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  <p:sldId id="482" r:id="rId228"/>
    <p:sldId id="483" r:id="rId229"/>
    <p:sldId id="484" r:id="rId230"/>
    <p:sldId id="485" r:id="rId231"/>
    <p:sldId id="486" r:id="rId232"/>
    <p:sldId id="487" r:id="rId233"/>
    <p:sldId id="488" r:id="rId234"/>
    <p:sldId id="489" r:id="rId235"/>
    <p:sldId id="490" r:id="rId236"/>
    <p:sldId id="491" r:id="rId237"/>
    <p:sldId id="492" r:id="rId238"/>
    <p:sldId id="493" r:id="rId239"/>
    <p:sldId id="494" r:id="rId240"/>
    <p:sldId id="495" r:id="rId241"/>
    <p:sldId id="496" r:id="rId242"/>
    <p:sldId id="497" r:id="rId243"/>
    <p:sldId id="498" r:id="rId244"/>
    <p:sldId id="499" r:id="rId245"/>
    <p:sldId id="500" r:id="rId246"/>
    <p:sldId id="501" r:id="rId247"/>
    <p:sldId id="502" r:id="rId248"/>
    <p:sldId id="503" r:id="rId249"/>
    <p:sldId id="504" r:id="rId250"/>
    <p:sldId id="505" r:id="rId251"/>
    <p:sldId id="506" r:id="rId252"/>
    <p:sldId id="507" r:id="rId253"/>
    <p:sldId id="508" r:id="rId254"/>
    <p:sldId id="509" r:id="rId255"/>
    <p:sldId id="510" r:id="rId256"/>
    <p:sldId id="511" r:id="rId257"/>
    <p:sldId id="512" r:id="rId258"/>
    <p:sldId id="513" r:id="rId259"/>
    <p:sldId id="514" r:id="rId260"/>
    <p:sldId id="515" r:id="rId261"/>
    <p:sldId id="516" r:id="rId262"/>
    <p:sldId id="517" r:id="rId263"/>
    <p:sldId id="518" r:id="rId264"/>
    <p:sldId id="519" r:id="rId265"/>
    <p:sldId id="520" r:id="rId266"/>
    <p:sldId id="521" r:id="rId267"/>
    <p:sldId id="522" r:id="rId268"/>
    <p:sldId id="523" r:id="rId269"/>
    <p:sldId id="524" r:id="rId270"/>
    <p:sldId id="525" r:id="rId271"/>
    <p:sldId id="526" r:id="rId272"/>
    <p:sldId id="527" r:id="rId273"/>
    <p:sldId id="528" r:id="rId274"/>
    <p:sldId id="529" r:id="rId275"/>
    <p:sldId id="530" r:id="rId276"/>
    <p:sldId id="531" r:id="rId277"/>
    <p:sldId id="532" r:id="rId278"/>
    <p:sldId id="533" r:id="rId279"/>
    <p:sldId id="534" r:id="rId280"/>
    <p:sldId id="535" r:id="rId281"/>
    <p:sldId id="536" r:id="rId282"/>
    <p:sldId id="537" r:id="rId283"/>
    <p:sldId id="538" r:id="rId284"/>
    <p:sldId id="539" r:id="rId285"/>
    <p:sldId id="540" r:id="rId286"/>
    <p:sldId id="541" r:id="rId287"/>
    <p:sldId id="542" r:id="rId288"/>
    <p:sldId id="543" r:id="rId289"/>
    <p:sldId id="544" r:id="rId290"/>
    <p:sldId id="545" r:id="rId291"/>
    <p:sldId id="546" r:id="rId292"/>
    <p:sldId id="547" r:id="rId293"/>
    <p:sldId id="548" r:id="rId294"/>
    <p:sldId id="549" r:id="rId295"/>
    <p:sldId id="550" r:id="rId296"/>
    <p:sldId id="551" r:id="rId297"/>
    <p:sldId id="552" r:id="rId298"/>
    <p:sldId id="553" r:id="rId299"/>
    <p:sldId id="554" r:id="rId300"/>
    <p:sldId id="555" r:id="rId301"/>
    <p:sldId id="556" r:id="rId302"/>
    <p:sldId id="557" r:id="rId303"/>
    <p:sldId id="558" r:id="rId304"/>
    <p:sldId id="559" r:id="rId305"/>
    <p:sldId id="560" r:id="rId306"/>
    <p:sldId id="561" r:id="rId307"/>
    <p:sldId id="562" r:id="rId308"/>
    <p:sldId id="563" r:id="rId309"/>
    <p:sldId id="564" r:id="rId310"/>
    <p:sldId id="565" r:id="rId311"/>
    <p:sldId id="566" r:id="rId312"/>
    <p:sldId id="567" r:id="rId313"/>
    <p:sldId id="568" r:id="rId314"/>
    <p:sldId id="569" r:id="rId315"/>
    <p:sldId id="570" r:id="rId316"/>
    <p:sldId id="571" r:id="rId317"/>
    <p:sldId id="572" r:id="rId318"/>
    <p:sldId id="573" r:id="rId319"/>
    <p:sldId id="574" r:id="rId320"/>
    <p:sldId id="575" r:id="rId321"/>
    <p:sldId id="576" r:id="rId322"/>
    <p:sldId id="577" r:id="rId323"/>
    <p:sldId id="578" r:id="rId324"/>
    <p:sldId id="579" r:id="rId325"/>
    <p:sldId id="580" r:id="rId326"/>
    <p:sldId id="581" r:id="rId327"/>
    <p:sldId id="582" r:id="rId328"/>
    <p:sldId id="583" r:id="rId329"/>
    <p:sldId id="584" r:id="rId330"/>
    <p:sldId id="585" r:id="rId331"/>
    <p:sldId id="586" r:id="rId332"/>
    <p:sldId id="587" r:id="rId333"/>
    <p:sldId id="588" r:id="rId334"/>
    <p:sldId id="589" r:id="rId335"/>
    <p:sldId id="590" r:id="rId336"/>
    <p:sldId id="591" r:id="rId337"/>
    <p:sldId id="592" r:id="rId338"/>
    <p:sldId id="593" r:id="rId339"/>
    <p:sldId id="594" r:id="rId340"/>
    <p:sldId id="595" r:id="rId341"/>
    <p:sldId id="596" r:id="rId342"/>
    <p:sldId id="597" r:id="rId343"/>
    <p:sldId id="598" r:id="rId344"/>
    <p:sldId id="599" r:id="rId345"/>
    <p:sldId id="600" r:id="rId346"/>
    <p:sldId id="601" r:id="rId347"/>
    <p:sldId id="602" r:id="rId348"/>
    <p:sldId id="603" r:id="rId349"/>
    <p:sldId id="604" r:id="rId350"/>
    <p:sldId id="605" r:id="rId351"/>
    <p:sldId id="606" r:id="rId352"/>
    <p:sldId id="607" r:id="rId353"/>
    <p:sldId id="608" r:id="rId354"/>
    <p:sldId id="609" r:id="rId355"/>
    <p:sldId id="610" r:id="rId356"/>
    <p:sldId id="611" r:id="rId357"/>
    <p:sldId id="612" r:id="rId358"/>
    <p:sldId id="613" r:id="rId359"/>
    <p:sldId id="614" r:id="rId360"/>
    <p:sldId id="615" r:id="rId361"/>
    <p:sldId id="616" r:id="rId362"/>
    <p:sldId id="617" r:id="rId363"/>
    <p:sldId id="618" r:id="rId364"/>
    <p:sldId id="619" r:id="rId365"/>
    <p:sldId id="620" r:id="rId366"/>
    <p:sldId id="621" r:id="rId367"/>
    <p:sldId id="622" r:id="rId368"/>
    <p:sldId id="623" r:id="rId369"/>
    <p:sldId id="624" r:id="rId370"/>
    <p:sldId id="625" r:id="rId371"/>
    <p:sldId id="626" r:id="rId372"/>
    <p:sldId id="627" r:id="rId373"/>
    <p:sldId id="628" r:id="rId374"/>
    <p:sldId id="629" r:id="rId375"/>
    <p:sldId id="630" r:id="rId376"/>
    <p:sldId id="631" r:id="rId377"/>
    <p:sldId id="632" r:id="rId378"/>
    <p:sldId id="633" r:id="rId379"/>
    <p:sldId id="634" r:id="rId380"/>
    <p:sldId id="635" r:id="rId381"/>
    <p:sldId id="636" r:id="rId382"/>
    <p:sldId id="637" r:id="rId383"/>
    <p:sldId id="638" r:id="rId384"/>
    <p:sldId id="639" r:id="rId385"/>
    <p:sldId id="640" r:id="rId386"/>
    <p:sldId id="641" r:id="rId387"/>
    <p:sldId id="642" r:id="rId388"/>
    <p:sldId id="643" r:id="rId389"/>
    <p:sldId id="644" r:id="rId390"/>
    <p:sldId id="645" r:id="rId391"/>
    <p:sldId id="646" r:id="rId392"/>
    <p:sldId id="647" r:id="rId393"/>
    <p:sldId id="648" r:id="rId394"/>
    <p:sldId id="649" r:id="rId395"/>
    <p:sldId id="650" r:id="rId396"/>
    <p:sldId id="651" r:id="rId397"/>
    <p:sldId id="652" r:id="rId398"/>
    <p:sldId id="653" r:id="rId399"/>
    <p:sldId id="654" r:id="rId400"/>
    <p:sldId id="655" r:id="rId401"/>
    <p:sldId id="656" r:id="rId402"/>
    <p:sldId id="657" r:id="rId403"/>
    <p:sldId id="658" r:id="rId404"/>
    <p:sldId id="659" r:id="rId405"/>
    <p:sldId id="660" r:id="rId406"/>
    <p:sldId id="661" r:id="rId407"/>
    <p:sldId id="662" r:id="rId408"/>
    <p:sldId id="663" r:id="rId409"/>
    <p:sldId id="664" r:id="rId410"/>
    <p:sldId id="665" r:id="rId411"/>
    <p:sldId id="666" r:id="rId412"/>
    <p:sldId id="667" r:id="rId413"/>
    <p:sldId id="668" r:id="rId414"/>
    <p:sldId id="669" r:id="rId415"/>
    <p:sldId id="670" r:id="rId416"/>
    <p:sldId id="671" r:id="rId417"/>
    <p:sldId id="672" r:id="rId418"/>
    <p:sldId id="675" r:id="rId419"/>
    <p:sldId id="673" r:id="rId420"/>
    <p:sldId id="674" r:id="rId4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81C9CC-E952-4F3C-AA28-6ACD7A4887E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</p14:sldIdLst>
        </p14:section>
        <p14:section name="Adaptive Query Execution" id="{A052187C-E116-4FFB-AA25-0E07B70F98B6}">
          <p14:sldIdLst>
            <p14:sldId id="602"/>
            <p14:sldId id="603"/>
            <p14:sldId id="604"/>
            <p14:sldId id="605"/>
            <p14:sldId id="606"/>
            <p14:sldId id="607"/>
            <p14:sldId id="608"/>
          </p14:sldIdLst>
        </p14:section>
        <p14:section name="Caching and partitioning" id="{63E9D4CA-B89E-491A-BA91-09F31BFEEE9C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</p14:sldIdLst>
        </p14:section>
        <p14:section name="Garbage Collection Tuning" id="{5B9D1F2F-582C-44EF-A3E6-5EAFC7E64648}">
          <p14:sldIdLst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5"/>
            <p14:sldId id="673"/>
            <p14:sldId id="6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4" y="-3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399" Type="http://schemas.openxmlformats.org/officeDocument/2006/relationships/slide" Target="slides/slide398.xml"/><Relationship Id="rId259" Type="http://schemas.openxmlformats.org/officeDocument/2006/relationships/slide" Target="slides/slide258.xml"/><Relationship Id="rId424" Type="http://schemas.openxmlformats.org/officeDocument/2006/relationships/theme" Target="theme/theme1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241" Type="http://schemas.openxmlformats.org/officeDocument/2006/relationships/slide" Target="slides/slide240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47" Type="http://schemas.openxmlformats.org/officeDocument/2006/relationships/slide" Target="slides/slide46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63" Type="http://schemas.openxmlformats.org/officeDocument/2006/relationships/slide" Target="slides/slide262.xml"/><Relationship Id="rId319" Type="http://schemas.openxmlformats.org/officeDocument/2006/relationships/slide" Target="slides/slide318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232" Type="http://schemas.openxmlformats.org/officeDocument/2006/relationships/slide" Target="slides/slide231.xml"/><Relationship Id="rId274" Type="http://schemas.openxmlformats.org/officeDocument/2006/relationships/slide" Target="slides/slide273.xml"/><Relationship Id="rId27" Type="http://schemas.openxmlformats.org/officeDocument/2006/relationships/slide" Target="slides/slide26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41" Type="http://schemas.openxmlformats.org/officeDocument/2006/relationships/slide" Target="slides/slide340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43" Type="http://schemas.openxmlformats.org/officeDocument/2006/relationships/slide" Target="slides/slide242.xml"/><Relationship Id="rId285" Type="http://schemas.openxmlformats.org/officeDocument/2006/relationships/slide" Target="slides/slide284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presProps" Target="presProps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viewProps" Target="viewProps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tableStyles" Target="tableStyles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251" Type="http://schemas.openxmlformats.org/officeDocument/2006/relationships/slide" Target="slides/slide250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222" Type="http://schemas.openxmlformats.org/officeDocument/2006/relationships/slide" Target="slides/slide221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268979" y="816228"/>
            <a:ext cx="4565015" cy="4191000"/>
          </a:xfrm>
          <a:custGeom>
            <a:avLst/>
            <a:gdLst/>
            <a:ahLst/>
            <a:cxnLst/>
            <a:rect l="l" t="t" r="r" b="b"/>
            <a:pathLst>
              <a:path w="4565015" h="4191000">
                <a:moveTo>
                  <a:pt x="625378" y="3302000"/>
                </a:moveTo>
                <a:lnTo>
                  <a:pt x="394208" y="3302000"/>
                </a:lnTo>
                <a:lnTo>
                  <a:pt x="1136396" y="4191000"/>
                </a:lnTo>
                <a:lnTo>
                  <a:pt x="1184169" y="4191000"/>
                </a:lnTo>
                <a:lnTo>
                  <a:pt x="1191387" y="4178300"/>
                </a:lnTo>
                <a:lnTo>
                  <a:pt x="1199151" y="4178300"/>
                </a:lnTo>
                <a:lnTo>
                  <a:pt x="1207404" y="4165600"/>
                </a:lnTo>
                <a:lnTo>
                  <a:pt x="1216157" y="4165600"/>
                </a:lnTo>
                <a:lnTo>
                  <a:pt x="1225423" y="4152900"/>
                </a:lnTo>
                <a:lnTo>
                  <a:pt x="1234729" y="4152900"/>
                </a:lnTo>
                <a:lnTo>
                  <a:pt x="1243012" y="4140200"/>
                </a:lnTo>
                <a:lnTo>
                  <a:pt x="1250247" y="4127500"/>
                </a:lnTo>
                <a:lnTo>
                  <a:pt x="1256411" y="4127500"/>
                </a:lnTo>
                <a:lnTo>
                  <a:pt x="1261766" y="4114800"/>
                </a:lnTo>
                <a:lnTo>
                  <a:pt x="1270287" y="4114800"/>
                </a:lnTo>
                <a:lnTo>
                  <a:pt x="1273429" y="4102100"/>
                </a:lnTo>
                <a:lnTo>
                  <a:pt x="1277112" y="4102100"/>
                </a:lnTo>
                <a:lnTo>
                  <a:pt x="1278763" y="4089400"/>
                </a:lnTo>
                <a:lnTo>
                  <a:pt x="1278128" y="4089400"/>
                </a:lnTo>
                <a:lnTo>
                  <a:pt x="1277620" y="4076700"/>
                </a:lnTo>
                <a:lnTo>
                  <a:pt x="1272032" y="4076700"/>
                </a:lnTo>
                <a:lnTo>
                  <a:pt x="625378" y="3302000"/>
                </a:lnTo>
                <a:close/>
              </a:path>
              <a:path w="4565015" h="4191000">
                <a:moveTo>
                  <a:pt x="1694815" y="2184400"/>
                </a:moveTo>
                <a:lnTo>
                  <a:pt x="1557655" y="2184400"/>
                </a:lnTo>
                <a:lnTo>
                  <a:pt x="1533937" y="2197100"/>
                </a:lnTo>
                <a:lnTo>
                  <a:pt x="1508887" y="2209800"/>
                </a:lnTo>
                <a:lnTo>
                  <a:pt x="1482699" y="2222500"/>
                </a:lnTo>
                <a:lnTo>
                  <a:pt x="1455404" y="2222500"/>
                </a:lnTo>
                <a:lnTo>
                  <a:pt x="1427037" y="2247900"/>
                </a:lnTo>
                <a:lnTo>
                  <a:pt x="1367801" y="2273300"/>
                </a:lnTo>
                <a:lnTo>
                  <a:pt x="1338135" y="2298700"/>
                </a:lnTo>
                <a:lnTo>
                  <a:pt x="1308659" y="2311400"/>
                </a:lnTo>
                <a:lnTo>
                  <a:pt x="1279398" y="2336800"/>
                </a:lnTo>
                <a:lnTo>
                  <a:pt x="1236057" y="2374900"/>
                </a:lnTo>
                <a:lnTo>
                  <a:pt x="1196874" y="2425700"/>
                </a:lnTo>
                <a:lnTo>
                  <a:pt x="1161861" y="2463800"/>
                </a:lnTo>
                <a:lnTo>
                  <a:pt x="1131029" y="2501900"/>
                </a:lnTo>
                <a:lnTo>
                  <a:pt x="1104392" y="2552700"/>
                </a:lnTo>
                <a:lnTo>
                  <a:pt x="1081960" y="2603500"/>
                </a:lnTo>
                <a:lnTo>
                  <a:pt x="1063747" y="2641600"/>
                </a:lnTo>
                <a:lnTo>
                  <a:pt x="1049765" y="2692400"/>
                </a:lnTo>
                <a:lnTo>
                  <a:pt x="1040026" y="2743200"/>
                </a:lnTo>
                <a:lnTo>
                  <a:pt x="1034542" y="2794000"/>
                </a:lnTo>
                <a:lnTo>
                  <a:pt x="1033305" y="2844800"/>
                </a:lnTo>
                <a:lnTo>
                  <a:pt x="1036445" y="2895600"/>
                </a:lnTo>
                <a:lnTo>
                  <a:pt x="1043951" y="2946400"/>
                </a:lnTo>
                <a:lnTo>
                  <a:pt x="1055808" y="2997200"/>
                </a:lnTo>
                <a:lnTo>
                  <a:pt x="1072007" y="3048000"/>
                </a:lnTo>
                <a:lnTo>
                  <a:pt x="1088919" y="3086100"/>
                </a:lnTo>
                <a:lnTo>
                  <a:pt x="1108926" y="3136900"/>
                </a:lnTo>
                <a:lnTo>
                  <a:pt x="1132030" y="3175000"/>
                </a:lnTo>
                <a:lnTo>
                  <a:pt x="1158235" y="3213100"/>
                </a:lnTo>
                <a:lnTo>
                  <a:pt x="1187544" y="3263900"/>
                </a:lnTo>
                <a:lnTo>
                  <a:pt x="1219962" y="3302000"/>
                </a:lnTo>
                <a:lnTo>
                  <a:pt x="1253024" y="3340100"/>
                </a:lnTo>
                <a:lnTo>
                  <a:pt x="1286938" y="3365500"/>
                </a:lnTo>
                <a:lnTo>
                  <a:pt x="1321704" y="3403600"/>
                </a:lnTo>
                <a:lnTo>
                  <a:pt x="1357328" y="3429000"/>
                </a:lnTo>
                <a:lnTo>
                  <a:pt x="1393813" y="3454400"/>
                </a:lnTo>
                <a:lnTo>
                  <a:pt x="1431163" y="3479800"/>
                </a:lnTo>
                <a:lnTo>
                  <a:pt x="1523013" y="3530600"/>
                </a:lnTo>
                <a:lnTo>
                  <a:pt x="1665605" y="3568700"/>
                </a:lnTo>
                <a:lnTo>
                  <a:pt x="1762958" y="3568700"/>
                </a:lnTo>
                <a:lnTo>
                  <a:pt x="1910588" y="3530600"/>
                </a:lnTo>
                <a:lnTo>
                  <a:pt x="1992540" y="3505200"/>
                </a:lnTo>
                <a:lnTo>
                  <a:pt x="2113185" y="3429000"/>
                </a:lnTo>
                <a:lnTo>
                  <a:pt x="2152777" y="3390900"/>
                </a:lnTo>
                <a:lnTo>
                  <a:pt x="1709293" y="3390900"/>
                </a:lnTo>
                <a:lnTo>
                  <a:pt x="1617853" y="3365500"/>
                </a:lnTo>
                <a:lnTo>
                  <a:pt x="1526794" y="3314700"/>
                </a:lnTo>
                <a:lnTo>
                  <a:pt x="1490872" y="3302000"/>
                </a:lnTo>
                <a:lnTo>
                  <a:pt x="1455645" y="3276600"/>
                </a:lnTo>
                <a:lnTo>
                  <a:pt x="1421107" y="3238500"/>
                </a:lnTo>
                <a:lnTo>
                  <a:pt x="1387252" y="3200400"/>
                </a:lnTo>
                <a:lnTo>
                  <a:pt x="1354074" y="3175000"/>
                </a:lnTo>
                <a:lnTo>
                  <a:pt x="1319615" y="3124200"/>
                </a:lnTo>
                <a:lnTo>
                  <a:pt x="1289573" y="3073400"/>
                </a:lnTo>
                <a:lnTo>
                  <a:pt x="1263937" y="3035300"/>
                </a:lnTo>
                <a:lnTo>
                  <a:pt x="1242695" y="2984500"/>
                </a:lnTo>
                <a:lnTo>
                  <a:pt x="1226149" y="2933700"/>
                </a:lnTo>
                <a:lnTo>
                  <a:pt x="1214437" y="2895600"/>
                </a:lnTo>
                <a:lnTo>
                  <a:pt x="1207583" y="2844800"/>
                </a:lnTo>
                <a:lnTo>
                  <a:pt x="1205611" y="2794000"/>
                </a:lnTo>
                <a:lnTo>
                  <a:pt x="1208609" y="2755900"/>
                </a:lnTo>
                <a:lnTo>
                  <a:pt x="1216644" y="2705100"/>
                </a:lnTo>
                <a:lnTo>
                  <a:pt x="1229703" y="2654300"/>
                </a:lnTo>
                <a:lnTo>
                  <a:pt x="1247775" y="2616200"/>
                </a:lnTo>
                <a:lnTo>
                  <a:pt x="1271135" y="2578100"/>
                </a:lnTo>
                <a:lnTo>
                  <a:pt x="1299876" y="2527300"/>
                </a:lnTo>
                <a:lnTo>
                  <a:pt x="1334000" y="2489200"/>
                </a:lnTo>
                <a:lnTo>
                  <a:pt x="1373505" y="2463800"/>
                </a:lnTo>
                <a:lnTo>
                  <a:pt x="1408533" y="2425700"/>
                </a:lnTo>
                <a:lnTo>
                  <a:pt x="1442751" y="2413000"/>
                </a:lnTo>
                <a:lnTo>
                  <a:pt x="1476160" y="2387600"/>
                </a:lnTo>
                <a:lnTo>
                  <a:pt x="1508760" y="2374900"/>
                </a:lnTo>
                <a:lnTo>
                  <a:pt x="1540119" y="2362200"/>
                </a:lnTo>
                <a:lnTo>
                  <a:pt x="1569989" y="2349500"/>
                </a:lnTo>
                <a:lnTo>
                  <a:pt x="1598360" y="2336800"/>
                </a:lnTo>
                <a:lnTo>
                  <a:pt x="1625219" y="2324100"/>
                </a:lnTo>
                <a:lnTo>
                  <a:pt x="1673145" y="2324100"/>
                </a:lnTo>
                <a:lnTo>
                  <a:pt x="1693781" y="2311400"/>
                </a:lnTo>
                <a:lnTo>
                  <a:pt x="1750022" y="2311400"/>
                </a:lnTo>
                <a:lnTo>
                  <a:pt x="1756283" y="2298700"/>
                </a:lnTo>
                <a:lnTo>
                  <a:pt x="1762506" y="2298700"/>
                </a:lnTo>
                <a:lnTo>
                  <a:pt x="1765300" y="2286000"/>
                </a:lnTo>
                <a:lnTo>
                  <a:pt x="1764919" y="2273300"/>
                </a:lnTo>
                <a:lnTo>
                  <a:pt x="1761033" y="2273300"/>
                </a:lnTo>
                <a:lnTo>
                  <a:pt x="1758537" y="2260600"/>
                </a:lnTo>
                <a:lnTo>
                  <a:pt x="1755421" y="2260600"/>
                </a:lnTo>
                <a:lnTo>
                  <a:pt x="1751711" y="2247900"/>
                </a:lnTo>
                <a:lnTo>
                  <a:pt x="1747424" y="2247900"/>
                </a:lnTo>
                <a:lnTo>
                  <a:pt x="1742567" y="2235200"/>
                </a:lnTo>
                <a:lnTo>
                  <a:pt x="1737137" y="2235200"/>
                </a:lnTo>
                <a:lnTo>
                  <a:pt x="1731137" y="2222500"/>
                </a:lnTo>
                <a:lnTo>
                  <a:pt x="1720943" y="2209800"/>
                </a:lnTo>
                <a:lnTo>
                  <a:pt x="1711499" y="2197100"/>
                </a:lnTo>
                <a:lnTo>
                  <a:pt x="1702794" y="2197100"/>
                </a:lnTo>
                <a:lnTo>
                  <a:pt x="1694815" y="2184400"/>
                </a:lnTo>
                <a:close/>
              </a:path>
              <a:path w="4565015" h="4191000">
                <a:moveTo>
                  <a:pt x="98171" y="3543300"/>
                </a:moveTo>
                <a:lnTo>
                  <a:pt x="82296" y="3543300"/>
                </a:lnTo>
                <a:lnTo>
                  <a:pt x="87757" y="3556000"/>
                </a:lnTo>
                <a:lnTo>
                  <a:pt x="98171" y="3543300"/>
                </a:lnTo>
                <a:close/>
              </a:path>
              <a:path w="4565015" h="4191000">
                <a:moveTo>
                  <a:pt x="765048" y="2832100"/>
                </a:moveTo>
                <a:lnTo>
                  <a:pt x="720471" y="2832100"/>
                </a:lnTo>
                <a:lnTo>
                  <a:pt x="10541" y="3429000"/>
                </a:lnTo>
                <a:lnTo>
                  <a:pt x="6223" y="3429000"/>
                </a:lnTo>
                <a:lnTo>
                  <a:pt x="3302" y="3441700"/>
                </a:lnTo>
                <a:lnTo>
                  <a:pt x="0" y="3441700"/>
                </a:lnTo>
                <a:lnTo>
                  <a:pt x="127" y="3454400"/>
                </a:lnTo>
                <a:lnTo>
                  <a:pt x="2032" y="3454400"/>
                </a:lnTo>
                <a:lnTo>
                  <a:pt x="3810" y="3467100"/>
                </a:lnTo>
                <a:lnTo>
                  <a:pt x="7366" y="3467100"/>
                </a:lnTo>
                <a:lnTo>
                  <a:pt x="12446" y="3479800"/>
                </a:lnTo>
                <a:lnTo>
                  <a:pt x="16565" y="3492500"/>
                </a:lnTo>
                <a:lnTo>
                  <a:pt x="21304" y="3492500"/>
                </a:lnTo>
                <a:lnTo>
                  <a:pt x="26662" y="3505200"/>
                </a:lnTo>
                <a:lnTo>
                  <a:pt x="32639" y="3505200"/>
                </a:lnTo>
                <a:lnTo>
                  <a:pt x="38832" y="3517900"/>
                </a:lnTo>
                <a:lnTo>
                  <a:pt x="44846" y="3517900"/>
                </a:lnTo>
                <a:lnTo>
                  <a:pt x="50694" y="3530600"/>
                </a:lnTo>
                <a:lnTo>
                  <a:pt x="56387" y="3530600"/>
                </a:lnTo>
                <a:lnTo>
                  <a:pt x="63881" y="3543300"/>
                </a:lnTo>
                <a:lnTo>
                  <a:pt x="107061" y="3543300"/>
                </a:lnTo>
                <a:lnTo>
                  <a:pt x="394208" y="3302000"/>
                </a:lnTo>
                <a:lnTo>
                  <a:pt x="625378" y="3302000"/>
                </a:lnTo>
                <a:lnTo>
                  <a:pt x="529971" y="3187700"/>
                </a:lnTo>
                <a:lnTo>
                  <a:pt x="817118" y="2946400"/>
                </a:lnTo>
                <a:lnTo>
                  <a:pt x="821309" y="2946400"/>
                </a:lnTo>
                <a:lnTo>
                  <a:pt x="824230" y="2933700"/>
                </a:lnTo>
                <a:lnTo>
                  <a:pt x="827532" y="2933700"/>
                </a:lnTo>
                <a:lnTo>
                  <a:pt x="827659" y="2921000"/>
                </a:lnTo>
                <a:lnTo>
                  <a:pt x="824865" y="2908300"/>
                </a:lnTo>
                <a:lnTo>
                  <a:pt x="821690" y="2908300"/>
                </a:lnTo>
                <a:lnTo>
                  <a:pt x="816483" y="2895600"/>
                </a:lnTo>
                <a:lnTo>
                  <a:pt x="812363" y="2895600"/>
                </a:lnTo>
                <a:lnTo>
                  <a:pt x="807624" y="2882900"/>
                </a:lnTo>
                <a:lnTo>
                  <a:pt x="802266" y="2870200"/>
                </a:lnTo>
                <a:lnTo>
                  <a:pt x="796290" y="2870200"/>
                </a:lnTo>
                <a:lnTo>
                  <a:pt x="790096" y="2857500"/>
                </a:lnTo>
                <a:lnTo>
                  <a:pt x="784082" y="2857500"/>
                </a:lnTo>
                <a:lnTo>
                  <a:pt x="778234" y="2844800"/>
                </a:lnTo>
                <a:lnTo>
                  <a:pt x="772541" y="2844800"/>
                </a:lnTo>
                <a:lnTo>
                  <a:pt x="765048" y="2832100"/>
                </a:lnTo>
                <a:close/>
              </a:path>
              <a:path w="4565015" h="4191000">
                <a:moveTo>
                  <a:pt x="2183064" y="2768600"/>
                </a:moveTo>
                <a:lnTo>
                  <a:pt x="1957578" y="2768600"/>
                </a:lnTo>
                <a:lnTo>
                  <a:pt x="2206879" y="3073400"/>
                </a:lnTo>
                <a:lnTo>
                  <a:pt x="2194595" y="3098800"/>
                </a:lnTo>
                <a:lnTo>
                  <a:pt x="2163837" y="3149600"/>
                </a:lnTo>
                <a:lnTo>
                  <a:pt x="2125382" y="3200400"/>
                </a:lnTo>
                <a:lnTo>
                  <a:pt x="2082278" y="3251200"/>
                </a:lnTo>
                <a:lnTo>
                  <a:pt x="2018694" y="3302000"/>
                </a:lnTo>
                <a:lnTo>
                  <a:pt x="1977056" y="3327400"/>
                </a:lnTo>
                <a:lnTo>
                  <a:pt x="1934251" y="3352800"/>
                </a:lnTo>
                <a:lnTo>
                  <a:pt x="1800447" y="3390900"/>
                </a:lnTo>
                <a:lnTo>
                  <a:pt x="2152777" y="3390900"/>
                </a:lnTo>
                <a:lnTo>
                  <a:pt x="2171920" y="3378200"/>
                </a:lnTo>
                <a:lnTo>
                  <a:pt x="2190670" y="3365500"/>
                </a:lnTo>
                <a:lnTo>
                  <a:pt x="2209016" y="3340100"/>
                </a:lnTo>
                <a:lnTo>
                  <a:pt x="2226945" y="3327400"/>
                </a:lnTo>
                <a:lnTo>
                  <a:pt x="2244373" y="3302000"/>
                </a:lnTo>
                <a:lnTo>
                  <a:pt x="2261219" y="3289300"/>
                </a:lnTo>
                <a:lnTo>
                  <a:pt x="2277469" y="3263900"/>
                </a:lnTo>
                <a:lnTo>
                  <a:pt x="2293112" y="3238500"/>
                </a:lnTo>
                <a:lnTo>
                  <a:pt x="2308163" y="3225800"/>
                </a:lnTo>
                <a:lnTo>
                  <a:pt x="2322464" y="3200400"/>
                </a:lnTo>
                <a:lnTo>
                  <a:pt x="2336028" y="3175000"/>
                </a:lnTo>
                <a:lnTo>
                  <a:pt x="2348865" y="3162300"/>
                </a:lnTo>
                <a:lnTo>
                  <a:pt x="2360679" y="3136900"/>
                </a:lnTo>
                <a:lnTo>
                  <a:pt x="2370994" y="3124200"/>
                </a:lnTo>
                <a:lnTo>
                  <a:pt x="2379833" y="3098800"/>
                </a:lnTo>
                <a:lnTo>
                  <a:pt x="2387219" y="3086100"/>
                </a:lnTo>
                <a:lnTo>
                  <a:pt x="2392699" y="3073400"/>
                </a:lnTo>
                <a:lnTo>
                  <a:pt x="2395823" y="3060700"/>
                </a:lnTo>
                <a:lnTo>
                  <a:pt x="2396613" y="3048000"/>
                </a:lnTo>
                <a:lnTo>
                  <a:pt x="2395093" y="3035300"/>
                </a:lnTo>
                <a:lnTo>
                  <a:pt x="2391612" y="3022600"/>
                </a:lnTo>
                <a:lnTo>
                  <a:pt x="2386679" y="3009900"/>
                </a:lnTo>
                <a:lnTo>
                  <a:pt x="2380269" y="2997200"/>
                </a:lnTo>
                <a:lnTo>
                  <a:pt x="2372360" y="2997200"/>
                </a:lnTo>
                <a:lnTo>
                  <a:pt x="2183064" y="2768600"/>
                </a:lnTo>
                <a:close/>
              </a:path>
              <a:path w="4565015" h="4191000">
                <a:moveTo>
                  <a:pt x="2021205" y="2578100"/>
                </a:moveTo>
                <a:lnTo>
                  <a:pt x="1957705" y="2578100"/>
                </a:lnTo>
                <a:lnTo>
                  <a:pt x="1951863" y="2590800"/>
                </a:lnTo>
                <a:lnTo>
                  <a:pt x="1622933" y="2857500"/>
                </a:lnTo>
                <a:lnTo>
                  <a:pt x="1619885" y="2870200"/>
                </a:lnTo>
                <a:lnTo>
                  <a:pt x="1617091" y="2882900"/>
                </a:lnTo>
                <a:lnTo>
                  <a:pt x="1618488" y="2882900"/>
                </a:lnTo>
                <a:lnTo>
                  <a:pt x="1619758" y="2895600"/>
                </a:lnTo>
                <a:lnTo>
                  <a:pt x="1622933" y="2908300"/>
                </a:lnTo>
                <a:lnTo>
                  <a:pt x="1627886" y="2908300"/>
                </a:lnTo>
                <a:lnTo>
                  <a:pt x="1631858" y="2921000"/>
                </a:lnTo>
                <a:lnTo>
                  <a:pt x="1636522" y="2921000"/>
                </a:lnTo>
                <a:lnTo>
                  <a:pt x="1641852" y="2933700"/>
                </a:lnTo>
                <a:lnTo>
                  <a:pt x="1647825" y="2933700"/>
                </a:lnTo>
                <a:lnTo>
                  <a:pt x="1659352" y="2946400"/>
                </a:lnTo>
                <a:lnTo>
                  <a:pt x="1670129" y="2959100"/>
                </a:lnTo>
                <a:lnTo>
                  <a:pt x="1680168" y="2971800"/>
                </a:lnTo>
                <a:lnTo>
                  <a:pt x="1720850" y="2971800"/>
                </a:lnTo>
                <a:lnTo>
                  <a:pt x="1957578" y="2768600"/>
                </a:lnTo>
                <a:lnTo>
                  <a:pt x="2183064" y="2768600"/>
                </a:lnTo>
                <a:lnTo>
                  <a:pt x="2046351" y="2603500"/>
                </a:lnTo>
                <a:lnTo>
                  <a:pt x="2040278" y="2590800"/>
                </a:lnTo>
                <a:lnTo>
                  <a:pt x="2027705" y="2590800"/>
                </a:lnTo>
                <a:lnTo>
                  <a:pt x="2021205" y="2578100"/>
                </a:lnTo>
                <a:close/>
              </a:path>
              <a:path w="4565015" h="4191000">
                <a:moveTo>
                  <a:pt x="2461943" y="1803400"/>
                </a:moveTo>
                <a:lnTo>
                  <a:pt x="2228215" y="1803400"/>
                </a:lnTo>
                <a:lnTo>
                  <a:pt x="2878963" y="2578100"/>
                </a:lnTo>
                <a:lnTo>
                  <a:pt x="2665984" y="2755900"/>
                </a:lnTo>
                <a:lnTo>
                  <a:pt x="2661793" y="2755900"/>
                </a:lnTo>
                <a:lnTo>
                  <a:pt x="2658999" y="2768600"/>
                </a:lnTo>
                <a:lnTo>
                  <a:pt x="2656078" y="2768600"/>
                </a:lnTo>
                <a:lnTo>
                  <a:pt x="2656078" y="2781300"/>
                </a:lnTo>
                <a:lnTo>
                  <a:pt x="2658872" y="2794000"/>
                </a:lnTo>
                <a:lnTo>
                  <a:pt x="2661666" y="2794000"/>
                </a:lnTo>
                <a:lnTo>
                  <a:pt x="2665730" y="2806700"/>
                </a:lnTo>
                <a:lnTo>
                  <a:pt x="2669228" y="2819400"/>
                </a:lnTo>
                <a:lnTo>
                  <a:pt x="2673429" y="2819400"/>
                </a:lnTo>
                <a:lnTo>
                  <a:pt x="2678320" y="2832100"/>
                </a:lnTo>
                <a:lnTo>
                  <a:pt x="2683891" y="2832100"/>
                </a:lnTo>
                <a:lnTo>
                  <a:pt x="2690080" y="2844800"/>
                </a:lnTo>
                <a:lnTo>
                  <a:pt x="2696067" y="2844800"/>
                </a:lnTo>
                <a:lnTo>
                  <a:pt x="2701839" y="2857500"/>
                </a:lnTo>
                <a:lnTo>
                  <a:pt x="2714752" y="2857500"/>
                </a:lnTo>
                <a:lnTo>
                  <a:pt x="2721610" y="2870200"/>
                </a:lnTo>
                <a:lnTo>
                  <a:pt x="2753614" y="2870200"/>
                </a:lnTo>
                <a:lnTo>
                  <a:pt x="2757297" y="2857500"/>
                </a:lnTo>
                <a:lnTo>
                  <a:pt x="3229624" y="2463800"/>
                </a:lnTo>
                <a:lnTo>
                  <a:pt x="3014726" y="2463800"/>
                </a:lnTo>
                <a:lnTo>
                  <a:pt x="2461943" y="1803400"/>
                </a:lnTo>
                <a:close/>
              </a:path>
              <a:path w="4565015" h="4191000">
                <a:moveTo>
                  <a:pt x="739775" y="2819400"/>
                </a:moveTo>
                <a:lnTo>
                  <a:pt x="729361" y="2832100"/>
                </a:lnTo>
                <a:lnTo>
                  <a:pt x="745490" y="2832100"/>
                </a:lnTo>
                <a:lnTo>
                  <a:pt x="739775" y="2819400"/>
                </a:lnTo>
                <a:close/>
              </a:path>
              <a:path w="4565015" h="4191000">
                <a:moveTo>
                  <a:pt x="3231769" y="2298700"/>
                </a:moveTo>
                <a:lnTo>
                  <a:pt x="3203575" y="2298700"/>
                </a:lnTo>
                <a:lnTo>
                  <a:pt x="3199384" y="2311400"/>
                </a:lnTo>
                <a:lnTo>
                  <a:pt x="3014726" y="2463800"/>
                </a:lnTo>
                <a:lnTo>
                  <a:pt x="3229624" y="2463800"/>
                </a:lnTo>
                <a:lnTo>
                  <a:pt x="3290570" y="2413000"/>
                </a:lnTo>
                <a:lnTo>
                  <a:pt x="3297047" y="2413000"/>
                </a:lnTo>
                <a:lnTo>
                  <a:pt x="3300856" y="2400300"/>
                </a:lnTo>
                <a:lnTo>
                  <a:pt x="3301238" y="2400300"/>
                </a:lnTo>
                <a:lnTo>
                  <a:pt x="3299460" y="2387600"/>
                </a:lnTo>
                <a:lnTo>
                  <a:pt x="3296920" y="2374900"/>
                </a:lnTo>
                <a:lnTo>
                  <a:pt x="3292855" y="2362200"/>
                </a:lnTo>
                <a:lnTo>
                  <a:pt x="3289329" y="2362200"/>
                </a:lnTo>
                <a:lnTo>
                  <a:pt x="3285029" y="2349500"/>
                </a:lnTo>
                <a:lnTo>
                  <a:pt x="3279943" y="2349500"/>
                </a:lnTo>
                <a:lnTo>
                  <a:pt x="3274060" y="2336800"/>
                </a:lnTo>
                <a:lnTo>
                  <a:pt x="3268154" y="2336800"/>
                </a:lnTo>
                <a:lnTo>
                  <a:pt x="3262439" y="2324100"/>
                </a:lnTo>
                <a:lnTo>
                  <a:pt x="3256915" y="2324100"/>
                </a:lnTo>
                <a:lnTo>
                  <a:pt x="3251580" y="2311400"/>
                </a:lnTo>
                <a:lnTo>
                  <a:pt x="3237865" y="2311400"/>
                </a:lnTo>
                <a:lnTo>
                  <a:pt x="3231769" y="2298700"/>
                </a:lnTo>
                <a:close/>
              </a:path>
              <a:path w="4565015" h="4191000">
                <a:moveTo>
                  <a:pt x="1669972" y="2171700"/>
                </a:moveTo>
                <a:lnTo>
                  <a:pt x="1620113" y="2171700"/>
                </a:lnTo>
                <a:lnTo>
                  <a:pt x="1601089" y="2184400"/>
                </a:lnTo>
                <a:lnTo>
                  <a:pt x="1678701" y="2184400"/>
                </a:lnTo>
                <a:lnTo>
                  <a:pt x="1669972" y="2171700"/>
                </a:lnTo>
                <a:close/>
              </a:path>
              <a:path w="4565015" h="4191000">
                <a:moveTo>
                  <a:pt x="3280585" y="1117600"/>
                </a:moveTo>
                <a:lnTo>
                  <a:pt x="3046857" y="1117600"/>
                </a:lnTo>
                <a:lnTo>
                  <a:pt x="3697731" y="1892300"/>
                </a:lnTo>
                <a:lnTo>
                  <a:pt x="3484626" y="2070100"/>
                </a:lnTo>
                <a:lnTo>
                  <a:pt x="3477641" y="2070100"/>
                </a:lnTo>
                <a:lnTo>
                  <a:pt x="3476244" y="2082800"/>
                </a:lnTo>
                <a:lnTo>
                  <a:pt x="3474720" y="2082800"/>
                </a:lnTo>
                <a:lnTo>
                  <a:pt x="3474720" y="2095500"/>
                </a:lnTo>
                <a:lnTo>
                  <a:pt x="3477514" y="2108200"/>
                </a:lnTo>
                <a:lnTo>
                  <a:pt x="3480308" y="2108200"/>
                </a:lnTo>
                <a:lnTo>
                  <a:pt x="3484372" y="2120900"/>
                </a:lnTo>
                <a:lnTo>
                  <a:pt x="3487870" y="2120900"/>
                </a:lnTo>
                <a:lnTo>
                  <a:pt x="3492071" y="2133600"/>
                </a:lnTo>
                <a:lnTo>
                  <a:pt x="3496962" y="2146300"/>
                </a:lnTo>
                <a:lnTo>
                  <a:pt x="3502533" y="2146300"/>
                </a:lnTo>
                <a:lnTo>
                  <a:pt x="3508724" y="2159000"/>
                </a:lnTo>
                <a:lnTo>
                  <a:pt x="3514725" y="2159000"/>
                </a:lnTo>
                <a:lnTo>
                  <a:pt x="3520535" y="2171700"/>
                </a:lnTo>
                <a:lnTo>
                  <a:pt x="3533394" y="2171700"/>
                </a:lnTo>
                <a:lnTo>
                  <a:pt x="3540252" y="2184400"/>
                </a:lnTo>
                <a:lnTo>
                  <a:pt x="3572255" y="2184400"/>
                </a:lnTo>
                <a:lnTo>
                  <a:pt x="3575939" y="2171700"/>
                </a:lnTo>
                <a:lnTo>
                  <a:pt x="4048266" y="1778000"/>
                </a:lnTo>
                <a:lnTo>
                  <a:pt x="3833368" y="1778000"/>
                </a:lnTo>
                <a:lnTo>
                  <a:pt x="3280585" y="1117600"/>
                </a:lnTo>
                <a:close/>
              </a:path>
              <a:path w="4565015" h="4191000">
                <a:moveTo>
                  <a:pt x="2113407" y="2108200"/>
                </a:moveTo>
                <a:lnTo>
                  <a:pt x="2074037" y="2108200"/>
                </a:lnTo>
                <a:lnTo>
                  <a:pt x="2082038" y="2120900"/>
                </a:lnTo>
                <a:lnTo>
                  <a:pt x="2108200" y="2120900"/>
                </a:lnTo>
                <a:lnTo>
                  <a:pt x="2113407" y="2108200"/>
                </a:lnTo>
                <a:close/>
              </a:path>
              <a:path w="4565015" h="4191000">
                <a:moveTo>
                  <a:pt x="2121281" y="2095500"/>
                </a:moveTo>
                <a:lnTo>
                  <a:pt x="2061368" y="2095500"/>
                </a:lnTo>
                <a:lnTo>
                  <a:pt x="2067917" y="2108200"/>
                </a:lnTo>
                <a:lnTo>
                  <a:pt x="2117284" y="2108200"/>
                </a:lnTo>
                <a:lnTo>
                  <a:pt x="2121281" y="2095500"/>
                </a:lnTo>
                <a:close/>
              </a:path>
              <a:path w="4565015" h="4191000">
                <a:moveTo>
                  <a:pt x="2259965" y="1562100"/>
                </a:moveTo>
                <a:lnTo>
                  <a:pt x="2220551" y="1562100"/>
                </a:lnTo>
                <a:lnTo>
                  <a:pt x="2213864" y="1574800"/>
                </a:lnTo>
                <a:lnTo>
                  <a:pt x="2206599" y="1574800"/>
                </a:lnTo>
                <a:lnTo>
                  <a:pt x="2198703" y="1587500"/>
                </a:lnTo>
                <a:lnTo>
                  <a:pt x="2190164" y="1587500"/>
                </a:lnTo>
                <a:lnTo>
                  <a:pt x="2180971" y="1600200"/>
                </a:lnTo>
                <a:lnTo>
                  <a:pt x="2174232" y="1600200"/>
                </a:lnTo>
                <a:lnTo>
                  <a:pt x="2168112" y="1612900"/>
                </a:lnTo>
                <a:lnTo>
                  <a:pt x="2157730" y="1612900"/>
                </a:lnTo>
                <a:lnTo>
                  <a:pt x="2151634" y="1625600"/>
                </a:lnTo>
                <a:lnTo>
                  <a:pt x="2146554" y="1625600"/>
                </a:lnTo>
                <a:lnTo>
                  <a:pt x="2142744" y="1638300"/>
                </a:lnTo>
                <a:lnTo>
                  <a:pt x="2135886" y="1638300"/>
                </a:lnTo>
                <a:lnTo>
                  <a:pt x="2131314" y="1651000"/>
                </a:lnTo>
                <a:lnTo>
                  <a:pt x="2129028" y="1651000"/>
                </a:lnTo>
                <a:lnTo>
                  <a:pt x="2020189" y="2006600"/>
                </a:lnTo>
                <a:lnTo>
                  <a:pt x="2018157" y="2006600"/>
                </a:lnTo>
                <a:lnTo>
                  <a:pt x="2017014" y="2019300"/>
                </a:lnTo>
                <a:lnTo>
                  <a:pt x="2016506" y="2032000"/>
                </a:lnTo>
                <a:lnTo>
                  <a:pt x="2017395" y="2032000"/>
                </a:lnTo>
                <a:lnTo>
                  <a:pt x="2019300" y="2044700"/>
                </a:lnTo>
                <a:lnTo>
                  <a:pt x="2024507" y="2044700"/>
                </a:lnTo>
                <a:lnTo>
                  <a:pt x="2028952" y="2057400"/>
                </a:lnTo>
                <a:lnTo>
                  <a:pt x="2032644" y="2057400"/>
                </a:lnTo>
                <a:lnTo>
                  <a:pt x="2036873" y="2070100"/>
                </a:lnTo>
                <a:lnTo>
                  <a:pt x="2041650" y="2070100"/>
                </a:lnTo>
                <a:lnTo>
                  <a:pt x="2046986" y="2082800"/>
                </a:lnTo>
                <a:lnTo>
                  <a:pt x="2054391" y="2095500"/>
                </a:lnTo>
                <a:lnTo>
                  <a:pt x="2125372" y="2095500"/>
                </a:lnTo>
                <a:lnTo>
                  <a:pt x="2129536" y="2082800"/>
                </a:lnTo>
                <a:lnTo>
                  <a:pt x="2228215" y="1803400"/>
                </a:lnTo>
                <a:lnTo>
                  <a:pt x="2461943" y="1803400"/>
                </a:lnTo>
                <a:lnTo>
                  <a:pt x="2259965" y="1562100"/>
                </a:lnTo>
                <a:close/>
              </a:path>
              <a:path w="4565015" h="4191000">
                <a:moveTo>
                  <a:pt x="4050411" y="1612900"/>
                </a:moveTo>
                <a:lnTo>
                  <a:pt x="4022217" y="1612900"/>
                </a:lnTo>
                <a:lnTo>
                  <a:pt x="4018026" y="1625600"/>
                </a:lnTo>
                <a:lnTo>
                  <a:pt x="3833368" y="1778000"/>
                </a:lnTo>
                <a:lnTo>
                  <a:pt x="4048266" y="1778000"/>
                </a:lnTo>
                <a:lnTo>
                  <a:pt x="4109212" y="1727200"/>
                </a:lnTo>
                <a:lnTo>
                  <a:pt x="4115689" y="1727200"/>
                </a:lnTo>
                <a:lnTo>
                  <a:pt x="4119499" y="1714500"/>
                </a:lnTo>
                <a:lnTo>
                  <a:pt x="4120006" y="1701800"/>
                </a:lnTo>
                <a:lnTo>
                  <a:pt x="4119118" y="1701800"/>
                </a:lnTo>
                <a:lnTo>
                  <a:pt x="4118102" y="1689100"/>
                </a:lnTo>
                <a:lnTo>
                  <a:pt x="4115689" y="1689100"/>
                </a:lnTo>
                <a:lnTo>
                  <a:pt x="4111498" y="1676400"/>
                </a:lnTo>
                <a:lnTo>
                  <a:pt x="4107971" y="1676400"/>
                </a:lnTo>
                <a:lnTo>
                  <a:pt x="4103671" y="1663700"/>
                </a:lnTo>
                <a:lnTo>
                  <a:pt x="4098585" y="1663700"/>
                </a:lnTo>
                <a:lnTo>
                  <a:pt x="4092702" y="1651000"/>
                </a:lnTo>
                <a:lnTo>
                  <a:pt x="4086796" y="1651000"/>
                </a:lnTo>
                <a:lnTo>
                  <a:pt x="4081081" y="1638300"/>
                </a:lnTo>
                <a:lnTo>
                  <a:pt x="4075557" y="1638300"/>
                </a:lnTo>
                <a:lnTo>
                  <a:pt x="4070223" y="1625600"/>
                </a:lnTo>
                <a:lnTo>
                  <a:pt x="4056634" y="1625600"/>
                </a:lnTo>
                <a:lnTo>
                  <a:pt x="4050411" y="1612900"/>
                </a:lnTo>
                <a:close/>
              </a:path>
              <a:path w="4565015" h="4191000">
                <a:moveTo>
                  <a:pt x="4460494" y="1435100"/>
                </a:moveTo>
                <a:lnTo>
                  <a:pt x="4412361" y="1435100"/>
                </a:lnTo>
                <a:lnTo>
                  <a:pt x="4416044" y="1447800"/>
                </a:lnTo>
                <a:lnTo>
                  <a:pt x="4452377" y="1447800"/>
                </a:lnTo>
                <a:lnTo>
                  <a:pt x="4460494" y="1435100"/>
                </a:lnTo>
                <a:close/>
              </a:path>
              <a:path w="4565015" h="4191000">
                <a:moveTo>
                  <a:pt x="2932049" y="1422400"/>
                </a:moveTo>
                <a:lnTo>
                  <a:pt x="2892679" y="1422400"/>
                </a:lnTo>
                <a:lnTo>
                  <a:pt x="2900680" y="1435100"/>
                </a:lnTo>
                <a:lnTo>
                  <a:pt x="2926842" y="1435100"/>
                </a:lnTo>
                <a:lnTo>
                  <a:pt x="2932049" y="1422400"/>
                </a:lnTo>
                <a:close/>
              </a:path>
              <a:path w="4565015" h="4191000">
                <a:moveTo>
                  <a:pt x="4241159" y="228600"/>
                </a:moveTo>
                <a:lnTo>
                  <a:pt x="4066921" y="228600"/>
                </a:lnTo>
                <a:lnTo>
                  <a:pt x="4406646" y="1422400"/>
                </a:lnTo>
                <a:lnTo>
                  <a:pt x="4409186" y="1435100"/>
                </a:lnTo>
                <a:lnTo>
                  <a:pt x="4469590" y="1435100"/>
                </a:lnTo>
                <a:lnTo>
                  <a:pt x="4479925" y="1422400"/>
                </a:lnTo>
                <a:lnTo>
                  <a:pt x="4491497" y="1422400"/>
                </a:lnTo>
                <a:lnTo>
                  <a:pt x="4504309" y="1409700"/>
                </a:lnTo>
                <a:lnTo>
                  <a:pt x="4514121" y="1397000"/>
                </a:lnTo>
                <a:lnTo>
                  <a:pt x="4522993" y="1384300"/>
                </a:lnTo>
                <a:lnTo>
                  <a:pt x="4530937" y="1384300"/>
                </a:lnTo>
                <a:lnTo>
                  <a:pt x="4537964" y="1371600"/>
                </a:lnTo>
                <a:lnTo>
                  <a:pt x="4544159" y="1371600"/>
                </a:lnTo>
                <a:lnTo>
                  <a:pt x="4549425" y="1358900"/>
                </a:lnTo>
                <a:lnTo>
                  <a:pt x="4553787" y="1358900"/>
                </a:lnTo>
                <a:lnTo>
                  <a:pt x="4557268" y="1346200"/>
                </a:lnTo>
                <a:lnTo>
                  <a:pt x="4561332" y="1346200"/>
                </a:lnTo>
                <a:lnTo>
                  <a:pt x="4563745" y="1333500"/>
                </a:lnTo>
                <a:lnTo>
                  <a:pt x="4565015" y="1320800"/>
                </a:lnTo>
                <a:lnTo>
                  <a:pt x="4563999" y="1320800"/>
                </a:lnTo>
                <a:lnTo>
                  <a:pt x="4561332" y="1308100"/>
                </a:lnTo>
                <a:lnTo>
                  <a:pt x="4241159" y="228600"/>
                </a:lnTo>
                <a:close/>
              </a:path>
              <a:path w="4565015" h="4191000">
                <a:moveTo>
                  <a:pt x="2939923" y="1409700"/>
                </a:moveTo>
                <a:lnTo>
                  <a:pt x="2880010" y="1409700"/>
                </a:lnTo>
                <a:lnTo>
                  <a:pt x="2886559" y="1422400"/>
                </a:lnTo>
                <a:lnTo>
                  <a:pt x="2935926" y="1422400"/>
                </a:lnTo>
                <a:lnTo>
                  <a:pt x="2939923" y="1409700"/>
                </a:lnTo>
                <a:close/>
              </a:path>
              <a:path w="4565015" h="4191000">
                <a:moveTo>
                  <a:pt x="3078607" y="876300"/>
                </a:moveTo>
                <a:lnTo>
                  <a:pt x="3039246" y="876300"/>
                </a:lnTo>
                <a:lnTo>
                  <a:pt x="3032506" y="889000"/>
                </a:lnTo>
                <a:lnTo>
                  <a:pt x="3025241" y="889000"/>
                </a:lnTo>
                <a:lnTo>
                  <a:pt x="3017345" y="901700"/>
                </a:lnTo>
                <a:lnTo>
                  <a:pt x="3008806" y="901700"/>
                </a:lnTo>
                <a:lnTo>
                  <a:pt x="2999613" y="914400"/>
                </a:lnTo>
                <a:lnTo>
                  <a:pt x="2986754" y="914400"/>
                </a:lnTo>
                <a:lnTo>
                  <a:pt x="2981253" y="927100"/>
                </a:lnTo>
                <a:lnTo>
                  <a:pt x="2976372" y="927100"/>
                </a:lnTo>
                <a:lnTo>
                  <a:pt x="2970276" y="939800"/>
                </a:lnTo>
                <a:lnTo>
                  <a:pt x="2961386" y="939800"/>
                </a:lnTo>
                <a:lnTo>
                  <a:pt x="2957576" y="952500"/>
                </a:lnTo>
                <a:lnTo>
                  <a:pt x="2954528" y="952500"/>
                </a:lnTo>
                <a:lnTo>
                  <a:pt x="2949956" y="965200"/>
                </a:lnTo>
                <a:lnTo>
                  <a:pt x="2947670" y="965200"/>
                </a:lnTo>
                <a:lnTo>
                  <a:pt x="2838831" y="1320800"/>
                </a:lnTo>
                <a:lnTo>
                  <a:pt x="2836799" y="1320800"/>
                </a:lnTo>
                <a:lnTo>
                  <a:pt x="2835656" y="1333500"/>
                </a:lnTo>
                <a:lnTo>
                  <a:pt x="2835148" y="1346200"/>
                </a:lnTo>
                <a:lnTo>
                  <a:pt x="2836037" y="1346200"/>
                </a:lnTo>
                <a:lnTo>
                  <a:pt x="2837942" y="1358900"/>
                </a:lnTo>
                <a:lnTo>
                  <a:pt x="2843149" y="1358900"/>
                </a:lnTo>
                <a:lnTo>
                  <a:pt x="2847594" y="1371600"/>
                </a:lnTo>
                <a:lnTo>
                  <a:pt x="2851286" y="1371600"/>
                </a:lnTo>
                <a:lnTo>
                  <a:pt x="2855515" y="1384300"/>
                </a:lnTo>
                <a:lnTo>
                  <a:pt x="2860292" y="1384300"/>
                </a:lnTo>
                <a:lnTo>
                  <a:pt x="2865628" y="1397000"/>
                </a:lnTo>
                <a:lnTo>
                  <a:pt x="2873033" y="1409700"/>
                </a:lnTo>
                <a:lnTo>
                  <a:pt x="2944014" y="1409700"/>
                </a:lnTo>
                <a:lnTo>
                  <a:pt x="2948178" y="1397000"/>
                </a:lnTo>
                <a:lnTo>
                  <a:pt x="3046857" y="1117600"/>
                </a:lnTo>
                <a:lnTo>
                  <a:pt x="3280585" y="1117600"/>
                </a:lnTo>
                <a:lnTo>
                  <a:pt x="3078607" y="876300"/>
                </a:lnTo>
                <a:close/>
              </a:path>
              <a:path w="4565015" h="4191000">
                <a:moveTo>
                  <a:pt x="4128008" y="12700"/>
                </a:moveTo>
                <a:lnTo>
                  <a:pt x="4077477" y="12700"/>
                </a:lnTo>
                <a:lnTo>
                  <a:pt x="4072001" y="25400"/>
                </a:lnTo>
                <a:lnTo>
                  <a:pt x="3472434" y="520700"/>
                </a:lnTo>
                <a:lnTo>
                  <a:pt x="3469259" y="533400"/>
                </a:lnTo>
                <a:lnTo>
                  <a:pt x="3467480" y="533400"/>
                </a:lnTo>
                <a:lnTo>
                  <a:pt x="3465829" y="546100"/>
                </a:lnTo>
                <a:lnTo>
                  <a:pt x="3467354" y="558800"/>
                </a:lnTo>
                <a:lnTo>
                  <a:pt x="3468878" y="558800"/>
                </a:lnTo>
                <a:lnTo>
                  <a:pt x="3472053" y="571500"/>
                </a:lnTo>
                <a:lnTo>
                  <a:pt x="3476879" y="584200"/>
                </a:lnTo>
                <a:lnTo>
                  <a:pt x="3480905" y="584200"/>
                </a:lnTo>
                <a:lnTo>
                  <a:pt x="3485562" y="596900"/>
                </a:lnTo>
                <a:lnTo>
                  <a:pt x="3490862" y="596900"/>
                </a:lnTo>
                <a:lnTo>
                  <a:pt x="3496818" y="609600"/>
                </a:lnTo>
                <a:lnTo>
                  <a:pt x="3508531" y="622300"/>
                </a:lnTo>
                <a:lnTo>
                  <a:pt x="3519852" y="635000"/>
                </a:lnTo>
                <a:lnTo>
                  <a:pt x="3530768" y="635000"/>
                </a:lnTo>
                <a:lnTo>
                  <a:pt x="3541268" y="647700"/>
                </a:lnTo>
                <a:lnTo>
                  <a:pt x="3569200" y="647700"/>
                </a:lnTo>
                <a:lnTo>
                  <a:pt x="3577081" y="635000"/>
                </a:lnTo>
                <a:lnTo>
                  <a:pt x="4066921" y="228600"/>
                </a:lnTo>
                <a:lnTo>
                  <a:pt x="4241159" y="228600"/>
                </a:lnTo>
                <a:lnTo>
                  <a:pt x="4218559" y="152400"/>
                </a:lnTo>
                <a:lnTo>
                  <a:pt x="4216271" y="139700"/>
                </a:lnTo>
                <a:lnTo>
                  <a:pt x="4213971" y="139700"/>
                </a:lnTo>
                <a:lnTo>
                  <a:pt x="4211647" y="127000"/>
                </a:lnTo>
                <a:lnTo>
                  <a:pt x="4209288" y="127000"/>
                </a:lnTo>
                <a:lnTo>
                  <a:pt x="4206837" y="114300"/>
                </a:lnTo>
                <a:lnTo>
                  <a:pt x="4204065" y="114300"/>
                </a:lnTo>
                <a:lnTo>
                  <a:pt x="4200983" y="101600"/>
                </a:lnTo>
                <a:lnTo>
                  <a:pt x="4197604" y="101600"/>
                </a:lnTo>
                <a:lnTo>
                  <a:pt x="4194077" y="88900"/>
                </a:lnTo>
                <a:lnTo>
                  <a:pt x="4190349" y="88900"/>
                </a:lnTo>
                <a:lnTo>
                  <a:pt x="4186406" y="76200"/>
                </a:lnTo>
                <a:lnTo>
                  <a:pt x="4182237" y="76200"/>
                </a:lnTo>
                <a:lnTo>
                  <a:pt x="4177829" y="63500"/>
                </a:lnTo>
                <a:lnTo>
                  <a:pt x="4172981" y="63500"/>
                </a:lnTo>
                <a:lnTo>
                  <a:pt x="4167681" y="50800"/>
                </a:lnTo>
                <a:lnTo>
                  <a:pt x="4161917" y="50800"/>
                </a:lnTo>
                <a:lnTo>
                  <a:pt x="4154846" y="38100"/>
                </a:lnTo>
                <a:lnTo>
                  <a:pt x="4148121" y="25400"/>
                </a:lnTo>
                <a:lnTo>
                  <a:pt x="4135754" y="25400"/>
                </a:lnTo>
                <a:lnTo>
                  <a:pt x="4128008" y="12700"/>
                </a:lnTo>
                <a:close/>
              </a:path>
              <a:path w="4565015" h="4191000">
                <a:moveTo>
                  <a:pt x="4107053" y="0"/>
                </a:moveTo>
                <a:lnTo>
                  <a:pt x="4100195" y="0"/>
                </a:lnTo>
                <a:lnTo>
                  <a:pt x="4093337" y="12700"/>
                </a:lnTo>
                <a:lnTo>
                  <a:pt x="4120769" y="12700"/>
                </a:lnTo>
                <a:lnTo>
                  <a:pt x="410705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80" y="1087755"/>
            <a:ext cx="10515600" cy="4352290"/>
          </a:xfrm>
          <a:custGeom>
            <a:avLst/>
            <a:gdLst/>
            <a:ahLst/>
            <a:cxnLst/>
            <a:rect l="l" t="t" r="r" b="b"/>
            <a:pathLst>
              <a:path w="10515600" h="4352290">
                <a:moveTo>
                  <a:pt x="9790303" y="0"/>
                </a:moveTo>
                <a:lnTo>
                  <a:pt x="725309" y="0"/>
                </a:lnTo>
                <a:lnTo>
                  <a:pt x="677619" y="1542"/>
                </a:lnTo>
                <a:lnTo>
                  <a:pt x="630753" y="6107"/>
                </a:lnTo>
                <a:lnTo>
                  <a:pt x="584806" y="13598"/>
                </a:lnTo>
                <a:lnTo>
                  <a:pt x="539874" y="23920"/>
                </a:lnTo>
                <a:lnTo>
                  <a:pt x="496053" y="36977"/>
                </a:lnTo>
                <a:lnTo>
                  <a:pt x="453438" y="52673"/>
                </a:lnTo>
                <a:lnTo>
                  <a:pt x="412124" y="70914"/>
                </a:lnTo>
                <a:lnTo>
                  <a:pt x="372207" y="91603"/>
                </a:lnTo>
                <a:lnTo>
                  <a:pt x="333784" y="114644"/>
                </a:lnTo>
                <a:lnTo>
                  <a:pt x="296948" y="139943"/>
                </a:lnTo>
                <a:lnTo>
                  <a:pt x="261797" y="167404"/>
                </a:lnTo>
                <a:lnTo>
                  <a:pt x="228424" y="196931"/>
                </a:lnTo>
                <a:lnTo>
                  <a:pt x="196927" y="228428"/>
                </a:lnTo>
                <a:lnTo>
                  <a:pt x="167401" y="261800"/>
                </a:lnTo>
                <a:lnTo>
                  <a:pt x="139940" y="296951"/>
                </a:lnTo>
                <a:lnTo>
                  <a:pt x="114642" y="333786"/>
                </a:lnTo>
                <a:lnTo>
                  <a:pt x="91600" y="372209"/>
                </a:lnTo>
                <a:lnTo>
                  <a:pt x="70912" y="412125"/>
                </a:lnTo>
                <a:lnTo>
                  <a:pt x="52672" y="453437"/>
                </a:lnTo>
                <a:lnTo>
                  <a:pt x="36976" y="496051"/>
                </a:lnTo>
                <a:lnTo>
                  <a:pt x="23919" y="539871"/>
                </a:lnTo>
                <a:lnTo>
                  <a:pt x="13598" y="584801"/>
                </a:lnTo>
                <a:lnTo>
                  <a:pt x="6107" y="630746"/>
                </a:lnTo>
                <a:lnTo>
                  <a:pt x="1542" y="677609"/>
                </a:lnTo>
                <a:lnTo>
                  <a:pt x="0" y="725297"/>
                </a:lnTo>
                <a:lnTo>
                  <a:pt x="0" y="3626485"/>
                </a:lnTo>
                <a:lnTo>
                  <a:pt x="1542" y="3674172"/>
                </a:lnTo>
                <a:lnTo>
                  <a:pt x="6107" y="3721035"/>
                </a:lnTo>
                <a:lnTo>
                  <a:pt x="13598" y="3766980"/>
                </a:lnTo>
                <a:lnTo>
                  <a:pt x="23919" y="3811910"/>
                </a:lnTo>
                <a:lnTo>
                  <a:pt x="36976" y="3855730"/>
                </a:lnTo>
                <a:lnTo>
                  <a:pt x="52672" y="3898344"/>
                </a:lnTo>
                <a:lnTo>
                  <a:pt x="70912" y="3939656"/>
                </a:lnTo>
                <a:lnTo>
                  <a:pt x="91600" y="3979572"/>
                </a:lnTo>
                <a:lnTo>
                  <a:pt x="114642" y="4017995"/>
                </a:lnTo>
                <a:lnTo>
                  <a:pt x="139940" y="4054830"/>
                </a:lnTo>
                <a:lnTo>
                  <a:pt x="167401" y="4089981"/>
                </a:lnTo>
                <a:lnTo>
                  <a:pt x="196927" y="4123353"/>
                </a:lnTo>
                <a:lnTo>
                  <a:pt x="228424" y="4154850"/>
                </a:lnTo>
                <a:lnTo>
                  <a:pt x="261797" y="4184377"/>
                </a:lnTo>
                <a:lnTo>
                  <a:pt x="296948" y="4211838"/>
                </a:lnTo>
                <a:lnTo>
                  <a:pt x="333784" y="4237137"/>
                </a:lnTo>
                <a:lnTo>
                  <a:pt x="372207" y="4260178"/>
                </a:lnTo>
                <a:lnTo>
                  <a:pt x="412124" y="4280867"/>
                </a:lnTo>
                <a:lnTo>
                  <a:pt x="453438" y="4299108"/>
                </a:lnTo>
                <a:lnTo>
                  <a:pt x="496053" y="4314804"/>
                </a:lnTo>
                <a:lnTo>
                  <a:pt x="539874" y="4327861"/>
                </a:lnTo>
                <a:lnTo>
                  <a:pt x="584806" y="4338183"/>
                </a:lnTo>
                <a:lnTo>
                  <a:pt x="630753" y="4345674"/>
                </a:lnTo>
                <a:lnTo>
                  <a:pt x="677619" y="4350239"/>
                </a:lnTo>
                <a:lnTo>
                  <a:pt x="725309" y="4351782"/>
                </a:lnTo>
                <a:lnTo>
                  <a:pt x="9790303" y="4351782"/>
                </a:lnTo>
                <a:lnTo>
                  <a:pt x="9837990" y="4350239"/>
                </a:lnTo>
                <a:lnTo>
                  <a:pt x="9884853" y="4345674"/>
                </a:lnTo>
                <a:lnTo>
                  <a:pt x="9930798" y="4338183"/>
                </a:lnTo>
                <a:lnTo>
                  <a:pt x="9975728" y="4327861"/>
                </a:lnTo>
                <a:lnTo>
                  <a:pt x="10019548" y="4314804"/>
                </a:lnTo>
                <a:lnTo>
                  <a:pt x="10062162" y="4299108"/>
                </a:lnTo>
                <a:lnTo>
                  <a:pt x="10103474" y="4280867"/>
                </a:lnTo>
                <a:lnTo>
                  <a:pt x="10143390" y="4260178"/>
                </a:lnTo>
                <a:lnTo>
                  <a:pt x="10181813" y="4237137"/>
                </a:lnTo>
                <a:lnTo>
                  <a:pt x="10218648" y="4211838"/>
                </a:lnTo>
                <a:lnTo>
                  <a:pt x="10253799" y="4184377"/>
                </a:lnTo>
                <a:lnTo>
                  <a:pt x="10287171" y="4154850"/>
                </a:lnTo>
                <a:lnTo>
                  <a:pt x="10318668" y="4123353"/>
                </a:lnTo>
                <a:lnTo>
                  <a:pt x="10348195" y="4089981"/>
                </a:lnTo>
                <a:lnTo>
                  <a:pt x="10375656" y="4054830"/>
                </a:lnTo>
                <a:lnTo>
                  <a:pt x="10400955" y="4017995"/>
                </a:lnTo>
                <a:lnTo>
                  <a:pt x="10423996" y="3979572"/>
                </a:lnTo>
                <a:lnTo>
                  <a:pt x="10444685" y="3939656"/>
                </a:lnTo>
                <a:lnTo>
                  <a:pt x="10462926" y="3898344"/>
                </a:lnTo>
                <a:lnTo>
                  <a:pt x="10478622" y="3855730"/>
                </a:lnTo>
                <a:lnTo>
                  <a:pt x="10491679" y="3811910"/>
                </a:lnTo>
                <a:lnTo>
                  <a:pt x="10502001" y="3766980"/>
                </a:lnTo>
                <a:lnTo>
                  <a:pt x="10509492" y="3721035"/>
                </a:lnTo>
                <a:lnTo>
                  <a:pt x="10514057" y="3674172"/>
                </a:lnTo>
                <a:lnTo>
                  <a:pt x="10515600" y="3626485"/>
                </a:lnTo>
                <a:lnTo>
                  <a:pt x="10515600" y="725297"/>
                </a:lnTo>
                <a:lnTo>
                  <a:pt x="10514057" y="677609"/>
                </a:lnTo>
                <a:lnTo>
                  <a:pt x="10509492" y="630746"/>
                </a:lnTo>
                <a:lnTo>
                  <a:pt x="10502001" y="584801"/>
                </a:lnTo>
                <a:lnTo>
                  <a:pt x="10491679" y="539871"/>
                </a:lnTo>
                <a:lnTo>
                  <a:pt x="10478622" y="496051"/>
                </a:lnTo>
                <a:lnTo>
                  <a:pt x="10462926" y="453437"/>
                </a:lnTo>
                <a:lnTo>
                  <a:pt x="10444685" y="412125"/>
                </a:lnTo>
                <a:lnTo>
                  <a:pt x="10423996" y="372209"/>
                </a:lnTo>
                <a:lnTo>
                  <a:pt x="10400955" y="333786"/>
                </a:lnTo>
                <a:lnTo>
                  <a:pt x="10375656" y="296951"/>
                </a:lnTo>
                <a:lnTo>
                  <a:pt x="10348195" y="261800"/>
                </a:lnTo>
                <a:lnTo>
                  <a:pt x="10318668" y="228428"/>
                </a:lnTo>
                <a:lnTo>
                  <a:pt x="10287171" y="196931"/>
                </a:lnTo>
                <a:lnTo>
                  <a:pt x="10253799" y="167404"/>
                </a:lnTo>
                <a:lnTo>
                  <a:pt x="10218648" y="139943"/>
                </a:lnTo>
                <a:lnTo>
                  <a:pt x="10181813" y="114644"/>
                </a:lnTo>
                <a:lnTo>
                  <a:pt x="10143390" y="91603"/>
                </a:lnTo>
                <a:lnTo>
                  <a:pt x="10103474" y="70914"/>
                </a:lnTo>
                <a:lnTo>
                  <a:pt x="10062162" y="52673"/>
                </a:lnTo>
                <a:lnTo>
                  <a:pt x="10019548" y="36977"/>
                </a:lnTo>
                <a:lnTo>
                  <a:pt x="9975728" y="23920"/>
                </a:lnTo>
                <a:lnTo>
                  <a:pt x="9930798" y="13598"/>
                </a:lnTo>
                <a:lnTo>
                  <a:pt x="9884853" y="6107"/>
                </a:lnTo>
                <a:lnTo>
                  <a:pt x="9837990" y="1542"/>
                </a:lnTo>
                <a:lnTo>
                  <a:pt x="9790303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80" y="1087755"/>
            <a:ext cx="10515600" cy="4352290"/>
          </a:xfrm>
          <a:custGeom>
            <a:avLst/>
            <a:gdLst/>
            <a:ahLst/>
            <a:cxnLst/>
            <a:rect l="l" t="t" r="r" b="b"/>
            <a:pathLst>
              <a:path w="10515600" h="4352290">
                <a:moveTo>
                  <a:pt x="0" y="725297"/>
                </a:moveTo>
                <a:lnTo>
                  <a:pt x="1542" y="677609"/>
                </a:lnTo>
                <a:lnTo>
                  <a:pt x="6107" y="630746"/>
                </a:lnTo>
                <a:lnTo>
                  <a:pt x="13598" y="584801"/>
                </a:lnTo>
                <a:lnTo>
                  <a:pt x="23919" y="539871"/>
                </a:lnTo>
                <a:lnTo>
                  <a:pt x="36976" y="496051"/>
                </a:lnTo>
                <a:lnTo>
                  <a:pt x="52672" y="453437"/>
                </a:lnTo>
                <a:lnTo>
                  <a:pt x="70912" y="412125"/>
                </a:lnTo>
                <a:lnTo>
                  <a:pt x="91600" y="372209"/>
                </a:lnTo>
                <a:lnTo>
                  <a:pt x="114642" y="333786"/>
                </a:lnTo>
                <a:lnTo>
                  <a:pt x="139940" y="296951"/>
                </a:lnTo>
                <a:lnTo>
                  <a:pt x="167401" y="261800"/>
                </a:lnTo>
                <a:lnTo>
                  <a:pt x="196927" y="228428"/>
                </a:lnTo>
                <a:lnTo>
                  <a:pt x="228424" y="196931"/>
                </a:lnTo>
                <a:lnTo>
                  <a:pt x="261797" y="167404"/>
                </a:lnTo>
                <a:lnTo>
                  <a:pt x="296948" y="139943"/>
                </a:lnTo>
                <a:lnTo>
                  <a:pt x="333784" y="114644"/>
                </a:lnTo>
                <a:lnTo>
                  <a:pt x="372207" y="91603"/>
                </a:lnTo>
                <a:lnTo>
                  <a:pt x="412124" y="70914"/>
                </a:lnTo>
                <a:lnTo>
                  <a:pt x="453438" y="52673"/>
                </a:lnTo>
                <a:lnTo>
                  <a:pt x="496053" y="36977"/>
                </a:lnTo>
                <a:lnTo>
                  <a:pt x="539874" y="23920"/>
                </a:lnTo>
                <a:lnTo>
                  <a:pt x="584806" y="13598"/>
                </a:lnTo>
                <a:lnTo>
                  <a:pt x="630753" y="6107"/>
                </a:lnTo>
                <a:lnTo>
                  <a:pt x="677619" y="1542"/>
                </a:lnTo>
                <a:lnTo>
                  <a:pt x="725309" y="0"/>
                </a:lnTo>
                <a:lnTo>
                  <a:pt x="9790303" y="0"/>
                </a:lnTo>
                <a:lnTo>
                  <a:pt x="9837990" y="1542"/>
                </a:lnTo>
                <a:lnTo>
                  <a:pt x="9884853" y="6107"/>
                </a:lnTo>
                <a:lnTo>
                  <a:pt x="9930798" y="13598"/>
                </a:lnTo>
                <a:lnTo>
                  <a:pt x="9975728" y="23920"/>
                </a:lnTo>
                <a:lnTo>
                  <a:pt x="10019548" y="36977"/>
                </a:lnTo>
                <a:lnTo>
                  <a:pt x="10062162" y="52673"/>
                </a:lnTo>
                <a:lnTo>
                  <a:pt x="10103474" y="70914"/>
                </a:lnTo>
                <a:lnTo>
                  <a:pt x="10143390" y="91603"/>
                </a:lnTo>
                <a:lnTo>
                  <a:pt x="10181813" y="114644"/>
                </a:lnTo>
                <a:lnTo>
                  <a:pt x="10218648" y="139943"/>
                </a:lnTo>
                <a:lnTo>
                  <a:pt x="10253799" y="167404"/>
                </a:lnTo>
                <a:lnTo>
                  <a:pt x="10287171" y="196931"/>
                </a:lnTo>
                <a:lnTo>
                  <a:pt x="10318668" y="228428"/>
                </a:lnTo>
                <a:lnTo>
                  <a:pt x="10348195" y="261800"/>
                </a:lnTo>
                <a:lnTo>
                  <a:pt x="10375656" y="296951"/>
                </a:lnTo>
                <a:lnTo>
                  <a:pt x="10400955" y="333786"/>
                </a:lnTo>
                <a:lnTo>
                  <a:pt x="10423996" y="372209"/>
                </a:lnTo>
                <a:lnTo>
                  <a:pt x="10444685" y="412125"/>
                </a:lnTo>
                <a:lnTo>
                  <a:pt x="10462926" y="453437"/>
                </a:lnTo>
                <a:lnTo>
                  <a:pt x="10478622" y="496051"/>
                </a:lnTo>
                <a:lnTo>
                  <a:pt x="10491679" y="539871"/>
                </a:lnTo>
                <a:lnTo>
                  <a:pt x="10502001" y="584801"/>
                </a:lnTo>
                <a:lnTo>
                  <a:pt x="10509492" y="630746"/>
                </a:lnTo>
                <a:lnTo>
                  <a:pt x="10514057" y="677609"/>
                </a:lnTo>
                <a:lnTo>
                  <a:pt x="10515600" y="725297"/>
                </a:lnTo>
                <a:lnTo>
                  <a:pt x="10515600" y="3626485"/>
                </a:lnTo>
                <a:lnTo>
                  <a:pt x="10514057" y="3674172"/>
                </a:lnTo>
                <a:lnTo>
                  <a:pt x="10509492" y="3721035"/>
                </a:lnTo>
                <a:lnTo>
                  <a:pt x="10502001" y="3766980"/>
                </a:lnTo>
                <a:lnTo>
                  <a:pt x="10491679" y="3811910"/>
                </a:lnTo>
                <a:lnTo>
                  <a:pt x="10478622" y="3855730"/>
                </a:lnTo>
                <a:lnTo>
                  <a:pt x="10462926" y="3898344"/>
                </a:lnTo>
                <a:lnTo>
                  <a:pt x="10444685" y="3939656"/>
                </a:lnTo>
                <a:lnTo>
                  <a:pt x="10423996" y="3979572"/>
                </a:lnTo>
                <a:lnTo>
                  <a:pt x="10400955" y="4017995"/>
                </a:lnTo>
                <a:lnTo>
                  <a:pt x="10375656" y="4054830"/>
                </a:lnTo>
                <a:lnTo>
                  <a:pt x="10348195" y="4089981"/>
                </a:lnTo>
                <a:lnTo>
                  <a:pt x="10318668" y="4123353"/>
                </a:lnTo>
                <a:lnTo>
                  <a:pt x="10287171" y="4154850"/>
                </a:lnTo>
                <a:lnTo>
                  <a:pt x="10253799" y="4184377"/>
                </a:lnTo>
                <a:lnTo>
                  <a:pt x="10218648" y="4211838"/>
                </a:lnTo>
                <a:lnTo>
                  <a:pt x="10181813" y="4237137"/>
                </a:lnTo>
                <a:lnTo>
                  <a:pt x="10143390" y="4260178"/>
                </a:lnTo>
                <a:lnTo>
                  <a:pt x="10103474" y="4280867"/>
                </a:lnTo>
                <a:lnTo>
                  <a:pt x="10062162" y="4299108"/>
                </a:lnTo>
                <a:lnTo>
                  <a:pt x="10019548" y="4314804"/>
                </a:lnTo>
                <a:lnTo>
                  <a:pt x="9975728" y="4327861"/>
                </a:lnTo>
                <a:lnTo>
                  <a:pt x="9930798" y="4338183"/>
                </a:lnTo>
                <a:lnTo>
                  <a:pt x="9884853" y="4345674"/>
                </a:lnTo>
                <a:lnTo>
                  <a:pt x="9837990" y="4350239"/>
                </a:lnTo>
                <a:lnTo>
                  <a:pt x="9790303" y="4351782"/>
                </a:lnTo>
                <a:lnTo>
                  <a:pt x="725309" y="4351782"/>
                </a:lnTo>
                <a:lnTo>
                  <a:pt x="677619" y="4350239"/>
                </a:lnTo>
                <a:lnTo>
                  <a:pt x="630753" y="4345674"/>
                </a:lnTo>
                <a:lnTo>
                  <a:pt x="584806" y="4338183"/>
                </a:lnTo>
                <a:lnTo>
                  <a:pt x="539874" y="4327861"/>
                </a:lnTo>
                <a:lnTo>
                  <a:pt x="496053" y="4314804"/>
                </a:lnTo>
                <a:lnTo>
                  <a:pt x="453438" y="4299108"/>
                </a:lnTo>
                <a:lnTo>
                  <a:pt x="412124" y="4280867"/>
                </a:lnTo>
                <a:lnTo>
                  <a:pt x="372207" y="4260178"/>
                </a:lnTo>
                <a:lnTo>
                  <a:pt x="333784" y="4237137"/>
                </a:lnTo>
                <a:lnTo>
                  <a:pt x="296948" y="4211838"/>
                </a:lnTo>
                <a:lnTo>
                  <a:pt x="261797" y="4184377"/>
                </a:lnTo>
                <a:lnTo>
                  <a:pt x="228424" y="4154850"/>
                </a:lnTo>
                <a:lnTo>
                  <a:pt x="196927" y="4123353"/>
                </a:lnTo>
                <a:lnTo>
                  <a:pt x="167401" y="4089981"/>
                </a:lnTo>
                <a:lnTo>
                  <a:pt x="139940" y="4054830"/>
                </a:lnTo>
                <a:lnTo>
                  <a:pt x="114642" y="4017995"/>
                </a:lnTo>
                <a:lnTo>
                  <a:pt x="91600" y="3979572"/>
                </a:lnTo>
                <a:lnTo>
                  <a:pt x="70912" y="3939656"/>
                </a:lnTo>
                <a:lnTo>
                  <a:pt x="52672" y="3898344"/>
                </a:lnTo>
                <a:lnTo>
                  <a:pt x="36976" y="3855730"/>
                </a:lnTo>
                <a:lnTo>
                  <a:pt x="23919" y="3811910"/>
                </a:lnTo>
                <a:lnTo>
                  <a:pt x="13598" y="3766980"/>
                </a:lnTo>
                <a:lnTo>
                  <a:pt x="6107" y="3721035"/>
                </a:lnTo>
                <a:lnTo>
                  <a:pt x="1542" y="3674172"/>
                </a:lnTo>
                <a:lnTo>
                  <a:pt x="0" y="3626485"/>
                </a:lnTo>
                <a:lnTo>
                  <a:pt x="0" y="725297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1084" y="1917445"/>
            <a:ext cx="11609831" cy="1266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4068" y="2605277"/>
            <a:ext cx="10205085" cy="87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17627"/>
            <a:ext cx="9692005" cy="1430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6939" y="6463538"/>
            <a:ext cx="73596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92611" y="6463538"/>
            <a:ext cx="3073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g117.in/" TargetMode="Externa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tg117.in/" TargetMode="Externa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g117.in/" TargetMode="Externa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g117.in/" TargetMode="Externa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tg117.in/" TargetMode="Externa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tg117.in/" TargetMode="Externa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g117.in/" TargetMode="Externa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g117.in/" TargetMode="External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g117.in/" TargetMode="Externa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g117.in/" TargetMode="Externa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g117.in/" TargetMode="External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g117.in/" TargetMode="External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hyperlink" Target="http://www.tg117.in/" TargetMode="Externa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g117.in/" TargetMode="External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g117.in/" TargetMode="Externa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g117.i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hyperlink" Target="http://www.tg117.in/" TargetMode="External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0.png"/><Relationship Id="rId7" Type="http://schemas.openxmlformats.org/officeDocument/2006/relationships/image" Target="../media/image99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1.png"/><Relationship Id="rId9" Type="http://schemas.openxmlformats.org/officeDocument/2006/relationships/hyperlink" Target="http://www.tg117.in/" TargetMode="Externa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10" Type="http://schemas.openxmlformats.org/officeDocument/2006/relationships/hyperlink" Target="http://www.tg117.in/" TargetMode="External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10" Type="http://schemas.openxmlformats.org/officeDocument/2006/relationships/hyperlink" Target="http://www.tg117.in/" TargetMode="External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1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hyperlink" Target="http://www.tg117.in/" TargetMode="External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6.png"/><Relationship Id="rId11" Type="http://schemas.openxmlformats.org/officeDocument/2006/relationships/image" Target="../media/image107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hyperlink" Target="http://www.tg117.in/" TargetMode="External"/><Relationship Id="rId5" Type="http://schemas.openxmlformats.org/officeDocument/2006/relationships/image" Target="../media/image13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40.png"/><Relationship Id="rId7" Type="http://schemas.openxmlformats.org/officeDocument/2006/relationships/image" Target="../media/image129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hyperlink" Target="http://www.tg117.in/" TargetMode="Externa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g117.in/" TargetMode="Externa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g117.in/" TargetMode="External"/><Relationship Id="rId4" Type="http://schemas.openxmlformats.org/officeDocument/2006/relationships/image" Target="../media/image148.png"/></Relationships>
</file>

<file path=ppt/slides/_rels/slide17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g117.in/" TargetMode="External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tg117.in/" TargetMode="Externa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g117.in/" TargetMode="Externa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g117.in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g117.in/" TargetMode="Externa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g117.in/" TargetMode="Externa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g117.in/" TargetMode="External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4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g117.in/" TargetMode="External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20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g117.in/" TargetMode="External"/><Relationship Id="rId3" Type="http://schemas.openxmlformats.org/officeDocument/2006/relationships/image" Target="../media/image173.png"/><Relationship Id="rId7" Type="http://schemas.openxmlformats.org/officeDocument/2006/relationships/image" Target="../media/image177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g117.in/" TargetMode="External"/><Relationship Id="rId4" Type="http://schemas.openxmlformats.org/officeDocument/2006/relationships/image" Target="../media/image18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7" Type="http://schemas.openxmlformats.org/officeDocument/2006/relationships/hyperlink" Target="http://www.tg117.in/" TargetMode="External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7" Type="http://schemas.openxmlformats.org/officeDocument/2006/relationships/hyperlink" Target="http://www.tg117.in/" TargetMode="External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g117.in/" TargetMode="Externa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g117.in/" TargetMode="External"/><Relationship Id="rId5" Type="http://schemas.openxmlformats.org/officeDocument/2006/relationships/image" Target="../media/image195.png"/><Relationship Id="rId4" Type="http://schemas.openxmlformats.org/officeDocument/2006/relationships/image" Target="../media/image194.png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7" Type="http://schemas.openxmlformats.org/officeDocument/2006/relationships/hyperlink" Target="http://www.tg117.in/" TargetMode="External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7.png"/><Relationship Id="rId5" Type="http://schemas.openxmlformats.org/officeDocument/2006/relationships/image" Target="../media/image195.png"/><Relationship Id="rId4" Type="http://schemas.openxmlformats.org/officeDocument/2006/relationships/image" Target="../media/image194.png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g117.in/" TargetMode="External"/><Relationship Id="rId5" Type="http://schemas.openxmlformats.org/officeDocument/2006/relationships/image" Target="../media/image199.png"/><Relationship Id="rId4" Type="http://schemas.openxmlformats.org/officeDocument/2006/relationships/image" Target="../media/image194.png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g117.in/" TargetMode="External"/><Relationship Id="rId4" Type="http://schemas.openxmlformats.org/officeDocument/2006/relationships/image" Target="../media/image201.png"/></Relationships>
</file>

<file path=ppt/slides/_rels/slide2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g117.in/" TargetMode="External"/><Relationship Id="rId3" Type="http://schemas.openxmlformats.org/officeDocument/2006/relationships/image" Target="../media/image203.png"/><Relationship Id="rId7" Type="http://schemas.openxmlformats.org/officeDocument/2006/relationships/image" Target="../media/image207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6.png"/><Relationship Id="rId5" Type="http://schemas.openxmlformats.org/officeDocument/2006/relationships/image" Target="../media/image205.png"/><Relationship Id="rId4" Type="http://schemas.openxmlformats.org/officeDocument/2006/relationships/image" Target="../media/image204.png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2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g117.in/" TargetMode="External"/><Relationship Id="rId3" Type="http://schemas.openxmlformats.org/officeDocument/2006/relationships/image" Target="../media/image209.png"/><Relationship Id="rId7" Type="http://schemas.openxmlformats.org/officeDocument/2006/relationships/image" Target="../media/image213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5" Type="http://schemas.openxmlformats.org/officeDocument/2006/relationships/image" Target="../media/image211.png"/><Relationship Id="rId4" Type="http://schemas.openxmlformats.org/officeDocument/2006/relationships/image" Target="../media/image210.png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7" Type="http://schemas.openxmlformats.org/officeDocument/2006/relationships/hyperlink" Target="http://www.tg117.in/" TargetMode="External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.png"/><Relationship Id="rId5" Type="http://schemas.openxmlformats.org/officeDocument/2006/relationships/image" Target="../media/image217.png"/><Relationship Id="rId4" Type="http://schemas.openxmlformats.org/officeDocument/2006/relationships/image" Target="../media/image216.png"/></Relationships>
</file>

<file path=ppt/slides/_rels/slide2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13" Type="http://schemas.openxmlformats.org/officeDocument/2006/relationships/image" Target="../media/image230.png"/><Relationship Id="rId18" Type="http://schemas.openxmlformats.org/officeDocument/2006/relationships/image" Target="../media/image235.png"/><Relationship Id="rId3" Type="http://schemas.openxmlformats.org/officeDocument/2006/relationships/image" Target="../media/image220.png"/><Relationship Id="rId21" Type="http://schemas.openxmlformats.org/officeDocument/2006/relationships/image" Target="../media/image238.png"/><Relationship Id="rId7" Type="http://schemas.openxmlformats.org/officeDocument/2006/relationships/image" Target="../media/image224.png"/><Relationship Id="rId12" Type="http://schemas.openxmlformats.org/officeDocument/2006/relationships/image" Target="../media/image229.png"/><Relationship Id="rId17" Type="http://schemas.openxmlformats.org/officeDocument/2006/relationships/image" Target="../media/image234.png"/><Relationship Id="rId2" Type="http://schemas.openxmlformats.org/officeDocument/2006/relationships/image" Target="../media/image219.png"/><Relationship Id="rId16" Type="http://schemas.openxmlformats.org/officeDocument/2006/relationships/image" Target="../media/image233.png"/><Relationship Id="rId20" Type="http://schemas.openxmlformats.org/officeDocument/2006/relationships/image" Target="../media/image2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3.png"/><Relationship Id="rId11" Type="http://schemas.openxmlformats.org/officeDocument/2006/relationships/image" Target="../media/image228.png"/><Relationship Id="rId24" Type="http://schemas.openxmlformats.org/officeDocument/2006/relationships/hyperlink" Target="http://www.tg117.in/" TargetMode="External"/><Relationship Id="rId5" Type="http://schemas.openxmlformats.org/officeDocument/2006/relationships/image" Target="../media/image222.png"/><Relationship Id="rId15" Type="http://schemas.openxmlformats.org/officeDocument/2006/relationships/image" Target="../media/image232.png"/><Relationship Id="rId23" Type="http://schemas.openxmlformats.org/officeDocument/2006/relationships/image" Target="../media/image240.png"/><Relationship Id="rId10" Type="http://schemas.openxmlformats.org/officeDocument/2006/relationships/image" Target="../media/image227.png"/><Relationship Id="rId19" Type="http://schemas.openxmlformats.org/officeDocument/2006/relationships/image" Target="../media/image236.png"/><Relationship Id="rId4" Type="http://schemas.openxmlformats.org/officeDocument/2006/relationships/image" Target="../media/image221.png"/><Relationship Id="rId9" Type="http://schemas.openxmlformats.org/officeDocument/2006/relationships/image" Target="../media/image226.png"/><Relationship Id="rId14" Type="http://schemas.openxmlformats.org/officeDocument/2006/relationships/image" Target="../media/image231.png"/><Relationship Id="rId22" Type="http://schemas.openxmlformats.org/officeDocument/2006/relationships/image" Target="../media/image239.png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png"/><Relationship Id="rId13" Type="http://schemas.openxmlformats.org/officeDocument/2006/relationships/hyperlink" Target="http://www.tg117.in/" TargetMode="External"/><Relationship Id="rId3" Type="http://schemas.openxmlformats.org/officeDocument/2006/relationships/image" Target="../media/image242.png"/><Relationship Id="rId7" Type="http://schemas.openxmlformats.org/officeDocument/2006/relationships/image" Target="../media/image246.png"/><Relationship Id="rId12" Type="http://schemas.openxmlformats.org/officeDocument/2006/relationships/image" Target="../media/image251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5.png"/><Relationship Id="rId11" Type="http://schemas.openxmlformats.org/officeDocument/2006/relationships/image" Target="../media/image250.png"/><Relationship Id="rId5" Type="http://schemas.openxmlformats.org/officeDocument/2006/relationships/image" Target="../media/image244.png"/><Relationship Id="rId10" Type="http://schemas.openxmlformats.org/officeDocument/2006/relationships/image" Target="../media/image249.png"/><Relationship Id="rId4" Type="http://schemas.openxmlformats.org/officeDocument/2006/relationships/image" Target="../media/image243.png"/><Relationship Id="rId9" Type="http://schemas.openxmlformats.org/officeDocument/2006/relationships/image" Target="../media/image248.png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g117.in/" TargetMode="External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g117.in/" TargetMode="External"/><Relationship Id="rId2" Type="http://schemas.openxmlformats.org/officeDocument/2006/relationships/image" Target="../media/image253.png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265.png"/><Relationship Id="rId18" Type="http://schemas.openxmlformats.org/officeDocument/2006/relationships/image" Target="../media/image270.png"/><Relationship Id="rId26" Type="http://schemas.openxmlformats.org/officeDocument/2006/relationships/image" Target="../media/image278.png"/><Relationship Id="rId3" Type="http://schemas.openxmlformats.org/officeDocument/2006/relationships/image" Target="../media/image255.png"/><Relationship Id="rId21" Type="http://schemas.openxmlformats.org/officeDocument/2006/relationships/image" Target="../media/image273.png"/><Relationship Id="rId7" Type="http://schemas.openxmlformats.org/officeDocument/2006/relationships/image" Target="../media/image259.png"/><Relationship Id="rId12" Type="http://schemas.openxmlformats.org/officeDocument/2006/relationships/image" Target="../media/image264.png"/><Relationship Id="rId17" Type="http://schemas.openxmlformats.org/officeDocument/2006/relationships/image" Target="../media/image269.png"/><Relationship Id="rId25" Type="http://schemas.openxmlformats.org/officeDocument/2006/relationships/image" Target="../media/image277.png"/><Relationship Id="rId2" Type="http://schemas.openxmlformats.org/officeDocument/2006/relationships/image" Target="../media/image254.png"/><Relationship Id="rId16" Type="http://schemas.openxmlformats.org/officeDocument/2006/relationships/image" Target="../media/image268.png"/><Relationship Id="rId20" Type="http://schemas.openxmlformats.org/officeDocument/2006/relationships/image" Target="../media/image272.png"/><Relationship Id="rId29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8.png"/><Relationship Id="rId11" Type="http://schemas.openxmlformats.org/officeDocument/2006/relationships/image" Target="../media/image263.png"/><Relationship Id="rId24" Type="http://schemas.openxmlformats.org/officeDocument/2006/relationships/image" Target="../media/image276.png"/><Relationship Id="rId5" Type="http://schemas.openxmlformats.org/officeDocument/2006/relationships/image" Target="../media/image257.png"/><Relationship Id="rId15" Type="http://schemas.openxmlformats.org/officeDocument/2006/relationships/image" Target="../media/image267.png"/><Relationship Id="rId23" Type="http://schemas.openxmlformats.org/officeDocument/2006/relationships/image" Target="../media/image275.png"/><Relationship Id="rId28" Type="http://schemas.openxmlformats.org/officeDocument/2006/relationships/image" Target="../media/image280.png"/><Relationship Id="rId10" Type="http://schemas.openxmlformats.org/officeDocument/2006/relationships/image" Target="../media/image262.png"/><Relationship Id="rId19" Type="http://schemas.openxmlformats.org/officeDocument/2006/relationships/image" Target="../media/image271.png"/><Relationship Id="rId4" Type="http://schemas.openxmlformats.org/officeDocument/2006/relationships/image" Target="../media/image256.png"/><Relationship Id="rId9" Type="http://schemas.openxmlformats.org/officeDocument/2006/relationships/image" Target="../media/image261.png"/><Relationship Id="rId14" Type="http://schemas.openxmlformats.org/officeDocument/2006/relationships/image" Target="../media/image266.png"/><Relationship Id="rId22" Type="http://schemas.openxmlformats.org/officeDocument/2006/relationships/image" Target="../media/image274.png"/><Relationship Id="rId27" Type="http://schemas.openxmlformats.org/officeDocument/2006/relationships/image" Target="../media/image279.png"/><Relationship Id="rId30" Type="http://schemas.openxmlformats.org/officeDocument/2006/relationships/hyperlink" Target="http://www.tg117.in/" TargetMode="Externa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13" Type="http://schemas.openxmlformats.org/officeDocument/2006/relationships/image" Target="../media/image293.png"/><Relationship Id="rId3" Type="http://schemas.openxmlformats.org/officeDocument/2006/relationships/image" Target="../media/image283.png"/><Relationship Id="rId7" Type="http://schemas.openxmlformats.org/officeDocument/2006/relationships/image" Target="../media/image287.png"/><Relationship Id="rId12" Type="http://schemas.openxmlformats.org/officeDocument/2006/relationships/image" Target="../media/image292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6.png"/><Relationship Id="rId11" Type="http://schemas.openxmlformats.org/officeDocument/2006/relationships/image" Target="../media/image291.png"/><Relationship Id="rId5" Type="http://schemas.openxmlformats.org/officeDocument/2006/relationships/image" Target="../media/image285.png"/><Relationship Id="rId15" Type="http://schemas.openxmlformats.org/officeDocument/2006/relationships/hyperlink" Target="http://www.tg117.in/" TargetMode="External"/><Relationship Id="rId10" Type="http://schemas.openxmlformats.org/officeDocument/2006/relationships/image" Target="../media/image290.png"/><Relationship Id="rId4" Type="http://schemas.openxmlformats.org/officeDocument/2006/relationships/image" Target="../media/image284.png"/><Relationship Id="rId9" Type="http://schemas.openxmlformats.org/officeDocument/2006/relationships/image" Target="../media/image289.png"/><Relationship Id="rId14" Type="http://schemas.openxmlformats.org/officeDocument/2006/relationships/image" Target="../media/image294.png"/></Relationships>
</file>

<file path=ppt/slides/_rels/slide2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3" Type="http://schemas.openxmlformats.org/officeDocument/2006/relationships/image" Target="../media/image296.png"/><Relationship Id="rId7" Type="http://schemas.openxmlformats.org/officeDocument/2006/relationships/image" Target="../media/image300.png"/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9.png"/><Relationship Id="rId11" Type="http://schemas.openxmlformats.org/officeDocument/2006/relationships/hyperlink" Target="http://www.tg117.in/" TargetMode="External"/><Relationship Id="rId5" Type="http://schemas.openxmlformats.org/officeDocument/2006/relationships/image" Target="../media/image298.png"/><Relationship Id="rId10" Type="http://schemas.openxmlformats.org/officeDocument/2006/relationships/image" Target="../media/image303.png"/><Relationship Id="rId4" Type="http://schemas.openxmlformats.org/officeDocument/2006/relationships/image" Target="../media/image297.png"/><Relationship Id="rId9" Type="http://schemas.openxmlformats.org/officeDocument/2006/relationships/image" Target="../media/image30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png"/><Relationship Id="rId2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g117.in/" TargetMode="External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g117.in/" TargetMode="External"/><Relationship Id="rId2" Type="http://schemas.openxmlformats.org/officeDocument/2006/relationships/image" Target="../media/image306.png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g117.in/" TargetMode="External"/><Relationship Id="rId3" Type="http://schemas.openxmlformats.org/officeDocument/2006/relationships/image" Target="../media/image308.png"/><Relationship Id="rId7" Type="http://schemas.openxmlformats.org/officeDocument/2006/relationships/image" Target="../media/image312.png"/><Relationship Id="rId2" Type="http://schemas.openxmlformats.org/officeDocument/2006/relationships/image" Target="../media/image3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5" Type="http://schemas.openxmlformats.org/officeDocument/2006/relationships/image" Target="../media/image310.png"/><Relationship Id="rId4" Type="http://schemas.openxmlformats.org/officeDocument/2006/relationships/image" Target="../media/image309.png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g117.in/" TargetMode="External"/><Relationship Id="rId4" Type="http://schemas.openxmlformats.org/officeDocument/2006/relationships/image" Target="../media/image315.png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tg117.in/" TargetMode="Externa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g117.in/" TargetMode="External"/><Relationship Id="rId3" Type="http://schemas.openxmlformats.org/officeDocument/2006/relationships/image" Target="../media/image319.png"/><Relationship Id="rId7" Type="http://schemas.openxmlformats.org/officeDocument/2006/relationships/image" Target="../media/image323.png"/><Relationship Id="rId2" Type="http://schemas.openxmlformats.org/officeDocument/2006/relationships/image" Target="../media/image3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2.png"/><Relationship Id="rId5" Type="http://schemas.openxmlformats.org/officeDocument/2006/relationships/image" Target="../media/image321.png"/><Relationship Id="rId4" Type="http://schemas.openxmlformats.org/officeDocument/2006/relationships/image" Target="../media/image320.png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5.png"/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g117.in/" TargetMode="External"/><Relationship Id="rId4" Type="http://schemas.openxmlformats.org/officeDocument/2006/relationships/image" Target="../media/image326.png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5.png"/><Relationship Id="rId2" Type="http://schemas.openxmlformats.org/officeDocument/2006/relationships/image" Target="../media/image3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g117.in/" TargetMode="Externa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5.png"/><Relationship Id="rId2" Type="http://schemas.openxmlformats.org/officeDocument/2006/relationships/image" Target="../media/image32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g117.in/" TargetMode="External"/><Relationship Id="rId4" Type="http://schemas.openxmlformats.org/officeDocument/2006/relationships/image" Target="../media/image326.png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g117.in/" TargetMode="External"/><Relationship Id="rId2" Type="http://schemas.openxmlformats.org/officeDocument/2006/relationships/image" Target="../media/image329.png"/><Relationship Id="rId1" Type="http://schemas.openxmlformats.org/officeDocument/2006/relationships/slideLayout" Target="../slideLayouts/slideLayout5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g117.in/" TargetMode="External"/><Relationship Id="rId3" Type="http://schemas.openxmlformats.org/officeDocument/2006/relationships/image" Target="../media/image331.png"/><Relationship Id="rId7" Type="http://schemas.openxmlformats.org/officeDocument/2006/relationships/image" Target="../media/image335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4.png"/><Relationship Id="rId5" Type="http://schemas.openxmlformats.org/officeDocument/2006/relationships/image" Target="../media/image333.png"/><Relationship Id="rId4" Type="http://schemas.openxmlformats.org/officeDocument/2006/relationships/image" Target="../media/image332.png"/></Relationships>
</file>

<file path=ppt/slides/_rels/slide2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7.png"/><Relationship Id="rId2" Type="http://schemas.openxmlformats.org/officeDocument/2006/relationships/image" Target="../media/image336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tg117.in/" TargetMode="External"/><Relationship Id="rId4" Type="http://schemas.openxmlformats.org/officeDocument/2006/relationships/image" Target="../media/image338.png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g117.in/" TargetMode="External"/><Relationship Id="rId2" Type="http://schemas.openxmlformats.org/officeDocument/2006/relationships/image" Target="../media/image339.png"/><Relationship Id="rId1" Type="http://schemas.openxmlformats.org/officeDocument/2006/relationships/slideLayout" Target="../slideLayouts/slideLayout5.xml"/></Relationships>
</file>

<file path=ppt/slides/_rels/slide2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png"/><Relationship Id="rId13" Type="http://schemas.openxmlformats.org/officeDocument/2006/relationships/image" Target="../media/image351.png"/><Relationship Id="rId18" Type="http://schemas.openxmlformats.org/officeDocument/2006/relationships/image" Target="../media/image356.png"/><Relationship Id="rId3" Type="http://schemas.openxmlformats.org/officeDocument/2006/relationships/image" Target="../media/image341.png"/><Relationship Id="rId21" Type="http://schemas.openxmlformats.org/officeDocument/2006/relationships/image" Target="../media/image359.png"/><Relationship Id="rId7" Type="http://schemas.openxmlformats.org/officeDocument/2006/relationships/image" Target="../media/image345.png"/><Relationship Id="rId12" Type="http://schemas.openxmlformats.org/officeDocument/2006/relationships/image" Target="../media/image350.png"/><Relationship Id="rId17" Type="http://schemas.openxmlformats.org/officeDocument/2006/relationships/image" Target="../media/image355.png"/><Relationship Id="rId25" Type="http://schemas.openxmlformats.org/officeDocument/2006/relationships/image" Target="../media/image363.png"/><Relationship Id="rId2" Type="http://schemas.openxmlformats.org/officeDocument/2006/relationships/image" Target="../media/image340.png"/><Relationship Id="rId16" Type="http://schemas.openxmlformats.org/officeDocument/2006/relationships/image" Target="../media/image354.png"/><Relationship Id="rId20" Type="http://schemas.openxmlformats.org/officeDocument/2006/relationships/image" Target="../media/image3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4.png"/><Relationship Id="rId11" Type="http://schemas.openxmlformats.org/officeDocument/2006/relationships/image" Target="../media/image349.png"/><Relationship Id="rId24" Type="http://schemas.openxmlformats.org/officeDocument/2006/relationships/image" Target="../media/image362.png"/><Relationship Id="rId5" Type="http://schemas.openxmlformats.org/officeDocument/2006/relationships/image" Target="../media/image343.png"/><Relationship Id="rId15" Type="http://schemas.openxmlformats.org/officeDocument/2006/relationships/image" Target="../media/image353.png"/><Relationship Id="rId23" Type="http://schemas.openxmlformats.org/officeDocument/2006/relationships/image" Target="../media/image361.png"/><Relationship Id="rId10" Type="http://schemas.openxmlformats.org/officeDocument/2006/relationships/image" Target="../media/image348.png"/><Relationship Id="rId19" Type="http://schemas.openxmlformats.org/officeDocument/2006/relationships/image" Target="../media/image357.png"/><Relationship Id="rId4" Type="http://schemas.openxmlformats.org/officeDocument/2006/relationships/image" Target="../media/image342.png"/><Relationship Id="rId9" Type="http://schemas.openxmlformats.org/officeDocument/2006/relationships/image" Target="../media/image347.png"/><Relationship Id="rId14" Type="http://schemas.openxmlformats.org/officeDocument/2006/relationships/image" Target="../media/image352.png"/><Relationship Id="rId22" Type="http://schemas.openxmlformats.org/officeDocument/2006/relationships/image" Target="../media/image360.png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5.png"/><Relationship Id="rId2" Type="http://schemas.openxmlformats.org/officeDocument/2006/relationships/image" Target="../media/image364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tg117.in/" TargetMode="External"/><Relationship Id="rId4" Type="http://schemas.openxmlformats.org/officeDocument/2006/relationships/image" Target="../media/image366.png"/></Relationships>
</file>

<file path=ppt/slides/_rels/slide2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g117.in/" TargetMode="External"/><Relationship Id="rId2" Type="http://schemas.openxmlformats.org/officeDocument/2006/relationships/image" Target="../media/image367.png"/><Relationship Id="rId1" Type="http://schemas.openxmlformats.org/officeDocument/2006/relationships/slideLayout" Target="../slideLayouts/slideLayout5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9.png"/><Relationship Id="rId2" Type="http://schemas.openxmlformats.org/officeDocument/2006/relationships/image" Target="../media/image36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g117.in/" TargetMode="External"/><Relationship Id="rId5" Type="http://schemas.openxmlformats.org/officeDocument/2006/relationships/image" Target="../media/image371.png"/><Relationship Id="rId4" Type="http://schemas.openxmlformats.org/officeDocument/2006/relationships/image" Target="../media/image370.png"/></Relationships>
</file>

<file path=ppt/slides/_rels/slide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9.png"/><Relationship Id="rId2" Type="http://schemas.openxmlformats.org/officeDocument/2006/relationships/image" Target="../media/image36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g117.in/" TargetMode="External"/><Relationship Id="rId5" Type="http://schemas.openxmlformats.org/officeDocument/2006/relationships/image" Target="../media/image372.png"/><Relationship Id="rId4" Type="http://schemas.openxmlformats.org/officeDocument/2006/relationships/image" Target="../media/image370.png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g117.in/" TargetMode="External"/><Relationship Id="rId3" Type="http://schemas.openxmlformats.org/officeDocument/2006/relationships/image" Target="../media/image374.png"/><Relationship Id="rId7" Type="http://schemas.openxmlformats.org/officeDocument/2006/relationships/image" Target="../media/image378.png"/><Relationship Id="rId2" Type="http://schemas.openxmlformats.org/officeDocument/2006/relationships/image" Target="../media/image3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7.png"/><Relationship Id="rId5" Type="http://schemas.openxmlformats.org/officeDocument/2006/relationships/image" Target="../media/image376.png"/><Relationship Id="rId4" Type="http://schemas.openxmlformats.org/officeDocument/2006/relationships/image" Target="../media/image375.png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7" Type="http://schemas.openxmlformats.org/officeDocument/2006/relationships/hyperlink" Target="http://www.tg117.in/" TargetMode="External"/><Relationship Id="rId2" Type="http://schemas.openxmlformats.org/officeDocument/2006/relationships/image" Target="../media/image3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3.png"/><Relationship Id="rId5" Type="http://schemas.openxmlformats.org/officeDocument/2006/relationships/image" Target="../media/image382.png"/><Relationship Id="rId4" Type="http://schemas.openxmlformats.org/officeDocument/2006/relationships/image" Target="../media/image381.png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5.png"/><Relationship Id="rId7" Type="http://schemas.openxmlformats.org/officeDocument/2006/relationships/hyperlink" Target="http://www.tg117.in/" TargetMode="External"/><Relationship Id="rId2" Type="http://schemas.openxmlformats.org/officeDocument/2006/relationships/image" Target="../media/image3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8.png"/><Relationship Id="rId5" Type="http://schemas.openxmlformats.org/officeDocument/2006/relationships/image" Target="../media/image387.png"/><Relationship Id="rId4" Type="http://schemas.openxmlformats.org/officeDocument/2006/relationships/image" Target="../media/image386.png"/></Relationships>
</file>

<file path=ppt/slides/_rels/slide2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png"/><Relationship Id="rId13" Type="http://schemas.openxmlformats.org/officeDocument/2006/relationships/image" Target="../media/image400.png"/><Relationship Id="rId18" Type="http://schemas.openxmlformats.org/officeDocument/2006/relationships/image" Target="../media/image405.png"/><Relationship Id="rId26" Type="http://schemas.openxmlformats.org/officeDocument/2006/relationships/image" Target="../media/image413.png"/><Relationship Id="rId3" Type="http://schemas.openxmlformats.org/officeDocument/2006/relationships/image" Target="../media/image390.png"/><Relationship Id="rId21" Type="http://schemas.openxmlformats.org/officeDocument/2006/relationships/image" Target="../media/image408.png"/><Relationship Id="rId7" Type="http://schemas.openxmlformats.org/officeDocument/2006/relationships/image" Target="../media/image394.png"/><Relationship Id="rId12" Type="http://schemas.openxmlformats.org/officeDocument/2006/relationships/image" Target="../media/image399.png"/><Relationship Id="rId17" Type="http://schemas.openxmlformats.org/officeDocument/2006/relationships/image" Target="../media/image404.png"/><Relationship Id="rId25" Type="http://schemas.openxmlformats.org/officeDocument/2006/relationships/image" Target="../media/image412.png"/><Relationship Id="rId2" Type="http://schemas.openxmlformats.org/officeDocument/2006/relationships/image" Target="../media/image389.png"/><Relationship Id="rId16" Type="http://schemas.openxmlformats.org/officeDocument/2006/relationships/image" Target="../media/image403.png"/><Relationship Id="rId20" Type="http://schemas.openxmlformats.org/officeDocument/2006/relationships/image" Target="../media/image4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3.png"/><Relationship Id="rId11" Type="http://schemas.openxmlformats.org/officeDocument/2006/relationships/image" Target="../media/image398.png"/><Relationship Id="rId24" Type="http://schemas.openxmlformats.org/officeDocument/2006/relationships/image" Target="../media/image411.png"/><Relationship Id="rId5" Type="http://schemas.openxmlformats.org/officeDocument/2006/relationships/image" Target="../media/image392.png"/><Relationship Id="rId15" Type="http://schemas.openxmlformats.org/officeDocument/2006/relationships/image" Target="../media/image402.png"/><Relationship Id="rId23" Type="http://schemas.openxmlformats.org/officeDocument/2006/relationships/image" Target="../media/image410.png"/><Relationship Id="rId10" Type="http://schemas.openxmlformats.org/officeDocument/2006/relationships/image" Target="../media/image397.png"/><Relationship Id="rId19" Type="http://schemas.openxmlformats.org/officeDocument/2006/relationships/image" Target="../media/image406.png"/><Relationship Id="rId4" Type="http://schemas.openxmlformats.org/officeDocument/2006/relationships/image" Target="../media/image391.png"/><Relationship Id="rId9" Type="http://schemas.openxmlformats.org/officeDocument/2006/relationships/image" Target="../media/image396.png"/><Relationship Id="rId14" Type="http://schemas.openxmlformats.org/officeDocument/2006/relationships/image" Target="../media/image401.png"/><Relationship Id="rId22" Type="http://schemas.openxmlformats.org/officeDocument/2006/relationships/image" Target="../media/image409.png"/><Relationship Id="rId27" Type="http://schemas.openxmlformats.org/officeDocument/2006/relationships/hyperlink" Target="http://www.tg117.in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2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png"/><Relationship Id="rId13" Type="http://schemas.openxmlformats.org/officeDocument/2006/relationships/image" Target="../media/image390.png"/><Relationship Id="rId18" Type="http://schemas.openxmlformats.org/officeDocument/2006/relationships/image" Target="../media/image422.png"/><Relationship Id="rId3" Type="http://schemas.openxmlformats.org/officeDocument/2006/relationships/image" Target="../media/image393.png"/><Relationship Id="rId7" Type="http://schemas.openxmlformats.org/officeDocument/2006/relationships/image" Target="../media/image416.png"/><Relationship Id="rId12" Type="http://schemas.openxmlformats.org/officeDocument/2006/relationships/image" Target="../media/image389.png"/><Relationship Id="rId17" Type="http://schemas.openxmlformats.org/officeDocument/2006/relationships/image" Target="../media/image408.png"/><Relationship Id="rId2" Type="http://schemas.openxmlformats.org/officeDocument/2006/relationships/image" Target="../media/image414.png"/><Relationship Id="rId16" Type="http://schemas.openxmlformats.org/officeDocument/2006/relationships/image" Target="../media/image421.png"/><Relationship Id="rId20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1.png"/><Relationship Id="rId11" Type="http://schemas.openxmlformats.org/officeDocument/2006/relationships/image" Target="../media/image418.png"/><Relationship Id="rId5" Type="http://schemas.openxmlformats.org/officeDocument/2006/relationships/image" Target="../media/image415.png"/><Relationship Id="rId15" Type="http://schemas.openxmlformats.org/officeDocument/2006/relationships/image" Target="../media/image420.png"/><Relationship Id="rId10" Type="http://schemas.openxmlformats.org/officeDocument/2006/relationships/image" Target="../media/image406.png"/><Relationship Id="rId19" Type="http://schemas.openxmlformats.org/officeDocument/2006/relationships/image" Target="../media/image423.png"/><Relationship Id="rId4" Type="http://schemas.openxmlformats.org/officeDocument/2006/relationships/image" Target="../media/image392.png"/><Relationship Id="rId9" Type="http://schemas.openxmlformats.org/officeDocument/2006/relationships/image" Target="../media/image417.png"/><Relationship Id="rId14" Type="http://schemas.openxmlformats.org/officeDocument/2006/relationships/image" Target="../media/image419.png"/></Relationships>
</file>

<file path=ppt/slides/_rels/slide2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png"/><Relationship Id="rId13" Type="http://schemas.openxmlformats.org/officeDocument/2006/relationships/image" Target="../media/image389.png"/><Relationship Id="rId18" Type="http://schemas.openxmlformats.org/officeDocument/2006/relationships/image" Target="../media/image408.png"/><Relationship Id="rId3" Type="http://schemas.openxmlformats.org/officeDocument/2006/relationships/image" Target="../media/image393.png"/><Relationship Id="rId21" Type="http://schemas.openxmlformats.org/officeDocument/2006/relationships/hyperlink" Target="http://www.tg117.in/" TargetMode="External"/><Relationship Id="rId7" Type="http://schemas.openxmlformats.org/officeDocument/2006/relationships/image" Target="../media/image416.png"/><Relationship Id="rId12" Type="http://schemas.openxmlformats.org/officeDocument/2006/relationships/image" Target="../media/image418.png"/><Relationship Id="rId17" Type="http://schemas.openxmlformats.org/officeDocument/2006/relationships/image" Target="../media/image421.png"/><Relationship Id="rId2" Type="http://schemas.openxmlformats.org/officeDocument/2006/relationships/image" Target="../media/image424.png"/><Relationship Id="rId16" Type="http://schemas.openxmlformats.org/officeDocument/2006/relationships/image" Target="../media/image427.png"/><Relationship Id="rId20" Type="http://schemas.openxmlformats.org/officeDocument/2006/relationships/image" Target="../media/image4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1.png"/><Relationship Id="rId11" Type="http://schemas.openxmlformats.org/officeDocument/2006/relationships/image" Target="../media/image407.png"/><Relationship Id="rId5" Type="http://schemas.openxmlformats.org/officeDocument/2006/relationships/image" Target="../media/image425.png"/><Relationship Id="rId15" Type="http://schemas.openxmlformats.org/officeDocument/2006/relationships/image" Target="../media/image419.png"/><Relationship Id="rId10" Type="http://schemas.openxmlformats.org/officeDocument/2006/relationships/image" Target="../media/image406.png"/><Relationship Id="rId19" Type="http://schemas.openxmlformats.org/officeDocument/2006/relationships/image" Target="../media/image428.png"/><Relationship Id="rId4" Type="http://schemas.openxmlformats.org/officeDocument/2006/relationships/image" Target="../media/image392.png"/><Relationship Id="rId9" Type="http://schemas.openxmlformats.org/officeDocument/2006/relationships/image" Target="../media/image426.png"/><Relationship Id="rId14" Type="http://schemas.openxmlformats.org/officeDocument/2006/relationships/image" Target="../media/image390.png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png"/><Relationship Id="rId3" Type="http://schemas.openxmlformats.org/officeDocument/2006/relationships/image" Target="../media/image431.png"/><Relationship Id="rId7" Type="http://schemas.openxmlformats.org/officeDocument/2006/relationships/image" Target="../media/image435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4.png"/><Relationship Id="rId5" Type="http://schemas.openxmlformats.org/officeDocument/2006/relationships/image" Target="../media/image433.png"/><Relationship Id="rId10" Type="http://schemas.openxmlformats.org/officeDocument/2006/relationships/hyperlink" Target="http://www.tg117.in/" TargetMode="External"/><Relationship Id="rId4" Type="http://schemas.openxmlformats.org/officeDocument/2006/relationships/image" Target="../media/image432.png"/><Relationship Id="rId9" Type="http://schemas.openxmlformats.org/officeDocument/2006/relationships/image" Target="../media/image437.png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9.png"/><Relationship Id="rId2" Type="http://schemas.openxmlformats.org/officeDocument/2006/relationships/image" Target="../media/image43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g117.in/" TargetMode="External"/><Relationship Id="rId5" Type="http://schemas.openxmlformats.org/officeDocument/2006/relationships/image" Target="../media/image441.png"/><Relationship Id="rId4" Type="http://schemas.openxmlformats.org/officeDocument/2006/relationships/image" Target="../media/image4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30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g117.in/" TargetMode="External"/><Relationship Id="rId3" Type="http://schemas.openxmlformats.org/officeDocument/2006/relationships/image" Target="../media/image443.png"/><Relationship Id="rId7" Type="http://schemas.openxmlformats.org/officeDocument/2006/relationships/image" Target="../media/image447.png"/><Relationship Id="rId2" Type="http://schemas.openxmlformats.org/officeDocument/2006/relationships/image" Target="../media/image4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6.png"/><Relationship Id="rId5" Type="http://schemas.openxmlformats.org/officeDocument/2006/relationships/image" Target="../media/image445.png"/><Relationship Id="rId4" Type="http://schemas.openxmlformats.org/officeDocument/2006/relationships/image" Target="../media/image444.png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g117.in/" TargetMode="Externa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g117.in/" TargetMode="External"/><Relationship Id="rId2" Type="http://schemas.openxmlformats.org/officeDocument/2006/relationships/image" Target="../media/image448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7" Type="http://schemas.openxmlformats.org/officeDocument/2006/relationships/hyperlink" Target="http://www.tg117.in/" TargetMode="External"/><Relationship Id="rId2" Type="http://schemas.openxmlformats.org/officeDocument/2006/relationships/image" Target="../media/image4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3.png"/><Relationship Id="rId5" Type="http://schemas.openxmlformats.org/officeDocument/2006/relationships/image" Target="../media/image452.png"/><Relationship Id="rId4" Type="http://schemas.openxmlformats.org/officeDocument/2006/relationships/image" Target="../media/image451.png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g117.i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55.png"/><Relationship Id="rId7" Type="http://schemas.openxmlformats.org/officeDocument/2006/relationships/image" Target="../media/image459.png"/><Relationship Id="rId2" Type="http://schemas.openxmlformats.org/officeDocument/2006/relationships/image" Target="../media/image4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8.png"/><Relationship Id="rId11" Type="http://schemas.openxmlformats.org/officeDocument/2006/relationships/hyperlink" Target="http://www.tg117.in/" TargetMode="External"/><Relationship Id="rId5" Type="http://schemas.openxmlformats.org/officeDocument/2006/relationships/image" Target="../media/image457.png"/><Relationship Id="rId10" Type="http://schemas.openxmlformats.org/officeDocument/2006/relationships/image" Target="../media/image462.png"/><Relationship Id="rId4" Type="http://schemas.openxmlformats.org/officeDocument/2006/relationships/image" Target="../media/image456.png"/><Relationship Id="rId9" Type="http://schemas.openxmlformats.org/officeDocument/2006/relationships/image" Target="../media/image461.png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4.png"/><Relationship Id="rId2" Type="http://schemas.openxmlformats.org/officeDocument/2006/relationships/image" Target="../media/image46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g117.in/" TargetMode="Externa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1.png"/><Relationship Id="rId13" Type="http://schemas.openxmlformats.org/officeDocument/2006/relationships/image" Target="../media/image476.png"/><Relationship Id="rId3" Type="http://schemas.openxmlformats.org/officeDocument/2006/relationships/image" Target="../media/image466.png"/><Relationship Id="rId7" Type="http://schemas.openxmlformats.org/officeDocument/2006/relationships/image" Target="../media/image470.png"/><Relationship Id="rId12" Type="http://schemas.openxmlformats.org/officeDocument/2006/relationships/image" Target="../media/image475.png"/><Relationship Id="rId2" Type="http://schemas.openxmlformats.org/officeDocument/2006/relationships/image" Target="../media/image4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9.png"/><Relationship Id="rId11" Type="http://schemas.openxmlformats.org/officeDocument/2006/relationships/image" Target="../media/image474.png"/><Relationship Id="rId5" Type="http://schemas.openxmlformats.org/officeDocument/2006/relationships/image" Target="../media/image468.png"/><Relationship Id="rId10" Type="http://schemas.openxmlformats.org/officeDocument/2006/relationships/image" Target="../media/image473.png"/><Relationship Id="rId4" Type="http://schemas.openxmlformats.org/officeDocument/2006/relationships/image" Target="../media/image467.png"/><Relationship Id="rId9" Type="http://schemas.openxmlformats.org/officeDocument/2006/relationships/image" Target="../media/image472.png"/><Relationship Id="rId14" Type="http://schemas.openxmlformats.org/officeDocument/2006/relationships/hyperlink" Target="http://www.tg117.in/" TargetMode="External"/></Relationships>
</file>

<file path=ppt/slides/_rels/slide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8.png"/><Relationship Id="rId2" Type="http://schemas.openxmlformats.org/officeDocument/2006/relationships/image" Target="../media/image477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tg117.in/" TargetMode="External"/><Relationship Id="rId4" Type="http://schemas.openxmlformats.org/officeDocument/2006/relationships/image" Target="../media/image47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7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tg117.in/" TargetMode="External"/></Relationships>
</file>

<file path=ppt/slides/_rels/slide3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7.png"/><Relationship Id="rId13" Type="http://schemas.openxmlformats.org/officeDocument/2006/relationships/image" Target="../media/image492.png"/><Relationship Id="rId3" Type="http://schemas.openxmlformats.org/officeDocument/2006/relationships/image" Target="../media/image482.png"/><Relationship Id="rId7" Type="http://schemas.openxmlformats.org/officeDocument/2006/relationships/image" Target="../media/image486.png"/><Relationship Id="rId12" Type="http://schemas.openxmlformats.org/officeDocument/2006/relationships/image" Target="../media/image491.png"/><Relationship Id="rId2" Type="http://schemas.openxmlformats.org/officeDocument/2006/relationships/image" Target="../media/image48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5.png"/><Relationship Id="rId11" Type="http://schemas.openxmlformats.org/officeDocument/2006/relationships/image" Target="../media/image490.png"/><Relationship Id="rId5" Type="http://schemas.openxmlformats.org/officeDocument/2006/relationships/image" Target="../media/image484.png"/><Relationship Id="rId15" Type="http://schemas.openxmlformats.org/officeDocument/2006/relationships/hyperlink" Target="http://www.tg117.in/" TargetMode="External"/><Relationship Id="rId10" Type="http://schemas.openxmlformats.org/officeDocument/2006/relationships/image" Target="../media/image489.png"/><Relationship Id="rId4" Type="http://schemas.openxmlformats.org/officeDocument/2006/relationships/image" Target="../media/image483.png"/><Relationship Id="rId9" Type="http://schemas.openxmlformats.org/officeDocument/2006/relationships/image" Target="../media/image488.png"/><Relationship Id="rId14" Type="http://schemas.openxmlformats.org/officeDocument/2006/relationships/image" Target="../media/image493.png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4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3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g117.in/" TargetMode="External"/><Relationship Id="rId2" Type="http://schemas.openxmlformats.org/officeDocument/2006/relationships/image" Target="../media/image494.png"/><Relationship Id="rId1" Type="http://schemas.openxmlformats.org/officeDocument/2006/relationships/slideLayout" Target="../slideLayouts/slideLayout5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3" Type="http://schemas.openxmlformats.org/officeDocument/2006/relationships/image" Target="../media/image496.png"/><Relationship Id="rId7" Type="http://schemas.openxmlformats.org/officeDocument/2006/relationships/image" Target="../media/image500.png"/><Relationship Id="rId2" Type="http://schemas.openxmlformats.org/officeDocument/2006/relationships/image" Target="../media/image4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9.png"/><Relationship Id="rId5" Type="http://schemas.openxmlformats.org/officeDocument/2006/relationships/image" Target="../media/image498.png"/><Relationship Id="rId4" Type="http://schemas.openxmlformats.org/officeDocument/2006/relationships/image" Target="../media/image497.png"/><Relationship Id="rId9" Type="http://schemas.openxmlformats.org/officeDocument/2006/relationships/hyperlink" Target="http://www.tg117.in/" TargetMode="Externa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2.png"/><Relationship Id="rId7" Type="http://schemas.openxmlformats.org/officeDocument/2006/relationships/hyperlink" Target="http://www.tg117.in/" TargetMode="External"/><Relationship Id="rId2" Type="http://schemas.openxmlformats.org/officeDocument/2006/relationships/image" Target="../media/image49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5.png"/><Relationship Id="rId5" Type="http://schemas.openxmlformats.org/officeDocument/2006/relationships/image" Target="../media/image504.png"/><Relationship Id="rId4" Type="http://schemas.openxmlformats.org/officeDocument/2006/relationships/image" Target="../media/image503.png"/></Relationships>
</file>

<file path=ppt/slides/_rels/slide3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1.png"/><Relationship Id="rId3" Type="http://schemas.openxmlformats.org/officeDocument/2006/relationships/image" Target="../media/image507.png"/><Relationship Id="rId7" Type="http://schemas.openxmlformats.org/officeDocument/2006/relationships/image" Target="../media/image510.png"/><Relationship Id="rId2" Type="http://schemas.openxmlformats.org/officeDocument/2006/relationships/image" Target="../media/image5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9.png"/><Relationship Id="rId11" Type="http://schemas.openxmlformats.org/officeDocument/2006/relationships/hyperlink" Target="http://www.tg117.in/" TargetMode="External"/><Relationship Id="rId5" Type="http://schemas.openxmlformats.org/officeDocument/2006/relationships/image" Target="../media/image508.png"/><Relationship Id="rId10" Type="http://schemas.openxmlformats.org/officeDocument/2006/relationships/image" Target="../media/image513.png"/><Relationship Id="rId4" Type="http://schemas.openxmlformats.org/officeDocument/2006/relationships/image" Target="../media/image503.png"/><Relationship Id="rId9" Type="http://schemas.openxmlformats.org/officeDocument/2006/relationships/image" Target="../media/image512.png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9.png"/><Relationship Id="rId13" Type="http://schemas.openxmlformats.org/officeDocument/2006/relationships/image" Target="../media/image524.png"/><Relationship Id="rId3" Type="http://schemas.openxmlformats.org/officeDocument/2006/relationships/image" Target="../media/image515.png"/><Relationship Id="rId7" Type="http://schemas.openxmlformats.org/officeDocument/2006/relationships/image" Target="../media/image518.png"/><Relationship Id="rId12" Type="http://schemas.openxmlformats.org/officeDocument/2006/relationships/image" Target="../media/image523.png"/><Relationship Id="rId2" Type="http://schemas.openxmlformats.org/officeDocument/2006/relationships/image" Target="../media/image514.png"/><Relationship Id="rId16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7.png"/><Relationship Id="rId11" Type="http://schemas.openxmlformats.org/officeDocument/2006/relationships/image" Target="../media/image522.png"/><Relationship Id="rId5" Type="http://schemas.openxmlformats.org/officeDocument/2006/relationships/image" Target="../media/image516.png"/><Relationship Id="rId15" Type="http://schemas.openxmlformats.org/officeDocument/2006/relationships/image" Target="../media/image526.png"/><Relationship Id="rId10" Type="http://schemas.openxmlformats.org/officeDocument/2006/relationships/image" Target="../media/image521.png"/><Relationship Id="rId4" Type="http://schemas.openxmlformats.org/officeDocument/2006/relationships/image" Target="../media/image503.png"/><Relationship Id="rId9" Type="http://schemas.openxmlformats.org/officeDocument/2006/relationships/image" Target="../media/image520.png"/><Relationship Id="rId14" Type="http://schemas.openxmlformats.org/officeDocument/2006/relationships/image" Target="../media/image525.png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3.png"/><Relationship Id="rId3" Type="http://schemas.openxmlformats.org/officeDocument/2006/relationships/image" Target="../media/image528.png"/><Relationship Id="rId7" Type="http://schemas.openxmlformats.org/officeDocument/2006/relationships/image" Target="../media/image532.png"/><Relationship Id="rId2" Type="http://schemas.openxmlformats.org/officeDocument/2006/relationships/image" Target="../media/image5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1.png"/><Relationship Id="rId11" Type="http://schemas.openxmlformats.org/officeDocument/2006/relationships/hyperlink" Target="http://www.tg117.in/" TargetMode="External"/><Relationship Id="rId5" Type="http://schemas.openxmlformats.org/officeDocument/2006/relationships/image" Target="../media/image530.png"/><Relationship Id="rId10" Type="http://schemas.openxmlformats.org/officeDocument/2006/relationships/image" Target="../media/image535.png"/><Relationship Id="rId4" Type="http://schemas.openxmlformats.org/officeDocument/2006/relationships/image" Target="../media/image529.png"/><Relationship Id="rId9" Type="http://schemas.openxmlformats.org/officeDocument/2006/relationships/image" Target="../media/image534.png"/></Relationships>
</file>

<file path=ppt/slides/_rels/slide3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9.png"/><Relationship Id="rId13" Type="http://schemas.openxmlformats.org/officeDocument/2006/relationships/hyperlink" Target="http://www.tg117.in/" TargetMode="External"/><Relationship Id="rId3" Type="http://schemas.openxmlformats.org/officeDocument/2006/relationships/image" Target="../media/image537.png"/><Relationship Id="rId7" Type="http://schemas.openxmlformats.org/officeDocument/2006/relationships/image" Target="../media/image532.png"/><Relationship Id="rId12" Type="http://schemas.openxmlformats.org/officeDocument/2006/relationships/image" Target="../media/image543.png"/><Relationship Id="rId2" Type="http://schemas.openxmlformats.org/officeDocument/2006/relationships/image" Target="../media/image5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8.png"/><Relationship Id="rId11" Type="http://schemas.openxmlformats.org/officeDocument/2006/relationships/image" Target="../media/image542.png"/><Relationship Id="rId5" Type="http://schemas.openxmlformats.org/officeDocument/2006/relationships/image" Target="../media/image530.png"/><Relationship Id="rId10" Type="http://schemas.openxmlformats.org/officeDocument/2006/relationships/image" Target="../media/image541.png"/><Relationship Id="rId4" Type="http://schemas.openxmlformats.org/officeDocument/2006/relationships/image" Target="../media/image529.png"/><Relationship Id="rId9" Type="http://schemas.openxmlformats.org/officeDocument/2006/relationships/image" Target="../media/image5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3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5.png"/><Relationship Id="rId2" Type="http://schemas.openxmlformats.org/officeDocument/2006/relationships/image" Target="../media/image5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g117.in/" TargetMode="External"/></Relationships>
</file>

<file path=ppt/slides/_rels/slide3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9.png"/><Relationship Id="rId13" Type="http://schemas.openxmlformats.org/officeDocument/2006/relationships/hyperlink" Target="http://www.tg117.in/" TargetMode="External"/><Relationship Id="rId3" Type="http://schemas.openxmlformats.org/officeDocument/2006/relationships/image" Target="../media/image547.png"/><Relationship Id="rId7" Type="http://schemas.openxmlformats.org/officeDocument/2006/relationships/image" Target="../media/image532.png"/><Relationship Id="rId12" Type="http://schemas.openxmlformats.org/officeDocument/2006/relationships/image" Target="../media/image551.png"/><Relationship Id="rId2" Type="http://schemas.openxmlformats.org/officeDocument/2006/relationships/image" Target="../media/image5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8.png"/><Relationship Id="rId11" Type="http://schemas.openxmlformats.org/officeDocument/2006/relationships/image" Target="../media/image542.png"/><Relationship Id="rId5" Type="http://schemas.openxmlformats.org/officeDocument/2006/relationships/image" Target="../media/image530.png"/><Relationship Id="rId10" Type="http://schemas.openxmlformats.org/officeDocument/2006/relationships/image" Target="../media/image550.png"/><Relationship Id="rId4" Type="http://schemas.openxmlformats.org/officeDocument/2006/relationships/image" Target="../media/image529.png"/><Relationship Id="rId9" Type="http://schemas.openxmlformats.org/officeDocument/2006/relationships/image" Target="../media/image549.png"/></Relationships>
</file>

<file path=ppt/slides/_rels/slide3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9.png"/><Relationship Id="rId13" Type="http://schemas.openxmlformats.org/officeDocument/2006/relationships/hyperlink" Target="http://www.tg117.in/" TargetMode="External"/><Relationship Id="rId3" Type="http://schemas.openxmlformats.org/officeDocument/2006/relationships/image" Target="../media/image553.png"/><Relationship Id="rId7" Type="http://schemas.openxmlformats.org/officeDocument/2006/relationships/image" Target="../media/image532.png"/><Relationship Id="rId12" Type="http://schemas.openxmlformats.org/officeDocument/2006/relationships/image" Target="../media/image551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4.png"/><Relationship Id="rId11" Type="http://schemas.openxmlformats.org/officeDocument/2006/relationships/image" Target="../media/image542.png"/><Relationship Id="rId5" Type="http://schemas.openxmlformats.org/officeDocument/2006/relationships/image" Target="../media/image530.png"/><Relationship Id="rId10" Type="http://schemas.openxmlformats.org/officeDocument/2006/relationships/image" Target="../media/image555.png"/><Relationship Id="rId4" Type="http://schemas.openxmlformats.org/officeDocument/2006/relationships/image" Target="../media/image529.png"/><Relationship Id="rId9" Type="http://schemas.openxmlformats.org/officeDocument/2006/relationships/image" Target="../media/image549.png"/></Relationships>
</file>

<file path=ppt/slides/_rels/slide3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7.png"/><Relationship Id="rId2" Type="http://schemas.openxmlformats.org/officeDocument/2006/relationships/image" Target="../media/image556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tg117.in/" TargetMode="External"/><Relationship Id="rId4" Type="http://schemas.openxmlformats.org/officeDocument/2006/relationships/image" Target="../media/image558.png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g117.in/" TargetMode="External"/><Relationship Id="rId2" Type="http://schemas.openxmlformats.org/officeDocument/2006/relationships/image" Target="../media/image559.png"/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1.png"/><Relationship Id="rId7" Type="http://schemas.openxmlformats.org/officeDocument/2006/relationships/hyperlink" Target="http://www.tg117.in/" TargetMode="External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4.png"/><Relationship Id="rId5" Type="http://schemas.openxmlformats.org/officeDocument/2006/relationships/image" Target="../media/image563.png"/><Relationship Id="rId4" Type="http://schemas.openxmlformats.org/officeDocument/2006/relationships/image" Target="../media/image56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1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4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6.png"/><Relationship Id="rId7" Type="http://schemas.openxmlformats.org/officeDocument/2006/relationships/hyperlink" Target="http://www.tg117.in/" TargetMode="External"/><Relationship Id="rId2" Type="http://schemas.openxmlformats.org/officeDocument/2006/relationships/image" Target="../media/image56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9.png"/><Relationship Id="rId5" Type="http://schemas.openxmlformats.org/officeDocument/2006/relationships/image" Target="../media/image568.png"/><Relationship Id="rId4" Type="http://schemas.openxmlformats.org/officeDocument/2006/relationships/image" Target="../media/image567.png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1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tg117.in/" TargetMode="External"/><Relationship Id="rId5" Type="http://schemas.openxmlformats.org/officeDocument/2006/relationships/image" Target="../media/image573.png"/><Relationship Id="rId4" Type="http://schemas.openxmlformats.org/officeDocument/2006/relationships/image" Target="../media/image572.png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5.png"/><Relationship Id="rId2" Type="http://schemas.openxmlformats.org/officeDocument/2006/relationships/image" Target="../media/image57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g117.in/" TargetMode="External"/><Relationship Id="rId5" Type="http://schemas.openxmlformats.org/officeDocument/2006/relationships/image" Target="../media/image577.png"/><Relationship Id="rId4" Type="http://schemas.openxmlformats.org/officeDocument/2006/relationships/image" Target="../media/image576.png"/></Relationships>
</file>

<file path=ppt/slides/_rels/slide37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9.png"/><Relationship Id="rId2" Type="http://schemas.openxmlformats.org/officeDocument/2006/relationships/image" Target="../media/image57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g117.in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3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6.png"/><Relationship Id="rId3" Type="http://schemas.openxmlformats.org/officeDocument/2006/relationships/image" Target="../media/image581.png"/><Relationship Id="rId7" Type="http://schemas.openxmlformats.org/officeDocument/2006/relationships/image" Target="../media/image585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4.png"/><Relationship Id="rId5" Type="http://schemas.openxmlformats.org/officeDocument/2006/relationships/image" Target="../media/image583.png"/><Relationship Id="rId4" Type="http://schemas.openxmlformats.org/officeDocument/2006/relationships/image" Target="../media/image582.png"/><Relationship Id="rId9" Type="http://schemas.openxmlformats.org/officeDocument/2006/relationships/hyperlink" Target="http://www.tg117.in/" TargetMode="Externa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g117.in/" TargetMode="External"/><Relationship Id="rId2" Type="http://schemas.openxmlformats.org/officeDocument/2006/relationships/image" Target="../media/image587.png"/><Relationship Id="rId1" Type="http://schemas.openxmlformats.org/officeDocument/2006/relationships/slideLayout" Target="../slideLayouts/slideLayout4.xml"/></Relationships>
</file>

<file path=ppt/slides/_rels/slide3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g117.in/" TargetMode="External"/><Relationship Id="rId2" Type="http://schemas.openxmlformats.org/officeDocument/2006/relationships/image" Target="../media/image588.png"/><Relationship Id="rId1" Type="http://schemas.openxmlformats.org/officeDocument/2006/relationships/slideLayout" Target="../slideLayouts/slideLayout4.xml"/></Relationships>
</file>

<file path=ppt/slides/_rels/slide3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tg117.in/" TargetMode="Externa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38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7.png"/><Relationship Id="rId13" Type="http://schemas.openxmlformats.org/officeDocument/2006/relationships/hyperlink" Target="http://www.tg117.in/" TargetMode="External"/><Relationship Id="rId3" Type="http://schemas.openxmlformats.org/officeDocument/2006/relationships/image" Target="../media/image592.png"/><Relationship Id="rId7" Type="http://schemas.openxmlformats.org/officeDocument/2006/relationships/image" Target="../media/image596.png"/><Relationship Id="rId12" Type="http://schemas.openxmlformats.org/officeDocument/2006/relationships/image" Target="../media/image601.png"/><Relationship Id="rId2" Type="http://schemas.openxmlformats.org/officeDocument/2006/relationships/image" Target="../media/image5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5.png"/><Relationship Id="rId11" Type="http://schemas.openxmlformats.org/officeDocument/2006/relationships/image" Target="../media/image600.png"/><Relationship Id="rId5" Type="http://schemas.openxmlformats.org/officeDocument/2006/relationships/image" Target="../media/image594.png"/><Relationship Id="rId10" Type="http://schemas.openxmlformats.org/officeDocument/2006/relationships/image" Target="../media/image599.png"/><Relationship Id="rId4" Type="http://schemas.openxmlformats.org/officeDocument/2006/relationships/image" Target="../media/image593.png"/><Relationship Id="rId9" Type="http://schemas.openxmlformats.org/officeDocument/2006/relationships/image" Target="../media/image598.png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g117.in/" TargetMode="Externa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9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3.png"/><Relationship Id="rId7" Type="http://schemas.openxmlformats.org/officeDocument/2006/relationships/hyperlink" Target="http://www.tg117.in/" TargetMode="External"/><Relationship Id="rId2" Type="http://schemas.openxmlformats.org/officeDocument/2006/relationships/image" Target="../media/image60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6.png"/><Relationship Id="rId5" Type="http://schemas.openxmlformats.org/officeDocument/2006/relationships/image" Target="../media/image605.png"/><Relationship Id="rId4" Type="http://schemas.openxmlformats.org/officeDocument/2006/relationships/image" Target="../media/image604.png"/></Relationships>
</file>

<file path=ppt/slides/_rels/slide3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8.png"/><Relationship Id="rId2" Type="http://schemas.openxmlformats.org/officeDocument/2006/relationships/image" Target="../media/image60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g117.in/" TargetMode="External"/><Relationship Id="rId4" Type="http://schemas.openxmlformats.org/officeDocument/2006/relationships/image" Target="../media/image609.png"/></Relationships>
</file>

<file path=ppt/slides/_rels/slide3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g117.in/" TargetMode="External"/></Relationships>
</file>

<file path=ppt/slides/_rels/slide39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39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39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9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39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tg117.in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://www.tg117.i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40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4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3.png"/><Relationship Id="rId2" Type="http://schemas.openxmlformats.org/officeDocument/2006/relationships/image" Target="../media/image612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tg117.in/" TargetMode="External"/><Relationship Id="rId5" Type="http://schemas.openxmlformats.org/officeDocument/2006/relationships/image" Target="../media/image615.png"/><Relationship Id="rId4" Type="http://schemas.openxmlformats.org/officeDocument/2006/relationships/image" Target="../media/image614.png"/></Relationships>
</file>

<file path=ppt/slides/_rels/slide4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7.png"/><Relationship Id="rId2" Type="http://schemas.openxmlformats.org/officeDocument/2006/relationships/image" Target="../media/image616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tg117.in/" TargetMode="External"/><Relationship Id="rId4" Type="http://schemas.openxmlformats.org/officeDocument/2006/relationships/image" Target="../media/image618.png"/></Relationships>
</file>

<file path=ppt/slides/_rels/slide40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40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40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4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g117.in/" TargetMode="External"/><Relationship Id="rId4" Type="http://schemas.openxmlformats.org/officeDocument/2006/relationships/image" Target="../media/image621.png"/></Relationships>
</file>

<file path=ppt/slides/_rels/slide4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8.png"/><Relationship Id="rId13" Type="http://schemas.openxmlformats.org/officeDocument/2006/relationships/hyperlink" Target="http://www.tg117.in/" TargetMode="External"/><Relationship Id="rId3" Type="http://schemas.openxmlformats.org/officeDocument/2006/relationships/image" Target="../media/image623.png"/><Relationship Id="rId7" Type="http://schemas.openxmlformats.org/officeDocument/2006/relationships/image" Target="../media/image627.png"/><Relationship Id="rId12" Type="http://schemas.openxmlformats.org/officeDocument/2006/relationships/image" Target="../media/image632.png"/><Relationship Id="rId2" Type="http://schemas.openxmlformats.org/officeDocument/2006/relationships/image" Target="../media/image6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6.png"/><Relationship Id="rId11" Type="http://schemas.openxmlformats.org/officeDocument/2006/relationships/image" Target="../media/image631.png"/><Relationship Id="rId5" Type="http://schemas.openxmlformats.org/officeDocument/2006/relationships/image" Target="../media/image625.png"/><Relationship Id="rId10" Type="http://schemas.openxmlformats.org/officeDocument/2006/relationships/image" Target="../media/image630.png"/><Relationship Id="rId4" Type="http://schemas.openxmlformats.org/officeDocument/2006/relationships/image" Target="../media/image624.png"/><Relationship Id="rId9" Type="http://schemas.openxmlformats.org/officeDocument/2006/relationships/image" Target="../media/image629.png"/></Relationships>
</file>

<file path=ppt/slides/_rels/slide4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4.png"/><Relationship Id="rId2" Type="http://schemas.openxmlformats.org/officeDocument/2006/relationships/image" Target="../media/image63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g117.in/" TargetMode="External"/><Relationship Id="rId5" Type="http://schemas.openxmlformats.org/officeDocument/2006/relationships/image" Target="../media/image636.png"/><Relationship Id="rId4" Type="http://schemas.openxmlformats.org/officeDocument/2006/relationships/image" Target="../media/image63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4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3.png"/><Relationship Id="rId13" Type="http://schemas.openxmlformats.org/officeDocument/2006/relationships/image" Target="../media/image648.png"/><Relationship Id="rId18" Type="http://schemas.openxmlformats.org/officeDocument/2006/relationships/image" Target="../media/image653.png"/><Relationship Id="rId3" Type="http://schemas.openxmlformats.org/officeDocument/2006/relationships/image" Target="../media/image638.png"/><Relationship Id="rId7" Type="http://schemas.openxmlformats.org/officeDocument/2006/relationships/image" Target="../media/image642.png"/><Relationship Id="rId12" Type="http://schemas.openxmlformats.org/officeDocument/2006/relationships/image" Target="../media/image647.png"/><Relationship Id="rId17" Type="http://schemas.openxmlformats.org/officeDocument/2006/relationships/image" Target="../media/image652.png"/><Relationship Id="rId2" Type="http://schemas.openxmlformats.org/officeDocument/2006/relationships/image" Target="../media/image637.png"/><Relationship Id="rId16" Type="http://schemas.openxmlformats.org/officeDocument/2006/relationships/image" Target="../media/image6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1.png"/><Relationship Id="rId11" Type="http://schemas.openxmlformats.org/officeDocument/2006/relationships/image" Target="../media/image646.png"/><Relationship Id="rId5" Type="http://schemas.openxmlformats.org/officeDocument/2006/relationships/image" Target="../media/image640.png"/><Relationship Id="rId15" Type="http://schemas.openxmlformats.org/officeDocument/2006/relationships/image" Target="../media/image650.png"/><Relationship Id="rId10" Type="http://schemas.openxmlformats.org/officeDocument/2006/relationships/image" Target="../media/image645.png"/><Relationship Id="rId19" Type="http://schemas.openxmlformats.org/officeDocument/2006/relationships/hyperlink" Target="http://www.tg117.in/" TargetMode="External"/><Relationship Id="rId4" Type="http://schemas.openxmlformats.org/officeDocument/2006/relationships/image" Target="../media/image639.png"/><Relationship Id="rId9" Type="http://schemas.openxmlformats.org/officeDocument/2006/relationships/image" Target="../media/image644.png"/><Relationship Id="rId14" Type="http://schemas.openxmlformats.org/officeDocument/2006/relationships/image" Target="../media/image649.png"/></Relationships>
</file>

<file path=ppt/slides/_rels/slide4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5.png"/><Relationship Id="rId2" Type="http://schemas.openxmlformats.org/officeDocument/2006/relationships/image" Target="../media/image65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g117.in/" TargetMode="External"/><Relationship Id="rId4" Type="http://schemas.openxmlformats.org/officeDocument/2006/relationships/image" Target="../media/image656.png"/></Relationships>
</file>

<file path=ppt/slides/_rels/slide4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8.png"/><Relationship Id="rId7" Type="http://schemas.openxmlformats.org/officeDocument/2006/relationships/hyperlink" Target="http://www.tg117.in/" TargetMode="External"/><Relationship Id="rId2" Type="http://schemas.openxmlformats.org/officeDocument/2006/relationships/image" Target="../media/image6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1.png"/><Relationship Id="rId5" Type="http://schemas.openxmlformats.org/officeDocument/2006/relationships/image" Target="../media/image660.png"/><Relationship Id="rId4" Type="http://schemas.openxmlformats.org/officeDocument/2006/relationships/image" Target="../media/image659.png"/></Relationships>
</file>

<file path=ppt/slides/_rels/slide4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7.png"/><Relationship Id="rId13" Type="http://schemas.openxmlformats.org/officeDocument/2006/relationships/image" Target="../media/image672.png"/><Relationship Id="rId3" Type="http://schemas.openxmlformats.org/officeDocument/2006/relationships/image" Target="../media/image663.png"/><Relationship Id="rId7" Type="http://schemas.openxmlformats.org/officeDocument/2006/relationships/image" Target="../media/image666.png"/><Relationship Id="rId12" Type="http://schemas.openxmlformats.org/officeDocument/2006/relationships/image" Target="../media/image671.png"/><Relationship Id="rId2" Type="http://schemas.openxmlformats.org/officeDocument/2006/relationships/image" Target="../media/image6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5.png"/><Relationship Id="rId11" Type="http://schemas.openxmlformats.org/officeDocument/2006/relationships/image" Target="../media/image670.png"/><Relationship Id="rId5" Type="http://schemas.openxmlformats.org/officeDocument/2006/relationships/image" Target="../media/image626.png"/><Relationship Id="rId10" Type="http://schemas.openxmlformats.org/officeDocument/2006/relationships/image" Target="../media/image669.png"/><Relationship Id="rId4" Type="http://schemas.openxmlformats.org/officeDocument/2006/relationships/image" Target="../media/image664.png"/><Relationship Id="rId9" Type="http://schemas.openxmlformats.org/officeDocument/2006/relationships/image" Target="../media/image668.png"/><Relationship Id="rId14" Type="http://schemas.openxmlformats.org/officeDocument/2006/relationships/hyperlink" Target="http://www.tg117.in/" TargetMode="External"/></Relationships>
</file>

<file path=ppt/slides/_rels/slide4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4.png"/><Relationship Id="rId7" Type="http://schemas.openxmlformats.org/officeDocument/2006/relationships/hyperlink" Target="http://www.tg117.in/" TargetMode="External"/><Relationship Id="rId2" Type="http://schemas.openxmlformats.org/officeDocument/2006/relationships/image" Target="../media/image6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7.png"/><Relationship Id="rId5" Type="http://schemas.openxmlformats.org/officeDocument/2006/relationships/image" Target="../media/image676.png"/><Relationship Id="rId4" Type="http://schemas.openxmlformats.org/officeDocument/2006/relationships/image" Target="../media/image675.png"/></Relationships>
</file>

<file path=ppt/slides/_rels/slide4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9.png"/><Relationship Id="rId2" Type="http://schemas.openxmlformats.org/officeDocument/2006/relationships/image" Target="../media/image67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g117.in/" TargetMode="External"/></Relationships>
</file>

<file path=ppt/slides/_rels/slide4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4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4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hyperlink" Target="http://www.tg117.in/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g117.i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g117.in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hyperlink" Target="http://www.tg117.in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g117.in/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g117.in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g117.in/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g117.in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g117.in/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hyperlink" Target="http://www.tg117.in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g117.in/" TargetMode="External"/><Relationship Id="rId3" Type="http://schemas.openxmlformats.org/officeDocument/2006/relationships/image" Target="../media/image37.pn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hyperlink" Target="http://www.tg117.in/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hyperlink" Target="http://www.tg117.in/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g117.in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g117.in/" TargetMode="Externa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g117.in/" TargetMode="Externa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g117.in/" TargetMode="Externa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hyperlink" Target="http://www.tg117.in/" TargetMode="Externa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g117.in/" TargetMode="External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g117.in/" TargetMode="Externa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g117.i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1760" y="461556"/>
            <a:ext cx="5236210" cy="5295900"/>
          </a:xfrm>
          <a:custGeom>
            <a:avLst/>
            <a:gdLst/>
            <a:ahLst/>
            <a:cxnLst/>
            <a:rect l="l" t="t" r="r" b="b"/>
            <a:pathLst>
              <a:path w="5236209" h="5295900">
                <a:moveTo>
                  <a:pt x="746215" y="4305300"/>
                </a:moveTo>
                <a:lnTo>
                  <a:pt x="456183" y="4305300"/>
                </a:lnTo>
                <a:lnTo>
                  <a:pt x="1433067" y="5295900"/>
                </a:lnTo>
                <a:lnTo>
                  <a:pt x="1482344" y="5295900"/>
                </a:lnTo>
                <a:lnTo>
                  <a:pt x="1489872" y="5283200"/>
                </a:lnTo>
                <a:lnTo>
                  <a:pt x="1498091" y="5283200"/>
                </a:lnTo>
                <a:lnTo>
                  <a:pt x="1506829" y="5270500"/>
                </a:lnTo>
                <a:lnTo>
                  <a:pt x="1516078" y="5270500"/>
                </a:lnTo>
                <a:lnTo>
                  <a:pt x="1525827" y="5257800"/>
                </a:lnTo>
                <a:lnTo>
                  <a:pt x="1536064" y="5245100"/>
                </a:lnTo>
                <a:lnTo>
                  <a:pt x="1546421" y="5232400"/>
                </a:lnTo>
                <a:lnTo>
                  <a:pt x="1555575" y="5219700"/>
                </a:lnTo>
                <a:lnTo>
                  <a:pt x="1563514" y="5219700"/>
                </a:lnTo>
                <a:lnTo>
                  <a:pt x="1570227" y="5207000"/>
                </a:lnTo>
                <a:lnTo>
                  <a:pt x="1575919" y="5194300"/>
                </a:lnTo>
                <a:lnTo>
                  <a:pt x="1580800" y="5194300"/>
                </a:lnTo>
                <a:lnTo>
                  <a:pt x="1584872" y="5181600"/>
                </a:lnTo>
                <a:lnTo>
                  <a:pt x="1588135" y="5181600"/>
                </a:lnTo>
                <a:lnTo>
                  <a:pt x="1591944" y="5168900"/>
                </a:lnTo>
                <a:lnTo>
                  <a:pt x="1593341" y="5168900"/>
                </a:lnTo>
                <a:lnTo>
                  <a:pt x="1591055" y="5156200"/>
                </a:lnTo>
                <a:lnTo>
                  <a:pt x="1588135" y="5143500"/>
                </a:lnTo>
                <a:lnTo>
                  <a:pt x="1583436" y="5143500"/>
                </a:lnTo>
                <a:lnTo>
                  <a:pt x="746215" y="4305300"/>
                </a:lnTo>
                <a:close/>
              </a:path>
              <a:path w="5236209" h="5295900">
                <a:moveTo>
                  <a:pt x="841204" y="3708400"/>
                </a:moveTo>
                <a:lnTo>
                  <a:pt x="802639" y="3708400"/>
                </a:lnTo>
                <a:lnTo>
                  <a:pt x="798067" y="3721100"/>
                </a:lnTo>
                <a:lnTo>
                  <a:pt x="10667" y="4495800"/>
                </a:lnTo>
                <a:lnTo>
                  <a:pt x="6095" y="4508500"/>
                </a:lnTo>
                <a:lnTo>
                  <a:pt x="2920" y="4508500"/>
                </a:lnTo>
                <a:lnTo>
                  <a:pt x="1523" y="4521200"/>
                </a:lnTo>
                <a:lnTo>
                  <a:pt x="0" y="4521200"/>
                </a:lnTo>
                <a:lnTo>
                  <a:pt x="762" y="4533900"/>
                </a:lnTo>
                <a:lnTo>
                  <a:pt x="3682" y="4533900"/>
                </a:lnTo>
                <a:lnTo>
                  <a:pt x="6181" y="4546600"/>
                </a:lnTo>
                <a:lnTo>
                  <a:pt x="9477" y="4546600"/>
                </a:lnTo>
                <a:lnTo>
                  <a:pt x="13559" y="4559300"/>
                </a:lnTo>
                <a:lnTo>
                  <a:pt x="18414" y="4559300"/>
                </a:lnTo>
                <a:lnTo>
                  <a:pt x="24032" y="4572000"/>
                </a:lnTo>
                <a:lnTo>
                  <a:pt x="30400" y="4572000"/>
                </a:lnTo>
                <a:lnTo>
                  <a:pt x="37506" y="4584700"/>
                </a:lnTo>
                <a:lnTo>
                  <a:pt x="45338" y="4597400"/>
                </a:lnTo>
                <a:lnTo>
                  <a:pt x="53484" y="4597400"/>
                </a:lnTo>
                <a:lnTo>
                  <a:pt x="61356" y="4610100"/>
                </a:lnTo>
                <a:lnTo>
                  <a:pt x="68966" y="4610100"/>
                </a:lnTo>
                <a:lnTo>
                  <a:pt x="76326" y="4622800"/>
                </a:lnTo>
                <a:lnTo>
                  <a:pt x="83276" y="4622800"/>
                </a:lnTo>
                <a:lnTo>
                  <a:pt x="89820" y="4635500"/>
                </a:lnTo>
                <a:lnTo>
                  <a:pt x="133095" y="4635500"/>
                </a:lnTo>
                <a:lnTo>
                  <a:pt x="137794" y="4622800"/>
                </a:lnTo>
                <a:lnTo>
                  <a:pt x="456183" y="4305300"/>
                </a:lnTo>
                <a:lnTo>
                  <a:pt x="746215" y="4305300"/>
                </a:lnTo>
                <a:lnTo>
                  <a:pt x="606678" y="4165600"/>
                </a:lnTo>
                <a:lnTo>
                  <a:pt x="925067" y="3848100"/>
                </a:lnTo>
                <a:lnTo>
                  <a:pt x="929766" y="3835400"/>
                </a:lnTo>
                <a:lnTo>
                  <a:pt x="932814" y="3835400"/>
                </a:lnTo>
                <a:lnTo>
                  <a:pt x="934338" y="3822700"/>
                </a:lnTo>
                <a:lnTo>
                  <a:pt x="935736" y="3822700"/>
                </a:lnTo>
                <a:lnTo>
                  <a:pt x="935354" y="3810000"/>
                </a:lnTo>
                <a:lnTo>
                  <a:pt x="933068" y="3810000"/>
                </a:lnTo>
                <a:lnTo>
                  <a:pt x="930906" y="3797300"/>
                </a:lnTo>
                <a:lnTo>
                  <a:pt x="927862" y="3797300"/>
                </a:lnTo>
                <a:lnTo>
                  <a:pt x="923960" y="3784600"/>
                </a:lnTo>
                <a:lnTo>
                  <a:pt x="919226" y="3784600"/>
                </a:lnTo>
                <a:lnTo>
                  <a:pt x="913606" y="3771900"/>
                </a:lnTo>
                <a:lnTo>
                  <a:pt x="907224" y="3771900"/>
                </a:lnTo>
                <a:lnTo>
                  <a:pt x="900080" y="3759200"/>
                </a:lnTo>
                <a:lnTo>
                  <a:pt x="892175" y="3746500"/>
                </a:lnTo>
                <a:lnTo>
                  <a:pt x="884031" y="3746500"/>
                </a:lnTo>
                <a:lnTo>
                  <a:pt x="876173" y="3733800"/>
                </a:lnTo>
                <a:lnTo>
                  <a:pt x="868600" y="3733800"/>
                </a:lnTo>
                <a:lnTo>
                  <a:pt x="861313" y="3721100"/>
                </a:lnTo>
                <a:lnTo>
                  <a:pt x="847566" y="3721100"/>
                </a:lnTo>
                <a:lnTo>
                  <a:pt x="841204" y="3708400"/>
                </a:lnTo>
                <a:close/>
              </a:path>
              <a:path w="5236209" h="5295900">
                <a:moveTo>
                  <a:pt x="2098477" y="4483100"/>
                </a:moveTo>
                <a:lnTo>
                  <a:pt x="1952677" y="4483100"/>
                </a:lnTo>
                <a:lnTo>
                  <a:pt x="2001265" y="4495800"/>
                </a:lnTo>
                <a:lnTo>
                  <a:pt x="2049951" y="4495800"/>
                </a:lnTo>
                <a:lnTo>
                  <a:pt x="2098477" y="4483100"/>
                </a:lnTo>
                <a:close/>
              </a:path>
              <a:path w="5236209" h="5295900">
                <a:moveTo>
                  <a:pt x="1917096" y="2857500"/>
                </a:moveTo>
                <a:lnTo>
                  <a:pt x="1732343" y="2857500"/>
                </a:lnTo>
                <a:lnTo>
                  <a:pt x="1704768" y="2870200"/>
                </a:lnTo>
                <a:lnTo>
                  <a:pt x="1675764" y="2882900"/>
                </a:lnTo>
                <a:lnTo>
                  <a:pt x="1645499" y="2908300"/>
                </a:lnTo>
                <a:lnTo>
                  <a:pt x="1614138" y="2921000"/>
                </a:lnTo>
                <a:lnTo>
                  <a:pt x="1581681" y="2933700"/>
                </a:lnTo>
                <a:lnTo>
                  <a:pt x="1514264" y="2984500"/>
                </a:lnTo>
                <a:lnTo>
                  <a:pt x="1447867" y="3035300"/>
                </a:lnTo>
                <a:lnTo>
                  <a:pt x="1415288" y="3073400"/>
                </a:lnTo>
                <a:lnTo>
                  <a:pt x="1380584" y="3111500"/>
                </a:lnTo>
                <a:lnTo>
                  <a:pt x="1348534" y="3149600"/>
                </a:lnTo>
                <a:lnTo>
                  <a:pt x="1319129" y="3187700"/>
                </a:lnTo>
                <a:lnTo>
                  <a:pt x="1292363" y="3225800"/>
                </a:lnTo>
                <a:lnTo>
                  <a:pt x="1268230" y="3263900"/>
                </a:lnTo>
                <a:lnTo>
                  <a:pt x="1246723" y="3302000"/>
                </a:lnTo>
                <a:lnTo>
                  <a:pt x="1227836" y="3340100"/>
                </a:lnTo>
                <a:lnTo>
                  <a:pt x="1209157" y="3390900"/>
                </a:lnTo>
                <a:lnTo>
                  <a:pt x="1194021" y="3441700"/>
                </a:lnTo>
                <a:lnTo>
                  <a:pt x="1182433" y="3492500"/>
                </a:lnTo>
                <a:lnTo>
                  <a:pt x="1174401" y="3543300"/>
                </a:lnTo>
                <a:lnTo>
                  <a:pt x="1169933" y="3594100"/>
                </a:lnTo>
                <a:lnTo>
                  <a:pt x="1169035" y="3632200"/>
                </a:lnTo>
                <a:lnTo>
                  <a:pt x="1171788" y="3683000"/>
                </a:lnTo>
                <a:lnTo>
                  <a:pt x="1178150" y="3733800"/>
                </a:lnTo>
                <a:lnTo>
                  <a:pt x="1188132" y="3784600"/>
                </a:lnTo>
                <a:lnTo>
                  <a:pt x="1201744" y="3835400"/>
                </a:lnTo>
                <a:lnTo>
                  <a:pt x="1218997" y="3886200"/>
                </a:lnTo>
                <a:lnTo>
                  <a:pt x="1239901" y="3937000"/>
                </a:lnTo>
                <a:lnTo>
                  <a:pt x="1260731" y="3975100"/>
                </a:lnTo>
                <a:lnTo>
                  <a:pt x="1284249" y="4025900"/>
                </a:lnTo>
                <a:lnTo>
                  <a:pt x="1310453" y="4064000"/>
                </a:lnTo>
                <a:lnTo>
                  <a:pt x="1339341" y="4102100"/>
                </a:lnTo>
                <a:lnTo>
                  <a:pt x="1370910" y="4140200"/>
                </a:lnTo>
                <a:lnTo>
                  <a:pt x="1405159" y="4178300"/>
                </a:lnTo>
                <a:lnTo>
                  <a:pt x="1442085" y="4229100"/>
                </a:lnTo>
                <a:lnTo>
                  <a:pt x="1479197" y="4254500"/>
                </a:lnTo>
                <a:lnTo>
                  <a:pt x="1516841" y="4292600"/>
                </a:lnTo>
                <a:lnTo>
                  <a:pt x="1555018" y="4318000"/>
                </a:lnTo>
                <a:lnTo>
                  <a:pt x="1593731" y="4356100"/>
                </a:lnTo>
                <a:lnTo>
                  <a:pt x="1632981" y="4381500"/>
                </a:lnTo>
                <a:lnTo>
                  <a:pt x="1672771" y="4394200"/>
                </a:lnTo>
                <a:lnTo>
                  <a:pt x="1713102" y="4419600"/>
                </a:lnTo>
                <a:lnTo>
                  <a:pt x="1760580" y="4445000"/>
                </a:lnTo>
                <a:lnTo>
                  <a:pt x="1904317" y="4483100"/>
                </a:lnTo>
                <a:lnTo>
                  <a:pt x="2146855" y="4483100"/>
                </a:lnTo>
                <a:lnTo>
                  <a:pt x="2243209" y="4457700"/>
                </a:lnTo>
                <a:lnTo>
                  <a:pt x="2291206" y="4432300"/>
                </a:lnTo>
                <a:lnTo>
                  <a:pt x="2331996" y="4419600"/>
                </a:lnTo>
                <a:lnTo>
                  <a:pt x="2412075" y="4368800"/>
                </a:lnTo>
                <a:lnTo>
                  <a:pt x="2451358" y="4343400"/>
                </a:lnTo>
                <a:lnTo>
                  <a:pt x="2490136" y="4305300"/>
                </a:lnTo>
                <a:lnTo>
                  <a:pt x="2528404" y="4279900"/>
                </a:lnTo>
                <a:lnTo>
                  <a:pt x="2035428" y="4279900"/>
                </a:lnTo>
                <a:lnTo>
                  <a:pt x="1990972" y="4267200"/>
                </a:lnTo>
                <a:lnTo>
                  <a:pt x="1946297" y="4267200"/>
                </a:lnTo>
                <a:lnTo>
                  <a:pt x="1856263" y="4241800"/>
                </a:lnTo>
                <a:lnTo>
                  <a:pt x="1720824" y="4165600"/>
                </a:lnTo>
                <a:lnTo>
                  <a:pt x="1632585" y="4089400"/>
                </a:lnTo>
                <a:lnTo>
                  <a:pt x="1589151" y="4051300"/>
                </a:lnTo>
                <a:lnTo>
                  <a:pt x="1552165" y="4013200"/>
                </a:lnTo>
                <a:lnTo>
                  <a:pt x="1518484" y="3975100"/>
                </a:lnTo>
                <a:lnTo>
                  <a:pt x="1488118" y="3937000"/>
                </a:lnTo>
                <a:lnTo>
                  <a:pt x="1461082" y="3886200"/>
                </a:lnTo>
                <a:lnTo>
                  <a:pt x="1437386" y="3848100"/>
                </a:lnTo>
                <a:lnTo>
                  <a:pt x="1417162" y="3797300"/>
                </a:lnTo>
                <a:lnTo>
                  <a:pt x="1400688" y="3759200"/>
                </a:lnTo>
                <a:lnTo>
                  <a:pt x="1387962" y="3708400"/>
                </a:lnTo>
                <a:lnTo>
                  <a:pt x="1378986" y="3670300"/>
                </a:lnTo>
                <a:lnTo>
                  <a:pt x="1373759" y="3619500"/>
                </a:lnTo>
                <a:lnTo>
                  <a:pt x="1372615" y="3568700"/>
                </a:lnTo>
                <a:lnTo>
                  <a:pt x="1377568" y="3517900"/>
                </a:lnTo>
                <a:lnTo>
                  <a:pt x="1388617" y="3454400"/>
                </a:lnTo>
                <a:lnTo>
                  <a:pt x="1405763" y="3403600"/>
                </a:lnTo>
                <a:lnTo>
                  <a:pt x="1424049" y="3365500"/>
                </a:lnTo>
                <a:lnTo>
                  <a:pt x="1446598" y="3314700"/>
                </a:lnTo>
                <a:lnTo>
                  <a:pt x="1473401" y="3276600"/>
                </a:lnTo>
                <a:lnTo>
                  <a:pt x="1504453" y="3238500"/>
                </a:lnTo>
                <a:lnTo>
                  <a:pt x="1539748" y="3200400"/>
                </a:lnTo>
                <a:lnTo>
                  <a:pt x="1578796" y="3162300"/>
                </a:lnTo>
                <a:lnTo>
                  <a:pt x="1617249" y="3136900"/>
                </a:lnTo>
                <a:lnTo>
                  <a:pt x="1655083" y="3111500"/>
                </a:lnTo>
                <a:lnTo>
                  <a:pt x="1692275" y="3086100"/>
                </a:lnTo>
                <a:lnTo>
                  <a:pt x="1728424" y="3060700"/>
                </a:lnTo>
                <a:lnTo>
                  <a:pt x="1762966" y="3048000"/>
                </a:lnTo>
                <a:lnTo>
                  <a:pt x="1795912" y="3035300"/>
                </a:lnTo>
                <a:lnTo>
                  <a:pt x="1827276" y="3022600"/>
                </a:lnTo>
                <a:lnTo>
                  <a:pt x="1856591" y="3009900"/>
                </a:lnTo>
                <a:lnTo>
                  <a:pt x="1883394" y="3009900"/>
                </a:lnTo>
                <a:lnTo>
                  <a:pt x="1907696" y="2997200"/>
                </a:lnTo>
                <a:lnTo>
                  <a:pt x="1929511" y="2997200"/>
                </a:lnTo>
                <a:lnTo>
                  <a:pt x="1948084" y="2984500"/>
                </a:lnTo>
                <a:lnTo>
                  <a:pt x="1973802" y="2984500"/>
                </a:lnTo>
                <a:lnTo>
                  <a:pt x="1980945" y="2971800"/>
                </a:lnTo>
                <a:lnTo>
                  <a:pt x="1987677" y="2971800"/>
                </a:lnTo>
                <a:lnTo>
                  <a:pt x="1988819" y="2959100"/>
                </a:lnTo>
                <a:lnTo>
                  <a:pt x="1990089" y="2959100"/>
                </a:lnTo>
                <a:lnTo>
                  <a:pt x="1989074" y="2946400"/>
                </a:lnTo>
                <a:lnTo>
                  <a:pt x="1985899" y="2946400"/>
                </a:lnTo>
                <a:lnTo>
                  <a:pt x="1983136" y="2933700"/>
                </a:lnTo>
                <a:lnTo>
                  <a:pt x="1979612" y="2933700"/>
                </a:lnTo>
                <a:lnTo>
                  <a:pt x="1975326" y="2921000"/>
                </a:lnTo>
                <a:lnTo>
                  <a:pt x="1970277" y="2921000"/>
                </a:lnTo>
                <a:lnTo>
                  <a:pt x="1964491" y="2908300"/>
                </a:lnTo>
                <a:lnTo>
                  <a:pt x="1957990" y="2895600"/>
                </a:lnTo>
                <a:lnTo>
                  <a:pt x="1950775" y="2895600"/>
                </a:lnTo>
                <a:lnTo>
                  <a:pt x="1942845" y="2882900"/>
                </a:lnTo>
                <a:lnTo>
                  <a:pt x="1929411" y="2870200"/>
                </a:lnTo>
                <a:lnTo>
                  <a:pt x="1917096" y="2857500"/>
                </a:lnTo>
                <a:close/>
              </a:path>
              <a:path w="5236209" h="5295900">
                <a:moveTo>
                  <a:pt x="2572639" y="3517900"/>
                </a:moveTo>
                <a:lnTo>
                  <a:pt x="2269363" y="3517900"/>
                </a:lnTo>
                <a:lnTo>
                  <a:pt x="2597657" y="3848100"/>
                </a:lnTo>
                <a:lnTo>
                  <a:pt x="2585825" y="3886200"/>
                </a:lnTo>
                <a:lnTo>
                  <a:pt x="2571480" y="3924300"/>
                </a:lnTo>
                <a:lnTo>
                  <a:pt x="2554634" y="3949700"/>
                </a:lnTo>
                <a:lnTo>
                  <a:pt x="2535301" y="3987800"/>
                </a:lnTo>
                <a:lnTo>
                  <a:pt x="2514014" y="4013200"/>
                </a:lnTo>
                <a:lnTo>
                  <a:pt x="2491311" y="4051300"/>
                </a:lnTo>
                <a:lnTo>
                  <a:pt x="2467203" y="4076700"/>
                </a:lnTo>
                <a:lnTo>
                  <a:pt x="2441702" y="4102100"/>
                </a:lnTo>
                <a:lnTo>
                  <a:pt x="2405736" y="4140200"/>
                </a:lnTo>
                <a:lnTo>
                  <a:pt x="2368558" y="4165600"/>
                </a:lnTo>
                <a:lnTo>
                  <a:pt x="2330172" y="4191000"/>
                </a:lnTo>
                <a:lnTo>
                  <a:pt x="2290586" y="4216400"/>
                </a:lnTo>
                <a:lnTo>
                  <a:pt x="2249804" y="4241800"/>
                </a:lnTo>
                <a:lnTo>
                  <a:pt x="2090392" y="4279900"/>
                </a:lnTo>
                <a:lnTo>
                  <a:pt x="2528404" y="4279900"/>
                </a:lnTo>
                <a:lnTo>
                  <a:pt x="2566162" y="4241800"/>
                </a:lnTo>
                <a:lnTo>
                  <a:pt x="2587309" y="4216400"/>
                </a:lnTo>
                <a:lnTo>
                  <a:pt x="2607897" y="4191000"/>
                </a:lnTo>
                <a:lnTo>
                  <a:pt x="2627937" y="4178300"/>
                </a:lnTo>
                <a:lnTo>
                  <a:pt x="2666374" y="4127500"/>
                </a:lnTo>
                <a:lnTo>
                  <a:pt x="2701859" y="4076700"/>
                </a:lnTo>
                <a:lnTo>
                  <a:pt x="2734196" y="4025900"/>
                </a:lnTo>
                <a:lnTo>
                  <a:pt x="2763101" y="3962400"/>
                </a:lnTo>
                <a:lnTo>
                  <a:pt x="2776219" y="3937000"/>
                </a:lnTo>
                <a:lnTo>
                  <a:pt x="2788175" y="3911600"/>
                </a:lnTo>
                <a:lnTo>
                  <a:pt x="2798524" y="3886200"/>
                </a:lnTo>
                <a:lnTo>
                  <a:pt x="2807277" y="3860800"/>
                </a:lnTo>
                <a:lnTo>
                  <a:pt x="2814447" y="3848100"/>
                </a:lnTo>
                <a:lnTo>
                  <a:pt x="2819493" y="3822700"/>
                </a:lnTo>
                <a:lnTo>
                  <a:pt x="2821860" y="3810000"/>
                </a:lnTo>
                <a:lnTo>
                  <a:pt x="2821537" y="3797300"/>
                </a:lnTo>
                <a:lnTo>
                  <a:pt x="2806414" y="3759200"/>
                </a:lnTo>
                <a:lnTo>
                  <a:pt x="2787268" y="3733800"/>
                </a:lnTo>
                <a:lnTo>
                  <a:pt x="2572639" y="3517900"/>
                </a:lnTo>
                <a:close/>
              </a:path>
              <a:path w="5236209" h="5295900">
                <a:moveTo>
                  <a:pt x="2342181" y="3289300"/>
                </a:moveTo>
                <a:lnTo>
                  <a:pt x="2248779" y="3289300"/>
                </a:lnTo>
                <a:lnTo>
                  <a:pt x="2243709" y="3302000"/>
                </a:lnTo>
                <a:lnTo>
                  <a:pt x="1884172" y="3657600"/>
                </a:lnTo>
                <a:lnTo>
                  <a:pt x="1878964" y="3657600"/>
                </a:lnTo>
                <a:lnTo>
                  <a:pt x="1875789" y="3670300"/>
                </a:lnTo>
                <a:lnTo>
                  <a:pt x="1874519" y="3670300"/>
                </a:lnTo>
                <a:lnTo>
                  <a:pt x="1873377" y="3683000"/>
                </a:lnTo>
                <a:lnTo>
                  <a:pt x="1874012" y="3683000"/>
                </a:lnTo>
                <a:lnTo>
                  <a:pt x="1876298" y="3695700"/>
                </a:lnTo>
                <a:lnTo>
                  <a:pt x="1878419" y="3695700"/>
                </a:lnTo>
                <a:lnTo>
                  <a:pt x="1881362" y="3708400"/>
                </a:lnTo>
                <a:lnTo>
                  <a:pt x="1885138" y="3708400"/>
                </a:lnTo>
                <a:lnTo>
                  <a:pt x="1889760" y="3721100"/>
                </a:lnTo>
                <a:lnTo>
                  <a:pt x="1895139" y="3721100"/>
                </a:lnTo>
                <a:lnTo>
                  <a:pt x="1901364" y="3733800"/>
                </a:lnTo>
                <a:lnTo>
                  <a:pt x="1908423" y="3733800"/>
                </a:lnTo>
                <a:lnTo>
                  <a:pt x="1916302" y="3746500"/>
                </a:lnTo>
                <a:lnTo>
                  <a:pt x="1931374" y="3759200"/>
                </a:lnTo>
                <a:lnTo>
                  <a:pt x="1945338" y="3771900"/>
                </a:lnTo>
                <a:lnTo>
                  <a:pt x="1958183" y="3784600"/>
                </a:lnTo>
                <a:lnTo>
                  <a:pt x="2006980" y="3784600"/>
                </a:lnTo>
                <a:lnTo>
                  <a:pt x="2269363" y="3517900"/>
                </a:lnTo>
                <a:lnTo>
                  <a:pt x="2572639" y="3517900"/>
                </a:lnTo>
                <a:lnTo>
                  <a:pt x="2358009" y="3302000"/>
                </a:lnTo>
                <a:lnTo>
                  <a:pt x="2350148" y="3302000"/>
                </a:lnTo>
                <a:lnTo>
                  <a:pt x="2342181" y="3289300"/>
                </a:lnTo>
                <a:close/>
              </a:path>
              <a:path w="5236209" h="5295900">
                <a:moveTo>
                  <a:pt x="3229864" y="3543300"/>
                </a:moveTo>
                <a:lnTo>
                  <a:pt x="3180542" y="3543300"/>
                </a:lnTo>
                <a:lnTo>
                  <a:pt x="3187080" y="3556000"/>
                </a:lnTo>
                <a:lnTo>
                  <a:pt x="3225038" y="3556000"/>
                </a:lnTo>
                <a:lnTo>
                  <a:pt x="3229864" y="3543300"/>
                </a:lnTo>
                <a:close/>
              </a:path>
              <a:path w="5236209" h="5295900">
                <a:moveTo>
                  <a:pt x="2789721" y="2324100"/>
                </a:moveTo>
                <a:lnTo>
                  <a:pt x="2493264" y="2324100"/>
                </a:lnTo>
                <a:lnTo>
                  <a:pt x="3350005" y="3187700"/>
                </a:lnTo>
                <a:lnTo>
                  <a:pt x="3113786" y="3429000"/>
                </a:lnTo>
                <a:lnTo>
                  <a:pt x="3106166" y="3429000"/>
                </a:lnTo>
                <a:lnTo>
                  <a:pt x="3105023" y="3441700"/>
                </a:lnTo>
                <a:lnTo>
                  <a:pt x="3103753" y="3441700"/>
                </a:lnTo>
                <a:lnTo>
                  <a:pt x="3104388" y="3454400"/>
                </a:lnTo>
                <a:lnTo>
                  <a:pt x="3106674" y="3467100"/>
                </a:lnTo>
                <a:lnTo>
                  <a:pt x="3108721" y="3467100"/>
                </a:lnTo>
                <a:lnTo>
                  <a:pt x="3111436" y="3479800"/>
                </a:lnTo>
                <a:lnTo>
                  <a:pt x="3114817" y="3479800"/>
                </a:lnTo>
                <a:lnTo>
                  <a:pt x="3118866" y="3492500"/>
                </a:lnTo>
                <a:lnTo>
                  <a:pt x="3123604" y="3492500"/>
                </a:lnTo>
                <a:lnTo>
                  <a:pt x="3129248" y="3505200"/>
                </a:lnTo>
                <a:lnTo>
                  <a:pt x="3135796" y="3505200"/>
                </a:lnTo>
                <a:lnTo>
                  <a:pt x="3143250" y="3517900"/>
                </a:lnTo>
                <a:lnTo>
                  <a:pt x="3151298" y="3530600"/>
                </a:lnTo>
                <a:lnTo>
                  <a:pt x="3159061" y="3530600"/>
                </a:lnTo>
                <a:lnTo>
                  <a:pt x="3166538" y="3543300"/>
                </a:lnTo>
                <a:lnTo>
                  <a:pt x="3233928" y="3543300"/>
                </a:lnTo>
                <a:lnTo>
                  <a:pt x="3748112" y="3035300"/>
                </a:lnTo>
                <a:lnTo>
                  <a:pt x="3500374" y="3035300"/>
                </a:lnTo>
                <a:lnTo>
                  <a:pt x="2789721" y="2324100"/>
                </a:lnTo>
                <a:close/>
              </a:path>
              <a:path w="5236209" h="5295900">
                <a:moveTo>
                  <a:pt x="2325878" y="3276600"/>
                </a:moveTo>
                <a:lnTo>
                  <a:pt x="2266441" y="3276600"/>
                </a:lnTo>
                <a:lnTo>
                  <a:pt x="2260157" y="3289300"/>
                </a:lnTo>
                <a:lnTo>
                  <a:pt x="2334095" y="3289300"/>
                </a:lnTo>
                <a:lnTo>
                  <a:pt x="2325878" y="3276600"/>
                </a:lnTo>
                <a:close/>
              </a:path>
              <a:path w="5236209" h="5295900">
                <a:moveTo>
                  <a:pt x="3761724" y="2832100"/>
                </a:moveTo>
                <a:lnTo>
                  <a:pt x="3705098" y="2832100"/>
                </a:lnTo>
                <a:lnTo>
                  <a:pt x="3500374" y="3035300"/>
                </a:lnTo>
                <a:lnTo>
                  <a:pt x="3748112" y="3035300"/>
                </a:lnTo>
                <a:lnTo>
                  <a:pt x="3825240" y="2959100"/>
                </a:lnTo>
                <a:lnTo>
                  <a:pt x="3829304" y="2959100"/>
                </a:lnTo>
                <a:lnTo>
                  <a:pt x="3832225" y="2946400"/>
                </a:lnTo>
                <a:lnTo>
                  <a:pt x="3834003" y="2946400"/>
                </a:lnTo>
                <a:lnTo>
                  <a:pt x="3835780" y="2933700"/>
                </a:lnTo>
                <a:lnTo>
                  <a:pt x="3834003" y="2921000"/>
                </a:lnTo>
                <a:lnTo>
                  <a:pt x="3832363" y="2921000"/>
                </a:lnTo>
                <a:lnTo>
                  <a:pt x="3829939" y="2908300"/>
                </a:lnTo>
                <a:lnTo>
                  <a:pt x="3826752" y="2908300"/>
                </a:lnTo>
                <a:lnTo>
                  <a:pt x="3822827" y="2895600"/>
                </a:lnTo>
                <a:lnTo>
                  <a:pt x="3817967" y="2895600"/>
                </a:lnTo>
                <a:lnTo>
                  <a:pt x="3812143" y="2882900"/>
                </a:lnTo>
                <a:lnTo>
                  <a:pt x="3805342" y="2870200"/>
                </a:lnTo>
                <a:lnTo>
                  <a:pt x="3797554" y="2870200"/>
                </a:lnTo>
                <a:lnTo>
                  <a:pt x="3789864" y="2857500"/>
                </a:lnTo>
                <a:lnTo>
                  <a:pt x="3782425" y="2857500"/>
                </a:lnTo>
                <a:lnTo>
                  <a:pt x="3775247" y="2844800"/>
                </a:lnTo>
                <a:lnTo>
                  <a:pt x="3768343" y="2844800"/>
                </a:lnTo>
                <a:lnTo>
                  <a:pt x="3761724" y="2832100"/>
                </a:lnTo>
                <a:close/>
              </a:path>
              <a:path w="5236209" h="5295900">
                <a:moveTo>
                  <a:pt x="1895728" y="2844800"/>
                </a:moveTo>
                <a:lnTo>
                  <a:pt x="1783206" y="2844800"/>
                </a:lnTo>
                <a:lnTo>
                  <a:pt x="1758489" y="2857500"/>
                </a:lnTo>
                <a:lnTo>
                  <a:pt x="1905877" y="2857500"/>
                </a:lnTo>
                <a:lnTo>
                  <a:pt x="1895728" y="2844800"/>
                </a:lnTo>
                <a:close/>
              </a:path>
              <a:path w="5236209" h="5295900">
                <a:moveTo>
                  <a:pt x="1875742" y="2832100"/>
                </a:moveTo>
                <a:lnTo>
                  <a:pt x="1824910" y="2832100"/>
                </a:lnTo>
                <a:lnTo>
                  <a:pt x="1805636" y="2844800"/>
                </a:lnTo>
                <a:lnTo>
                  <a:pt x="1885967" y="2844800"/>
                </a:lnTo>
                <a:lnTo>
                  <a:pt x="1875742" y="2832100"/>
                </a:lnTo>
                <a:close/>
              </a:path>
              <a:path w="5236209" h="5295900">
                <a:moveTo>
                  <a:pt x="3728847" y="2819400"/>
                </a:moveTo>
                <a:lnTo>
                  <a:pt x="3722116" y="2832100"/>
                </a:lnTo>
                <a:lnTo>
                  <a:pt x="3735959" y="2832100"/>
                </a:lnTo>
                <a:lnTo>
                  <a:pt x="3728847" y="2819400"/>
                </a:lnTo>
                <a:close/>
              </a:path>
              <a:path w="5236209" h="5295900">
                <a:moveTo>
                  <a:pt x="2382519" y="2717800"/>
                </a:moveTo>
                <a:lnTo>
                  <a:pt x="2355373" y="2717800"/>
                </a:lnTo>
                <a:lnTo>
                  <a:pt x="2361922" y="2730500"/>
                </a:lnTo>
                <a:lnTo>
                  <a:pt x="2375789" y="2730500"/>
                </a:lnTo>
                <a:lnTo>
                  <a:pt x="2382519" y="2717800"/>
                </a:lnTo>
                <a:close/>
              </a:path>
              <a:path w="5236209" h="5295900">
                <a:moveTo>
                  <a:pt x="2510536" y="2044700"/>
                </a:moveTo>
                <a:lnTo>
                  <a:pt x="2467467" y="2044700"/>
                </a:lnTo>
                <a:lnTo>
                  <a:pt x="2460527" y="2057400"/>
                </a:lnTo>
                <a:lnTo>
                  <a:pt x="2453004" y="2057400"/>
                </a:lnTo>
                <a:lnTo>
                  <a:pt x="2444785" y="2070100"/>
                </a:lnTo>
                <a:lnTo>
                  <a:pt x="2435923" y="2070100"/>
                </a:lnTo>
                <a:lnTo>
                  <a:pt x="2426394" y="2082800"/>
                </a:lnTo>
                <a:lnTo>
                  <a:pt x="2416175" y="2095500"/>
                </a:lnTo>
                <a:lnTo>
                  <a:pt x="2408699" y="2095500"/>
                </a:lnTo>
                <a:lnTo>
                  <a:pt x="2401903" y="2108200"/>
                </a:lnTo>
                <a:lnTo>
                  <a:pt x="2395797" y="2108200"/>
                </a:lnTo>
                <a:lnTo>
                  <a:pt x="2390393" y="2120900"/>
                </a:lnTo>
                <a:lnTo>
                  <a:pt x="2385605" y="2120900"/>
                </a:lnTo>
                <a:lnTo>
                  <a:pt x="2381329" y="2133600"/>
                </a:lnTo>
                <a:lnTo>
                  <a:pt x="2374265" y="2133600"/>
                </a:lnTo>
                <a:lnTo>
                  <a:pt x="2370074" y="2146300"/>
                </a:lnTo>
                <a:lnTo>
                  <a:pt x="2366899" y="2146300"/>
                </a:lnTo>
                <a:lnTo>
                  <a:pt x="2364613" y="2159000"/>
                </a:lnTo>
                <a:lnTo>
                  <a:pt x="2360803" y="2159000"/>
                </a:lnTo>
                <a:lnTo>
                  <a:pt x="2360167" y="2171700"/>
                </a:lnTo>
                <a:lnTo>
                  <a:pt x="2265806" y="2590800"/>
                </a:lnTo>
                <a:lnTo>
                  <a:pt x="2264029" y="2603500"/>
                </a:lnTo>
                <a:lnTo>
                  <a:pt x="2263266" y="2616200"/>
                </a:lnTo>
                <a:lnTo>
                  <a:pt x="2263775" y="2628900"/>
                </a:lnTo>
                <a:lnTo>
                  <a:pt x="2265426" y="2628900"/>
                </a:lnTo>
                <a:lnTo>
                  <a:pt x="2268347" y="2641600"/>
                </a:lnTo>
                <a:lnTo>
                  <a:pt x="2271141" y="2641600"/>
                </a:lnTo>
                <a:lnTo>
                  <a:pt x="2275713" y="2654300"/>
                </a:lnTo>
                <a:lnTo>
                  <a:pt x="2281809" y="2654300"/>
                </a:lnTo>
                <a:lnTo>
                  <a:pt x="2286718" y="2667000"/>
                </a:lnTo>
                <a:lnTo>
                  <a:pt x="2292318" y="2667000"/>
                </a:lnTo>
                <a:lnTo>
                  <a:pt x="2298632" y="2679700"/>
                </a:lnTo>
                <a:lnTo>
                  <a:pt x="2305685" y="2679700"/>
                </a:lnTo>
                <a:lnTo>
                  <a:pt x="2315398" y="2692400"/>
                </a:lnTo>
                <a:lnTo>
                  <a:pt x="2324528" y="2705100"/>
                </a:lnTo>
                <a:lnTo>
                  <a:pt x="2333063" y="2705100"/>
                </a:lnTo>
                <a:lnTo>
                  <a:pt x="2340991" y="2717800"/>
                </a:lnTo>
                <a:lnTo>
                  <a:pt x="2388107" y="2717800"/>
                </a:lnTo>
                <a:lnTo>
                  <a:pt x="2392255" y="2705100"/>
                </a:lnTo>
                <a:lnTo>
                  <a:pt x="2396331" y="2692400"/>
                </a:lnTo>
                <a:lnTo>
                  <a:pt x="2400359" y="2692400"/>
                </a:lnTo>
                <a:lnTo>
                  <a:pt x="2404364" y="2679700"/>
                </a:lnTo>
                <a:lnTo>
                  <a:pt x="2493264" y="2324100"/>
                </a:lnTo>
                <a:lnTo>
                  <a:pt x="2789721" y="2324100"/>
                </a:lnTo>
                <a:lnTo>
                  <a:pt x="2510536" y="2044700"/>
                </a:lnTo>
                <a:close/>
              </a:path>
              <a:path w="5236209" h="5295900">
                <a:moveTo>
                  <a:pt x="4137787" y="2641600"/>
                </a:moveTo>
                <a:lnTo>
                  <a:pt x="4095003" y="2641600"/>
                </a:lnTo>
                <a:lnTo>
                  <a:pt x="4101280" y="2654300"/>
                </a:lnTo>
                <a:lnTo>
                  <a:pt x="4132961" y="2654300"/>
                </a:lnTo>
                <a:lnTo>
                  <a:pt x="4137787" y="2641600"/>
                </a:lnTo>
                <a:close/>
              </a:path>
              <a:path w="5236209" h="5295900">
                <a:moveTo>
                  <a:pt x="3695182" y="1422400"/>
                </a:moveTo>
                <a:lnTo>
                  <a:pt x="3401187" y="1422400"/>
                </a:lnTo>
                <a:lnTo>
                  <a:pt x="4257929" y="2286000"/>
                </a:lnTo>
                <a:lnTo>
                  <a:pt x="4021709" y="2527300"/>
                </a:lnTo>
                <a:lnTo>
                  <a:pt x="4014089" y="2527300"/>
                </a:lnTo>
                <a:lnTo>
                  <a:pt x="4011803" y="2540000"/>
                </a:lnTo>
                <a:lnTo>
                  <a:pt x="4012311" y="2552700"/>
                </a:lnTo>
                <a:lnTo>
                  <a:pt x="4014596" y="2552700"/>
                </a:lnTo>
                <a:lnTo>
                  <a:pt x="4016644" y="2565400"/>
                </a:lnTo>
                <a:lnTo>
                  <a:pt x="4019359" y="2565400"/>
                </a:lnTo>
                <a:lnTo>
                  <a:pt x="4022740" y="2578100"/>
                </a:lnTo>
                <a:lnTo>
                  <a:pt x="4026789" y="2578100"/>
                </a:lnTo>
                <a:lnTo>
                  <a:pt x="4031581" y="2590800"/>
                </a:lnTo>
                <a:lnTo>
                  <a:pt x="4037218" y="2603500"/>
                </a:lnTo>
                <a:lnTo>
                  <a:pt x="4043737" y="2603500"/>
                </a:lnTo>
                <a:lnTo>
                  <a:pt x="4051172" y="2616200"/>
                </a:lnTo>
                <a:lnTo>
                  <a:pt x="4059293" y="2616200"/>
                </a:lnTo>
                <a:lnTo>
                  <a:pt x="4067079" y="2628900"/>
                </a:lnTo>
                <a:lnTo>
                  <a:pt x="4074533" y="2628900"/>
                </a:lnTo>
                <a:lnTo>
                  <a:pt x="4081653" y="2641600"/>
                </a:lnTo>
                <a:lnTo>
                  <a:pt x="4141850" y="2641600"/>
                </a:lnTo>
                <a:lnTo>
                  <a:pt x="4656035" y="2133600"/>
                </a:lnTo>
                <a:lnTo>
                  <a:pt x="4408296" y="2133600"/>
                </a:lnTo>
                <a:lnTo>
                  <a:pt x="3695182" y="1422400"/>
                </a:lnTo>
                <a:close/>
              </a:path>
              <a:path w="5236209" h="5295900">
                <a:moveTo>
                  <a:pt x="4669647" y="1930400"/>
                </a:moveTo>
                <a:lnTo>
                  <a:pt x="4613020" y="1930400"/>
                </a:lnTo>
                <a:lnTo>
                  <a:pt x="4408296" y="2133600"/>
                </a:lnTo>
                <a:lnTo>
                  <a:pt x="4656035" y="2133600"/>
                </a:lnTo>
                <a:lnTo>
                  <a:pt x="4733163" y="2057400"/>
                </a:lnTo>
                <a:lnTo>
                  <a:pt x="4737226" y="2044700"/>
                </a:lnTo>
                <a:lnTo>
                  <a:pt x="4740147" y="2044700"/>
                </a:lnTo>
                <a:lnTo>
                  <a:pt x="4743704" y="2032000"/>
                </a:lnTo>
                <a:lnTo>
                  <a:pt x="4742053" y="2019300"/>
                </a:lnTo>
                <a:lnTo>
                  <a:pt x="4740340" y="2006600"/>
                </a:lnTo>
                <a:lnTo>
                  <a:pt x="4737877" y="2006600"/>
                </a:lnTo>
                <a:lnTo>
                  <a:pt x="4734677" y="1993900"/>
                </a:lnTo>
                <a:lnTo>
                  <a:pt x="4730749" y="1993900"/>
                </a:lnTo>
                <a:lnTo>
                  <a:pt x="4725890" y="1981200"/>
                </a:lnTo>
                <a:lnTo>
                  <a:pt x="4720066" y="1981200"/>
                </a:lnTo>
                <a:lnTo>
                  <a:pt x="4713265" y="1968500"/>
                </a:lnTo>
                <a:lnTo>
                  <a:pt x="4705476" y="1968500"/>
                </a:lnTo>
                <a:lnTo>
                  <a:pt x="4697787" y="1955800"/>
                </a:lnTo>
                <a:lnTo>
                  <a:pt x="4690348" y="1943100"/>
                </a:lnTo>
                <a:lnTo>
                  <a:pt x="4676267" y="1943100"/>
                </a:lnTo>
                <a:lnTo>
                  <a:pt x="4669647" y="1930400"/>
                </a:lnTo>
                <a:close/>
              </a:path>
              <a:path w="5236209" h="5295900">
                <a:moveTo>
                  <a:pt x="2493010" y="2032000"/>
                </a:moveTo>
                <a:lnTo>
                  <a:pt x="2486914" y="2032000"/>
                </a:lnTo>
                <a:lnTo>
                  <a:pt x="2479548" y="2044700"/>
                </a:lnTo>
                <a:lnTo>
                  <a:pt x="2502916" y="2044700"/>
                </a:lnTo>
                <a:lnTo>
                  <a:pt x="2493010" y="2032000"/>
                </a:lnTo>
                <a:close/>
              </a:path>
              <a:path w="5236209" h="5295900">
                <a:moveTo>
                  <a:pt x="4643882" y="1917700"/>
                </a:moveTo>
                <a:lnTo>
                  <a:pt x="4630039" y="1917700"/>
                </a:lnTo>
                <a:lnTo>
                  <a:pt x="4623435" y="1930400"/>
                </a:lnTo>
                <a:lnTo>
                  <a:pt x="4651501" y="1930400"/>
                </a:lnTo>
                <a:lnTo>
                  <a:pt x="4643882" y="1917700"/>
                </a:lnTo>
                <a:close/>
              </a:path>
              <a:path w="5236209" h="5295900">
                <a:moveTo>
                  <a:pt x="3283839" y="1816100"/>
                </a:moveTo>
                <a:lnTo>
                  <a:pt x="3269845" y="1816100"/>
                </a:lnTo>
                <a:lnTo>
                  <a:pt x="3275965" y="1828800"/>
                </a:lnTo>
                <a:lnTo>
                  <a:pt x="3283839" y="1816100"/>
                </a:lnTo>
                <a:close/>
              </a:path>
              <a:path w="5236209" h="5295900">
                <a:moveTo>
                  <a:pt x="3410839" y="1130300"/>
                </a:moveTo>
                <a:lnTo>
                  <a:pt x="3394837" y="1130300"/>
                </a:lnTo>
                <a:lnTo>
                  <a:pt x="3387598" y="1143000"/>
                </a:lnTo>
                <a:lnTo>
                  <a:pt x="3368452" y="1143000"/>
                </a:lnTo>
                <a:lnTo>
                  <a:pt x="3360928" y="1155700"/>
                </a:lnTo>
                <a:lnTo>
                  <a:pt x="3352708" y="1155700"/>
                </a:lnTo>
                <a:lnTo>
                  <a:pt x="3343846" y="1168400"/>
                </a:lnTo>
                <a:lnTo>
                  <a:pt x="3334317" y="1181100"/>
                </a:lnTo>
                <a:lnTo>
                  <a:pt x="3324098" y="1181100"/>
                </a:lnTo>
                <a:lnTo>
                  <a:pt x="3316622" y="1193800"/>
                </a:lnTo>
                <a:lnTo>
                  <a:pt x="3309826" y="1206500"/>
                </a:lnTo>
                <a:lnTo>
                  <a:pt x="3303720" y="1206500"/>
                </a:lnTo>
                <a:lnTo>
                  <a:pt x="3298316" y="1219200"/>
                </a:lnTo>
                <a:lnTo>
                  <a:pt x="3289252" y="1219200"/>
                </a:lnTo>
                <a:lnTo>
                  <a:pt x="3285476" y="1231900"/>
                </a:lnTo>
                <a:lnTo>
                  <a:pt x="3282188" y="1231900"/>
                </a:lnTo>
                <a:lnTo>
                  <a:pt x="3278124" y="1244600"/>
                </a:lnTo>
                <a:lnTo>
                  <a:pt x="3272536" y="1244600"/>
                </a:lnTo>
                <a:lnTo>
                  <a:pt x="3270123" y="1257300"/>
                </a:lnTo>
                <a:lnTo>
                  <a:pt x="3268091" y="1257300"/>
                </a:lnTo>
                <a:lnTo>
                  <a:pt x="3173729" y="1689100"/>
                </a:lnTo>
                <a:lnTo>
                  <a:pt x="3171952" y="1701800"/>
                </a:lnTo>
                <a:lnTo>
                  <a:pt x="3171190" y="1701800"/>
                </a:lnTo>
                <a:lnTo>
                  <a:pt x="3171698" y="1714500"/>
                </a:lnTo>
                <a:lnTo>
                  <a:pt x="3173349" y="1727200"/>
                </a:lnTo>
                <a:lnTo>
                  <a:pt x="3176269" y="1727200"/>
                </a:lnTo>
                <a:lnTo>
                  <a:pt x="3179064" y="1739900"/>
                </a:lnTo>
                <a:lnTo>
                  <a:pt x="3183636" y="1752600"/>
                </a:lnTo>
                <a:lnTo>
                  <a:pt x="3189731" y="1752600"/>
                </a:lnTo>
                <a:lnTo>
                  <a:pt x="3194659" y="1765300"/>
                </a:lnTo>
                <a:lnTo>
                  <a:pt x="3200288" y="1765300"/>
                </a:lnTo>
                <a:lnTo>
                  <a:pt x="3206609" y="1778000"/>
                </a:lnTo>
                <a:lnTo>
                  <a:pt x="3213607" y="1778000"/>
                </a:lnTo>
                <a:lnTo>
                  <a:pt x="3223321" y="1790700"/>
                </a:lnTo>
                <a:lnTo>
                  <a:pt x="3232451" y="1803400"/>
                </a:lnTo>
                <a:lnTo>
                  <a:pt x="3240986" y="1803400"/>
                </a:lnTo>
                <a:lnTo>
                  <a:pt x="3248914" y="1816100"/>
                </a:lnTo>
                <a:lnTo>
                  <a:pt x="3296030" y="1816100"/>
                </a:lnTo>
                <a:lnTo>
                  <a:pt x="3300178" y="1803400"/>
                </a:lnTo>
                <a:lnTo>
                  <a:pt x="3304254" y="1790700"/>
                </a:lnTo>
                <a:lnTo>
                  <a:pt x="3308282" y="1790700"/>
                </a:lnTo>
                <a:lnTo>
                  <a:pt x="3312287" y="1778000"/>
                </a:lnTo>
                <a:lnTo>
                  <a:pt x="3401187" y="1422400"/>
                </a:lnTo>
                <a:lnTo>
                  <a:pt x="3695182" y="1422400"/>
                </a:lnTo>
                <a:lnTo>
                  <a:pt x="3415029" y="1143000"/>
                </a:lnTo>
                <a:lnTo>
                  <a:pt x="3410839" y="1130300"/>
                </a:lnTo>
                <a:close/>
              </a:path>
              <a:path w="5236209" h="5295900">
                <a:moveTo>
                  <a:pt x="5105574" y="1676400"/>
                </a:moveTo>
                <a:lnTo>
                  <a:pt x="5070474" y="1676400"/>
                </a:lnTo>
                <a:lnTo>
                  <a:pt x="5075300" y="1689100"/>
                </a:lnTo>
                <a:lnTo>
                  <a:pt x="5097873" y="1689100"/>
                </a:lnTo>
                <a:lnTo>
                  <a:pt x="5105574" y="1676400"/>
                </a:lnTo>
                <a:close/>
              </a:path>
              <a:path w="5236209" h="5295900">
                <a:moveTo>
                  <a:pt x="4747581" y="266700"/>
                </a:moveTo>
                <a:lnTo>
                  <a:pt x="4529709" y="266700"/>
                </a:lnTo>
                <a:lnTo>
                  <a:pt x="5057013" y="1651000"/>
                </a:lnTo>
                <a:lnTo>
                  <a:pt x="5060080" y="1663700"/>
                </a:lnTo>
                <a:lnTo>
                  <a:pt x="5063363" y="1663700"/>
                </a:lnTo>
                <a:lnTo>
                  <a:pt x="5066835" y="1676400"/>
                </a:lnTo>
                <a:lnTo>
                  <a:pt x="5123180" y="1676400"/>
                </a:lnTo>
                <a:lnTo>
                  <a:pt x="5133465" y="1663700"/>
                </a:lnTo>
                <a:lnTo>
                  <a:pt x="5145071" y="1651000"/>
                </a:lnTo>
                <a:lnTo>
                  <a:pt x="5157987" y="1638300"/>
                </a:lnTo>
                <a:lnTo>
                  <a:pt x="5172201" y="1625600"/>
                </a:lnTo>
                <a:lnTo>
                  <a:pt x="5183034" y="1612900"/>
                </a:lnTo>
                <a:lnTo>
                  <a:pt x="5192855" y="1600200"/>
                </a:lnTo>
                <a:lnTo>
                  <a:pt x="5201652" y="1600200"/>
                </a:lnTo>
                <a:lnTo>
                  <a:pt x="5209413" y="1587500"/>
                </a:lnTo>
                <a:lnTo>
                  <a:pt x="5216128" y="1574800"/>
                </a:lnTo>
                <a:lnTo>
                  <a:pt x="5221795" y="1574800"/>
                </a:lnTo>
                <a:lnTo>
                  <a:pt x="5226415" y="1562100"/>
                </a:lnTo>
                <a:lnTo>
                  <a:pt x="5229987" y="1562100"/>
                </a:lnTo>
                <a:lnTo>
                  <a:pt x="5232655" y="1549400"/>
                </a:lnTo>
                <a:lnTo>
                  <a:pt x="5234574" y="1536700"/>
                </a:lnTo>
                <a:lnTo>
                  <a:pt x="5235755" y="1536700"/>
                </a:lnTo>
                <a:lnTo>
                  <a:pt x="5236210" y="1524000"/>
                </a:lnTo>
                <a:lnTo>
                  <a:pt x="5235829" y="1524000"/>
                </a:lnTo>
                <a:lnTo>
                  <a:pt x="5234686" y="1511300"/>
                </a:lnTo>
                <a:lnTo>
                  <a:pt x="5232781" y="1511300"/>
                </a:lnTo>
                <a:lnTo>
                  <a:pt x="5230114" y="1498600"/>
                </a:lnTo>
                <a:lnTo>
                  <a:pt x="4747581" y="266700"/>
                </a:lnTo>
                <a:close/>
              </a:path>
              <a:path w="5236209" h="5295900">
                <a:moveTo>
                  <a:pt x="4598235" y="12700"/>
                </a:moveTo>
                <a:lnTo>
                  <a:pt x="4514595" y="12700"/>
                </a:lnTo>
                <a:lnTo>
                  <a:pt x="3855085" y="673100"/>
                </a:lnTo>
                <a:lnTo>
                  <a:pt x="3849751" y="673100"/>
                </a:lnTo>
                <a:lnTo>
                  <a:pt x="3846449" y="685800"/>
                </a:lnTo>
                <a:lnTo>
                  <a:pt x="3844925" y="685800"/>
                </a:lnTo>
                <a:lnTo>
                  <a:pt x="3843528" y="698500"/>
                </a:lnTo>
                <a:lnTo>
                  <a:pt x="3844036" y="711200"/>
                </a:lnTo>
                <a:lnTo>
                  <a:pt x="3846576" y="711200"/>
                </a:lnTo>
                <a:lnTo>
                  <a:pt x="3848937" y="723900"/>
                </a:lnTo>
                <a:lnTo>
                  <a:pt x="3852037" y="723900"/>
                </a:lnTo>
                <a:lnTo>
                  <a:pt x="3855898" y="736600"/>
                </a:lnTo>
                <a:lnTo>
                  <a:pt x="3860545" y="736600"/>
                </a:lnTo>
                <a:lnTo>
                  <a:pt x="3865925" y="749300"/>
                </a:lnTo>
                <a:lnTo>
                  <a:pt x="3872150" y="762000"/>
                </a:lnTo>
                <a:lnTo>
                  <a:pt x="3879209" y="762000"/>
                </a:lnTo>
                <a:lnTo>
                  <a:pt x="3887089" y="774700"/>
                </a:lnTo>
                <a:lnTo>
                  <a:pt x="3902374" y="787400"/>
                </a:lnTo>
                <a:lnTo>
                  <a:pt x="3916981" y="800100"/>
                </a:lnTo>
                <a:lnTo>
                  <a:pt x="3930898" y="812800"/>
                </a:lnTo>
                <a:lnTo>
                  <a:pt x="3977598" y="812800"/>
                </a:lnTo>
                <a:lnTo>
                  <a:pt x="3986530" y="800100"/>
                </a:lnTo>
                <a:lnTo>
                  <a:pt x="4529709" y="266700"/>
                </a:lnTo>
                <a:lnTo>
                  <a:pt x="4747581" y="266700"/>
                </a:lnTo>
                <a:lnTo>
                  <a:pt x="4702810" y="152400"/>
                </a:lnTo>
                <a:lnTo>
                  <a:pt x="4699305" y="152400"/>
                </a:lnTo>
                <a:lnTo>
                  <a:pt x="4692344" y="127000"/>
                </a:lnTo>
                <a:lnTo>
                  <a:pt x="4688840" y="127000"/>
                </a:lnTo>
                <a:lnTo>
                  <a:pt x="4685242" y="114300"/>
                </a:lnTo>
                <a:lnTo>
                  <a:pt x="4681299" y="114300"/>
                </a:lnTo>
                <a:lnTo>
                  <a:pt x="4676999" y="101600"/>
                </a:lnTo>
                <a:lnTo>
                  <a:pt x="4672330" y="88900"/>
                </a:lnTo>
                <a:lnTo>
                  <a:pt x="4667450" y="88900"/>
                </a:lnTo>
                <a:lnTo>
                  <a:pt x="4662344" y="76200"/>
                </a:lnTo>
                <a:lnTo>
                  <a:pt x="4657024" y="76200"/>
                </a:lnTo>
                <a:lnTo>
                  <a:pt x="4651501" y="63500"/>
                </a:lnTo>
                <a:lnTo>
                  <a:pt x="4645598" y="63500"/>
                </a:lnTo>
                <a:lnTo>
                  <a:pt x="4639135" y="50800"/>
                </a:lnTo>
                <a:lnTo>
                  <a:pt x="4632124" y="50800"/>
                </a:lnTo>
                <a:lnTo>
                  <a:pt x="4624578" y="38100"/>
                </a:lnTo>
                <a:lnTo>
                  <a:pt x="4615241" y="25400"/>
                </a:lnTo>
                <a:lnTo>
                  <a:pt x="4606464" y="25400"/>
                </a:lnTo>
                <a:lnTo>
                  <a:pt x="4598235" y="12700"/>
                </a:lnTo>
                <a:close/>
              </a:path>
              <a:path w="5236209" h="5295900">
                <a:moveTo>
                  <a:pt x="4583255" y="0"/>
                </a:moveTo>
                <a:lnTo>
                  <a:pt x="4532776" y="0"/>
                </a:lnTo>
                <a:lnTo>
                  <a:pt x="4526756" y="12700"/>
                </a:lnTo>
                <a:lnTo>
                  <a:pt x="4590542" y="12700"/>
                </a:lnTo>
                <a:lnTo>
                  <a:pt x="458325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9191" y="2641091"/>
            <a:ext cx="20593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0" b="0" spc="-5" dirty="0">
                <a:latin typeface="Calibri Light"/>
                <a:cs typeface="Calibri Light"/>
              </a:rPr>
              <a:t>7</a:t>
            </a:r>
            <a:r>
              <a:rPr sz="6000" b="0" spc="-7" baseline="25000" dirty="0">
                <a:latin typeface="Calibri Light"/>
                <a:cs typeface="Calibri Light"/>
              </a:rPr>
              <a:t>th</a:t>
            </a:r>
            <a:r>
              <a:rPr sz="6000" b="0" spc="555" baseline="25000" dirty="0">
                <a:latin typeface="Calibri Light"/>
                <a:cs typeface="Calibri Light"/>
              </a:rPr>
              <a:t> </a:t>
            </a:r>
            <a:r>
              <a:rPr sz="6000" b="0" dirty="0">
                <a:latin typeface="Calibri Light"/>
                <a:cs typeface="Calibri Light"/>
              </a:rPr>
              <a:t>Jan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002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QnA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7792720" cy="3605529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Spark </a:t>
            </a:r>
            <a:r>
              <a:rPr sz="2800" dirty="0">
                <a:latin typeface="Calibri"/>
                <a:cs typeface="Calibri"/>
              </a:rPr>
              <a:t>vs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PySpark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Hadoop </a:t>
            </a:r>
            <a:r>
              <a:rPr sz="2800" spc="-10" dirty="0">
                <a:latin typeface="Calibri"/>
                <a:cs typeface="Calibri"/>
              </a:rPr>
              <a:t>vs </a:t>
            </a:r>
            <a:r>
              <a:rPr sz="2800" spc="-5" dirty="0">
                <a:latin typeface="Calibri"/>
                <a:cs typeface="Calibri"/>
              </a:rPr>
              <a:t>Spark (Hadoop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YARN,Mesos,kubernetes)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Azure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DataBricks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Hadoop </a:t>
            </a:r>
            <a:r>
              <a:rPr sz="2800" spc="-15" dirty="0">
                <a:latin typeface="Calibri"/>
                <a:cs typeface="Calibri"/>
              </a:rPr>
              <a:t>operating </a:t>
            </a:r>
            <a:r>
              <a:rPr sz="2800" dirty="0">
                <a:latin typeface="Calibri"/>
                <a:cs typeface="Calibri"/>
              </a:rPr>
              <a:t>modes | </a:t>
            </a:r>
            <a:r>
              <a:rPr sz="2800" spc="-5" dirty="0">
                <a:latin typeface="Calibri"/>
                <a:cs typeface="Calibri"/>
              </a:rPr>
              <a:t>single node </a:t>
            </a:r>
            <a:r>
              <a:rPr sz="2800" dirty="0">
                <a:latin typeface="Calibri"/>
                <a:cs typeface="Calibri"/>
              </a:rPr>
              <a:t>| multi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node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HDFS </a:t>
            </a:r>
            <a:r>
              <a:rPr sz="2800" spc="-10" dirty="0">
                <a:latin typeface="Calibri"/>
                <a:cs typeface="Calibri"/>
              </a:rPr>
              <a:t>commands </a:t>
            </a:r>
            <a:r>
              <a:rPr sz="2800" dirty="0">
                <a:latin typeface="Calibri"/>
                <a:cs typeface="Calibri"/>
              </a:rPr>
              <a:t>| MR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Hive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|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50%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project </a:t>
            </a:r>
            <a:r>
              <a:rPr sz="2800" dirty="0">
                <a:latin typeface="Calibri"/>
                <a:cs typeface="Calibri"/>
              </a:rPr>
              <a:t>100%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Wingdings"/>
                <a:cs typeface="Wingdings"/>
              </a:rPr>
              <a:t></a:t>
            </a:r>
            <a:endParaRPr sz="28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17627"/>
            <a:ext cx="4879975" cy="42411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Start-all.sh</a:t>
            </a:r>
            <a:r>
              <a:rPr sz="2800" spc="-2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|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Jps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Hive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Create </a:t>
            </a:r>
            <a:r>
              <a:rPr sz="2800" dirty="0">
                <a:latin typeface="Calibri"/>
                <a:cs typeface="Calibri"/>
              </a:rPr>
              <a:t>7 jan </a:t>
            </a:r>
            <a:r>
              <a:rPr sz="2800" spc="-5" dirty="0">
                <a:latin typeface="Calibri"/>
                <a:cs typeface="Calibri"/>
              </a:rPr>
              <a:t>db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Create </a:t>
            </a:r>
            <a:r>
              <a:rPr sz="2800" spc="-5" dirty="0">
                <a:latin typeface="Calibri"/>
                <a:cs typeface="Calibri"/>
              </a:rPr>
              <a:t>tx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Load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Load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using </a:t>
            </a:r>
            <a:r>
              <a:rPr sz="2800" spc="-15" dirty="0">
                <a:latin typeface="Calibri"/>
                <a:cs typeface="Calibri"/>
              </a:rPr>
              <a:t>HDFS</a:t>
            </a:r>
            <a:r>
              <a:rPr sz="2800" spc="-10" dirty="0">
                <a:latin typeface="Calibri"/>
                <a:cs typeface="Calibri"/>
              </a:rPr>
              <a:t> command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latin typeface="Calibri"/>
                <a:cs typeface="Calibri"/>
              </a:rPr>
              <a:t>Truncate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Drop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endParaRPr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239"/>
            <a:ext cx="13836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gpar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101</a:t>
            </a:fld>
            <a:endParaRPr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5838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 Light"/>
                <a:cs typeface="Calibri Light"/>
              </a:rPr>
              <a:t>Internal vs </a:t>
            </a:r>
            <a:r>
              <a:rPr sz="4400" b="0" spc="-5" dirty="0">
                <a:latin typeface="Calibri Light"/>
                <a:cs typeface="Calibri Light"/>
              </a:rPr>
              <a:t>External</a:t>
            </a:r>
            <a:r>
              <a:rPr sz="4400" b="0" spc="-50" dirty="0">
                <a:latin typeface="Calibri Light"/>
                <a:cs typeface="Calibri Light"/>
              </a:rPr>
              <a:t> </a:t>
            </a:r>
            <a:r>
              <a:rPr sz="4400" b="0" spc="-60" dirty="0">
                <a:latin typeface="Calibri Light"/>
                <a:cs typeface="Calibri Light"/>
              </a:rPr>
              <a:t>Tables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381000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Internal </a:t>
            </a:r>
            <a:r>
              <a:rPr sz="2800" dirty="0">
                <a:latin typeface="Calibri"/>
                <a:cs typeface="Calibri"/>
              </a:rPr>
              <a:t>|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Managed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External </a:t>
            </a:r>
            <a:r>
              <a:rPr sz="2800" dirty="0">
                <a:latin typeface="Calibri"/>
                <a:cs typeface="Calibri"/>
              </a:rPr>
              <a:t>| Non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Managed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565785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TX(cid,cname,revenue) </a:t>
            </a:r>
            <a:r>
              <a:rPr sz="2800" dirty="0">
                <a:latin typeface="Calibri"/>
                <a:cs typeface="Calibri"/>
              </a:rPr>
              <a:t>|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Internal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Tx_ext(cid,cname,revenue) </a:t>
            </a:r>
            <a:r>
              <a:rPr sz="2800" dirty="0">
                <a:latin typeface="Calibri"/>
                <a:cs typeface="Calibri"/>
              </a:rPr>
              <a:t>|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External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103</a:t>
            </a:fld>
            <a:endParaRPr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930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 Light"/>
                <a:cs typeface="Calibri Light"/>
              </a:rPr>
              <a:t>Location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3180" y="2463164"/>
            <a:ext cx="2559050" cy="665480"/>
          </a:xfrm>
          <a:prstGeom prst="rect">
            <a:avLst/>
          </a:prstGeom>
          <a:solidFill>
            <a:srgbClr val="FFFFFF"/>
          </a:solidFill>
          <a:ln w="12953">
            <a:solidFill>
              <a:srgbClr val="000000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marL="711200">
              <a:lnSpc>
                <a:spcPct val="100000"/>
              </a:lnSpc>
              <a:spcBef>
                <a:spcPts val="1420"/>
              </a:spcBef>
            </a:pPr>
            <a:r>
              <a:rPr sz="1800" spc="-5" dirty="0">
                <a:latin typeface="Calibri"/>
                <a:cs typeface="Calibri"/>
              </a:rPr>
              <a:t>transactions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57569" y="1291971"/>
            <a:ext cx="3810000" cy="2414270"/>
          </a:xfrm>
          <a:custGeom>
            <a:avLst/>
            <a:gdLst/>
            <a:ahLst/>
            <a:cxnLst/>
            <a:rect l="l" t="t" r="r" b="b"/>
            <a:pathLst>
              <a:path w="3810000" h="2414270">
                <a:moveTo>
                  <a:pt x="1905000" y="0"/>
                </a:moveTo>
                <a:lnTo>
                  <a:pt x="1830199" y="304"/>
                </a:lnTo>
                <a:lnTo>
                  <a:pt x="1756129" y="1210"/>
                </a:lnTo>
                <a:lnTo>
                  <a:pt x="1682843" y="2706"/>
                </a:lnTo>
                <a:lnTo>
                  <a:pt x="1610392" y="4781"/>
                </a:lnTo>
                <a:lnTo>
                  <a:pt x="1538831" y="7424"/>
                </a:lnTo>
                <a:lnTo>
                  <a:pt x="1468211" y="10623"/>
                </a:lnTo>
                <a:lnTo>
                  <a:pt x="1398587" y="14368"/>
                </a:lnTo>
                <a:lnTo>
                  <a:pt x="1330011" y="18648"/>
                </a:lnTo>
                <a:lnTo>
                  <a:pt x="1262535" y="23450"/>
                </a:lnTo>
                <a:lnTo>
                  <a:pt x="1196214" y="28765"/>
                </a:lnTo>
                <a:lnTo>
                  <a:pt x="1131099" y="34580"/>
                </a:lnTo>
                <a:lnTo>
                  <a:pt x="1067244" y="40885"/>
                </a:lnTo>
                <a:lnTo>
                  <a:pt x="1004701" y="47669"/>
                </a:lnTo>
                <a:lnTo>
                  <a:pt x="943525" y="54920"/>
                </a:lnTo>
                <a:lnTo>
                  <a:pt x="883767" y="62627"/>
                </a:lnTo>
                <a:lnTo>
                  <a:pt x="825480" y="70779"/>
                </a:lnTo>
                <a:lnTo>
                  <a:pt x="768718" y="79365"/>
                </a:lnTo>
                <a:lnTo>
                  <a:pt x="713534" y="88374"/>
                </a:lnTo>
                <a:lnTo>
                  <a:pt x="659979" y="97794"/>
                </a:lnTo>
                <a:lnTo>
                  <a:pt x="608109" y="107614"/>
                </a:lnTo>
                <a:lnTo>
                  <a:pt x="557974" y="117824"/>
                </a:lnTo>
                <a:lnTo>
                  <a:pt x="509629" y="128411"/>
                </a:lnTo>
                <a:lnTo>
                  <a:pt x="463125" y="139366"/>
                </a:lnTo>
                <a:lnTo>
                  <a:pt x="418517" y="150676"/>
                </a:lnTo>
                <a:lnTo>
                  <a:pt x="375857" y="162330"/>
                </a:lnTo>
                <a:lnTo>
                  <a:pt x="335199" y="174318"/>
                </a:lnTo>
                <a:lnTo>
                  <a:pt x="296594" y="186628"/>
                </a:lnTo>
                <a:lnTo>
                  <a:pt x="260096" y="199248"/>
                </a:lnTo>
                <a:lnTo>
                  <a:pt x="193632" y="225378"/>
                </a:lnTo>
                <a:lnTo>
                  <a:pt x="136231" y="252618"/>
                </a:lnTo>
                <a:lnTo>
                  <a:pt x="88317" y="280878"/>
                </a:lnTo>
                <a:lnTo>
                  <a:pt x="50314" y="310069"/>
                </a:lnTo>
                <a:lnTo>
                  <a:pt x="22644" y="340102"/>
                </a:lnTo>
                <a:lnTo>
                  <a:pt x="1441" y="386534"/>
                </a:lnTo>
                <a:lnTo>
                  <a:pt x="0" y="402336"/>
                </a:lnTo>
                <a:lnTo>
                  <a:pt x="0" y="2011679"/>
                </a:lnTo>
                <a:lnTo>
                  <a:pt x="12816" y="2058609"/>
                </a:lnTo>
                <a:lnTo>
                  <a:pt x="50314" y="2103946"/>
                </a:lnTo>
                <a:lnTo>
                  <a:pt x="88317" y="2133137"/>
                </a:lnTo>
                <a:lnTo>
                  <a:pt x="136231" y="2161397"/>
                </a:lnTo>
                <a:lnTo>
                  <a:pt x="193632" y="2188637"/>
                </a:lnTo>
                <a:lnTo>
                  <a:pt x="260096" y="2214767"/>
                </a:lnTo>
                <a:lnTo>
                  <a:pt x="296594" y="2227387"/>
                </a:lnTo>
                <a:lnTo>
                  <a:pt x="335199" y="2239697"/>
                </a:lnTo>
                <a:lnTo>
                  <a:pt x="375857" y="2251685"/>
                </a:lnTo>
                <a:lnTo>
                  <a:pt x="418517" y="2263339"/>
                </a:lnTo>
                <a:lnTo>
                  <a:pt x="463125" y="2274649"/>
                </a:lnTo>
                <a:lnTo>
                  <a:pt x="509629" y="2285604"/>
                </a:lnTo>
                <a:lnTo>
                  <a:pt x="557974" y="2296191"/>
                </a:lnTo>
                <a:lnTo>
                  <a:pt x="608109" y="2306401"/>
                </a:lnTo>
                <a:lnTo>
                  <a:pt x="659979" y="2316221"/>
                </a:lnTo>
                <a:lnTo>
                  <a:pt x="713534" y="2325641"/>
                </a:lnTo>
                <a:lnTo>
                  <a:pt x="768718" y="2334650"/>
                </a:lnTo>
                <a:lnTo>
                  <a:pt x="825480" y="2343236"/>
                </a:lnTo>
                <a:lnTo>
                  <a:pt x="883767" y="2351388"/>
                </a:lnTo>
                <a:lnTo>
                  <a:pt x="943525" y="2359095"/>
                </a:lnTo>
                <a:lnTo>
                  <a:pt x="1004701" y="2366346"/>
                </a:lnTo>
                <a:lnTo>
                  <a:pt x="1067244" y="2373130"/>
                </a:lnTo>
                <a:lnTo>
                  <a:pt x="1131099" y="2379435"/>
                </a:lnTo>
                <a:lnTo>
                  <a:pt x="1196214" y="2385250"/>
                </a:lnTo>
                <a:lnTo>
                  <a:pt x="1262535" y="2390565"/>
                </a:lnTo>
                <a:lnTo>
                  <a:pt x="1330011" y="2395367"/>
                </a:lnTo>
                <a:lnTo>
                  <a:pt x="1398587" y="2399647"/>
                </a:lnTo>
                <a:lnTo>
                  <a:pt x="1468211" y="2403392"/>
                </a:lnTo>
                <a:lnTo>
                  <a:pt x="1538831" y="2406591"/>
                </a:lnTo>
                <a:lnTo>
                  <a:pt x="1610392" y="2409234"/>
                </a:lnTo>
                <a:lnTo>
                  <a:pt x="1682843" y="2411309"/>
                </a:lnTo>
                <a:lnTo>
                  <a:pt x="1756129" y="2412805"/>
                </a:lnTo>
                <a:lnTo>
                  <a:pt x="1830199" y="2413711"/>
                </a:lnTo>
                <a:lnTo>
                  <a:pt x="1905000" y="2414016"/>
                </a:lnTo>
                <a:lnTo>
                  <a:pt x="1979800" y="2413711"/>
                </a:lnTo>
                <a:lnTo>
                  <a:pt x="2053870" y="2412805"/>
                </a:lnTo>
                <a:lnTo>
                  <a:pt x="2127156" y="2411309"/>
                </a:lnTo>
                <a:lnTo>
                  <a:pt x="2199607" y="2409234"/>
                </a:lnTo>
                <a:lnTo>
                  <a:pt x="2271168" y="2406591"/>
                </a:lnTo>
                <a:lnTo>
                  <a:pt x="2341788" y="2403392"/>
                </a:lnTo>
                <a:lnTo>
                  <a:pt x="2411412" y="2399647"/>
                </a:lnTo>
                <a:lnTo>
                  <a:pt x="2479988" y="2395367"/>
                </a:lnTo>
                <a:lnTo>
                  <a:pt x="2547464" y="2390565"/>
                </a:lnTo>
                <a:lnTo>
                  <a:pt x="2613785" y="2385250"/>
                </a:lnTo>
                <a:lnTo>
                  <a:pt x="2678900" y="2379435"/>
                </a:lnTo>
                <a:lnTo>
                  <a:pt x="2742755" y="2373130"/>
                </a:lnTo>
                <a:lnTo>
                  <a:pt x="2805298" y="2366346"/>
                </a:lnTo>
                <a:lnTo>
                  <a:pt x="2866474" y="2359095"/>
                </a:lnTo>
                <a:lnTo>
                  <a:pt x="2926232" y="2351388"/>
                </a:lnTo>
                <a:lnTo>
                  <a:pt x="2984519" y="2343236"/>
                </a:lnTo>
                <a:lnTo>
                  <a:pt x="3041281" y="2334650"/>
                </a:lnTo>
                <a:lnTo>
                  <a:pt x="3096465" y="2325641"/>
                </a:lnTo>
                <a:lnTo>
                  <a:pt x="3150020" y="2316221"/>
                </a:lnTo>
                <a:lnTo>
                  <a:pt x="3201890" y="2306401"/>
                </a:lnTo>
                <a:lnTo>
                  <a:pt x="3252025" y="2296191"/>
                </a:lnTo>
                <a:lnTo>
                  <a:pt x="3300370" y="2285604"/>
                </a:lnTo>
                <a:lnTo>
                  <a:pt x="3346874" y="2274649"/>
                </a:lnTo>
                <a:lnTo>
                  <a:pt x="3391482" y="2263339"/>
                </a:lnTo>
                <a:lnTo>
                  <a:pt x="3434142" y="2251685"/>
                </a:lnTo>
                <a:lnTo>
                  <a:pt x="3474800" y="2239697"/>
                </a:lnTo>
                <a:lnTo>
                  <a:pt x="3513405" y="2227387"/>
                </a:lnTo>
                <a:lnTo>
                  <a:pt x="3549903" y="2214767"/>
                </a:lnTo>
                <a:lnTo>
                  <a:pt x="3616367" y="2188637"/>
                </a:lnTo>
                <a:lnTo>
                  <a:pt x="3673768" y="2161397"/>
                </a:lnTo>
                <a:lnTo>
                  <a:pt x="3721682" y="2133137"/>
                </a:lnTo>
                <a:lnTo>
                  <a:pt x="3759685" y="2103946"/>
                </a:lnTo>
                <a:lnTo>
                  <a:pt x="3787355" y="2073913"/>
                </a:lnTo>
                <a:lnTo>
                  <a:pt x="3808558" y="2027481"/>
                </a:lnTo>
                <a:lnTo>
                  <a:pt x="3810000" y="2011679"/>
                </a:lnTo>
                <a:lnTo>
                  <a:pt x="3810000" y="402336"/>
                </a:lnTo>
                <a:lnTo>
                  <a:pt x="3797183" y="355406"/>
                </a:lnTo>
                <a:lnTo>
                  <a:pt x="3759685" y="310069"/>
                </a:lnTo>
                <a:lnTo>
                  <a:pt x="3721682" y="280878"/>
                </a:lnTo>
                <a:lnTo>
                  <a:pt x="3673768" y="252618"/>
                </a:lnTo>
                <a:lnTo>
                  <a:pt x="3616367" y="225378"/>
                </a:lnTo>
                <a:lnTo>
                  <a:pt x="3549904" y="199248"/>
                </a:lnTo>
                <a:lnTo>
                  <a:pt x="3513405" y="186628"/>
                </a:lnTo>
                <a:lnTo>
                  <a:pt x="3474800" y="174318"/>
                </a:lnTo>
                <a:lnTo>
                  <a:pt x="3434142" y="162330"/>
                </a:lnTo>
                <a:lnTo>
                  <a:pt x="3391482" y="150676"/>
                </a:lnTo>
                <a:lnTo>
                  <a:pt x="3346874" y="139366"/>
                </a:lnTo>
                <a:lnTo>
                  <a:pt x="3300370" y="128411"/>
                </a:lnTo>
                <a:lnTo>
                  <a:pt x="3252025" y="117824"/>
                </a:lnTo>
                <a:lnTo>
                  <a:pt x="3201890" y="107614"/>
                </a:lnTo>
                <a:lnTo>
                  <a:pt x="3150020" y="97794"/>
                </a:lnTo>
                <a:lnTo>
                  <a:pt x="3096465" y="88374"/>
                </a:lnTo>
                <a:lnTo>
                  <a:pt x="3041281" y="79365"/>
                </a:lnTo>
                <a:lnTo>
                  <a:pt x="2984519" y="70779"/>
                </a:lnTo>
                <a:lnTo>
                  <a:pt x="2926232" y="62627"/>
                </a:lnTo>
                <a:lnTo>
                  <a:pt x="2866474" y="54920"/>
                </a:lnTo>
                <a:lnTo>
                  <a:pt x="2805298" y="47669"/>
                </a:lnTo>
                <a:lnTo>
                  <a:pt x="2742755" y="40885"/>
                </a:lnTo>
                <a:lnTo>
                  <a:pt x="2678900" y="34580"/>
                </a:lnTo>
                <a:lnTo>
                  <a:pt x="2613785" y="28765"/>
                </a:lnTo>
                <a:lnTo>
                  <a:pt x="2547464" y="23450"/>
                </a:lnTo>
                <a:lnTo>
                  <a:pt x="2479988" y="18648"/>
                </a:lnTo>
                <a:lnTo>
                  <a:pt x="2411412" y="14368"/>
                </a:lnTo>
                <a:lnTo>
                  <a:pt x="2341788" y="10623"/>
                </a:lnTo>
                <a:lnTo>
                  <a:pt x="2271168" y="7424"/>
                </a:lnTo>
                <a:lnTo>
                  <a:pt x="2199607" y="4781"/>
                </a:lnTo>
                <a:lnTo>
                  <a:pt x="2127156" y="2706"/>
                </a:lnTo>
                <a:lnTo>
                  <a:pt x="2053870" y="1210"/>
                </a:lnTo>
                <a:lnTo>
                  <a:pt x="1979800" y="304"/>
                </a:lnTo>
                <a:lnTo>
                  <a:pt x="1905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57569" y="1694307"/>
            <a:ext cx="3810000" cy="402590"/>
          </a:xfrm>
          <a:custGeom>
            <a:avLst/>
            <a:gdLst/>
            <a:ahLst/>
            <a:cxnLst/>
            <a:rect l="l" t="t" r="r" b="b"/>
            <a:pathLst>
              <a:path w="3810000" h="402589">
                <a:moveTo>
                  <a:pt x="3810000" y="0"/>
                </a:moveTo>
                <a:lnTo>
                  <a:pt x="3797183" y="46929"/>
                </a:lnTo>
                <a:lnTo>
                  <a:pt x="3759685" y="92266"/>
                </a:lnTo>
                <a:lnTo>
                  <a:pt x="3721682" y="121457"/>
                </a:lnTo>
                <a:lnTo>
                  <a:pt x="3673768" y="149717"/>
                </a:lnTo>
                <a:lnTo>
                  <a:pt x="3616367" y="176957"/>
                </a:lnTo>
                <a:lnTo>
                  <a:pt x="3549903" y="203087"/>
                </a:lnTo>
                <a:lnTo>
                  <a:pt x="3513405" y="215707"/>
                </a:lnTo>
                <a:lnTo>
                  <a:pt x="3474800" y="228017"/>
                </a:lnTo>
                <a:lnTo>
                  <a:pt x="3434142" y="240005"/>
                </a:lnTo>
                <a:lnTo>
                  <a:pt x="3391482" y="251659"/>
                </a:lnTo>
                <a:lnTo>
                  <a:pt x="3346874" y="262969"/>
                </a:lnTo>
                <a:lnTo>
                  <a:pt x="3300370" y="273924"/>
                </a:lnTo>
                <a:lnTo>
                  <a:pt x="3252025" y="284511"/>
                </a:lnTo>
                <a:lnTo>
                  <a:pt x="3201890" y="294721"/>
                </a:lnTo>
                <a:lnTo>
                  <a:pt x="3150020" y="304541"/>
                </a:lnTo>
                <a:lnTo>
                  <a:pt x="3096465" y="313961"/>
                </a:lnTo>
                <a:lnTo>
                  <a:pt x="3041281" y="322970"/>
                </a:lnTo>
                <a:lnTo>
                  <a:pt x="2984519" y="331556"/>
                </a:lnTo>
                <a:lnTo>
                  <a:pt x="2926232" y="339708"/>
                </a:lnTo>
                <a:lnTo>
                  <a:pt x="2866474" y="347415"/>
                </a:lnTo>
                <a:lnTo>
                  <a:pt x="2805298" y="354666"/>
                </a:lnTo>
                <a:lnTo>
                  <a:pt x="2742755" y="361450"/>
                </a:lnTo>
                <a:lnTo>
                  <a:pt x="2678900" y="367755"/>
                </a:lnTo>
                <a:lnTo>
                  <a:pt x="2613785" y="373570"/>
                </a:lnTo>
                <a:lnTo>
                  <a:pt x="2547464" y="378885"/>
                </a:lnTo>
                <a:lnTo>
                  <a:pt x="2479988" y="383687"/>
                </a:lnTo>
                <a:lnTo>
                  <a:pt x="2411412" y="387967"/>
                </a:lnTo>
                <a:lnTo>
                  <a:pt x="2341788" y="391712"/>
                </a:lnTo>
                <a:lnTo>
                  <a:pt x="2271168" y="394911"/>
                </a:lnTo>
                <a:lnTo>
                  <a:pt x="2199607" y="397554"/>
                </a:lnTo>
                <a:lnTo>
                  <a:pt x="2127156" y="399629"/>
                </a:lnTo>
                <a:lnTo>
                  <a:pt x="2053870" y="401125"/>
                </a:lnTo>
                <a:lnTo>
                  <a:pt x="1979800" y="402031"/>
                </a:lnTo>
                <a:lnTo>
                  <a:pt x="1905000" y="402335"/>
                </a:lnTo>
                <a:lnTo>
                  <a:pt x="1830199" y="402031"/>
                </a:lnTo>
                <a:lnTo>
                  <a:pt x="1756129" y="401125"/>
                </a:lnTo>
                <a:lnTo>
                  <a:pt x="1682843" y="399629"/>
                </a:lnTo>
                <a:lnTo>
                  <a:pt x="1610392" y="397554"/>
                </a:lnTo>
                <a:lnTo>
                  <a:pt x="1538831" y="394911"/>
                </a:lnTo>
                <a:lnTo>
                  <a:pt x="1468211" y="391712"/>
                </a:lnTo>
                <a:lnTo>
                  <a:pt x="1398587" y="387967"/>
                </a:lnTo>
                <a:lnTo>
                  <a:pt x="1330011" y="383687"/>
                </a:lnTo>
                <a:lnTo>
                  <a:pt x="1262535" y="378885"/>
                </a:lnTo>
                <a:lnTo>
                  <a:pt x="1196214" y="373570"/>
                </a:lnTo>
                <a:lnTo>
                  <a:pt x="1131099" y="367755"/>
                </a:lnTo>
                <a:lnTo>
                  <a:pt x="1067244" y="361450"/>
                </a:lnTo>
                <a:lnTo>
                  <a:pt x="1004701" y="354666"/>
                </a:lnTo>
                <a:lnTo>
                  <a:pt x="943525" y="347415"/>
                </a:lnTo>
                <a:lnTo>
                  <a:pt x="883767" y="339708"/>
                </a:lnTo>
                <a:lnTo>
                  <a:pt x="825480" y="331556"/>
                </a:lnTo>
                <a:lnTo>
                  <a:pt x="768718" y="322970"/>
                </a:lnTo>
                <a:lnTo>
                  <a:pt x="713534" y="313961"/>
                </a:lnTo>
                <a:lnTo>
                  <a:pt x="659979" y="304541"/>
                </a:lnTo>
                <a:lnTo>
                  <a:pt x="608109" y="294721"/>
                </a:lnTo>
                <a:lnTo>
                  <a:pt x="557974" y="284511"/>
                </a:lnTo>
                <a:lnTo>
                  <a:pt x="509629" y="273924"/>
                </a:lnTo>
                <a:lnTo>
                  <a:pt x="463125" y="262969"/>
                </a:lnTo>
                <a:lnTo>
                  <a:pt x="418517" y="251659"/>
                </a:lnTo>
                <a:lnTo>
                  <a:pt x="375857" y="240005"/>
                </a:lnTo>
                <a:lnTo>
                  <a:pt x="335199" y="228017"/>
                </a:lnTo>
                <a:lnTo>
                  <a:pt x="296594" y="215707"/>
                </a:lnTo>
                <a:lnTo>
                  <a:pt x="260096" y="203087"/>
                </a:lnTo>
                <a:lnTo>
                  <a:pt x="193632" y="176957"/>
                </a:lnTo>
                <a:lnTo>
                  <a:pt x="136231" y="149717"/>
                </a:lnTo>
                <a:lnTo>
                  <a:pt x="88317" y="121457"/>
                </a:lnTo>
                <a:lnTo>
                  <a:pt x="50314" y="92266"/>
                </a:lnTo>
                <a:lnTo>
                  <a:pt x="22644" y="62233"/>
                </a:lnTo>
                <a:lnTo>
                  <a:pt x="1441" y="15801"/>
                </a:lnTo>
                <a:lnTo>
                  <a:pt x="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57569" y="1291971"/>
            <a:ext cx="3810000" cy="2414270"/>
          </a:xfrm>
          <a:custGeom>
            <a:avLst/>
            <a:gdLst/>
            <a:ahLst/>
            <a:cxnLst/>
            <a:rect l="l" t="t" r="r" b="b"/>
            <a:pathLst>
              <a:path w="3810000" h="2414270">
                <a:moveTo>
                  <a:pt x="0" y="402336"/>
                </a:moveTo>
                <a:lnTo>
                  <a:pt x="12816" y="355406"/>
                </a:lnTo>
                <a:lnTo>
                  <a:pt x="50314" y="310069"/>
                </a:lnTo>
                <a:lnTo>
                  <a:pt x="88317" y="280878"/>
                </a:lnTo>
                <a:lnTo>
                  <a:pt x="136231" y="252618"/>
                </a:lnTo>
                <a:lnTo>
                  <a:pt x="193632" y="225378"/>
                </a:lnTo>
                <a:lnTo>
                  <a:pt x="260096" y="199248"/>
                </a:lnTo>
                <a:lnTo>
                  <a:pt x="296594" y="186628"/>
                </a:lnTo>
                <a:lnTo>
                  <a:pt x="335199" y="174318"/>
                </a:lnTo>
                <a:lnTo>
                  <a:pt x="375857" y="162330"/>
                </a:lnTo>
                <a:lnTo>
                  <a:pt x="418517" y="150676"/>
                </a:lnTo>
                <a:lnTo>
                  <a:pt x="463125" y="139366"/>
                </a:lnTo>
                <a:lnTo>
                  <a:pt x="509629" y="128411"/>
                </a:lnTo>
                <a:lnTo>
                  <a:pt x="557974" y="117824"/>
                </a:lnTo>
                <a:lnTo>
                  <a:pt x="608109" y="107614"/>
                </a:lnTo>
                <a:lnTo>
                  <a:pt x="659979" y="97794"/>
                </a:lnTo>
                <a:lnTo>
                  <a:pt x="713534" y="88374"/>
                </a:lnTo>
                <a:lnTo>
                  <a:pt x="768718" y="79365"/>
                </a:lnTo>
                <a:lnTo>
                  <a:pt x="825480" y="70779"/>
                </a:lnTo>
                <a:lnTo>
                  <a:pt x="883767" y="62627"/>
                </a:lnTo>
                <a:lnTo>
                  <a:pt x="943525" y="54920"/>
                </a:lnTo>
                <a:lnTo>
                  <a:pt x="1004701" y="47669"/>
                </a:lnTo>
                <a:lnTo>
                  <a:pt x="1067244" y="40885"/>
                </a:lnTo>
                <a:lnTo>
                  <a:pt x="1131099" y="34580"/>
                </a:lnTo>
                <a:lnTo>
                  <a:pt x="1196214" y="28765"/>
                </a:lnTo>
                <a:lnTo>
                  <a:pt x="1262535" y="23450"/>
                </a:lnTo>
                <a:lnTo>
                  <a:pt x="1330011" y="18648"/>
                </a:lnTo>
                <a:lnTo>
                  <a:pt x="1398587" y="14368"/>
                </a:lnTo>
                <a:lnTo>
                  <a:pt x="1468211" y="10623"/>
                </a:lnTo>
                <a:lnTo>
                  <a:pt x="1538831" y="7424"/>
                </a:lnTo>
                <a:lnTo>
                  <a:pt x="1610392" y="4781"/>
                </a:lnTo>
                <a:lnTo>
                  <a:pt x="1682843" y="2706"/>
                </a:lnTo>
                <a:lnTo>
                  <a:pt x="1756129" y="1210"/>
                </a:lnTo>
                <a:lnTo>
                  <a:pt x="1830199" y="304"/>
                </a:lnTo>
                <a:lnTo>
                  <a:pt x="1905000" y="0"/>
                </a:lnTo>
                <a:lnTo>
                  <a:pt x="1979800" y="304"/>
                </a:lnTo>
                <a:lnTo>
                  <a:pt x="2053870" y="1210"/>
                </a:lnTo>
                <a:lnTo>
                  <a:pt x="2127156" y="2706"/>
                </a:lnTo>
                <a:lnTo>
                  <a:pt x="2199607" y="4781"/>
                </a:lnTo>
                <a:lnTo>
                  <a:pt x="2271168" y="7424"/>
                </a:lnTo>
                <a:lnTo>
                  <a:pt x="2341788" y="10623"/>
                </a:lnTo>
                <a:lnTo>
                  <a:pt x="2411412" y="14368"/>
                </a:lnTo>
                <a:lnTo>
                  <a:pt x="2479988" y="18648"/>
                </a:lnTo>
                <a:lnTo>
                  <a:pt x="2547464" y="23450"/>
                </a:lnTo>
                <a:lnTo>
                  <a:pt x="2613785" y="28765"/>
                </a:lnTo>
                <a:lnTo>
                  <a:pt x="2678900" y="34580"/>
                </a:lnTo>
                <a:lnTo>
                  <a:pt x="2742755" y="40885"/>
                </a:lnTo>
                <a:lnTo>
                  <a:pt x="2805298" y="47669"/>
                </a:lnTo>
                <a:lnTo>
                  <a:pt x="2866474" y="54920"/>
                </a:lnTo>
                <a:lnTo>
                  <a:pt x="2926232" y="62627"/>
                </a:lnTo>
                <a:lnTo>
                  <a:pt x="2984519" y="70779"/>
                </a:lnTo>
                <a:lnTo>
                  <a:pt x="3041281" y="79365"/>
                </a:lnTo>
                <a:lnTo>
                  <a:pt x="3096465" y="88374"/>
                </a:lnTo>
                <a:lnTo>
                  <a:pt x="3150020" y="97794"/>
                </a:lnTo>
                <a:lnTo>
                  <a:pt x="3201890" y="107614"/>
                </a:lnTo>
                <a:lnTo>
                  <a:pt x="3252025" y="117824"/>
                </a:lnTo>
                <a:lnTo>
                  <a:pt x="3300370" y="128411"/>
                </a:lnTo>
                <a:lnTo>
                  <a:pt x="3346874" y="139366"/>
                </a:lnTo>
                <a:lnTo>
                  <a:pt x="3391482" y="150676"/>
                </a:lnTo>
                <a:lnTo>
                  <a:pt x="3434142" y="162330"/>
                </a:lnTo>
                <a:lnTo>
                  <a:pt x="3474800" y="174318"/>
                </a:lnTo>
                <a:lnTo>
                  <a:pt x="3513405" y="186628"/>
                </a:lnTo>
                <a:lnTo>
                  <a:pt x="3549904" y="199248"/>
                </a:lnTo>
                <a:lnTo>
                  <a:pt x="3616367" y="225378"/>
                </a:lnTo>
                <a:lnTo>
                  <a:pt x="3673768" y="252618"/>
                </a:lnTo>
                <a:lnTo>
                  <a:pt x="3721682" y="280878"/>
                </a:lnTo>
                <a:lnTo>
                  <a:pt x="3759685" y="310069"/>
                </a:lnTo>
                <a:lnTo>
                  <a:pt x="3787355" y="340102"/>
                </a:lnTo>
                <a:lnTo>
                  <a:pt x="3808558" y="386534"/>
                </a:lnTo>
                <a:lnTo>
                  <a:pt x="3810000" y="402336"/>
                </a:lnTo>
                <a:lnTo>
                  <a:pt x="3810000" y="2011679"/>
                </a:lnTo>
                <a:lnTo>
                  <a:pt x="3797183" y="2058609"/>
                </a:lnTo>
                <a:lnTo>
                  <a:pt x="3759685" y="2103946"/>
                </a:lnTo>
                <a:lnTo>
                  <a:pt x="3721682" y="2133137"/>
                </a:lnTo>
                <a:lnTo>
                  <a:pt x="3673768" y="2161397"/>
                </a:lnTo>
                <a:lnTo>
                  <a:pt x="3616367" y="2188637"/>
                </a:lnTo>
                <a:lnTo>
                  <a:pt x="3549903" y="2214767"/>
                </a:lnTo>
                <a:lnTo>
                  <a:pt x="3513405" y="2227387"/>
                </a:lnTo>
                <a:lnTo>
                  <a:pt x="3474800" y="2239697"/>
                </a:lnTo>
                <a:lnTo>
                  <a:pt x="3434142" y="2251685"/>
                </a:lnTo>
                <a:lnTo>
                  <a:pt x="3391482" y="2263339"/>
                </a:lnTo>
                <a:lnTo>
                  <a:pt x="3346874" y="2274649"/>
                </a:lnTo>
                <a:lnTo>
                  <a:pt x="3300370" y="2285604"/>
                </a:lnTo>
                <a:lnTo>
                  <a:pt x="3252025" y="2296191"/>
                </a:lnTo>
                <a:lnTo>
                  <a:pt x="3201890" y="2306401"/>
                </a:lnTo>
                <a:lnTo>
                  <a:pt x="3150020" y="2316221"/>
                </a:lnTo>
                <a:lnTo>
                  <a:pt x="3096465" y="2325641"/>
                </a:lnTo>
                <a:lnTo>
                  <a:pt x="3041281" y="2334650"/>
                </a:lnTo>
                <a:lnTo>
                  <a:pt x="2984519" y="2343236"/>
                </a:lnTo>
                <a:lnTo>
                  <a:pt x="2926232" y="2351388"/>
                </a:lnTo>
                <a:lnTo>
                  <a:pt x="2866474" y="2359095"/>
                </a:lnTo>
                <a:lnTo>
                  <a:pt x="2805298" y="2366346"/>
                </a:lnTo>
                <a:lnTo>
                  <a:pt x="2742755" y="2373130"/>
                </a:lnTo>
                <a:lnTo>
                  <a:pt x="2678900" y="2379435"/>
                </a:lnTo>
                <a:lnTo>
                  <a:pt x="2613785" y="2385250"/>
                </a:lnTo>
                <a:lnTo>
                  <a:pt x="2547464" y="2390565"/>
                </a:lnTo>
                <a:lnTo>
                  <a:pt x="2479988" y="2395367"/>
                </a:lnTo>
                <a:lnTo>
                  <a:pt x="2411412" y="2399647"/>
                </a:lnTo>
                <a:lnTo>
                  <a:pt x="2341788" y="2403392"/>
                </a:lnTo>
                <a:lnTo>
                  <a:pt x="2271168" y="2406591"/>
                </a:lnTo>
                <a:lnTo>
                  <a:pt x="2199607" y="2409234"/>
                </a:lnTo>
                <a:lnTo>
                  <a:pt x="2127156" y="2411309"/>
                </a:lnTo>
                <a:lnTo>
                  <a:pt x="2053870" y="2412805"/>
                </a:lnTo>
                <a:lnTo>
                  <a:pt x="1979800" y="2413711"/>
                </a:lnTo>
                <a:lnTo>
                  <a:pt x="1905000" y="2414016"/>
                </a:lnTo>
                <a:lnTo>
                  <a:pt x="1830199" y="2413711"/>
                </a:lnTo>
                <a:lnTo>
                  <a:pt x="1756129" y="2412805"/>
                </a:lnTo>
                <a:lnTo>
                  <a:pt x="1682843" y="2411309"/>
                </a:lnTo>
                <a:lnTo>
                  <a:pt x="1610392" y="2409234"/>
                </a:lnTo>
                <a:lnTo>
                  <a:pt x="1538831" y="2406591"/>
                </a:lnTo>
                <a:lnTo>
                  <a:pt x="1468211" y="2403392"/>
                </a:lnTo>
                <a:lnTo>
                  <a:pt x="1398587" y="2399647"/>
                </a:lnTo>
                <a:lnTo>
                  <a:pt x="1330011" y="2395367"/>
                </a:lnTo>
                <a:lnTo>
                  <a:pt x="1262535" y="2390565"/>
                </a:lnTo>
                <a:lnTo>
                  <a:pt x="1196214" y="2385250"/>
                </a:lnTo>
                <a:lnTo>
                  <a:pt x="1131099" y="2379435"/>
                </a:lnTo>
                <a:lnTo>
                  <a:pt x="1067244" y="2373130"/>
                </a:lnTo>
                <a:lnTo>
                  <a:pt x="1004701" y="2366346"/>
                </a:lnTo>
                <a:lnTo>
                  <a:pt x="943525" y="2359095"/>
                </a:lnTo>
                <a:lnTo>
                  <a:pt x="883767" y="2351388"/>
                </a:lnTo>
                <a:lnTo>
                  <a:pt x="825480" y="2343236"/>
                </a:lnTo>
                <a:lnTo>
                  <a:pt x="768718" y="2334650"/>
                </a:lnTo>
                <a:lnTo>
                  <a:pt x="713534" y="2325641"/>
                </a:lnTo>
                <a:lnTo>
                  <a:pt x="659979" y="2316221"/>
                </a:lnTo>
                <a:lnTo>
                  <a:pt x="608109" y="2306401"/>
                </a:lnTo>
                <a:lnTo>
                  <a:pt x="557974" y="2296191"/>
                </a:lnTo>
                <a:lnTo>
                  <a:pt x="509629" y="2285604"/>
                </a:lnTo>
                <a:lnTo>
                  <a:pt x="463125" y="2274649"/>
                </a:lnTo>
                <a:lnTo>
                  <a:pt x="418517" y="2263339"/>
                </a:lnTo>
                <a:lnTo>
                  <a:pt x="375857" y="2251685"/>
                </a:lnTo>
                <a:lnTo>
                  <a:pt x="335199" y="2239697"/>
                </a:lnTo>
                <a:lnTo>
                  <a:pt x="296594" y="2227387"/>
                </a:lnTo>
                <a:lnTo>
                  <a:pt x="260096" y="2214767"/>
                </a:lnTo>
                <a:lnTo>
                  <a:pt x="193632" y="2188637"/>
                </a:lnTo>
                <a:lnTo>
                  <a:pt x="136231" y="2161397"/>
                </a:lnTo>
                <a:lnTo>
                  <a:pt x="88317" y="2133137"/>
                </a:lnTo>
                <a:lnTo>
                  <a:pt x="50314" y="2103946"/>
                </a:lnTo>
                <a:lnTo>
                  <a:pt x="22644" y="2073913"/>
                </a:lnTo>
                <a:lnTo>
                  <a:pt x="1441" y="2027481"/>
                </a:lnTo>
                <a:lnTo>
                  <a:pt x="0" y="2011679"/>
                </a:lnTo>
                <a:lnTo>
                  <a:pt x="0" y="40233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8523" y="2124202"/>
            <a:ext cx="1229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/etl/tx_data/</a:t>
            </a:r>
            <a:endParaRPr sz="1800">
              <a:latin typeface="Calibri"/>
              <a:cs typeface="Calibri"/>
            </a:endParaRPr>
          </a:p>
          <a:p>
            <a:pPr marL="925194" marR="5080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tx1  tx2  tx3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5840" y="2585466"/>
            <a:ext cx="565785" cy="109220"/>
          </a:xfrm>
          <a:custGeom>
            <a:avLst/>
            <a:gdLst/>
            <a:ahLst/>
            <a:cxnLst/>
            <a:rect l="l" t="t" r="r" b="b"/>
            <a:pathLst>
              <a:path w="565785" h="109219">
                <a:moveTo>
                  <a:pt x="69380" y="0"/>
                </a:moveTo>
                <a:lnTo>
                  <a:pt x="42374" y="4260"/>
                </a:lnTo>
                <a:lnTo>
                  <a:pt x="20321" y="15890"/>
                </a:lnTo>
                <a:lnTo>
                  <a:pt x="5452" y="33164"/>
                </a:lnTo>
                <a:lnTo>
                  <a:pt x="0" y="54356"/>
                </a:lnTo>
                <a:lnTo>
                  <a:pt x="5452" y="75493"/>
                </a:lnTo>
                <a:lnTo>
                  <a:pt x="20321" y="92773"/>
                </a:lnTo>
                <a:lnTo>
                  <a:pt x="42374" y="104433"/>
                </a:lnTo>
                <a:lnTo>
                  <a:pt x="69380" y="108712"/>
                </a:lnTo>
                <a:lnTo>
                  <a:pt x="96383" y="104433"/>
                </a:lnTo>
                <a:lnTo>
                  <a:pt x="118432" y="92773"/>
                </a:lnTo>
                <a:lnTo>
                  <a:pt x="133297" y="75493"/>
                </a:lnTo>
                <a:lnTo>
                  <a:pt x="138747" y="54356"/>
                </a:lnTo>
                <a:lnTo>
                  <a:pt x="133297" y="33164"/>
                </a:lnTo>
                <a:lnTo>
                  <a:pt x="118432" y="15890"/>
                </a:lnTo>
                <a:lnTo>
                  <a:pt x="96383" y="4260"/>
                </a:lnTo>
                <a:lnTo>
                  <a:pt x="69380" y="0"/>
                </a:lnTo>
                <a:close/>
              </a:path>
              <a:path w="565785" h="109219">
                <a:moveTo>
                  <a:pt x="496100" y="0"/>
                </a:moveTo>
                <a:lnTo>
                  <a:pt x="469096" y="4260"/>
                </a:lnTo>
                <a:lnTo>
                  <a:pt x="447047" y="15890"/>
                </a:lnTo>
                <a:lnTo>
                  <a:pt x="432183" y="33164"/>
                </a:lnTo>
                <a:lnTo>
                  <a:pt x="426732" y="54356"/>
                </a:lnTo>
                <a:lnTo>
                  <a:pt x="432183" y="75493"/>
                </a:lnTo>
                <a:lnTo>
                  <a:pt x="447047" y="92773"/>
                </a:lnTo>
                <a:lnTo>
                  <a:pt x="469096" y="104433"/>
                </a:lnTo>
                <a:lnTo>
                  <a:pt x="496100" y="108712"/>
                </a:lnTo>
                <a:lnTo>
                  <a:pt x="523105" y="104433"/>
                </a:lnTo>
                <a:lnTo>
                  <a:pt x="545158" y="92773"/>
                </a:lnTo>
                <a:lnTo>
                  <a:pt x="560027" y="75493"/>
                </a:lnTo>
                <a:lnTo>
                  <a:pt x="565480" y="54356"/>
                </a:lnTo>
                <a:lnTo>
                  <a:pt x="560027" y="33164"/>
                </a:lnTo>
                <a:lnTo>
                  <a:pt x="545158" y="15890"/>
                </a:lnTo>
                <a:lnTo>
                  <a:pt x="523105" y="4260"/>
                </a:lnTo>
                <a:lnTo>
                  <a:pt x="49610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363" y="2578989"/>
            <a:ext cx="151701" cy="121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6096" y="2578989"/>
            <a:ext cx="151701" cy="121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7608" y="3023235"/>
            <a:ext cx="721360" cy="97155"/>
          </a:xfrm>
          <a:custGeom>
            <a:avLst/>
            <a:gdLst/>
            <a:ahLst/>
            <a:cxnLst/>
            <a:rect l="l" t="t" r="r" b="b"/>
            <a:pathLst>
              <a:path w="721360" h="97155">
                <a:moveTo>
                  <a:pt x="0" y="0"/>
                </a:moveTo>
                <a:lnTo>
                  <a:pt x="48126" y="24157"/>
                </a:lnTo>
                <a:lnTo>
                  <a:pt x="96245" y="44863"/>
                </a:lnTo>
                <a:lnTo>
                  <a:pt x="144356" y="62118"/>
                </a:lnTo>
                <a:lnTo>
                  <a:pt x="192459" y="75922"/>
                </a:lnTo>
                <a:lnTo>
                  <a:pt x="240555" y="86275"/>
                </a:lnTo>
                <a:lnTo>
                  <a:pt x="288643" y="93177"/>
                </a:lnTo>
                <a:lnTo>
                  <a:pt x="336723" y="96628"/>
                </a:lnTo>
                <a:lnTo>
                  <a:pt x="384796" y="96628"/>
                </a:lnTo>
                <a:lnTo>
                  <a:pt x="432861" y="93177"/>
                </a:lnTo>
                <a:lnTo>
                  <a:pt x="480918" y="86275"/>
                </a:lnTo>
                <a:lnTo>
                  <a:pt x="528968" y="75922"/>
                </a:lnTo>
                <a:lnTo>
                  <a:pt x="577011" y="62118"/>
                </a:lnTo>
                <a:lnTo>
                  <a:pt x="625046" y="44863"/>
                </a:lnTo>
                <a:lnTo>
                  <a:pt x="673073" y="24157"/>
                </a:lnTo>
                <a:lnTo>
                  <a:pt x="721093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593" y="2274189"/>
            <a:ext cx="1332230" cy="1043305"/>
          </a:xfrm>
          <a:custGeom>
            <a:avLst/>
            <a:gdLst/>
            <a:ahLst/>
            <a:cxnLst/>
            <a:rect l="l" t="t" r="r" b="b"/>
            <a:pathLst>
              <a:path w="1332230" h="1043304">
                <a:moveTo>
                  <a:pt x="0" y="521588"/>
                </a:moveTo>
                <a:lnTo>
                  <a:pt x="2207" y="478814"/>
                </a:lnTo>
                <a:lnTo>
                  <a:pt x="8716" y="436991"/>
                </a:lnTo>
                <a:lnTo>
                  <a:pt x="19355" y="396254"/>
                </a:lnTo>
                <a:lnTo>
                  <a:pt x="33952" y="356737"/>
                </a:lnTo>
                <a:lnTo>
                  <a:pt x="52336" y="318575"/>
                </a:lnTo>
                <a:lnTo>
                  <a:pt x="74335" y="281901"/>
                </a:lnTo>
                <a:lnTo>
                  <a:pt x="99779" y="246851"/>
                </a:lnTo>
                <a:lnTo>
                  <a:pt x="128496" y="213558"/>
                </a:lnTo>
                <a:lnTo>
                  <a:pt x="160314" y="182156"/>
                </a:lnTo>
                <a:lnTo>
                  <a:pt x="195062" y="152781"/>
                </a:lnTo>
                <a:lnTo>
                  <a:pt x="232569" y="125565"/>
                </a:lnTo>
                <a:lnTo>
                  <a:pt x="272663" y="100644"/>
                </a:lnTo>
                <a:lnTo>
                  <a:pt x="315172" y="78153"/>
                </a:lnTo>
                <a:lnTo>
                  <a:pt x="359927" y="58224"/>
                </a:lnTo>
                <a:lnTo>
                  <a:pt x="406754" y="40993"/>
                </a:lnTo>
                <a:lnTo>
                  <a:pt x="455483" y="26593"/>
                </a:lnTo>
                <a:lnTo>
                  <a:pt x="505942" y="15160"/>
                </a:lnTo>
                <a:lnTo>
                  <a:pt x="557960" y="6827"/>
                </a:lnTo>
                <a:lnTo>
                  <a:pt x="611366" y="1729"/>
                </a:lnTo>
                <a:lnTo>
                  <a:pt x="665988" y="0"/>
                </a:lnTo>
                <a:lnTo>
                  <a:pt x="720609" y="1729"/>
                </a:lnTo>
                <a:lnTo>
                  <a:pt x="774015" y="6827"/>
                </a:lnTo>
                <a:lnTo>
                  <a:pt x="826033" y="15160"/>
                </a:lnTo>
                <a:lnTo>
                  <a:pt x="876492" y="26593"/>
                </a:lnTo>
                <a:lnTo>
                  <a:pt x="925221" y="40993"/>
                </a:lnTo>
                <a:lnTo>
                  <a:pt x="972048" y="58224"/>
                </a:lnTo>
                <a:lnTo>
                  <a:pt x="1016803" y="78153"/>
                </a:lnTo>
                <a:lnTo>
                  <a:pt x="1059312" y="100644"/>
                </a:lnTo>
                <a:lnTo>
                  <a:pt x="1099406" y="125565"/>
                </a:lnTo>
                <a:lnTo>
                  <a:pt x="1136913" y="152780"/>
                </a:lnTo>
                <a:lnTo>
                  <a:pt x="1171661" y="182156"/>
                </a:lnTo>
                <a:lnTo>
                  <a:pt x="1203479" y="213558"/>
                </a:lnTo>
                <a:lnTo>
                  <a:pt x="1232196" y="246851"/>
                </a:lnTo>
                <a:lnTo>
                  <a:pt x="1257640" y="281901"/>
                </a:lnTo>
                <a:lnTo>
                  <a:pt x="1279639" y="318575"/>
                </a:lnTo>
                <a:lnTo>
                  <a:pt x="1298023" y="356737"/>
                </a:lnTo>
                <a:lnTo>
                  <a:pt x="1312620" y="396254"/>
                </a:lnTo>
                <a:lnTo>
                  <a:pt x="1323259" y="436991"/>
                </a:lnTo>
                <a:lnTo>
                  <a:pt x="1329768" y="478814"/>
                </a:lnTo>
                <a:lnTo>
                  <a:pt x="1331976" y="521588"/>
                </a:lnTo>
                <a:lnTo>
                  <a:pt x="1329768" y="564363"/>
                </a:lnTo>
                <a:lnTo>
                  <a:pt x="1323259" y="606186"/>
                </a:lnTo>
                <a:lnTo>
                  <a:pt x="1312620" y="646923"/>
                </a:lnTo>
                <a:lnTo>
                  <a:pt x="1298023" y="686440"/>
                </a:lnTo>
                <a:lnTo>
                  <a:pt x="1279639" y="724602"/>
                </a:lnTo>
                <a:lnTo>
                  <a:pt x="1257640" y="761276"/>
                </a:lnTo>
                <a:lnTo>
                  <a:pt x="1232196" y="796326"/>
                </a:lnTo>
                <a:lnTo>
                  <a:pt x="1203479" y="829619"/>
                </a:lnTo>
                <a:lnTo>
                  <a:pt x="1171661" y="861021"/>
                </a:lnTo>
                <a:lnTo>
                  <a:pt x="1136913" y="890396"/>
                </a:lnTo>
                <a:lnTo>
                  <a:pt x="1099406" y="917612"/>
                </a:lnTo>
                <a:lnTo>
                  <a:pt x="1059312" y="942533"/>
                </a:lnTo>
                <a:lnTo>
                  <a:pt x="1016803" y="965024"/>
                </a:lnTo>
                <a:lnTo>
                  <a:pt x="972048" y="984953"/>
                </a:lnTo>
                <a:lnTo>
                  <a:pt x="925221" y="1002184"/>
                </a:lnTo>
                <a:lnTo>
                  <a:pt x="876492" y="1016584"/>
                </a:lnTo>
                <a:lnTo>
                  <a:pt x="826033" y="1028017"/>
                </a:lnTo>
                <a:lnTo>
                  <a:pt x="774015" y="1036350"/>
                </a:lnTo>
                <a:lnTo>
                  <a:pt x="720609" y="1041448"/>
                </a:lnTo>
                <a:lnTo>
                  <a:pt x="665988" y="1043177"/>
                </a:lnTo>
                <a:lnTo>
                  <a:pt x="611366" y="1041448"/>
                </a:lnTo>
                <a:lnTo>
                  <a:pt x="557960" y="1036350"/>
                </a:lnTo>
                <a:lnTo>
                  <a:pt x="505942" y="1028017"/>
                </a:lnTo>
                <a:lnTo>
                  <a:pt x="455483" y="1016584"/>
                </a:lnTo>
                <a:lnTo>
                  <a:pt x="406754" y="1002184"/>
                </a:lnTo>
                <a:lnTo>
                  <a:pt x="359927" y="984953"/>
                </a:lnTo>
                <a:lnTo>
                  <a:pt x="315172" y="965024"/>
                </a:lnTo>
                <a:lnTo>
                  <a:pt x="272663" y="942533"/>
                </a:lnTo>
                <a:lnTo>
                  <a:pt x="232569" y="917612"/>
                </a:lnTo>
                <a:lnTo>
                  <a:pt x="195062" y="890397"/>
                </a:lnTo>
                <a:lnTo>
                  <a:pt x="160314" y="861021"/>
                </a:lnTo>
                <a:lnTo>
                  <a:pt x="128496" y="829619"/>
                </a:lnTo>
                <a:lnTo>
                  <a:pt x="99779" y="796326"/>
                </a:lnTo>
                <a:lnTo>
                  <a:pt x="74335" y="761276"/>
                </a:lnTo>
                <a:lnTo>
                  <a:pt x="52336" y="724602"/>
                </a:lnTo>
                <a:lnTo>
                  <a:pt x="33952" y="686440"/>
                </a:lnTo>
                <a:lnTo>
                  <a:pt x="19355" y="646923"/>
                </a:lnTo>
                <a:lnTo>
                  <a:pt x="8716" y="606186"/>
                </a:lnTo>
                <a:lnTo>
                  <a:pt x="2207" y="564363"/>
                </a:lnTo>
                <a:lnTo>
                  <a:pt x="0" y="52158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04569" y="2757297"/>
            <a:ext cx="1849120" cy="76200"/>
          </a:xfrm>
          <a:custGeom>
            <a:avLst/>
            <a:gdLst/>
            <a:ahLst/>
            <a:cxnLst/>
            <a:rect l="l" t="t" r="r" b="b"/>
            <a:pathLst>
              <a:path w="1849120" h="76200">
                <a:moveTo>
                  <a:pt x="1772666" y="0"/>
                </a:moveTo>
                <a:lnTo>
                  <a:pt x="1772666" y="76200"/>
                </a:lnTo>
                <a:lnTo>
                  <a:pt x="1829816" y="47625"/>
                </a:lnTo>
                <a:lnTo>
                  <a:pt x="1785366" y="47625"/>
                </a:lnTo>
                <a:lnTo>
                  <a:pt x="1785366" y="28575"/>
                </a:lnTo>
                <a:lnTo>
                  <a:pt x="1829816" y="28575"/>
                </a:lnTo>
                <a:lnTo>
                  <a:pt x="1772666" y="0"/>
                </a:lnTo>
                <a:close/>
              </a:path>
              <a:path w="1849120" h="76200">
                <a:moveTo>
                  <a:pt x="177266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772666" y="47625"/>
                </a:lnTo>
                <a:lnTo>
                  <a:pt x="1772666" y="28575"/>
                </a:lnTo>
                <a:close/>
              </a:path>
              <a:path w="1849120" h="76200">
                <a:moveTo>
                  <a:pt x="1829816" y="28575"/>
                </a:moveTo>
                <a:lnTo>
                  <a:pt x="1785366" y="28575"/>
                </a:lnTo>
                <a:lnTo>
                  <a:pt x="1785366" y="47625"/>
                </a:lnTo>
                <a:lnTo>
                  <a:pt x="1829816" y="47625"/>
                </a:lnTo>
                <a:lnTo>
                  <a:pt x="1848866" y="38100"/>
                </a:lnTo>
                <a:lnTo>
                  <a:pt x="182981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09817" y="2330830"/>
            <a:ext cx="1887220" cy="474345"/>
          </a:xfrm>
          <a:custGeom>
            <a:avLst/>
            <a:gdLst/>
            <a:ahLst/>
            <a:cxnLst/>
            <a:rect l="l" t="t" r="r" b="b"/>
            <a:pathLst>
              <a:path w="1887220" h="474344">
                <a:moveTo>
                  <a:pt x="1810733" y="27808"/>
                </a:moveTo>
                <a:lnTo>
                  <a:pt x="0" y="455422"/>
                </a:lnTo>
                <a:lnTo>
                  <a:pt x="4318" y="473964"/>
                </a:lnTo>
                <a:lnTo>
                  <a:pt x="1815118" y="46364"/>
                </a:lnTo>
                <a:lnTo>
                  <a:pt x="1810733" y="27808"/>
                </a:lnTo>
                <a:close/>
              </a:path>
              <a:path w="1887220" h="474344">
                <a:moveTo>
                  <a:pt x="1880704" y="24892"/>
                </a:moveTo>
                <a:lnTo>
                  <a:pt x="1823085" y="24892"/>
                </a:lnTo>
                <a:lnTo>
                  <a:pt x="1827530" y="43434"/>
                </a:lnTo>
                <a:lnTo>
                  <a:pt x="1815118" y="46364"/>
                </a:lnTo>
                <a:lnTo>
                  <a:pt x="1821688" y="74168"/>
                </a:lnTo>
                <a:lnTo>
                  <a:pt x="1880704" y="24892"/>
                </a:lnTo>
                <a:close/>
              </a:path>
              <a:path w="1887220" h="474344">
                <a:moveTo>
                  <a:pt x="1823085" y="24892"/>
                </a:moveTo>
                <a:lnTo>
                  <a:pt x="1810733" y="27808"/>
                </a:lnTo>
                <a:lnTo>
                  <a:pt x="1815118" y="46364"/>
                </a:lnTo>
                <a:lnTo>
                  <a:pt x="1827530" y="43434"/>
                </a:lnTo>
                <a:lnTo>
                  <a:pt x="1823085" y="24892"/>
                </a:lnTo>
                <a:close/>
              </a:path>
              <a:path w="1887220" h="474344">
                <a:moveTo>
                  <a:pt x="1804162" y="0"/>
                </a:moveTo>
                <a:lnTo>
                  <a:pt x="1810733" y="27808"/>
                </a:lnTo>
                <a:lnTo>
                  <a:pt x="1823085" y="24892"/>
                </a:lnTo>
                <a:lnTo>
                  <a:pt x="1880704" y="24892"/>
                </a:lnTo>
                <a:lnTo>
                  <a:pt x="1887092" y="19558"/>
                </a:lnTo>
                <a:lnTo>
                  <a:pt x="18041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104</a:t>
            </a:fld>
            <a:endParaRPr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985" y="1740789"/>
            <a:ext cx="2735580" cy="1756410"/>
          </a:xfrm>
          <a:custGeom>
            <a:avLst/>
            <a:gdLst/>
            <a:ahLst/>
            <a:cxnLst/>
            <a:rect l="l" t="t" r="r" b="b"/>
            <a:pathLst>
              <a:path w="2735579" h="1756410">
                <a:moveTo>
                  <a:pt x="2735579" y="0"/>
                </a:moveTo>
                <a:lnTo>
                  <a:pt x="0" y="0"/>
                </a:lnTo>
                <a:lnTo>
                  <a:pt x="0" y="1756410"/>
                </a:lnTo>
                <a:lnTo>
                  <a:pt x="2735579" y="1756410"/>
                </a:lnTo>
                <a:lnTo>
                  <a:pt x="273557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03985" y="1740789"/>
            <a:ext cx="2735580" cy="1756410"/>
          </a:xfrm>
          <a:custGeom>
            <a:avLst/>
            <a:gdLst/>
            <a:ahLst/>
            <a:cxnLst/>
            <a:rect l="l" t="t" r="r" b="b"/>
            <a:pathLst>
              <a:path w="2735579" h="1756410">
                <a:moveTo>
                  <a:pt x="0" y="1756410"/>
                </a:moveTo>
                <a:lnTo>
                  <a:pt x="2735579" y="1756410"/>
                </a:lnTo>
                <a:lnTo>
                  <a:pt x="2735579" y="0"/>
                </a:lnTo>
                <a:lnTo>
                  <a:pt x="0" y="0"/>
                </a:lnTo>
                <a:lnTo>
                  <a:pt x="0" y="175641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35988" y="4483989"/>
            <a:ext cx="2190115" cy="77089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6648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Raw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06411" y="1604010"/>
            <a:ext cx="3858005" cy="2149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6411" y="1604010"/>
            <a:ext cx="3858260" cy="2150110"/>
          </a:xfrm>
          <a:custGeom>
            <a:avLst/>
            <a:gdLst/>
            <a:ahLst/>
            <a:cxnLst/>
            <a:rect l="l" t="t" r="r" b="b"/>
            <a:pathLst>
              <a:path w="3858259" h="2150110">
                <a:moveTo>
                  <a:pt x="0" y="2149602"/>
                </a:moveTo>
                <a:lnTo>
                  <a:pt x="3858005" y="2149602"/>
                </a:lnTo>
                <a:lnTo>
                  <a:pt x="3858005" y="0"/>
                </a:lnTo>
                <a:lnTo>
                  <a:pt x="0" y="0"/>
                </a:lnTo>
                <a:lnTo>
                  <a:pt x="0" y="2149602"/>
                </a:lnTo>
                <a:close/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14616" y="1732788"/>
            <a:ext cx="3641598" cy="528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14616" y="1732788"/>
            <a:ext cx="3641725" cy="52895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90"/>
              </a:spcBef>
            </a:pPr>
            <a:r>
              <a:rPr sz="1800" spc="-5" dirty="0">
                <a:latin typeface="Calibri"/>
                <a:cs typeface="Calibri"/>
              </a:rPr>
              <a:t>Clean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96586" y="1733169"/>
            <a:ext cx="1957705" cy="769620"/>
          </a:xfrm>
          <a:custGeom>
            <a:avLst/>
            <a:gdLst/>
            <a:ahLst/>
            <a:cxnLst/>
            <a:rect l="l" t="t" r="r" b="b"/>
            <a:pathLst>
              <a:path w="1957704" h="769619">
                <a:moveTo>
                  <a:pt x="978788" y="0"/>
                </a:moveTo>
                <a:lnTo>
                  <a:pt x="0" y="384809"/>
                </a:lnTo>
                <a:lnTo>
                  <a:pt x="978788" y="769619"/>
                </a:lnTo>
                <a:lnTo>
                  <a:pt x="1957578" y="384809"/>
                </a:lnTo>
                <a:lnTo>
                  <a:pt x="97878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6586" y="1733169"/>
            <a:ext cx="1957705" cy="769620"/>
          </a:xfrm>
          <a:custGeom>
            <a:avLst/>
            <a:gdLst/>
            <a:ahLst/>
            <a:cxnLst/>
            <a:rect l="l" t="t" r="r" b="b"/>
            <a:pathLst>
              <a:path w="1957704" h="769619">
                <a:moveTo>
                  <a:pt x="0" y="384809"/>
                </a:moveTo>
                <a:lnTo>
                  <a:pt x="978788" y="0"/>
                </a:lnTo>
                <a:lnTo>
                  <a:pt x="1957578" y="384809"/>
                </a:lnTo>
                <a:lnTo>
                  <a:pt x="978788" y="769619"/>
                </a:lnTo>
                <a:lnTo>
                  <a:pt x="0" y="384809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09870" y="1953514"/>
            <a:ext cx="731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ocess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02075" y="2117598"/>
            <a:ext cx="794385" cy="638810"/>
          </a:xfrm>
          <a:custGeom>
            <a:avLst/>
            <a:gdLst/>
            <a:ahLst/>
            <a:cxnLst/>
            <a:rect l="l" t="t" r="r" b="b"/>
            <a:pathLst>
              <a:path w="794385" h="638810">
                <a:moveTo>
                  <a:pt x="730639" y="42735"/>
                </a:moveTo>
                <a:lnTo>
                  <a:pt x="0" y="628650"/>
                </a:lnTo>
                <a:lnTo>
                  <a:pt x="7874" y="638555"/>
                </a:lnTo>
                <a:lnTo>
                  <a:pt x="738564" y="52599"/>
                </a:lnTo>
                <a:lnTo>
                  <a:pt x="730639" y="42735"/>
                </a:lnTo>
                <a:close/>
              </a:path>
              <a:path w="794385" h="638810">
                <a:moveTo>
                  <a:pt x="778004" y="34798"/>
                </a:moveTo>
                <a:lnTo>
                  <a:pt x="740537" y="34798"/>
                </a:lnTo>
                <a:lnTo>
                  <a:pt x="748411" y="44703"/>
                </a:lnTo>
                <a:lnTo>
                  <a:pt x="738564" y="52599"/>
                </a:lnTo>
                <a:lnTo>
                  <a:pt x="758444" y="77342"/>
                </a:lnTo>
                <a:lnTo>
                  <a:pt x="778004" y="34798"/>
                </a:lnTo>
                <a:close/>
              </a:path>
              <a:path w="794385" h="638810">
                <a:moveTo>
                  <a:pt x="740537" y="34798"/>
                </a:moveTo>
                <a:lnTo>
                  <a:pt x="730639" y="42735"/>
                </a:lnTo>
                <a:lnTo>
                  <a:pt x="738564" y="52599"/>
                </a:lnTo>
                <a:lnTo>
                  <a:pt x="748411" y="44703"/>
                </a:lnTo>
                <a:lnTo>
                  <a:pt x="740537" y="34798"/>
                </a:lnTo>
                <a:close/>
              </a:path>
              <a:path w="794385" h="638810">
                <a:moveTo>
                  <a:pt x="794003" y="0"/>
                </a:moveTo>
                <a:lnTo>
                  <a:pt x="710691" y="17906"/>
                </a:lnTo>
                <a:lnTo>
                  <a:pt x="730639" y="42735"/>
                </a:lnTo>
                <a:lnTo>
                  <a:pt x="740537" y="34798"/>
                </a:lnTo>
                <a:lnTo>
                  <a:pt x="778004" y="34798"/>
                </a:lnTo>
                <a:lnTo>
                  <a:pt x="7940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52514" y="1975866"/>
            <a:ext cx="563245" cy="147955"/>
          </a:xfrm>
          <a:custGeom>
            <a:avLst/>
            <a:gdLst/>
            <a:ahLst/>
            <a:cxnLst/>
            <a:rect l="l" t="t" r="r" b="b"/>
            <a:pathLst>
              <a:path w="563245" h="147955">
                <a:moveTo>
                  <a:pt x="486938" y="31108"/>
                </a:moveTo>
                <a:lnTo>
                  <a:pt x="0" y="135382"/>
                </a:lnTo>
                <a:lnTo>
                  <a:pt x="2539" y="147828"/>
                </a:lnTo>
                <a:lnTo>
                  <a:pt x="489589" y="43557"/>
                </a:lnTo>
                <a:lnTo>
                  <a:pt x="486938" y="31108"/>
                </a:lnTo>
                <a:close/>
              </a:path>
              <a:path w="563245" h="147955">
                <a:moveTo>
                  <a:pt x="553842" y="28448"/>
                </a:moveTo>
                <a:lnTo>
                  <a:pt x="499363" y="28448"/>
                </a:lnTo>
                <a:lnTo>
                  <a:pt x="502030" y="40894"/>
                </a:lnTo>
                <a:lnTo>
                  <a:pt x="489589" y="43557"/>
                </a:lnTo>
                <a:lnTo>
                  <a:pt x="496188" y="74549"/>
                </a:lnTo>
                <a:lnTo>
                  <a:pt x="553842" y="28448"/>
                </a:lnTo>
                <a:close/>
              </a:path>
              <a:path w="563245" h="147955">
                <a:moveTo>
                  <a:pt x="499363" y="28448"/>
                </a:moveTo>
                <a:lnTo>
                  <a:pt x="486938" y="31108"/>
                </a:lnTo>
                <a:lnTo>
                  <a:pt x="489589" y="43557"/>
                </a:lnTo>
                <a:lnTo>
                  <a:pt x="502030" y="40894"/>
                </a:lnTo>
                <a:lnTo>
                  <a:pt x="499363" y="28448"/>
                </a:lnTo>
                <a:close/>
              </a:path>
              <a:path w="563245" h="147955">
                <a:moveTo>
                  <a:pt x="480313" y="0"/>
                </a:moveTo>
                <a:lnTo>
                  <a:pt x="486938" y="31108"/>
                </a:lnTo>
                <a:lnTo>
                  <a:pt x="499363" y="28448"/>
                </a:lnTo>
                <a:lnTo>
                  <a:pt x="553842" y="28448"/>
                </a:lnTo>
                <a:lnTo>
                  <a:pt x="562736" y="21336"/>
                </a:lnTo>
                <a:lnTo>
                  <a:pt x="48031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03985" y="1492377"/>
            <a:ext cx="1508125" cy="312420"/>
          </a:xfrm>
          <a:custGeom>
            <a:avLst/>
            <a:gdLst/>
            <a:ahLst/>
            <a:cxnLst/>
            <a:rect l="l" t="t" r="r" b="b"/>
            <a:pathLst>
              <a:path w="1508125" h="312419">
                <a:moveTo>
                  <a:pt x="1507998" y="0"/>
                </a:moveTo>
                <a:lnTo>
                  <a:pt x="0" y="0"/>
                </a:lnTo>
                <a:lnTo>
                  <a:pt x="0" y="312420"/>
                </a:lnTo>
                <a:lnTo>
                  <a:pt x="1507998" y="312420"/>
                </a:lnTo>
                <a:lnTo>
                  <a:pt x="150799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985" y="1492377"/>
            <a:ext cx="1508125" cy="312420"/>
          </a:xfrm>
          <a:custGeom>
            <a:avLst/>
            <a:gdLst/>
            <a:ahLst/>
            <a:cxnLst/>
            <a:rect l="l" t="t" r="r" b="b"/>
            <a:pathLst>
              <a:path w="1508125" h="312419">
                <a:moveTo>
                  <a:pt x="0" y="312420"/>
                </a:moveTo>
                <a:lnTo>
                  <a:pt x="1507998" y="312420"/>
                </a:lnTo>
                <a:lnTo>
                  <a:pt x="1507998" y="0"/>
                </a:lnTo>
                <a:lnTo>
                  <a:pt x="0" y="0"/>
                </a:lnTo>
                <a:lnTo>
                  <a:pt x="0" y="31242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03985" y="1492377"/>
            <a:ext cx="1508125" cy="24892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98425">
              <a:lnSpc>
                <a:spcPts val="1920"/>
              </a:lnSpc>
              <a:spcBef>
                <a:spcPts val="3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Landing_table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06793" y="1275969"/>
            <a:ext cx="1508125" cy="312420"/>
          </a:xfrm>
          <a:custGeom>
            <a:avLst/>
            <a:gdLst/>
            <a:ahLst/>
            <a:cxnLst/>
            <a:rect l="l" t="t" r="r" b="b"/>
            <a:pathLst>
              <a:path w="1508125" h="312419">
                <a:moveTo>
                  <a:pt x="0" y="312420"/>
                </a:moveTo>
                <a:lnTo>
                  <a:pt x="1507998" y="312420"/>
                </a:lnTo>
                <a:lnTo>
                  <a:pt x="1507998" y="0"/>
                </a:lnTo>
                <a:lnTo>
                  <a:pt x="0" y="0"/>
                </a:lnTo>
                <a:lnTo>
                  <a:pt x="0" y="31242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112889" y="1282446"/>
            <a:ext cx="1495425" cy="31877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0" rIns="0" bIns="0" rtlCol="0">
            <a:spAutoFit/>
          </a:bodyPr>
          <a:lstStyle/>
          <a:p>
            <a:pPr marL="236220">
              <a:lnSpc>
                <a:spcPts val="214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Final_table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214616" y="2353817"/>
            <a:ext cx="3641598" cy="5295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214616" y="2353817"/>
            <a:ext cx="3641725" cy="52959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94"/>
              </a:spcBef>
            </a:pPr>
            <a:r>
              <a:rPr sz="1800" spc="-5" dirty="0">
                <a:latin typeface="Calibri"/>
                <a:cs typeface="Calibri"/>
              </a:rPr>
              <a:t>Clean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14616" y="2967989"/>
            <a:ext cx="3641598" cy="528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214616" y="2967989"/>
            <a:ext cx="3641725" cy="52895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90"/>
              </a:spcBef>
            </a:pPr>
            <a:r>
              <a:rPr sz="1800" spc="-5" dirty="0">
                <a:latin typeface="Calibri"/>
                <a:cs typeface="Calibri"/>
              </a:rPr>
              <a:t>Clean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6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105</a:t>
            </a:fld>
            <a:endParaRPr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3160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 Light"/>
                <a:cs typeface="Calibri Light"/>
              </a:rPr>
              <a:t>Internal vs</a:t>
            </a:r>
            <a:r>
              <a:rPr sz="4400" b="0" spc="-40" dirty="0">
                <a:latin typeface="Calibri Light"/>
                <a:cs typeface="Calibri Light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External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1562"/>
            <a:ext cx="7158355" cy="206756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latin typeface="Calibri"/>
                <a:cs typeface="Calibri"/>
              </a:rPr>
              <a:t>Truncate </a:t>
            </a:r>
            <a:r>
              <a:rPr sz="2800" dirty="0">
                <a:latin typeface="Calibri"/>
                <a:cs typeface="Calibri"/>
              </a:rPr>
              <a:t>| </a:t>
            </a:r>
            <a:r>
              <a:rPr sz="2800" spc="-10" dirty="0">
                <a:latin typeface="Calibri"/>
                <a:cs typeface="Calibri"/>
              </a:rPr>
              <a:t>Supported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Internal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Delete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1655445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| NA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External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Drop </a:t>
            </a:r>
            <a:r>
              <a:rPr sz="2800" dirty="0">
                <a:latin typeface="Calibri"/>
                <a:cs typeface="Calibri"/>
              </a:rPr>
              <a:t>| </a:t>
            </a:r>
            <a:r>
              <a:rPr sz="2800" spc="-10" dirty="0">
                <a:latin typeface="Calibri"/>
                <a:cs typeface="Calibri"/>
              </a:rPr>
              <a:t>Internal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metadata</a:t>
            </a:r>
            <a:endParaRPr sz="2800">
              <a:latin typeface="Calibri"/>
              <a:cs typeface="Calibri"/>
            </a:endParaRPr>
          </a:p>
          <a:p>
            <a:pPr marL="108966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| </a:t>
            </a:r>
            <a:r>
              <a:rPr sz="2800" spc="-5" dirty="0">
                <a:latin typeface="Calibri"/>
                <a:cs typeface="Calibri"/>
              </a:rPr>
              <a:t>External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metadata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7697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I</a:t>
            </a:r>
            <a:r>
              <a:rPr sz="4400" b="0" spc="-45" dirty="0">
                <a:latin typeface="Calibri Light"/>
                <a:cs typeface="Calibri Light"/>
              </a:rPr>
              <a:t>nt</a:t>
            </a:r>
            <a:r>
              <a:rPr sz="4400" b="0" spc="-5" dirty="0">
                <a:latin typeface="Calibri Light"/>
                <a:cs typeface="Calibri Light"/>
              </a:rPr>
              <a:t>ernal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3145790" cy="15589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Landing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Transactional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Tables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Materialized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views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8586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 Light"/>
                <a:cs typeface="Calibri Light"/>
              </a:rPr>
              <a:t>External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777240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Calibri"/>
                <a:cs typeface="Calibri"/>
              </a:rPr>
              <a:t>Tables </a:t>
            </a:r>
            <a:r>
              <a:rPr sz="2800" dirty="0">
                <a:latin typeface="Calibri"/>
                <a:cs typeface="Calibri"/>
              </a:rPr>
              <a:t>with </a:t>
            </a:r>
            <a:r>
              <a:rPr sz="2800" spc="-10" dirty="0">
                <a:latin typeface="Calibri"/>
                <a:cs typeface="Calibri"/>
              </a:rPr>
              <a:t>important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Host </a:t>
            </a:r>
            <a:r>
              <a:rPr sz="2800" spc="-5" dirty="0">
                <a:latin typeface="Calibri"/>
                <a:cs typeface="Calibri"/>
              </a:rPr>
              <a:t>External </a:t>
            </a:r>
            <a:r>
              <a:rPr sz="2800" spc="-10" dirty="0">
                <a:latin typeface="Calibri"/>
                <a:cs typeface="Calibri"/>
              </a:rPr>
              <a:t>tables </a:t>
            </a:r>
            <a:r>
              <a:rPr sz="2800" spc="-5" dirty="0">
                <a:latin typeface="Calibri"/>
                <a:cs typeface="Calibri"/>
              </a:rPr>
              <a:t>outside </a:t>
            </a:r>
            <a:r>
              <a:rPr sz="2800" spc="-10" dirty="0">
                <a:latin typeface="Calibri"/>
                <a:cs typeface="Calibri"/>
              </a:rPr>
              <a:t>Hive warehouse </a:t>
            </a:r>
            <a:r>
              <a:rPr sz="2800" dirty="0">
                <a:latin typeface="Calibri"/>
                <a:cs typeface="Calibri"/>
              </a:rPr>
              <a:t>|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druid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87833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 Light"/>
                <a:cs typeface="Calibri Light"/>
              </a:rPr>
              <a:t>How </a:t>
            </a:r>
            <a:r>
              <a:rPr sz="4400" b="0" spc="-25" dirty="0">
                <a:latin typeface="Calibri Light"/>
                <a:cs typeface="Calibri Light"/>
              </a:rPr>
              <a:t>to </a:t>
            </a:r>
            <a:r>
              <a:rPr sz="4400" b="0" spc="-15" dirty="0">
                <a:latin typeface="Calibri Light"/>
                <a:cs typeface="Calibri Light"/>
              </a:rPr>
              <a:t>delete </a:t>
            </a:r>
            <a:r>
              <a:rPr sz="4400" b="0" spc="-30" dirty="0">
                <a:latin typeface="Calibri Light"/>
                <a:cs typeface="Calibri Light"/>
              </a:rPr>
              <a:t>data </a:t>
            </a:r>
            <a:r>
              <a:rPr sz="4400" b="0" spc="-25" dirty="0">
                <a:latin typeface="Calibri Light"/>
                <a:cs typeface="Calibri Light"/>
              </a:rPr>
              <a:t>from </a:t>
            </a:r>
            <a:r>
              <a:rPr sz="4400" b="0" spc="-10" dirty="0">
                <a:latin typeface="Calibri Light"/>
                <a:cs typeface="Calibri Light"/>
              </a:rPr>
              <a:t>External</a:t>
            </a:r>
            <a:r>
              <a:rPr sz="4400" b="0" spc="110" dirty="0">
                <a:latin typeface="Calibri Light"/>
                <a:cs typeface="Calibri Light"/>
              </a:rPr>
              <a:t> </a:t>
            </a:r>
            <a:r>
              <a:rPr sz="4400" b="0" spc="-70" dirty="0">
                <a:latin typeface="Calibri Light"/>
                <a:cs typeface="Calibri Light"/>
              </a:rPr>
              <a:t>Table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7263765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Using </a:t>
            </a:r>
            <a:r>
              <a:rPr sz="2800" spc="-15" dirty="0">
                <a:latin typeface="Calibri"/>
                <a:cs typeface="Calibri"/>
              </a:rPr>
              <a:t>HDFS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Convert </a:t>
            </a:r>
            <a:r>
              <a:rPr sz="2800" spc="-10" dirty="0">
                <a:latin typeface="Calibri"/>
                <a:cs typeface="Calibri"/>
              </a:rPr>
              <a:t>external table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Internal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truncate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251333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SQL </a:t>
            </a:r>
            <a:r>
              <a:rPr sz="2800" dirty="0">
                <a:latin typeface="Calibri"/>
                <a:cs typeface="Calibri"/>
              </a:rPr>
              <a:t>: 6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sessions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Practice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58159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Design </a:t>
            </a:r>
            <a:r>
              <a:rPr sz="4400" b="0" spc="-15" dirty="0">
                <a:latin typeface="Calibri Light"/>
                <a:cs typeface="Calibri Light"/>
              </a:rPr>
              <a:t>Level</a:t>
            </a:r>
            <a:r>
              <a:rPr sz="4400" b="0" spc="-75" dirty="0">
                <a:latin typeface="Calibri Light"/>
                <a:cs typeface="Calibri Light"/>
              </a:rPr>
              <a:t> </a:t>
            </a:r>
            <a:r>
              <a:rPr sz="4400" b="0" spc="-15" dirty="0">
                <a:latin typeface="Calibri Light"/>
                <a:cs typeface="Calibri Light"/>
              </a:rPr>
              <a:t>Optimization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18011" y="6463538"/>
            <a:ext cx="256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110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1936114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Partitioning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Bucketing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51758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 Light"/>
                <a:cs typeface="Calibri Light"/>
              </a:rPr>
              <a:t>Purpose </a:t>
            </a:r>
            <a:r>
              <a:rPr sz="4400" b="0" spc="-5" dirty="0">
                <a:latin typeface="Calibri Light"/>
                <a:cs typeface="Calibri Light"/>
              </a:rPr>
              <a:t>of</a:t>
            </a:r>
            <a:r>
              <a:rPr sz="4400" b="0" spc="-35" dirty="0">
                <a:latin typeface="Calibri Light"/>
                <a:cs typeface="Calibri Light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Partitioning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9954895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Reduce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amount of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dirty="0">
                <a:latin typeface="Calibri"/>
                <a:cs typeface="Calibri"/>
              </a:rPr>
              <a:t>which </a:t>
            </a:r>
            <a:r>
              <a:rPr sz="2800" spc="-15" dirty="0">
                <a:latin typeface="Calibri"/>
                <a:cs typeface="Calibri"/>
              </a:rPr>
              <a:t>we process </a:t>
            </a:r>
            <a:r>
              <a:rPr sz="2800" spc="-5" dirty="0">
                <a:latin typeface="Calibri"/>
                <a:cs typeface="Calibri"/>
              </a:rPr>
              <a:t>by dividing </a:t>
            </a:r>
            <a:r>
              <a:rPr sz="2800" spc="-20" dirty="0">
                <a:latin typeface="Calibri"/>
                <a:cs typeface="Calibri"/>
              </a:rPr>
              <a:t>data into  </a:t>
            </a:r>
            <a:r>
              <a:rPr sz="2800" spc="-5" dirty="0">
                <a:latin typeface="Calibri"/>
                <a:cs typeface="Calibri"/>
              </a:rPr>
              <a:t>partitions, </a:t>
            </a:r>
            <a:r>
              <a:rPr sz="2800" spc="-20" dirty="0">
                <a:latin typeface="Calibri"/>
                <a:cs typeface="Calibri"/>
              </a:rPr>
              <a:t>we </a:t>
            </a:r>
            <a:r>
              <a:rPr sz="2800" spc="-5" dirty="0">
                <a:latin typeface="Calibri"/>
                <a:cs typeface="Calibri"/>
              </a:rPr>
              <a:t>use conditions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specify which partitions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64808" y="248411"/>
            <a:ext cx="5398008" cy="6256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64808" y="248411"/>
            <a:ext cx="5398135" cy="6257290"/>
          </a:xfrm>
          <a:custGeom>
            <a:avLst/>
            <a:gdLst/>
            <a:ahLst/>
            <a:cxnLst/>
            <a:rect l="l" t="t" r="r" b="b"/>
            <a:pathLst>
              <a:path w="5398134" h="6257290">
                <a:moveTo>
                  <a:pt x="0" y="6256782"/>
                </a:moveTo>
                <a:lnTo>
                  <a:pt x="5398008" y="6256782"/>
                </a:lnTo>
                <a:lnTo>
                  <a:pt x="5398008" y="0"/>
                </a:lnTo>
                <a:lnTo>
                  <a:pt x="0" y="0"/>
                </a:lnTo>
                <a:lnTo>
                  <a:pt x="0" y="6256782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19235" y="1978405"/>
            <a:ext cx="11036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 A 599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MH</a:t>
            </a:r>
            <a:endParaRPr sz="18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 B 499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GJ</a:t>
            </a:r>
            <a:endParaRPr sz="1800">
              <a:latin typeface="Calibri"/>
              <a:cs typeface="Calibri"/>
            </a:endParaRPr>
          </a:p>
          <a:p>
            <a:pPr marL="444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 C 399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78138" y="3075685"/>
            <a:ext cx="386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…….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775" y="2959989"/>
            <a:ext cx="5695315" cy="521334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86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Select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sum(revenue) from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transactions where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state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MH;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90691" y="313563"/>
            <a:ext cx="695325" cy="2910205"/>
          </a:xfrm>
          <a:custGeom>
            <a:avLst/>
            <a:gdLst/>
            <a:ahLst/>
            <a:cxnLst/>
            <a:rect l="l" t="t" r="r" b="b"/>
            <a:pathLst>
              <a:path w="695325" h="2910205">
                <a:moveTo>
                  <a:pt x="648686" y="72150"/>
                </a:moveTo>
                <a:lnTo>
                  <a:pt x="0" y="2905505"/>
                </a:lnTo>
                <a:lnTo>
                  <a:pt x="18542" y="2909696"/>
                </a:lnTo>
                <a:lnTo>
                  <a:pt x="667336" y="76422"/>
                </a:lnTo>
                <a:lnTo>
                  <a:pt x="648686" y="72150"/>
                </a:lnTo>
                <a:close/>
              </a:path>
              <a:path w="695325" h="2910205">
                <a:moveTo>
                  <a:pt x="689592" y="59816"/>
                </a:moveTo>
                <a:lnTo>
                  <a:pt x="651510" y="59816"/>
                </a:lnTo>
                <a:lnTo>
                  <a:pt x="670179" y="64007"/>
                </a:lnTo>
                <a:lnTo>
                  <a:pt x="667336" y="76422"/>
                </a:lnTo>
                <a:lnTo>
                  <a:pt x="695198" y="82803"/>
                </a:lnTo>
                <a:lnTo>
                  <a:pt x="689592" y="59816"/>
                </a:lnTo>
                <a:close/>
              </a:path>
              <a:path w="695325" h="2910205">
                <a:moveTo>
                  <a:pt x="651510" y="59816"/>
                </a:moveTo>
                <a:lnTo>
                  <a:pt x="648686" y="72150"/>
                </a:lnTo>
                <a:lnTo>
                  <a:pt x="667336" y="76422"/>
                </a:lnTo>
                <a:lnTo>
                  <a:pt x="670179" y="64007"/>
                </a:lnTo>
                <a:lnTo>
                  <a:pt x="651510" y="59816"/>
                </a:lnTo>
                <a:close/>
              </a:path>
              <a:path w="695325" h="2910205">
                <a:moveTo>
                  <a:pt x="675005" y="0"/>
                </a:moveTo>
                <a:lnTo>
                  <a:pt x="620903" y="65785"/>
                </a:lnTo>
                <a:lnTo>
                  <a:pt x="648686" y="72150"/>
                </a:lnTo>
                <a:lnTo>
                  <a:pt x="651510" y="59816"/>
                </a:lnTo>
                <a:lnTo>
                  <a:pt x="689592" y="59816"/>
                </a:lnTo>
                <a:lnTo>
                  <a:pt x="6750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85194" y="248411"/>
            <a:ext cx="777875" cy="32956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10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5TB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112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085194" y="714375"/>
            <a:ext cx="777875" cy="31242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3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50GB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64808" y="248411"/>
            <a:ext cx="5398008" cy="6256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64808" y="248411"/>
            <a:ext cx="5398135" cy="6257290"/>
          </a:xfrm>
          <a:custGeom>
            <a:avLst/>
            <a:gdLst/>
            <a:ahLst/>
            <a:cxnLst/>
            <a:rect l="l" t="t" r="r" b="b"/>
            <a:pathLst>
              <a:path w="5398134" h="6257290">
                <a:moveTo>
                  <a:pt x="0" y="6256782"/>
                </a:moveTo>
                <a:lnTo>
                  <a:pt x="5398008" y="6256782"/>
                </a:lnTo>
                <a:lnTo>
                  <a:pt x="5398008" y="0"/>
                </a:lnTo>
                <a:lnTo>
                  <a:pt x="0" y="0"/>
                </a:lnTo>
                <a:lnTo>
                  <a:pt x="0" y="6256782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775" y="2959989"/>
            <a:ext cx="5189220" cy="521334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Select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max(revenue) from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tx_table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85740" y="766191"/>
            <a:ext cx="1412240" cy="2459355"/>
          </a:xfrm>
          <a:custGeom>
            <a:avLst/>
            <a:gdLst/>
            <a:ahLst/>
            <a:cxnLst/>
            <a:rect l="l" t="t" r="r" b="b"/>
            <a:pathLst>
              <a:path w="1412240" h="2459355">
                <a:moveTo>
                  <a:pt x="1365806" y="61437"/>
                </a:moveTo>
                <a:lnTo>
                  <a:pt x="0" y="2449703"/>
                </a:lnTo>
                <a:lnTo>
                  <a:pt x="16510" y="2459228"/>
                </a:lnTo>
                <a:lnTo>
                  <a:pt x="1382392" y="70923"/>
                </a:lnTo>
                <a:lnTo>
                  <a:pt x="1365806" y="61437"/>
                </a:lnTo>
                <a:close/>
              </a:path>
              <a:path w="1412240" h="2459355">
                <a:moveTo>
                  <a:pt x="1409126" y="50419"/>
                </a:moveTo>
                <a:lnTo>
                  <a:pt x="1372108" y="50419"/>
                </a:lnTo>
                <a:lnTo>
                  <a:pt x="1388744" y="59817"/>
                </a:lnTo>
                <a:lnTo>
                  <a:pt x="1382392" y="70923"/>
                </a:lnTo>
                <a:lnTo>
                  <a:pt x="1407160" y="85089"/>
                </a:lnTo>
                <a:lnTo>
                  <a:pt x="1409126" y="50419"/>
                </a:lnTo>
                <a:close/>
              </a:path>
              <a:path w="1412240" h="2459355">
                <a:moveTo>
                  <a:pt x="1372108" y="50419"/>
                </a:moveTo>
                <a:lnTo>
                  <a:pt x="1365806" y="61437"/>
                </a:lnTo>
                <a:lnTo>
                  <a:pt x="1382392" y="70923"/>
                </a:lnTo>
                <a:lnTo>
                  <a:pt x="1388744" y="59817"/>
                </a:lnTo>
                <a:lnTo>
                  <a:pt x="1372108" y="50419"/>
                </a:lnTo>
                <a:close/>
              </a:path>
              <a:path w="1412240" h="2459355">
                <a:moveTo>
                  <a:pt x="1411986" y="0"/>
                </a:moveTo>
                <a:lnTo>
                  <a:pt x="1340992" y="47244"/>
                </a:lnTo>
                <a:lnTo>
                  <a:pt x="1365806" y="61437"/>
                </a:lnTo>
                <a:lnTo>
                  <a:pt x="1372108" y="50419"/>
                </a:lnTo>
                <a:lnTo>
                  <a:pt x="1409126" y="50419"/>
                </a:lnTo>
                <a:lnTo>
                  <a:pt x="1411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97598" y="481965"/>
            <a:ext cx="5110480" cy="56959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697598" y="1179194"/>
            <a:ext cx="5110480" cy="57023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4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97598" y="1877186"/>
            <a:ext cx="5110480" cy="57023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7598" y="2575179"/>
            <a:ext cx="5110480" cy="56959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980" y="930783"/>
            <a:ext cx="2647315" cy="874394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88201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@sdp117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606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0" dirty="0">
                <a:latin typeface="Calibri Light"/>
                <a:cs typeface="Calibri Light"/>
              </a:rPr>
              <a:t>Types </a:t>
            </a:r>
            <a:r>
              <a:rPr sz="4400" b="0" spc="-5" dirty="0">
                <a:latin typeface="Calibri Light"/>
                <a:cs typeface="Calibri Light"/>
              </a:rPr>
              <a:t>of</a:t>
            </a:r>
            <a:r>
              <a:rPr sz="4400" b="0" spc="-10" dirty="0">
                <a:latin typeface="Calibri Light"/>
                <a:cs typeface="Calibri Light"/>
              </a:rPr>
              <a:t> Partitioning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150749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Static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Dynamic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1874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345" dirty="0">
                <a:latin typeface="Calibri Light"/>
                <a:cs typeface="Calibri Light"/>
              </a:rPr>
              <a:t>T</a:t>
            </a:r>
            <a:r>
              <a:rPr sz="4400" b="0" dirty="0">
                <a:latin typeface="Calibri Light"/>
                <a:cs typeface="Calibri Light"/>
              </a:rPr>
              <a:t>as</a:t>
            </a:r>
            <a:r>
              <a:rPr sz="4400" b="0" spc="-55" dirty="0">
                <a:latin typeface="Calibri Light"/>
                <a:cs typeface="Calibri Light"/>
              </a:rPr>
              <a:t>k</a:t>
            </a:r>
            <a:r>
              <a:rPr sz="4400" b="0" dirty="0">
                <a:latin typeface="Calibri Light"/>
                <a:cs typeface="Calibri Light"/>
              </a:rPr>
              <a:t>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6436995" cy="41148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drop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tx_part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Create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tx_simple(cid,cname,revenue,state)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Tx_part(cid,cname,revenue,P(state))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Insert </a:t>
            </a:r>
            <a:r>
              <a:rPr sz="2800" spc="-20" dirty="0">
                <a:latin typeface="Calibri"/>
                <a:cs typeface="Calibri"/>
              </a:rPr>
              <a:t>data into </a:t>
            </a:r>
            <a:r>
              <a:rPr sz="2800" dirty="0">
                <a:latin typeface="Calibri"/>
                <a:cs typeface="Calibri"/>
              </a:rPr>
              <a:t>tx_part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tx_simple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Drop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tx_part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Drop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tx_simple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cr_all_ind_changed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64808" y="248411"/>
            <a:ext cx="5398008" cy="6256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64808" y="248411"/>
            <a:ext cx="5398135" cy="6257290"/>
          </a:xfrm>
          <a:custGeom>
            <a:avLst/>
            <a:gdLst/>
            <a:ahLst/>
            <a:cxnLst/>
            <a:rect l="l" t="t" r="r" b="b"/>
            <a:pathLst>
              <a:path w="5398134" h="6257290">
                <a:moveTo>
                  <a:pt x="0" y="6256782"/>
                </a:moveTo>
                <a:lnTo>
                  <a:pt x="5398008" y="6256782"/>
                </a:lnTo>
                <a:lnTo>
                  <a:pt x="5398008" y="0"/>
                </a:lnTo>
                <a:lnTo>
                  <a:pt x="0" y="0"/>
                </a:lnTo>
                <a:lnTo>
                  <a:pt x="0" y="6256782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775" y="2959989"/>
            <a:ext cx="5189220" cy="521334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9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Select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max(revenue) from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tx_table where</a:t>
            </a:r>
            <a:r>
              <a:rPr sz="18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country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=‘IN’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state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MH;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84596" y="3219450"/>
            <a:ext cx="102235" cy="527050"/>
          </a:xfrm>
          <a:custGeom>
            <a:avLst/>
            <a:gdLst/>
            <a:ahLst/>
            <a:cxnLst/>
            <a:rect l="l" t="t" r="r" b="b"/>
            <a:pathLst>
              <a:path w="102235" h="527050">
                <a:moveTo>
                  <a:pt x="54849" y="452076"/>
                </a:moveTo>
                <a:lnTo>
                  <a:pt x="26542" y="455549"/>
                </a:lnTo>
                <a:lnTo>
                  <a:pt x="73532" y="526542"/>
                </a:lnTo>
                <a:lnTo>
                  <a:pt x="95552" y="464693"/>
                </a:lnTo>
                <a:lnTo>
                  <a:pt x="56387" y="464693"/>
                </a:lnTo>
                <a:lnTo>
                  <a:pt x="54849" y="452076"/>
                </a:lnTo>
                <a:close/>
              </a:path>
              <a:path w="102235" h="527050">
                <a:moveTo>
                  <a:pt x="73779" y="449753"/>
                </a:moveTo>
                <a:lnTo>
                  <a:pt x="54849" y="452076"/>
                </a:lnTo>
                <a:lnTo>
                  <a:pt x="56387" y="464693"/>
                </a:lnTo>
                <a:lnTo>
                  <a:pt x="75311" y="462280"/>
                </a:lnTo>
                <a:lnTo>
                  <a:pt x="73779" y="449753"/>
                </a:lnTo>
                <a:close/>
              </a:path>
              <a:path w="102235" h="527050">
                <a:moveTo>
                  <a:pt x="102107" y="446277"/>
                </a:moveTo>
                <a:lnTo>
                  <a:pt x="73779" y="449753"/>
                </a:lnTo>
                <a:lnTo>
                  <a:pt x="75311" y="462280"/>
                </a:lnTo>
                <a:lnTo>
                  <a:pt x="56387" y="464693"/>
                </a:lnTo>
                <a:lnTo>
                  <a:pt x="95552" y="464693"/>
                </a:lnTo>
                <a:lnTo>
                  <a:pt x="102107" y="446277"/>
                </a:lnTo>
                <a:close/>
              </a:path>
              <a:path w="102235" h="527050">
                <a:moveTo>
                  <a:pt x="18795" y="0"/>
                </a:moveTo>
                <a:lnTo>
                  <a:pt x="0" y="2286"/>
                </a:lnTo>
                <a:lnTo>
                  <a:pt x="54849" y="452076"/>
                </a:lnTo>
                <a:lnTo>
                  <a:pt x="73779" y="449753"/>
                </a:lnTo>
                <a:lnTo>
                  <a:pt x="18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1980" y="930783"/>
            <a:ext cx="2647315" cy="874394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88201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@sdp117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77990" y="377190"/>
            <a:ext cx="4740402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7990" y="377190"/>
            <a:ext cx="4740910" cy="1676400"/>
          </a:xfrm>
          <a:custGeom>
            <a:avLst/>
            <a:gdLst/>
            <a:ahLst/>
            <a:cxnLst/>
            <a:rect l="l" t="t" r="r" b="b"/>
            <a:pathLst>
              <a:path w="4740909" h="1676400">
                <a:moveTo>
                  <a:pt x="0" y="1676400"/>
                </a:moveTo>
                <a:lnTo>
                  <a:pt x="4740402" y="1676400"/>
                </a:lnTo>
                <a:lnTo>
                  <a:pt x="4740402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32747" y="639571"/>
            <a:ext cx="231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74789" y="1223391"/>
            <a:ext cx="978535" cy="570230"/>
          </a:xfrm>
          <a:custGeom>
            <a:avLst/>
            <a:gdLst/>
            <a:ahLst/>
            <a:cxnLst/>
            <a:rect l="l" t="t" r="r" b="b"/>
            <a:pathLst>
              <a:path w="978534" h="570230">
                <a:moveTo>
                  <a:pt x="978407" y="0"/>
                </a:moveTo>
                <a:lnTo>
                  <a:pt x="0" y="0"/>
                </a:lnTo>
                <a:lnTo>
                  <a:pt x="0" y="569976"/>
                </a:lnTo>
                <a:lnTo>
                  <a:pt x="978407" y="569976"/>
                </a:lnTo>
                <a:lnTo>
                  <a:pt x="978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70367" y="1223391"/>
            <a:ext cx="826135" cy="570230"/>
          </a:xfrm>
          <a:custGeom>
            <a:avLst/>
            <a:gdLst/>
            <a:ahLst/>
            <a:cxnLst/>
            <a:rect l="l" t="t" r="r" b="b"/>
            <a:pathLst>
              <a:path w="826134" h="570230">
                <a:moveTo>
                  <a:pt x="826007" y="0"/>
                </a:moveTo>
                <a:lnTo>
                  <a:pt x="0" y="0"/>
                </a:lnTo>
                <a:lnTo>
                  <a:pt x="0" y="569976"/>
                </a:lnTo>
                <a:lnTo>
                  <a:pt x="826007" y="569976"/>
                </a:lnTo>
                <a:lnTo>
                  <a:pt x="8260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05163" y="1223391"/>
            <a:ext cx="962660" cy="570230"/>
          </a:xfrm>
          <a:custGeom>
            <a:avLst/>
            <a:gdLst/>
            <a:ahLst/>
            <a:cxnLst/>
            <a:rect l="l" t="t" r="r" b="b"/>
            <a:pathLst>
              <a:path w="962659" h="570230">
                <a:moveTo>
                  <a:pt x="962405" y="0"/>
                </a:moveTo>
                <a:lnTo>
                  <a:pt x="0" y="0"/>
                </a:lnTo>
                <a:lnTo>
                  <a:pt x="0" y="569976"/>
                </a:lnTo>
                <a:lnTo>
                  <a:pt x="962405" y="569976"/>
                </a:lnTo>
                <a:lnTo>
                  <a:pt x="96240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99979" y="1223391"/>
            <a:ext cx="778510" cy="570230"/>
          </a:xfrm>
          <a:custGeom>
            <a:avLst/>
            <a:gdLst/>
            <a:ahLst/>
            <a:cxnLst/>
            <a:rect l="l" t="t" r="r" b="b"/>
            <a:pathLst>
              <a:path w="778509" h="570230">
                <a:moveTo>
                  <a:pt x="778001" y="0"/>
                </a:moveTo>
                <a:lnTo>
                  <a:pt x="0" y="0"/>
                </a:lnTo>
                <a:lnTo>
                  <a:pt x="0" y="569976"/>
                </a:lnTo>
                <a:lnTo>
                  <a:pt x="778001" y="569976"/>
                </a:lnTo>
                <a:lnTo>
                  <a:pt x="77800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068311" y="1216913"/>
          <a:ext cx="4222750" cy="582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8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24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2715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GJ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2715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RJ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2715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2715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116</a:t>
            </a:fld>
            <a:endParaRPr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11593" y="409575"/>
            <a:ext cx="3954779" cy="6015990"/>
          </a:xfrm>
          <a:custGeom>
            <a:avLst/>
            <a:gdLst/>
            <a:ahLst/>
            <a:cxnLst/>
            <a:rect l="l" t="t" r="r" b="b"/>
            <a:pathLst>
              <a:path w="3954779" h="6015990">
                <a:moveTo>
                  <a:pt x="3954779" y="0"/>
                </a:moveTo>
                <a:lnTo>
                  <a:pt x="0" y="0"/>
                </a:lnTo>
                <a:lnTo>
                  <a:pt x="0" y="6015990"/>
                </a:lnTo>
                <a:lnTo>
                  <a:pt x="3954779" y="6015990"/>
                </a:lnTo>
                <a:lnTo>
                  <a:pt x="395477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11593" y="409575"/>
            <a:ext cx="3954779" cy="6015990"/>
          </a:xfrm>
          <a:custGeom>
            <a:avLst/>
            <a:gdLst/>
            <a:ahLst/>
            <a:cxnLst/>
            <a:rect l="l" t="t" r="r" b="b"/>
            <a:pathLst>
              <a:path w="3954779" h="6015990">
                <a:moveTo>
                  <a:pt x="0" y="6015990"/>
                </a:moveTo>
                <a:lnTo>
                  <a:pt x="3954779" y="6015990"/>
                </a:lnTo>
                <a:lnTo>
                  <a:pt x="3954779" y="0"/>
                </a:lnTo>
                <a:lnTo>
                  <a:pt x="0" y="0"/>
                </a:lnTo>
                <a:lnTo>
                  <a:pt x="0" y="601599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64018" y="770381"/>
            <a:ext cx="3217164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64018" y="770381"/>
            <a:ext cx="3217545" cy="1676400"/>
          </a:xfrm>
          <a:custGeom>
            <a:avLst/>
            <a:gdLst/>
            <a:ahLst/>
            <a:cxnLst/>
            <a:rect l="l" t="t" r="r" b="b"/>
            <a:pathLst>
              <a:path w="3217545" h="1676400">
                <a:moveTo>
                  <a:pt x="0" y="1676400"/>
                </a:moveTo>
                <a:lnTo>
                  <a:pt x="3217164" y="1676400"/>
                </a:lnTo>
                <a:lnTo>
                  <a:pt x="3217164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09179" y="994791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5">
                <a:moveTo>
                  <a:pt x="2045207" y="0"/>
                </a:moveTo>
                <a:lnTo>
                  <a:pt x="0" y="0"/>
                </a:lnTo>
                <a:lnTo>
                  <a:pt x="0" y="281177"/>
                </a:lnTo>
                <a:lnTo>
                  <a:pt x="2045207" y="281177"/>
                </a:lnTo>
                <a:lnTo>
                  <a:pt x="2045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09179" y="994791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5">
                <a:moveTo>
                  <a:pt x="0" y="281177"/>
                </a:moveTo>
                <a:lnTo>
                  <a:pt x="2045207" y="281177"/>
                </a:lnTo>
                <a:lnTo>
                  <a:pt x="2045207" y="0"/>
                </a:lnTo>
                <a:lnTo>
                  <a:pt x="0" y="0"/>
                </a:lnTo>
                <a:lnTo>
                  <a:pt x="0" y="28117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01965" y="1131188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5">
                <a:moveTo>
                  <a:pt x="2045207" y="0"/>
                </a:moveTo>
                <a:lnTo>
                  <a:pt x="0" y="0"/>
                </a:lnTo>
                <a:lnTo>
                  <a:pt x="0" y="281177"/>
                </a:lnTo>
                <a:lnTo>
                  <a:pt x="2045207" y="281177"/>
                </a:lnTo>
                <a:lnTo>
                  <a:pt x="2045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01965" y="1131188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5">
                <a:moveTo>
                  <a:pt x="0" y="281177"/>
                </a:moveTo>
                <a:lnTo>
                  <a:pt x="2045207" y="281177"/>
                </a:lnTo>
                <a:lnTo>
                  <a:pt x="2045207" y="0"/>
                </a:lnTo>
                <a:lnTo>
                  <a:pt x="0" y="0"/>
                </a:lnTo>
                <a:lnTo>
                  <a:pt x="0" y="28117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61579" y="1147191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5">
                <a:moveTo>
                  <a:pt x="2045207" y="0"/>
                </a:moveTo>
                <a:lnTo>
                  <a:pt x="0" y="0"/>
                </a:lnTo>
                <a:lnTo>
                  <a:pt x="0" y="281177"/>
                </a:lnTo>
                <a:lnTo>
                  <a:pt x="2045207" y="281177"/>
                </a:lnTo>
                <a:lnTo>
                  <a:pt x="2045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61579" y="1147191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5">
                <a:moveTo>
                  <a:pt x="0" y="281177"/>
                </a:moveTo>
                <a:lnTo>
                  <a:pt x="2045207" y="281177"/>
                </a:lnTo>
                <a:lnTo>
                  <a:pt x="2045207" y="0"/>
                </a:lnTo>
                <a:lnTo>
                  <a:pt x="0" y="0"/>
                </a:lnTo>
                <a:lnTo>
                  <a:pt x="0" y="28117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13979" y="1299591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5">
                <a:moveTo>
                  <a:pt x="2045207" y="0"/>
                </a:moveTo>
                <a:lnTo>
                  <a:pt x="0" y="0"/>
                </a:lnTo>
                <a:lnTo>
                  <a:pt x="0" y="281177"/>
                </a:lnTo>
                <a:lnTo>
                  <a:pt x="2045207" y="281177"/>
                </a:lnTo>
                <a:lnTo>
                  <a:pt x="2045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13979" y="1299591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5">
                <a:moveTo>
                  <a:pt x="0" y="281177"/>
                </a:moveTo>
                <a:lnTo>
                  <a:pt x="2045207" y="281177"/>
                </a:lnTo>
                <a:lnTo>
                  <a:pt x="2045207" y="0"/>
                </a:lnTo>
                <a:lnTo>
                  <a:pt x="0" y="0"/>
                </a:lnTo>
                <a:lnTo>
                  <a:pt x="0" y="28117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66379" y="1451991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5">
                <a:moveTo>
                  <a:pt x="2045207" y="0"/>
                </a:moveTo>
                <a:lnTo>
                  <a:pt x="0" y="0"/>
                </a:lnTo>
                <a:lnTo>
                  <a:pt x="0" y="281177"/>
                </a:lnTo>
                <a:lnTo>
                  <a:pt x="2045207" y="281177"/>
                </a:lnTo>
                <a:lnTo>
                  <a:pt x="2045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66379" y="1451991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5">
                <a:moveTo>
                  <a:pt x="0" y="281177"/>
                </a:moveTo>
                <a:lnTo>
                  <a:pt x="2045207" y="281177"/>
                </a:lnTo>
                <a:lnTo>
                  <a:pt x="2045207" y="0"/>
                </a:lnTo>
                <a:lnTo>
                  <a:pt x="0" y="0"/>
                </a:lnTo>
                <a:lnTo>
                  <a:pt x="0" y="28117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18779" y="1604391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5">
                <a:moveTo>
                  <a:pt x="2045207" y="0"/>
                </a:moveTo>
                <a:lnTo>
                  <a:pt x="0" y="0"/>
                </a:lnTo>
                <a:lnTo>
                  <a:pt x="0" y="281177"/>
                </a:lnTo>
                <a:lnTo>
                  <a:pt x="2045207" y="281177"/>
                </a:lnTo>
                <a:lnTo>
                  <a:pt x="2045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18779" y="1604391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5">
                <a:moveTo>
                  <a:pt x="0" y="281177"/>
                </a:moveTo>
                <a:lnTo>
                  <a:pt x="2045207" y="281177"/>
                </a:lnTo>
                <a:lnTo>
                  <a:pt x="2045207" y="0"/>
                </a:lnTo>
                <a:lnTo>
                  <a:pt x="0" y="0"/>
                </a:lnTo>
                <a:lnTo>
                  <a:pt x="0" y="28117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71179" y="1756791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5">
                <a:moveTo>
                  <a:pt x="2045207" y="0"/>
                </a:moveTo>
                <a:lnTo>
                  <a:pt x="0" y="0"/>
                </a:lnTo>
                <a:lnTo>
                  <a:pt x="0" y="281177"/>
                </a:lnTo>
                <a:lnTo>
                  <a:pt x="2045207" y="281177"/>
                </a:lnTo>
                <a:lnTo>
                  <a:pt x="2045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71179" y="1756791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5">
                <a:moveTo>
                  <a:pt x="0" y="281177"/>
                </a:moveTo>
                <a:lnTo>
                  <a:pt x="2045207" y="281177"/>
                </a:lnTo>
                <a:lnTo>
                  <a:pt x="2045207" y="0"/>
                </a:lnTo>
                <a:lnTo>
                  <a:pt x="0" y="0"/>
                </a:lnTo>
                <a:lnTo>
                  <a:pt x="0" y="28117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23579" y="1909191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5">
                <a:moveTo>
                  <a:pt x="2045207" y="0"/>
                </a:moveTo>
                <a:lnTo>
                  <a:pt x="0" y="0"/>
                </a:lnTo>
                <a:lnTo>
                  <a:pt x="0" y="281177"/>
                </a:lnTo>
                <a:lnTo>
                  <a:pt x="2045207" y="281177"/>
                </a:lnTo>
                <a:lnTo>
                  <a:pt x="2045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23579" y="1909191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5">
                <a:moveTo>
                  <a:pt x="0" y="281177"/>
                </a:moveTo>
                <a:lnTo>
                  <a:pt x="2045207" y="281177"/>
                </a:lnTo>
                <a:lnTo>
                  <a:pt x="2045207" y="0"/>
                </a:lnTo>
                <a:lnTo>
                  <a:pt x="0" y="0"/>
                </a:lnTo>
                <a:lnTo>
                  <a:pt x="0" y="28117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64018" y="2631185"/>
            <a:ext cx="3217164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64018" y="2631185"/>
            <a:ext cx="3217545" cy="1676400"/>
          </a:xfrm>
          <a:custGeom>
            <a:avLst/>
            <a:gdLst/>
            <a:ahLst/>
            <a:cxnLst/>
            <a:rect l="l" t="t" r="r" b="b"/>
            <a:pathLst>
              <a:path w="3217545" h="1676400">
                <a:moveTo>
                  <a:pt x="0" y="1676400"/>
                </a:moveTo>
                <a:lnTo>
                  <a:pt x="3217164" y="1676400"/>
                </a:lnTo>
                <a:lnTo>
                  <a:pt x="3217164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09179" y="2855595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5">
                <a:moveTo>
                  <a:pt x="2045207" y="0"/>
                </a:moveTo>
                <a:lnTo>
                  <a:pt x="0" y="0"/>
                </a:lnTo>
                <a:lnTo>
                  <a:pt x="0" y="281177"/>
                </a:lnTo>
                <a:lnTo>
                  <a:pt x="2045207" y="281177"/>
                </a:lnTo>
                <a:lnTo>
                  <a:pt x="2045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09179" y="2855595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5">
                <a:moveTo>
                  <a:pt x="0" y="281177"/>
                </a:moveTo>
                <a:lnTo>
                  <a:pt x="2045207" y="281177"/>
                </a:lnTo>
                <a:lnTo>
                  <a:pt x="2045207" y="0"/>
                </a:lnTo>
                <a:lnTo>
                  <a:pt x="0" y="0"/>
                </a:lnTo>
                <a:lnTo>
                  <a:pt x="0" y="28117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01965" y="2991992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4">
                <a:moveTo>
                  <a:pt x="2045207" y="0"/>
                </a:moveTo>
                <a:lnTo>
                  <a:pt x="0" y="0"/>
                </a:lnTo>
                <a:lnTo>
                  <a:pt x="0" y="281177"/>
                </a:lnTo>
                <a:lnTo>
                  <a:pt x="2045207" y="281177"/>
                </a:lnTo>
                <a:lnTo>
                  <a:pt x="2045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01965" y="2991992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4">
                <a:moveTo>
                  <a:pt x="0" y="281177"/>
                </a:moveTo>
                <a:lnTo>
                  <a:pt x="2045207" y="281177"/>
                </a:lnTo>
                <a:lnTo>
                  <a:pt x="2045207" y="0"/>
                </a:lnTo>
                <a:lnTo>
                  <a:pt x="0" y="0"/>
                </a:lnTo>
                <a:lnTo>
                  <a:pt x="0" y="28117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61579" y="3007995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4">
                <a:moveTo>
                  <a:pt x="2045207" y="0"/>
                </a:moveTo>
                <a:lnTo>
                  <a:pt x="0" y="0"/>
                </a:lnTo>
                <a:lnTo>
                  <a:pt x="0" y="281177"/>
                </a:lnTo>
                <a:lnTo>
                  <a:pt x="2045207" y="281177"/>
                </a:lnTo>
                <a:lnTo>
                  <a:pt x="2045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61579" y="3007995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4">
                <a:moveTo>
                  <a:pt x="0" y="281177"/>
                </a:moveTo>
                <a:lnTo>
                  <a:pt x="2045207" y="281177"/>
                </a:lnTo>
                <a:lnTo>
                  <a:pt x="2045207" y="0"/>
                </a:lnTo>
                <a:lnTo>
                  <a:pt x="0" y="0"/>
                </a:lnTo>
                <a:lnTo>
                  <a:pt x="0" y="28117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13979" y="3160395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4">
                <a:moveTo>
                  <a:pt x="2045207" y="0"/>
                </a:moveTo>
                <a:lnTo>
                  <a:pt x="0" y="0"/>
                </a:lnTo>
                <a:lnTo>
                  <a:pt x="0" y="281177"/>
                </a:lnTo>
                <a:lnTo>
                  <a:pt x="2045207" y="281177"/>
                </a:lnTo>
                <a:lnTo>
                  <a:pt x="2045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13979" y="3160395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4">
                <a:moveTo>
                  <a:pt x="0" y="281177"/>
                </a:moveTo>
                <a:lnTo>
                  <a:pt x="2045207" y="281177"/>
                </a:lnTo>
                <a:lnTo>
                  <a:pt x="2045207" y="0"/>
                </a:lnTo>
                <a:lnTo>
                  <a:pt x="0" y="0"/>
                </a:lnTo>
                <a:lnTo>
                  <a:pt x="0" y="28117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66379" y="3312795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4">
                <a:moveTo>
                  <a:pt x="2045207" y="0"/>
                </a:moveTo>
                <a:lnTo>
                  <a:pt x="0" y="0"/>
                </a:lnTo>
                <a:lnTo>
                  <a:pt x="0" y="281177"/>
                </a:lnTo>
                <a:lnTo>
                  <a:pt x="2045207" y="281177"/>
                </a:lnTo>
                <a:lnTo>
                  <a:pt x="2045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66379" y="3312795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4">
                <a:moveTo>
                  <a:pt x="0" y="281177"/>
                </a:moveTo>
                <a:lnTo>
                  <a:pt x="2045207" y="281177"/>
                </a:lnTo>
                <a:lnTo>
                  <a:pt x="2045207" y="0"/>
                </a:lnTo>
                <a:lnTo>
                  <a:pt x="0" y="0"/>
                </a:lnTo>
                <a:lnTo>
                  <a:pt x="0" y="28117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18779" y="3465195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4">
                <a:moveTo>
                  <a:pt x="2045207" y="0"/>
                </a:moveTo>
                <a:lnTo>
                  <a:pt x="0" y="0"/>
                </a:lnTo>
                <a:lnTo>
                  <a:pt x="0" y="281177"/>
                </a:lnTo>
                <a:lnTo>
                  <a:pt x="2045207" y="281177"/>
                </a:lnTo>
                <a:lnTo>
                  <a:pt x="2045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18779" y="3465195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4">
                <a:moveTo>
                  <a:pt x="0" y="281177"/>
                </a:moveTo>
                <a:lnTo>
                  <a:pt x="2045207" y="281177"/>
                </a:lnTo>
                <a:lnTo>
                  <a:pt x="2045207" y="0"/>
                </a:lnTo>
                <a:lnTo>
                  <a:pt x="0" y="0"/>
                </a:lnTo>
                <a:lnTo>
                  <a:pt x="0" y="28117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71179" y="3617595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4">
                <a:moveTo>
                  <a:pt x="2045207" y="0"/>
                </a:moveTo>
                <a:lnTo>
                  <a:pt x="0" y="0"/>
                </a:lnTo>
                <a:lnTo>
                  <a:pt x="0" y="281177"/>
                </a:lnTo>
                <a:lnTo>
                  <a:pt x="2045207" y="281177"/>
                </a:lnTo>
                <a:lnTo>
                  <a:pt x="2045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71179" y="3617595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4">
                <a:moveTo>
                  <a:pt x="0" y="281177"/>
                </a:moveTo>
                <a:lnTo>
                  <a:pt x="2045207" y="281177"/>
                </a:lnTo>
                <a:lnTo>
                  <a:pt x="2045207" y="0"/>
                </a:lnTo>
                <a:lnTo>
                  <a:pt x="0" y="0"/>
                </a:lnTo>
                <a:lnTo>
                  <a:pt x="0" y="28117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23579" y="3769995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4">
                <a:moveTo>
                  <a:pt x="2045207" y="0"/>
                </a:moveTo>
                <a:lnTo>
                  <a:pt x="0" y="0"/>
                </a:lnTo>
                <a:lnTo>
                  <a:pt x="0" y="281177"/>
                </a:lnTo>
                <a:lnTo>
                  <a:pt x="2045207" y="281177"/>
                </a:lnTo>
                <a:lnTo>
                  <a:pt x="2045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823579" y="3769995"/>
            <a:ext cx="2045335" cy="281305"/>
          </a:xfrm>
          <a:custGeom>
            <a:avLst/>
            <a:gdLst/>
            <a:ahLst/>
            <a:cxnLst/>
            <a:rect l="l" t="t" r="r" b="b"/>
            <a:pathLst>
              <a:path w="2045334" h="281304">
                <a:moveTo>
                  <a:pt x="0" y="281177"/>
                </a:moveTo>
                <a:lnTo>
                  <a:pt x="2045207" y="281177"/>
                </a:lnTo>
                <a:lnTo>
                  <a:pt x="2045207" y="0"/>
                </a:lnTo>
                <a:lnTo>
                  <a:pt x="0" y="0"/>
                </a:lnTo>
                <a:lnTo>
                  <a:pt x="0" y="28117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64018" y="4451603"/>
            <a:ext cx="3217164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64018" y="4451603"/>
            <a:ext cx="3217545" cy="1676400"/>
          </a:xfrm>
          <a:custGeom>
            <a:avLst/>
            <a:gdLst/>
            <a:ahLst/>
            <a:cxnLst/>
            <a:rect l="l" t="t" r="r" b="b"/>
            <a:pathLst>
              <a:path w="3217545" h="1676400">
                <a:moveTo>
                  <a:pt x="0" y="1676400"/>
                </a:moveTo>
                <a:lnTo>
                  <a:pt x="3217164" y="1676400"/>
                </a:lnTo>
                <a:lnTo>
                  <a:pt x="3217164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09179" y="4676775"/>
            <a:ext cx="2045335" cy="280670"/>
          </a:xfrm>
          <a:custGeom>
            <a:avLst/>
            <a:gdLst/>
            <a:ahLst/>
            <a:cxnLst/>
            <a:rect l="l" t="t" r="r" b="b"/>
            <a:pathLst>
              <a:path w="2045334" h="280670">
                <a:moveTo>
                  <a:pt x="2045207" y="0"/>
                </a:moveTo>
                <a:lnTo>
                  <a:pt x="0" y="0"/>
                </a:lnTo>
                <a:lnTo>
                  <a:pt x="0" y="280416"/>
                </a:lnTo>
                <a:lnTo>
                  <a:pt x="2045207" y="280416"/>
                </a:lnTo>
                <a:lnTo>
                  <a:pt x="2045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09179" y="4676775"/>
            <a:ext cx="2045335" cy="280670"/>
          </a:xfrm>
          <a:custGeom>
            <a:avLst/>
            <a:gdLst/>
            <a:ahLst/>
            <a:cxnLst/>
            <a:rect l="l" t="t" r="r" b="b"/>
            <a:pathLst>
              <a:path w="2045334" h="280670">
                <a:moveTo>
                  <a:pt x="0" y="280416"/>
                </a:moveTo>
                <a:lnTo>
                  <a:pt x="2045207" y="280416"/>
                </a:lnTo>
                <a:lnTo>
                  <a:pt x="2045207" y="0"/>
                </a:lnTo>
                <a:lnTo>
                  <a:pt x="0" y="0"/>
                </a:lnTo>
                <a:lnTo>
                  <a:pt x="0" y="28041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01965" y="4813172"/>
            <a:ext cx="2045335" cy="280670"/>
          </a:xfrm>
          <a:custGeom>
            <a:avLst/>
            <a:gdLst/>
            <a:ahLst/>
            <a:cxnLst/>
            <a:rect l="l" t="t" r="r" b="b"/>
            <a:pathLst>
              <a:path w="2045334" h="280670">
                <a:moveTo>
                  <a:pt x="2045207" y="0"/>
                </a:moveTo>
                <a:lnTo>
                  <a:pt x="0" y="0"/>
                </a:lnTo>
                <a:lnTo>
                  <a:pt x="0" y="280415"/>
                </a:lnTo>
                <a:lnTo>
                  <a:pt x="2045207" y="280415"/>
                </a:lnTo>
                <a:lnTo>
                  <a:pt x="2045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101965" y="4813172"/>
            <a:ext cx="2045335" cy="280670"/>
          </a:xfrm>
          <a:custGeom>
            <a:avLst/>
            <a:gdLst/>
            <a:ahLst/>
            <a:cxnLst/>
            <a:rect l="l" t="t" r="r" b="b"/>
            <a:pathLst>
              <a:path w="2045334" h="280670">
                <a:moveTo>
                  <a:pt x="0" y="280415"/>
                </a:moveTo>
                <a:lnTo>
                  <a:pt x="2045207" y="280415"/>
                </a:lnTo>
                <a:lnTo>
                  <a:pt x="2045207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61579" y="4829175"/>
            <a:ext cx="2045335" cy="280670"/>
          </a:xfrm>
          <a:custGeom>
            <a:avLst/>
            <a:gdLst/>
            <a:ahLst/>
            <a:cxnLst/>
            <a:rect l="l" t="t" r="r" b="b"/>
            <a:pathLst>
              <a:path w="2045334" h="280670">
                <a:moveTo>
                  <a:pt x="2045207" y="0"/>
                </a:moveTo>
                <a:lnTo>
                  <a:pt x="0" y="0"/>
                </a:lnTo>
                <a:lnTo>
                  <a:pt x="0" y="280416"/>
                </a:lnTo>
                <a:lnTo>
                  <a:pt x="2045207" y="280416"/>
                </a:lnTo>
                <a:lnTo>
                  <a:pt x="2045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61579" y="4829175"/>
            <a:ext cx="2045335" cy="280670"/>
          </a:xfrm>
          <a:custGeom>
            <a:avLst/>
            <a:gdLst/>
            <a:ahLst/>
            <a:cxnLst/>
            <a:rect l="l" t="t" r="r" b="b"/>
            <a:pathLst>
              <a:path w="2045334" h="280670">
                <a:moveTo>
                  <a:pt x="0" y="280416"/>
                </a:moveTo>
                <a:lnTo>
                  <a:pt x="2045207" y="280416"/>
                </a:lnTo>
                <a:lnTo>
                  <a:pt x="2045207" y="0"/>
                </a:lnTo>
                <a:lnTo>
                  <a:pt x="0" y="0"/>
                </a:lnTo>
                <a:lnTo>
                  <a:pt x="0" y="28041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13979" y="4981575"/>
            <a:ext cx="2045335" cy="280670"/>
          </a:xfrm>
          <a:custGeom>
            <a:avLst/>
            <a:gdLst/>
            <a:ahLst/>
            <a:cxnLst/>
            <a:rect l="l" t="t" r="r" b="b"/>
            <a:pathLst>
              <a:path w="2045334" h="280670">
                <a:moveTo>
                  <a:pt x="2045207" y="0"/>
                </a:moveTo>
                <a:lnTo>
                  <a:pt x="0" y="0"/>
                </a:lnTo>
                <a:lnTo>
                  <a:pt x="0" y="280416"/>
                </a:lnTo>
                <a:lnTo>
                  <a:pt x="2045207" y="280416"/>
                </a:lnTo>
                <a:lnTo>
                  <a:pt x="2045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13979" y="4981575"/>
            <a:ext cx="2045335" cy="280670"/>
          </a:xfrm>
          <a:custGeom>
            <a:avLst/>
            <a:gdLst/>
            <a:ahLst/>
            <a:cxnLst/>
            <a:rect l="l" t="t" r="r" b="b"/>
            <a:pathLst>
              <a:path w="2045334" h="280670">
                <a:moveTo>
                  <a:pt x="0" y="280416"/>
                </a:moveTo>
                <a:lnTo>
                  <a:pt x="2045207" y="280416"/>
                </a:lnTo>
                <a:lnTo>
                  <a:pt x="2045207" y="0"/>
                </a:lnTo>
                <a:lnTo>
                  <a:pt x="0" y="0"/>
                </a:lnTo>
                <a:lnTo>
                  <a:pt x="0" y="28041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366379" y="5133975"/>
            <a:ext cx="2045335" cy="280670"/>
          </a:xfrm>
          <a:custGeom>
            <a:avLst/>
            <a:gdLst/>
            <a:ahLst/>
            <a:cxnLst/>
            <a:rect l="l" t="t" r="r" b="b"/>
            <a:pathLst>
              <a:path w="2045334" h="280670">
                <a:moveTo>
                  <a:pt x="2045207" y="0"/>
                </a:moveTo>
                <a:lnTo>
                  <a:pt x="0" y="0"/>
                </a:lnTo>
                <a:lnTo>
                  <a:pt x="0" y="280416"/>
                </a:lnTo>
                <a:lnTo>
                  <a:pt x="2045207" y="280416"/>
                </a:lnTo>
                <a:lnTo>
                  <a:pt x="2045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66379" y="5133975"/>
            <a:ext cx="2045335" cy="280670"/>
          </a:xfrm>
          <a:custGeom>
            <a:avLst/>
            <a:gdLst/>
            <a:ahLst/>
            <a:cxnLst/>
            <a:rect l="l" t="t" r="r" b="b"/>
            <a:pathLst>
              <a:path w="2045334" h="280670">
                <a:moveTo>
                  <a:pt x="0" y="280416"/>
                </a:moveTo>
                <a:lnTo>
                  <a:pt x="2045207" y="280416"/>
                </a:lnTo>
                <a:lnTo>
                  <a:pt x="2045207" y="0"/>
                </a:lnTo>
                <a:lnTo>
                  <a:pt x="0" y="0"/>
                </a:lnTo>
                <a:lnTo>
                  <a:pt x="0" y="28041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518779" y="5286375"/>
            <a:ext cx="2045335" cy="280670"/>
          </a:xfrm>
          <a:custGeom>
            <a:avLst/>
            <a:gdLst/>
            <a:ahLst/>
            <a:cxnLst/>
            <a:rect l="l" t="t" r="r" b="b"/>
            <a:pathLst>
              <a:path w="2045334" h="280670">
                <a:moveTo>
                  <a:pt x="2045207" y="0"/>
                </a:moveTo>
                <a:lnTo>
                  <a:pt x="0" y="0"/>
                </a:lnTo>
                <a:lnTo>
                  <a:pt x="0" y="280416"/>
                </a:lnTo>
                <a:lnTo>
                  <a:pt x="2045207" y="280416"/>
                </a:lnTo>
                <a:lnTo>
                  <a:pt x="2045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518779" y="5286375"/>
            <a:ext cx="2045335" cy="280670"/>
          </a:xfrm>
          <a:custGeom>
            <a:avLst/>
            <a:gdLst/>
            <a:ahLst/>
            <a:cxnLst/>
            <a:rect l="l" t="t" r="r" b="b"/>
            <a:pathLst>
              <a:path w="2045334" h="280670">
                <a:moveTo>
                  <a:pt x="0" y="280416"/>
                </a:moveTo>
                <a:lnTo>
                  <a:pt x="2045207" y="280416"/>
                </a:lnTo>
                <a:lnTo>
                  <a:pt x="2045207" y="0"/>
                </a:lnTo>
                <a:lnTo>
                  <a:pt x="0" y="0"/>
                </a:lnTo>
                <a:lnTo>
                  <a:pt x="0" y="28041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671179" y="5438775"/>
            <a:ext cx="2045335" cy="280670"/>
          </a:xfrm>
          <a:custGeom>
            <a:avLst/>
            <a:gdLst/>
            <a:ahLst/>
            <a:cxnLst/>
            <a:rect l="l" t="t" r="r" b="b"/>
            <a:pathLst>
              <a:path w="2045334" h="280670">
                <a:moveTo>
                  <a:pt x="2045207" y="0"/>
                </a:moveTo>
                <a:lnTo>
                  <a:pt x="0" y="0"/>
                </a:lnTo>
                <a:lnTo>
                  <a:pt x="0" y="280416"/>
                </a:lnTo>
                <a:lnTo>
                  <a:pt x="2045207" y="280416"/>
                </a:lnTo>
                <a:lnTo>
                  <a:pt x="2045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71179" y="5438775"/>
            <a:ext cx="2045335" cy="280670"/>
          </a:xfrm>
          <a:custGeom>
            <a:avLst/>
            <a:gdLst/>
            <a:ahLst/>
            <a:cxnLst/>
            <a:rect l="l" t="t" r="r" b="b"/>
            <a:pathLst>
              <a:path w="2045334" h="280670">
                <a:moveTo>
                  <a:pt x="0" y="280416"/>
                </a:moveTo>
                <a:lnTo>
                  <a:pt x="2045207" y="280416"/>
                </a:lnTo>
                <a:lnTo>
                  <a:pt x="2045207" y="0"/>
                </a:lnTo>
                <a:lnTo>
                  <a:pt x="0" y="0"/>
                </a:lnTo>
                <a:lnTo>
                  <a:pt x="0" y="28041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823579" y="5591175"/>
            <a:ext cx="2045335" cy="280670"/>
          </a:xfrm>
          <a:custGeom>
            <a:avLst/>
            <a:gdLst/>
            <a:ahLst/>
            <a:cxnLst/>
            <a:rect l="l" t="t" r="r" b="b"/>
            <a:pathLst>
              <a:path w="2045334" h="280670">
                <a:moveTo>
                  <a:pt x="2045207" y="0"/>
                </a:moveTo>
                <a:lnTo>
                  <a:pt x="0" y="0"/>
                </a:lnTo>
                <a:lnTo>
                  <a:pt x="0" y="280416"/>
                </a:lnTo>
                <a:lnTo>
                  <a:pt x="2045207" y="280416"/>
                </a:lnTo>
                <a:lnTo>
                  <a:pt x="20452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823579" y="5591175"/>
            <a:ext cx="2045335" cy="280670"/>
          </a:xfrm>
          <a:custGeom>
            <a:avLst/>
            <a:gdLst/>
            <a:ahLst/>
            <a:cxnLst/>
            <a:rect l="l" t="t" r="r" b="b"/>
            <a:pathLst>
              <a:path w="2045334" h="280670">
                <a:moveTo>
                  <a:pt x="0" y="280416"/>
                </a:moveTo>
                <a:lnTo>
                  <a:pt x="2045207" y="280416"/>
                </a:lnTo>
                <a:lnTo>
                  <a:pt x="2045207" y="0"/>
                </a:lnTo>
                <a:lnTo>
                  <a:pt x="0" y="0"/>
                </a:lnTo>
                <a:lnTo>
                  <a:pt x="0" y="28041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117</a:t>
            </a:fld>
            <a:endParaRPr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695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Dynamic</a:t>
            </a:r>
            <a:r>
              <a:rPr sz="4400" b="0" spc="-75" dirty="0">
                <a:latin typeface="Calibri Light"/>
                <a:cs typeface="Calibri Light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Partitioning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7177405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hive.exec.dynamic.partition=true;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hive.exec.dynamic.partition.mode=nonstrict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10031095" cy="38601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Properties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Dynamic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partitioning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If </a:t>
            </a:r>
            <a:r>
              <a:rPr sz="2800" spc="-5" dirty="0">
                <a:latin typeface="Calibri"/>
                <a:cs typeface="Calibri"/>
              </a:rPr>
              <a:t>partition </a:t>
            </a:r>
            <a:r>
              <a:rPr sz="2800" spc="-10" dirty="0">
                <a:latin typeface="Calibri"/>
                <a:cs typeface="Calibri"/>
              </a:rPr>
              <a:t>column value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null,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which partition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record </a:t>
            </a:r>
            <a:r>
              <a:rPr sz="2800" dirty="0">
                <a:latin typeface="Calibri"/>
                <a:cs typeface="Calibri"/>
              </a:rPr>
              <a:t>will </a:t>
            </a:r>
            <a:r>
              <a:rPr sz="2800" spc="-5" dirty="0">
                <a:latin typeface="Calibri"/>
                <a:cs typeface="Calibri"/>
              </a:rPr>
              <a:t>be  </a:t>
            </a:r>
            <a:r>
              <a:rPr sz="2800" spc="-30" dirty="0">
                <a:latin typeface="Calibri"/>
                <a:cs typeface="Calibri"/>
              </a:rPr>
              <a:t>kept</a:t>
            </a:r>
            <a:endParaRPr sz="2800">
              <a:latin typeface="Calibri"/>
              <a:cs typeface="Calibri"/>
            </a:endParaRPr>
          </a:p>
          <a:p>
            <a:pPr marL="241300" marR="226695" indent="-228600">
              <a:lnSpc>
                <a:spcPts val="3020"/>
              </a:lnSpc>
              <a:spcBef>
                <a:spcPts val="9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Can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5" dirty="0">
                <a:latin typeface="Calibri"/>
                <a:cs typeface="Calibri"/>
              </a:rPr>
              <a:t>use </a:t>
            </a:r>
            <a:r>
              <a:rPr sz="2800" spc="-20" dirty="0">
                <a:latin typeface="Calibri"/>
                <a:cs typeface="Calibri"/>
              </a:rPr>
              <a:t>“LOAD </a:t>
            </a:r>
            <a:r>
              <a:rPr sz="2800" spc="-120" dirty="0">
                <a:latin typeface="Calibri"/>
                <a:cs typeface="Calibri"/>
              </a:rPr>
              <a:t>DATA” </a:t>
            </a:r>
            <a:r>
              <a:rPr sz="2800" spc="-20" dirty="0">
                <a:latin typeface="Calibri"/>
                <a:cs typeface="Calibri"/>
              </a:rPr>
              <a:t>statement to </a:t>
            </a:r>
            <a:r>
              <a:rPr sz="2800" dirty="0">
                <a:latin typeface="Calibri"/>
                <a:cs typeface="Calibri"/>
              </a:rPr>
              <a:t>load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hive </a:t>
            </a:r>
            <a:r>
              <a:rPr sz="2800" spc="-10" dirty="0">
                <a:latin typeface="Calibri"/>
                <a:cs typeface="Calibri"/>
              </a:rPr>
              <a:t>table </a:t>
            </a:r>
            <a:r>
              <a:rPr sz="2800" spc="-5" dirty="0">
                <a:latin typeface="Calibri"/>
                <a:cs typeface="Calibri"/>
              </a:rPr>
              <a:t>with  partitions (dynamic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partitioning)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Explain </a:t>
            </a:r>
            <a:r>
              <a:rPr sz="2800" spc="-20" dirty="0">
                <a:latin typeface="Calibri"/>
                <a:cs typeface="Calibri"/>
              </a:rPr>
              <a:t>difference </a:t>
            </a:r>
            <a:r>
              <a:rPr sz="2800" spc="-10" dirty="0">
                <a:latin typeface="Calibri"/>
                <a:cs typeface="Calibri"/>
              </a:rPr>
              <a:t>between </a:t>
            </a:r>
            <a:r>
              <a:rPr sz="2800" spc="-20" dirty="0">
                <a:latin typeface="Calibri"/>
                <a:cs typeface="Calibri"/>
              </a:rPr>
              <a:t>static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dynamic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partitioning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Explain Strict </a:t>
            </a:r>
            <a:r>
              <a:rPr sz="2800" spc="-10" dirty="0">
                <a:latin typeface="Calibri"/>
                <a:cs typeface="Calibri"/>
              </a:rPr>
              <a:t>vs </a:t>
            </a:r>
            <a:r>
              <a:rPr sz="2800" spc="-5" dirty="0">
                <a:latin typeface="Calibri"/>
                <a:cs typeface="Calibri"/>
              </a:rPr>
              <a:t>nonstrict </a:t>
            </a:r>
            <a:r>
              <a:rPr sz="2800" dirty="0">
                <a:latin typeface="Calibri"/>
                <a:cs typeface="Calibri"/>
              </a:rPr>
              <a:t>mode </a:t>
            </a: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partitioning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How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select partitioning</a:t>
            </a:r>
            <a:r>
              <a:rPr sz="2800" spc="-10" dirty="0">
                <a:latin typeface="Calibri"/>
                <a:cs typeface="Calibri"/>
              </a:rPr>
              <a:t> column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119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2638425" cy="2581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~ 4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months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5" dirty="0">
                <a:latin typeface="Calibri"/>
                <a:cs typeface="Calibri"/>
              </a:rPr>
              <a:t>Topic </a:t>
            </a:r>
            <a:r>
              <a:rPr sz="2800" dirty="0">
                <a:latin typeface="Calibri"/>
                <a:cs typeface="Calibri"/>
              </a:rPr>
              <a:t>wise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Mock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Interviews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QnA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79260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 Light"/>
                <a:cs typeface="Calibri Light"/>
              </a:rPr>
              <a:t>How </a:t>
            </a:r>
            <a:r>
              <a:rPr sz="4400" b="0" spc="-25" dirty="0">
                <a:latin typeface="Calibri Light"/>
                <a:cs typeface="Calibri Light"/>
              </a:rPr>
              <a:t>to </a:t>
            </a:r>
            <a:r>
              <a:rPr sz="4400" b="0" spc="-5" dirty="0">
                <a:latin typeface="Calibri Light"/>
                <a:cs typeface="Calibri Light"/>
              </a:rPr>
              <a:t>choose </a:t>
            </a:r>
            <a:r>
              <a:rPr sz="4400" b="0" dirty="0">
                <a:latin typeface="Calibri Light"/>
                <a:cs typeface="Calibri Light"/>
              </a:rPr>
              <a:t>partitioning</a:t>
            </a:r>
            <a:r>
              <a:rPr sz="4400" b="0" spc="20" dirty="0">
                <a:latin typeface="Calibri Light"/>
                <a:cs typeface="Calibri Light"/>
              </a:rPr>
              <a:t> </a:t>
            </a:r>
            <a:r>
              <a:rPr sz="4400" b="0" spc="-15" dirty="0">
                <a:latin typeface="Calibri Light"/>
                <a:cs typeface="Calibri Light"/>
              </a:rPr>
              <a:t>column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18011" y="6463538"/>
            <a:ext cx="256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120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8336915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column </a:t>
            </a:r>
            <a:r>
              <a:rPr sz="2800" dirty="0">
                <a:latin typeface="Calibri"/>
                <a:cs typeface="Calibri"/>
              </a:rPr>
              <a:t>which </a:t>
            </a:r>
            <a:r>
              <a:rPr sz="2800" spc="-15" dirty="0">
                <a:latin typeface="Calibri"/>
                <a:cs typeface="Calibri"/>
              </a:rPr>
              <a:t>occurs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where condition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frequently.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column </a:t>
            </a:r>
            <a:r>
              <a:rPr sz="2800" spc="-5" dirty="0">
                <a:latin typeface="Calibri"/>
                <a:cs typeface="Calibri"/>
              </a:rPr>
              <a:t>should not </a:t>
            </a:r>
            <a:r>
              <a:rPr sz="2800" spc="-20" dirty="0">
                <a:latin typeface="Calibri"/>
                <a:cs typeface="Calibri"/>
              </a:rPr>
              <a:t>have </a:t>
            </a:r>
            <a:r>
              <a:rPr sz="2800" spc="-15" dirty="0">
                <a:latin typeface="Calibri"/>
                <a:cs typeface="Calibri"/>
              </a:rPr>
              <a:t>too many </a:t>
            </a:r>
            <a:r>
              <a:rPr sz="2800" spc="-5" dirty="0">
                <a:latin typeface="Calibri"/>
                <a:cs typeface="Calibri"/>
              </a:rPr>
              <a:t>unique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2363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S</a:t>
            </a:r>
            <a:r>
              <a:rPr sz="4400" b="0" spc="-45" dirty="0">
                <a:latin typeface="Calibri Light"/>
                <a:cs typeface="Calibri Light"/>
              </a:rPr>
              <a:t>t</a:t>
            </a:r>
            <a:r>
              <a:rPr sz="4400" b="0" spc="-5" dirty="0">
                <a:latin typeface="Calibri Light"/>
                <a:cs typeface="Calibri Light"/>
              </a:rPr>
              <a:t>e</a:t>
            </a:r>
            <a:r>
              <a:rPr sz="4400" b="0" spc="-30" dirty="0">
                <a:latin typeface="Calibri Light"/>
                <a:cs typeface="Calibri Light"/>
              </a:rPr>
              <a:t>p</a:t>
            </a:r>
            <a:r>
              <a:rPr sz="4400" b="0" dirty="0">
                <a:latin typeface="Calibri Light"/>
                <a:cs typeface="Calibri Light"/>
              </a:rPr>
              <a:t>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10053955" cy="29654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Create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simple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Load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Simple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Create </a:t>
            </a:r>
            <a:r>
              <a:rPr sz="2800" spc="-10" dirty="0">
                <a:latin typeface="Calibri"/>
                <a:cs typeface="Calibri"/>
              </a:rPr>
              <a:t>Partitioned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Load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partitioned </a:t>
            </a:r>
            <a:r>
              <a:rPr sz="2800" spc="-10" dirty="0">
                <a:latin typeface="Calibri"/>
                <a:cs typeface="Calibri"/>
              </a:rPr>
              <a:t>table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simple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  <a:p>
            <a:pPr marL="12700" marR="5080" indent="161925">
              <a:lnSpc>
                <a:spcPts val="3020"/>
              </a:lnSpc>
              <a:spcBef>
                <a:spcPts val="1050"/>
              </a:spcBef>
            </a:pPr>
            <a:r>
              <a:rPr sz="2800" spc="-5" dirty="0">
                <a:latin typeface="Calibri"/>
                <a:cs typeface="Calibri"/>
              </a:rPr>
              <a:t>(while </a:t>
            </a:r>
            <a:r>
              <a:rPr sz="2800" dirty="0">
                <a:latin typeface="Calibri"/>
                <a:cs typeface="Calibri"/>
              </a:rPr>
              <a:t>loading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partitioned </a:t>
            </a:r>
            <a:r>
              <a:rPr sz="2800" spc="-10" dirty="0">
                <a:latin typeface="Calibri"/>
                <a:cs typeface="Calibri"/>
              </a:rPr>
              <a:t>table, </a:t>
            </a:r>
            <a:r>
              <a:rPr sz="2800" spc="-25" dirty="0">
                <a:latin typeface="Calibri"/>
                <a:cs typeface="Calibri"/>
              </a:rPr>
              <a:t>make </a:t>
            </a:r>
            <a:r>
              <a:rPr sz="2800" spc="-15" dirty="0">
                <a:latin typeface="Calibri"/>
                <a:cs typeface="Calibri"/>
              </a:rPr>
              <a:t>sure you </a:t>
            </a:r>
            <a:r>
              <a:rPr sz="2800" spc="-5" dirty="0">
                <a:latin typeface="Calibri"/>
                <a:cs typeface="Calibri"/>
              </a:rPr>
              <a:t>select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dirty="0">
                <a:latin typeface="Calibri"/>
                <a:cs typeface="Calibri"/>
              </a:rPr>
              <a:t>in  </a:t>
            </a:r>
            <a:r>
              <a:rPr sz="2800" spc="-5" dirty="0">
                <a:latin typeface="Calibri"/>
                <a:cs typeface="Calibri"/>
              </a:rPr>
              <a:t>sequence of partitioned </a:t>
            </a:r>
            <a:r>
              <a:rPr sz="2800" spc="-10" dirty="0">
                <a:latin typeface="Calibri"/>
                <a:cs typeface="Calibri"/>
              </a:rPr>
              <a:t>table columns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simple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002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QnA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805" y="1574089"/>
            <a:ext cx="7423784" cy="207010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Internal vs </a:t>
            </a:r>
            <a:r>
              <a:rPr sz="2800" spc="-5" dirty="0">
                <a:latin typeface="Calibri"/>
                <a:cs typeface="Calibri"/>
              </a:rPr>
              <a:t>External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Tables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If I </a:t>
            </a:r>
            <a:r>
              <a:rPr sz="2800" spc="-15" dirty="0">
                <a:latin typeface="Calibri"/>
                <a:cs typeface="Calibri"/>
              </a:rPr>
              <a:t>want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truncate </a:t>
            </a:r>
            <a:r>
              <a:rPr sz="2800" spc="-5" dirty="0">
                <a:latin typeface="Calibri"/>
                <a:cs typeface="Calibri"/>
              </a:rPr>
              <a:t>External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Hive </a:t>
            </a:r>
            <a:r>
              <a:rPr sz="2800" spc="-5" dirty="0">
                <a:latin typeface="Calibri"/>
                <a:cs typeface="Calibri"/>
              </a:rPr>
              <a:t>:- </a:t>
            </a:r>
            <a:r>
              <a:rPr sz="2800" dirty="0">
                <a:latin typeface="Calibri"/>
                <a:cs typeface="Calibri"/>
              </a:rPr>
              <a:t>Not </a:t>
            </a:r>
            <a:r>
              <a:rPr sz="2800" spc="-10" dirty="0">
                <a:latin typeface="Calibri"/>
                <a:cs typeface="Calibri"/>
              </a:rPr>
              <a:t>Recommended </a:t>
            </a: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low </a:t>
            </a:r>
            <a:r>
              <a:rPr sz="2800" spc="-10" dirty="0">
                <a:latin typeface="Calibri"/>
                <a:cs typeface="Calibri"/>
              </a:rPr>
              <a:t>latency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queries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Hive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5" dirty="0">
                <a:latin typeface="Calibri"/>
                <a:cs typeface="Calibri"/>
              </a:rPr>
              <a:t>Schema 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Read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9129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5" dirty="0">
                <a:latin typeface="Calibri Light"/>
                <a:cs typeface="Calibri Light"/>
              </a:rPr>
              <a:t>Bucketing </a:t>
            </a:r>
            <a:r>
              <a:rPr sz="4400" b="0" dirty="0">
                <a:latin typeface="Calibri Light"/>
                <a:cs typeface="Calibri Light"/>
              </a:rPr>
              <a:t>/</a:t>
            </a:r>
            <a:r>
              <a:rPr sz="4400" b="0" spc="-25" dirty="0">
                <a:latin typeface="Calibri Light"/>
                <a:cs typeface="Calibri Light"/>
              </a:rPr>
              <a:t> </a:t>
            </a:r>
            <a:r>
              <a:rPr sz="4400" b="0" spc="-15" dirty="0">
                <a:latin typeface="Calibri Light"/>
                <a:cs typeface="Calibri Light"/>
              </a:rPr>
              <a:t>Clustering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8335"/>
            <a:ext cx="2865755" cy="12763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Purpose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Sampling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Join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Optimization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9998" y="1275969"/>
            <a:ext cx="5952490" cy="3810000"/>
          </a:xfrm>
          <a:custGeom>
            <a:avLst/>
            <a:gdLst/>
            <a:ahLst/>
            <a:cxnLst/>
            <a:rect l="l" t="t" r="r" b="b"/>
            <a:pathLst>
              <a:path w="5952490" h="3810000">
                <a:moveTo>
                  <a:pt x="5951982" y="0"/>
                </a:moveTo>
                <a:lnTo>
                  <a:pt x="0" y="0"/>
                </a:lnTo>
                <a:lnTo>
                  <a:pt x="0" y="3810000"/>
                </a:lnTo>
                <a:lnTo>
                  <a:pt x="5951982" y="3810000"/>
                </a:lnTo>
                <a:lnTo>
                  <a:pt x="59519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39998" y="1275969"/>
            <a:ext cx="5952490" cy="38100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Population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037963" y="3401186"/>
            <a:ext cx="2101215" cy="489584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Sample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804" y="737616"/>
            <a:ext cx="3136392" cy="5301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6804" y="737616"/>
            <a:ext cx="3136900" cy="530225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1,A,45…..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2,B,78……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…….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5171" y="2454782"/>
            <a:ext cx="3633470" cy="80264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F(x)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 x %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num_of_buckets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7MUM.hashcode()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% 5 = 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0708" y="435101"/>
            <a:ext cx="2219325" cy="3098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540" rIns="0" bIns="0" rtlCol="0">
            <a:spAutoFit/>
          </a:bodyPr>
          <a:lstStyle/>
          <a:p>
            <a:pPr marL="645160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solidFill>
                  <a:srgbClr val="FFFFFF"/>
                </a:solidFill>
              </a:rPr>
              <a:t>Cr_simple</a:t>
            </a:r>
            <a:endParaRPr sz="1800"/>
          </a:p>
        </p:txBody>
      </p:sp>
      <p:sp>
        <p:nvSpPr>
          <p:cNvPr id="6" name="object 6"/>
          <p:cNvSpPr/>
          <p:nvPr/>
        </p:nvSpPr>
        <p:spPr>
          <a:xfrm>
            <a:off x="8446007" y="886205"/>
            <a:ext cx="3136392" cy="5301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46007" y="886205"/>
            <a:ext cx="3136900" cy="5302250"/>
          </a:xfrm>
          <a:custGeom>
            <a:avLst/>
            <a:gdLst/>
            <a:ahLst/>
            <a:cxnLst/>
            <a:rect l="l" t="t" r="r" b="b"/>
            <a:pathLst>
              <a:path w="3136900" h="5302250">
                <a:moveTo>
                  <a:pt x="0" y="5301996"/>
                </a:moveTo>
                <a:lnTo>
                  <a:pt x="3136392" y="5301996"/>
                </a:lnTo>
                <a:lnTo>
                  <a:pt x="3136392" y="0"/>
                </a:lnTo>
                <a:lnTo>
                  <a:pt x="0" y="0"/>
                </a:lnTo>
                <a:lnTo>
                  <a:pt x="0" y="5301996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85756" y="3443223"/>
            <a:ext cx="577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39911" y="583691"/>
            <a:ext cx="2219325" cy="3098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540" rIns="0" bIns="0" rtlCol="0">
            <a:spAutoFit/>
          </a:bodyPr>
          <a:lstStyle/>
          <a:p>
            <a:pPr marL="525145">
              <a:lnSpc>
                <a:spcPct val="100000"/>
              </a:lnSpc>
              <a:spcBef>
                <a:spcPts val="2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Cr_bucketed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55972" y="1804797"/>
            <a:ext cx="2590800" cy="42545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48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Cid,cname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 5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buckets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66784" y="2011298"/>
            <a:ext cx="288925" cy="746125"/>
          </a:xfrm>
          <a:custGeom>
            <a:avLst/>
            <a:gdLst/>
            <a:ahLst/>
            <a:cxnLst/>
            <a:rect l="l" t="t" r="r" b="b"/>
            <a:pathLst>
              <a:path w="288925" h="746125">
                <a:moveTo>
                  <a:pt x="288798" y="0"/>
                </a:moveTo>
                <a:lnTo>
                  <a:pt x="0" y="0"/>
                </a:lnTo>
                <a:lnTo>
                  <a:pt x="0" y="745998"/>
                </a:lnTo>
                <a:lnTo>
                  <a:pt x="288798" y="745998"/>
                </a:lnTo>
                <a:lnTo>
                  <a:pt x="28879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66784" y="2011298"/>
            <a:ext cx="288925" cy="746125"/>
          </a:xfrm>
          <a:custGeom>
            <a:avLst/>
            <a:gdLst/>
            <a:ahLst/>
            <a:cxnLst/>
            <a:rect l="l" t="t" r="r" b="b"/>
            <a:pathLst>
              <a:path w="288925" h="746125">
                <a:moveTo>
                  <a:pt x="0" y="745998"/>
                </a:moveTo>
                <a:lnTo>
                  <a:pt x="288798" y="745998"/>
                </a:lnTo>
                <a:lnTo>
                  <a:pt x="288798" y="0"/>
                </a:lnTo>
                <a:lnTo>
                  <a:pt x="0" y="0"/>
                </a:lnTo>
                <a:lnTo>
                  <a:pt x="0" y="74599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53526" y="2219705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863965" y="2011298"/>
            <a:ext cx="2662555" cy="746125"/>
          </a:xfrm>
          <a:custGeom>
            <a:avLst/>
            <a:gdLst/>
            <a:ahLst/>
            <a:cxnLst/>
            <a:rect l="l" t="t" r="r" b="b"/>
            <a:pathLst>
              <a:path w="2662554" h="746125">
                <a:moveTo>
                  <a:pt x="2662428" y="0"/>
                </a:moveTo>
                <a:lnTo>
                  <a:pt x="0" y="0"/>
                </a:lnTo>
                <a:lnTo>
                  <a:pt x="0" y="745998"/>
                </a:lnTo>
                <a:lnTo>
                  <a:pt x="2662428" y="745998"/>
                </a:lnTo>
                <a:lnTo>
                  <a:pt x="266242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63965" y="2011298"/>
            <a:ext cx="2662555" cy="746125"/>
          </a:xfrm>
          <a:custGeom>
            <a:avLst/>
            <a:gdLst/>
            <a:ahLst/>
            <a:cxnLst/>
            <a:rect l="l" t="t" r="r" b="b"/>
            <a:pathLst>
              <a:path w="2662554" h="746125">
                <a:moveTo>
                  <a:pt x="0" y="745998"/>
                </a:moveTo>
                <a:lnTo>
                  <a:pt x="2662428" y="745998"/>
                </a:lnTo>
                <a:lnTo>
                  <a:pt x="2662428" y="0"/>
                </a:lnTo>
                <a:lnTo>
                  <a:pt x="0" y="0"/>
                </a:lnTo>
                <a:lnTo>
                  <a:pt x="0" y="74599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480550" y="2219705"/>
            <a:ext cx="144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1,6,11,16,21…..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566784" y="2949320"/>
            <a:ext cx="288925" cy="746125"/>
          </a:xfrm>
          <a:custGeom>
            <a:avLst/>
            <a:gdLst/>
            <a:ahLst/>
            <a:cxnLst/>
            <a:rect l="l" t="t" r="r" b="b"/>
            <a:pathLst>
              <a:path w="288925" h="746125">
                <a:moveTo>
                  <a:pt x="288798" y="0"/>
                </a:moveTo>
                <a:lnTo>
                  <a:pt x="0" y="0"/>
                </a:lnTo>
                <a:lnTo>
                  <a:pt x="0" y="745997"/>
                </a:lnTo>
                <a:lnTo>
                  <a:pt x="288798" y="745997"/>
                </a:lnTo>
                <a:lnTo>
                  <a:pt x="28879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66784" y="2949320"/>
            <a:ext cx="288925" cy="746125"/>
          </a:xfrm>
          <a:custGeom>
            <a:avLst/>
            <a:gdLst/>
            <a:ahLst/>
            <a:cxnLst/>
            <a:rect l="l" t="t" r="r" b="b"/>
            <a:pathLst>
              <a:path w="288925" h="746125">
                <a:moveTo>
                  <a:pt x="0" y="745997"/>
                </a:moveTo>
                <a:lnTo>
                  <a:pt x="288798" y="745997"/>
                </a:lnTo>
                <a:lnTo>
                  <a:pt x="288798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653526" y="3158235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863965" y="2949320"/>
            <a:ext cx="2662555" cy="746125"/>
          </a:xfrm>
          <a:custGeom>
            <a:avLst/>
            <a:gdLst/>
            <a:ahLst/>
            <a:cxnLst/>
            <a:rect l="l" t="t" r="r" b="b"/>
            <a:pathLst>
              <a:path w="2662554" h="746125">
                <a:moveTo>
                  <a:pt x="2662428" y="0"/>
                </a:moveTo>
                <a:lnTo>
                  <a:pt x="0" y="0"/>
                </a:lnTo>
                <a:lnTo>
                  <a:pt x="0" y="745997"/>
                </a:lnTo>
                <a:lnTo>
                  <a:pt x="2662428" y="745997"/>
                </a:lnTo>
                <a:lnTo>
                  <a:pt x="266242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63965" y="2949320"/>
            <a:ext cx="2662555" cy="746125"/>
          </a:xfrm>
          <a:custGeom>
            <a:avLst/>
            <a:gdLst/>
            <a:ahLst/>
            <a:cxnLst/>
            <a:rect l="l" t="t" r="r" b="b"/>
            <a:pathLst>
              <a:path w="2662554" h="746125">
                <a:moveTo>
                  <a:pt x="0" y="745997"/>
                </a:moveTo>
                <a:lnTo>
                  <a:pt x="2662428" y="745997"/>
                </a:lnTo>
                <a:lnTo>
                  <a:pt x="2662428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480550" y="3158235"/>
            <a:ext cx="144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2,7,12,17,22…..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559165" y="3958209"/>
            <a:ext cx="288925" cy="746125"/>
          </a:xfrm>
          <a:custGeom>
            <a:avLst/>
            <a:gdLst/>
            <a:ahLst/>
            <a:cxnLst/>
            <a:rect l="l" t="t" r="r" b="b"/>
            <a:pathLst>
              <a:path w="288925" h="746125">
                <a:moveTo>
                  <a:pt x="288798" y="0"/>
                </a:moveTo>
                <a:lnTo>
                  <a:pt x="0" y="0"/>
                </a:lnTo>
                <a:lnTo>
                  <a:pt x="0" y="745998"/>
                </a:lnTo>
                <a:lnTo>
                  <a:pt x="288798" y="745998"/>
                </a:lnTo>
                <a:lnTo>
                  <a:pt x="28879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59165" y="3958209"/>
            <a:ext cx="288925" cy="746125"/>
          </a:xfrm>
          <a:custGeom>
            <a:avLst/>
            <a:gdLst/>
            <a:ahLst/>
            <a:cxnLst/>
            <a:rect l="l" t="t" r="r" b="b"/>
            <a:pathLst>
              <a:path w="288925" h="746125">
                <a:moveTo>
                  <a:pt x="0" y="745998"/>
                </a:moveTo>
                <a:lnTo>
                  <a:pt x="288798" y="745998"/>
                </a:lnTo>
                <a:lnTo>
                  <a:pt x="288798" y="0"/>
                </a:lnTo>
                <a:lnTo>
                  <a:pt x="0" y="0"/>
                </a:lnTo>
                <a:lnTo>
                  <a:pt x="0" y="74599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645397" y="4166870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855582" y="3958209"/>
            <a:ext cx="2663190" cy="746125"/>
          </a:xfrm>
          <a:custGeom>
            <a:avLst/>
            <a:gdLst/>
            <a:ahLst/>
            <a:cxnLst/>
            <a:rect l="l" t="t" r="r" b="b"/>
            <a:pathLst>
              <a:path w="2663190" h="746125">
                <a:moveTo>
                  <a:pt x="2663190" y="0"/>
                </a:moveTo>
                <a:lnTo>
                  <a:pt x="0" y="0"/>
                </a:lnTo>
                <a:lnTo>
                  <a:pt x="0" y="745998"/>
                </a:lnTo>
                <a:lnTo>
                  <a:pt x="2663190" y="745998"/>
                </a:lnTo>
                <a:lnTo>
                  <a:pt x="26631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5582" y="3958209"/>
            <a:ext cx="2663190" cy="746125"/>
          </a:xfrm>
          <a:custGeom>
            <a:avLst/>
            <a:gdLst/>
            <a:ahLst/>
            <a:cxnLst/>
            <a:rect l="l" t="t" r="r" b="b"/>
            <a:pathLst>
              <a:path w="2663190" h="746125">
                <a:moveTo>
                  <a:pt x="0" y="745998"/>
                </a:moveTo>
                <a:lnTo>
                  <a:pt x="2663190" y="745998"/>
                </a:lnTo>
                <a:lnTo>
                  <a:pt x="2663190" y="0"/>
                </a:lnTo>
                <a:lnTo>
                  <a:pt x="0" y="0"/>
                </a:lnTo>
                <a:lnTo>
                  <a:pt x="0" y="74599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501631" y="4166870"/>
            <a:ext cx="1383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3,8,13,18,23….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559165" y="5000625"/>
            <a:ext cx="288925" cy="746125"/>
          </a:xfrm>
          <a:custGeom>
            <a:avLst/>
            <a:gdLst/>
            <a:ahLst/>
            <a:cxnLst/>
            <a:rect l="l" t="t" r="r" b="b"/>
            <a:pathLst>
              <a:path w="288925" h="746125">
                <a:moveTo>
                  <a:pt x="288798" y="0"/>
                </a:moveTo>
                <a:lnTo>
                  <a:pt x="0" y="0"/>
                </a:lnTo>
                <a:lnTo>
                  <a:pt x="0" y="745997"/>
                </a:lnTo>
                <a:lnTo>
                  <a:pt x="288798" y="745997"/>
                </a:lnTo>
                <a:lnTo>
                  <a:pt x="28879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59165" y="5000625"/>
            <a:ext cx="288925" cy="746125"/>
          </a:xfrm>
          <a:custGeom>
            <a:avLst/>
            <a:gdLst/>
            <a:ahLst/>
            <a:cxnLst/>
            <a:rect l="l" t="t" r="r" b="b"/>
            <a:pathLst>
              <a:path w="288925" h="746125">
                <a:moveTo>
                  <a:pt x="0" y="745997"/>
                </a:moveTo>
                <a:lnTo>
                  <a:pt x="288798" y="745997"/>
                </a:lnTo>
                <a:lnTo>
                  <a:pt x="288798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645397" y="5209794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855582" y="5000625"/>
            <a:ext cx="2663190" cy="746125"/>
          </a:xfrm>
          <a:custGeom>
            <a:avLst/>
            <a:gdLst/>
            <a:ahLst/>
            <a:cxnLst/>
            <a:rect l="l" t="t" r="r" b="b"/>
            <a:pathLst>
              <a:path w="2663190" h="746125">
                <a:moveTo>
                  <a:pt x="2663190" y="0"/>
                </a:moveTo>
                <a:lnTo>
                  <a:pt x="0" y="0"/>
                </a:lnTo>
                <a:lnTo>
                  <a:pt x="0" y="745997"/>
                </a:lnTo>
                <a:lnTo>
                  <a:pt x="2663190" y="745997"/>
                </a:lnTo>
                <a:lnTo>
                  <a:pt x="26631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55582" y="5000625"/>
            <a:ext cx="2663190" cy="746125"/>
          </a:xfrm>
          <a:custGeom>
            <a:avLst/>
            <a:gdLst/>
            <a:ahLst/>
            <a:cxnLst/>
            <a:rect l="l" t="t" r="r" b="b"/>
            <a:pathLst>
              <a:path w="2663190" h="746125">
                <a:moveTo>
                  <a:pt x="0" y="745997"/>
                </a:moveTo>
                <a:lnTo>
                  <a:pt x="2663190" y="745997"/>
                </a:lnTo>
                <a:lnTo>
                  <a:pt x="2663190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501631" y="5209794"/>
            <a:ext cx="1383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4,9,14,19,24….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559165" y="1116711"/>
            <a:ext cx="288925" cy="746125"/>
          </a:xfrm>
          <a:custGeom>
            <a:avLst/>
            <a:gdLst/>
            <a:ahLst/>
            <a:cxnLst/>
            <a:rect l="l" t="t" r="r" b="b"/>
            <a:pathLst>
              <a:path w="288925" h="746125">
                <a:moveTo>
                  <a:pt x="288798" y="0"/>
                </a:moveTo>
                <a:lnTo>
                  <a:pt x="0" y="0"/>
                </a:lnTo>
                <a:lnTo>
                  <a:pt x="0" y="745998"/>
                </a:lnTo>
                <a:lnTo>
                  <a:pt x="288798" y="745998"/>
                </a:lnTo>
                <a:lnTo>
                  <a:pt x="28879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59165" y="1116711"/>
            <a:ext cx="288925" cy="746125"/>
          </a:xfrm>
          <a:custGeom>
            <a:avLst/>
            <a:gdLst/>
            <a:ahLst/>
            <a:cxnLst/>
            <a:rect l="l" t="t" r="r" b="b"/>
            <a:pathLst>
              <a:path w="288925" h="746125">
                <a:moveTo>
                  <a:pt x="0" y="745998"/>
                </a:moveTo>
                <a:lnTo>
                  <a:pt x="288798" y="745998"/>
                </a:lnTo>
                <a:lnTo>
                  <a:pt x="288798" y="0"/>
                </a:lnTo>
                <a:lnTo>
                  <a:pt x="0" y="0"/>
                </a:lnTo>
                <a:lnTo>
                  <a:pt x="0" y="74599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645397" y="132511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855582" y="1116711"/>
            <a:ext cx="2663190" cy="746125"/>
          </a:xfrm>
          <a:custGeom>
            <a:avLst/>
            <a:gdLst/>
            <a:ahLst/>
            <a:cxnLst/>
            <a:rect l="l" t="t" r="r" b="b"/>
            <a:pathLst>
              <a:path w="2663190" h="746125">
                <a:moveTo>
                  <a:pt x="2663190" y="0"/>
                </a:moveTo>
                <a:lnTo>
                  <a:pt x="0" y="0"/>
                </a:lnTo>
                <a:lnTo>
                  <a:pt x="0" y="745998"/>
                </a:lnTo>
                <a:lnTo>
                  <a:pt x="2663190" y="745998"/>
                </a:lnTo>
                <a:lnTo>
                  <a:pt x="26631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855582" y="1116711"/>
            <a:ext cx="2663190" cy="746125"/>
          </a:xfrm>
          <a:custGeom>
            <a:avLst/>
            <a:gdLst/>
            <a:ahLst/>
            <a:cxnLst/>
            <a:rect l="l" t="t" r="r" b="b"/>
            <a:pathLst>
              <a:path w="2663190" h="746125">
                <a:moveTo>
                  <a:pt x="0" y="745998"/>
                </a:moveTo>
                <a:lnTo>
                  <a:pt x="2663190" y="745998"/>
                </a:lnTo>
                <a:lnTo>
                  <a:pt x="2663190" y="0"/>
                </a:lnTo>
                <a:lnTo>
                  <a:pt x="0" y="0"/>
                </a:lnTo>
                <a:lnTo>
                  <a:pt x="0" y="74599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314942" y="1325117"/>
            <a:ext cx="1757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5,10,15,20,25………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125</a:t>
            </a:fld>
            <a:endParaRPr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280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0" dirty="0">
                <a:latin typeface="Calibri Light"/>
                <a:cs typeface="Calibri Light"/>
              </a:rPr>
              <a:t>Weekend</a:t>
            </a:r>
            <a:r>
              <a:rPr sz="4400" b="0" spc="-70" dirty="0">
                <a:latin typeface="Calibri Light"/>
                <a:cs typeface="Calibri Light"/>
              </a:rPr>
              <a:t> </a:t>
            </a:r>
            <a:r>
              <a:rPr sz="4400" b="0" spc="-25" dirty="0">
                <a:latin typeface="Calibri Light"/>
                <a:cs typeface="Calibri Light"/>
              </a:rPr>
              <a:t>Exercises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8482965" cy="17322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Create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table </a:t>
            </a:r>
            <a:r>
              <a:rPr sz="2800" spc="-5" dirty="0">
                <a:latin typeface="Calibri"/>
                <a:cs typeface="Calibri"/>
              </a:rPr>
              <a:t>which has partitioning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well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bucketing  </a:t>
            </a:r>
            <a:r>
              <a:rPr sz="2800" spc="-5" dirty="0">
                <a:latin typeface="Calibri"/>
                <a:cs typeface="Calibri"/>
              </a:rPr>
              <a:t>(partitioning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10" dirty="0">
                <a:latin typeface="Calibri"/>
                <a:cs typeface="Calibri"/>
              </a:rPr>
              <a:t>country_code </a:t>
            </a:r>
            <a:r>
              <a:rPr sz="2800" dirty="0">
                <a:latin typeface="Calibri"/>
                <a:cs typeface="Calibri"/>
              </a:rPr>
              <a:t>| </a:t>
            </a:r>
            <a:r>
              <a:rPr sz="2800" spc="-15" dirty="0">
                <a:latin typeface="Calibri"/>
                <a:cs typeface="Calibri"/>
              </a:rPr>
              <a:t>bucketing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cid)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Create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table </a:t>
            </a:r>
            <a:r>
              <a:rPr sz="2800" spc="-5" dirty="0">
                <a:latin typeface="Calibri"/>
                <a:cs typeface="Calibri"/>
              </a:rPr>
              <a:t>which has partitioning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well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bucketing  </a:t>
            </a:r>
            <a:r>
              <a:rPr sz="2800" spc="-5" dirty="0">
                <a:latin typeface="Calibri"/>
                <a:cs typeface="Calibri"/>
              </a:rPr>
              <a:t>(partitioning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10" dirty="0">
                <a:latin typeface="Calibri"/>
                <a:cs typeface="Calibri"/>
              </a:rPr>
              <a:t>country_code </a:t>
            </a:r>
            <a:r>
              <a:rPr sz="2800" dirty="0">
                <a:latin typeface="Calibri"/>
                <a:cs typeface="Calibri"/>
              </a:rPr>
              <a:t>| </a:t>
            </a:r>
            <a:r>
              <a:rPr sz="2800" spc="-15" dirty="0">
                <a:latin typeface="Calibri"/>
                <a:cs typeface="Calibri"/>
              </a:rPr>
              <a:t>bucketing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country_code)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6992"/>
            <a:ext cx="10162540" cy="105283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Tx_part_bucket(PB(cid),cname,revenue,state)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Can </a:t>
            </a:r>
            <a:r>
              <a:rPr sz="2800" spc="-20" dirty="0">
                <a:latin typeface="Calibri"/>
                <a:cs typeface="Calibri"/>
              </a:rPr>
              <a:t>we </a:t>
            </a:r>
            <a:r>
              <a:rPr sz="2800" spc="-15" dirty="0">
                <a:latin typeface="Calibri"/>
                <a:cs typeface="Calibri"/>
              </a:rPr>
              <a:t>perform </a:t>
            </a:r>
            <a:r>
              <a:rPr sz="2800" spc="-5" dirty="0">
                <a:latin typeface="Calibri"/>
                <a:cs typeface="Calibri"/>
              </a:rPr>
              <a:t>partitioning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bucketing </a:t>
            </a:r>
            <a:r>
              <a:rPr sz="2800" spc="-5" dirty="0">
                <a:latin typeface="Calibri"/>
                <a:cs typeface="Calibri"/>
              </a:rPr>
              <a:t>on Same </a:t>
            </a:r>
            <a:r>
              <a:rPr sz="2800" spc="-10" dirty="0">
                <a:latin typeface="Calibri"/>
                <a:cs typeface="Calibri"/>
              </a:rPr>
              <a:t>column </a:t>
            </a:r>
            <a:r>
              <a:rPr sz="2800" dirty="0">
                <a:latin typeface="Calibri"/>
                <a:cs typeface="Calibri"/>
              </a:rPr>
              <a:t>?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NO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127</a:t>
            </a:fld>
            <a:endParaRPr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2117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5" dirty="0">
                <a:latin typeface="Calibri Light"/>
                <a:cs typeface="Calibri Light"/>
              </a:rPr>
              <a:t>Bucketing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9495155" cy="36029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Bucketing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Purpose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How </a:t>
            </a:r>
            <a:r>
              <a:rPr sz="2800" spc="-15" dirty="0">
                <a:latin typeface="Calibri"/>
                <a:cs typeface="Calibri"/>
              </a:rPr>
              <a:t>to perform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bucketing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Partitioning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bucketing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same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5" dirty="0">
                <a:latin typeface="Calibri"/>
                <a:cs typeface="Calibri"/>
              </a:rPr>
              <a:t>We </a:t>
            </a:r>
            <a:r>
              <a:rPr sz="2800" spc="-15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not </a:t>
            </a:r>
            <a:r>
              <a:rPr sz="2800" spc="-15" dirty="0">
                <a:latin typeface="Calibri"/>
                <a:cs typeface="Calibri"/>
              </a:rPr>
              <a:t>perform bucketing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partitioning on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How </a:t>
            </a:r>
            <a:r>
              <a:rPr sz="2800" spc="-15" dirty="0">
                <a:latin typeface="Calibri"/>
                <a:cs typeface="Calibri"/>
              </a:rPr>
              <a:t>bucketing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done on string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How </a:t>
            </a:r>
            <a:r>
              <a:rPr sz="2800" spc="-15" dirty="0">
                <a:latin typeface="Calibri"/>
                <a:cs typeface="Calibri"/>
              </a:rPr>
              <a:t>bucketing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done on multiple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1874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345" dirty="0">
                <a:latin typeface="Calibri Light"/>
                <a:cs typeface="Calibri Light"/>
              </a:rPr>
              <a:t>T</a:t>
            </a:r>
            <a:r>
              <a:rPr sz="4400" b="0" dirty="0">
                <a:latin typeface="Calibri Light"/>
                <a:cs typeface="Calibri Light"/>
              </a:rPr>
              <a:t>as</a:t>
            </a:r>
            <a:r>
              <a:rPr sz="4400" b="0" spc="-55" dirty="0">
                <a:latin typeface="Calibri Light"/>
                <a:cs typeface="Calibri Light"/>
              </a:rPr>
              <a:t>k</a:t>
            </a:r>
            <a:r>
              <a:rPr sz="4400" b="0" dirty="0">
                <a:latin typeface="Calibri Light"/>
                <a:cs typeface="Calibri Light"/>
              </a:rPr>
              <a:t>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5236845" cy="20701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Bucketing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Partitioning(state)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10" dirty="0">
                <a:latin typeface="Calibri"/>
                <a:cs typeface="Calibri"/>
              </a:rPr>
              <a:t> bucketing(cid)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Calibri"/>
                <a:cs typeface="Calibri"/>
              </a:rPr>
              <a:t>LOCATION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‘/etl/data/tx’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9538970" cy="2581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2 </a:t>
            </a:r>
            <a:r>
              <a:rPr sz="2800" spc="-15" dirty="0">
                <a:latin typeface="Calibri"/>
                <a:cs typeface="Calibri"/>
              </a:rPr>
              <a:t>weeks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|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Monday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wed </a:t>
            </a:r>
            <a:r>
              <a:rPr sz="2800" spc="-15" dirty="0">
                <a:latin typeface="Calibri"/>
                <a:cs typeface="Calibri"/>
              </a:rPr>
              <a:t>(after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9PM)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2 </a:t>
            </a:r>
            <a:r>
              <a:rPr sz="2800" spc="-5" dirty="0">
                <a:latin typeface="Calibri"/>
                <a:cs typeface="Calibri"/>
              </a:rPr>
              <a:t>python </a:t>
            </a:r>
            <a:r>
              <a:rPr sz="2800" spc="-20" dirty="0">
                <a:latin typeface="Calibri"/>
                <a:cs typeface="Calibri"/>
              </a:rPr>
              <a:t>program </a:t>
            </a:r>
            <a:r>
              <a:rPr sz="2800" dirty="0">
                <a:latin typeface="Calibri"/>
                <a:cs typeface="Calibri"/>
              </a:rPr>
              <a:t>/ </a:t>
            </a:r>
            <a:r>
              <a:rPr sz="2800" spc="-20" dirty="0">
                <a:latin typeface="Calibri"/>
                <a:cs typeface="Calibri"/>
              </a:rPr>
              <a:t>day </a:t>
            </a:r>
            <a:r>
              <a:rPr sz="2800" dirty="0">
                <a:latin typeface="Calibri"/>
                <a:cs typeface="Calibri"/>
              </a:rPr>
              <a:t>| 120 </a:t>
            </a:r>
            <a:r>
              <a:rPr sz="2800" spc="-20" dirty="0">
                <a:latin typeface="Calibri"/>
                <a:cs typeface="Calibri"/>
              </a:rPr>
              <a:t>day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240 </a:t>
            </a:r>
            <a:r>
              <a:rPr sz="2800" spc="-5" dirty="0">
                <a:latin typeface="Calibri"/>
                <a:cs typeface="Calibri"/>
              </a:rPr>
              <a:t>python </a:t>
            </a:r>
            <a:r>
              <a:rPr sz="2800" spc="-20" dirty="0">
                <a:latin typeface="Calibri"/>
                <a:cs typeface="Calibri"/>
              </a:rPr>
              <a:t>programs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~200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Vmware </a:t>
            </a:r>
            <a:r>
              <a:rPr sz="2800" spc="-20" dirty="0">
                <a:latin typeface="Calibri"/>
                <a:cs typeface="Calibri"/>
              </a:rPr>
              <a:t>player</a:t>
            </a:r>
            <a:r>
              <a:rPr sz="2800" dirty="0">
                <a:latin typeface="Calibri"/>
                <a:cs typeface="Calibri"/>
              </a:rPr>
              <a:t> 16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2777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Que</a:t>
            </a:r>
            <a:r>
              <a:rPr sz="4400" b="0" spc="-70" dirty="0">
                <a:latin typeface="Calibri Light"/>
                <a:cs typeface="Calibri Light"/>
              </a:rPr>
              <a:t>s</a:t>
            </a:r>
            <a:r>
              <a:rPr sz="4400" b="0" dirty="0">
                <a:latin typeface="Calibri Light"/>
                <a:cs typeface="Calibri Light"/>
              </a:rPr>
              <a:t>tions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18011" y="6463538"/>
            <a:ext cx="256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130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9771380" cy="34759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Can </a:t>
            </a:r>
            <a:r>
              <a:rPr sz="2800" spc="-15" dirty="0">
                <a:latin typeface="Calibri"/>
                <a:cs typeface="Calibri"/>
              </a:rPr>
              <a:t>we perform </a:t>
            </a:r>
            <a:r>
              <a:rPr sz="2800" spc="-5" dirty="0">
                <a:latin typeface="Calibri"/>
                <a:cs typeface="Calibri"/>
              </a:rPr>
              <a:t>partitioning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bucketing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same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Can </a:t>
            </a:r>
            <a:r>
              <a:rPr sz="2800" spc="-20" dirty="0">
                <a:latin typeface="Calibri"/>
                <a:cs typeface="Calibri"/>
              </a:rPr>
              <a:t>we </a:t>
            </a:r>
            <a:r>
              <a:rPr sz="2800" spc="-15" dirty="0">
                <a:latin typeface="Calibri"/>
                <a:cs typeface="Calibri"/>
              </a:rPr>
              <a:t>perform </a:t>
            </a:r>
            <a:r>
              <a:rPr sz="2800" spc="-5" dirty="0">
                <a:latin typeface="Calibri"/>
                <a:cs typeface="Calibri"/>
              </a:rPr>
              <a:t>partitioning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bucketing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same </a:t>
            </a:r>
            <a:r>
              <a:rPr sz="2800" spc="-10" dirty="0">
                <a:latin typeface="Calibri"/>
                <a:cs typeface="Calibri"/>
              </a:rPr>
              <a:t>table </a:t>
            </a:r>
            <a:r>
              <a:rPr sz="2800" spc="-5" dirty="0">
                <a:latin typeface="Calibri"/>
                <a:cs typeface="Calibri"/>
              </a:rPr>
              <a:t>on same  </a:t>
            </a:r>
            <a:r>
              <a:rPr sz="2800" spc="-10" dirty="0">
                <a:latin typeface="Calibri"/>
                <a:cs typeface="Calibri"/>
              </a:rPr>
              <a:t>column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Do </a:t>
            </a:r>
            <a:r>
              <a:rPr sz="2800" spc="-10" dirty="0">
                <a:latin typeface="Calibri"/>
                <a:cs typeface="Calibri"/>
              </a:rPr>
              <a:t>we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20" dirty="0">
                <a:latin typeface="Calibri"/>
                <a:cs typeface="Calibri"/>
              </a:rPr>
              <a:t>buckets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partitions or partitions in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buckets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partition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file or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directory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Is </a:t>
            </a:r>
            <a:r>
              <a:rPr sz="2800" spc="-20" dirty="0">
                <a:latin typeface="Calibri"/>
                <a:cs typeface="Calibri"/>
              </a:rPr>
              <a:t>Bucket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file or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directory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How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choose </a:t>
            </a:r>
            <a:r>
              <a:rPr sz="2800" spc="-5" dirty="0">
                <a:latin typeface="Calibri"/>
                <a:cs typeface="Calibri"/>
              </a:rPr>
              <a:t>partitioning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583" y="1131188"/>
            <a:ext cx="2984500" cy="133223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117475" marR="109855" algn="ctr">
              <a:lnSpc>
                <a:spcPct val="100000"/>
              </a:lnSpc>
              <a:spcBef>
                <a:spcPts val="80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/user/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e/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ehouse/7jan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.d  b/tx/</a:t>
            </a:r>
            <a:endParaRPr sz="1800">
              <a:latin typeface="Calibri"/>
              <a:cs typeface="Calibri"/>
            </a:endParaRPr>
          </a:p>
          <a:p>
            <a:pPr marL="1161415" marR="1155065" indent="-635" algn="ctr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Tx.csv  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x1.c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2371" y="1608963"/>
            <a:ext cx="1684020" cy="37655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8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57194" y="1758695"/>
            <a:ext cx="1035050" cy="76200"/>
          </a:xfrm>
          <a:custGeom>
            <a:avLst/>
            <a:gdLst/>
            <a:ahLst/>
            <a:cxnLst/>
            <a:rect l="l" t="t" r="r" b="b"/>
            <a:pathLst>
              <a:path w="103505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03505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035050" h="76200">
                <a:moveTo>
                  <a:pt x="1034668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034668" y="44450"/>
                </a:lnTo>
                <a:lnTo>
                  <a:pt x="1034668" y="317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12973" y="2975991"/>
            <a:ext cx="4227195" cy="44958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848360">
              <a:lnSpc>
                <a:spcPct val="100000"/>
              </a:lnSpc>
              <a:spcBef>
                <a:spcPts val="57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Select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*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94884" y="1985010"/>
            <a:ext cx="76200" cy="990600"/>
          </a:xfrm>
          <a:custGeom>
            <a:avLst/>
            <a:gdLst/>
            <a:ahLst/>
            <a:cxnLst/>
            <a:rect l="l" t="t" r="r" b="b"/>
            <a:pathLst>
              <a:path w="76200" h="990600">
                <a:moveTo>
                  <a:pt x="31774" y="76157"/>
                </a:moveTo>
                <a:lnTo>
                  <a:pt x="24383" y="990600"/>
                </a:lnTo>
                <a:lnTo>
                  <a:pt x="37083" y="990600"/>
                </a:lnTo>
                <a:lnTo>
                  <a:pt x="44474" y="76242"/>
                </a:lnTo>
                <a:lnTo>
                  <a:pt x="31774" y="76157"/>
                </a:lnTo>
                <a:close/>
              </a:path>
              <a:path w="76200" h="990600">
                <a:moveTo>
                  <a:pt x="69852" y="63500"/>
                </a:moveTo>
                <a:lnTo>
                  <a:pt x="44576" y="63500"/>
                </a:lnTo>
                <a:lnTo>
                  <a:pt x="44474" y="76242"/>
                </a:lnTo>
                <a:lnTo>
                  <a:pt x="76200" y="76453"/>
                </a:lnTo>
                <a:lnTo>
                  <a:pt x="69852" y="63500"/>
                </a:lnTo>
                <a:close/>
              </a:path>
              <a:path w="76200" h="990600">
                <a:moveTo>
                  <a:pt x="44576" y="63500"/>
                </a:moveTo>
                <a:lnTo>
                  <a:pt x="31876" y="63500"/>
                </a:lnTo>
                <a:lnTo>
                  <a:pt x="31774" y="76157"/>
                </a:lnTo>
                <a:lnTo>
                  <a:pt x="44474" y="76242"/>
                </a:lnTo>
                <a:lnTo>
                  <a:pt x="44576" y="63500"/>
                </a:lnTo>
                <a:close/>
              </a:path>
              <a:path w="76200" h="990600">
                <a:moveTo>
                  <a:pt x="38735" y="0"/>
                </a:moveTo>
                <a:lnTo>
                  <a:pt x="0" y="75945"/>
                </a:lnTo>
                <a:lnTo>
                  <a:pt x="31774" y="76157"/>
                </a:lnTo>
                <a:lnTo>
                  <a:pt x="31876" y="63500"/>
                </a:lnTo>
                <a:lnTo>
                  <a:pt x="69852" y="63500"/>
                </a:lnTo>
                <a:lnTo>
                  <a:pt x="3873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206114" y="3795648"/>
          <a:ext cx="4246245" cy="1927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53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Revenue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AWB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499.99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6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599.99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MUM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399.99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287517" y="3425190"/>
            <a:ext cx="76200" cy="377190"/>
          </a:xfrm>
          <a:custGeom>
            <a:avLst/>
            <a:gdLst/>
            <a:ahLst/>
            <a:cxnLst/>
            <a:rect l="l" t="t" r="r" b="b"/>
            <a:pathLst>
              <a:path w="76200" h="377189">
                <a:moveTo>
                  <a:pt x="31750" y="300736"/>
                </a:moveTo>
                <a:lnTo>
                  <a:pt x="0" y="300736"/>
                </a:lnTo>
                <a:lnTo>
                  <a:pt x="38100" y="376936"/>
                </a:lnTo>
                <a:lnTo>
                  <a:pt x="69850" y="313436"/>
                </a:lnTo>
                <a:lnTo>
                  <a:pt x="31750" y="313436"/>
                </a:lnTo>
                <a:lnTo>
                  <a:pt x="31750" y="300736"/>
                </a:lnTo>
                <a:close/>
              </a:path>
              <a:path w="76200" h="377189">
                <a:moveTo>
                  <a:pt x="44450" y="0"/>
                </a:moveTo>
                <a:lnTo>
                  <a:pt x="31750" y="0"/>
                </a:lnTo>
                <a:lnTo>
                  <a:pt x="31750" y="313436"/>
                </a:lnTo>
                <a:lnTo>
                  <a:pt x="44450" y="313436"/>
                </a:lnTo>
                <a:lnTo>
                  <a:pt x="44450" y="0"/>
                </a:lnTo>
                <a:close/>
              </a:path>
              <a:path w="76200" h="377189">
                <a:moveTo>
                  <a:pt x="76200" y="300736"/>
                </a:moveTo>
                <a:lnTo>
                  <a:pt x="44450" y="300736"/>
                </a:lnTo>
                <a:lnTo>
                  <a:pt x="44450" y="313436"/>
                </a:lnTo>
                <a:lnTo>
                  <a:pt x="69850" y="313436"/>
                </a:lnTo>
                <a:lnTo>
                  <a:pt x="76200" y="30073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47179" y="1149477"/>
            <a:ext cx="2984500" cy="133159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91440" marR="704850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Row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format delimited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Fields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terminated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‘#’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Stored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textfile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76009" y="1760092"/>
            <a:ext cx="970915" cy="76200"/>
          </a:xfrm>
          <a:custGeom>
            <a:avLst/>
            <a:gdLst/>
            <a:ahLst/>
            <a:cxnLst/>
            <a:rect l="l" t="t" r="r" b="b"/>
            <a:pathLst>
              <a:path w="970915" h="76200">
                <a:moveTo>
                  <a:pt x="76835" y="0"/>
                </a:moveTo>
                <a:lnTo>
                  <a:pt x="0" y="36703"/>
                </a:lnTo>
                <a:lnTo>
                  <a:pt x="75437" y="76200"/>
                </a:lnTo>
                <a:lnTo>
                  <a:pt x="76020" y="44431"/>
                </a:lnTo>
                <a:lnTo>
                  <a:pt x="63373" y="44196"/>
                </a:lnTo>
                <a:lnTo>
                  <a:pt x="63626" y="31496"/>
                </a:lnTo>
                <a:lnTo>
                  <a:pt x="76257" y="31496"/>
                </a:lnTo>
                <a:lnTo>
                  <a:pt x="76835" y="0"/>
                </a:lnTo>
                <a:close/>
              </a:path>
              <a:path w="970915" h="76200">
                <a:moveTo>
                  <a:pt x="76253" y="31731"/>
                </a:moveTo>
                <a:lnTo>
                  <a:pt x="76020" y="44431"/>
                </a:lnTo>
                <a:lnTo>
                  <a:pt x="970407" y="61087"/>
                </a:lnTo>
                <a:lnTo>
                  <a:pt x="970661" y="48387"/>
                </a:lnTo>
                <a:lnTo>
                  <a:pt x="76253" y="31731"/>
                </a:lnTo>
                <a:close/>
              </a:path>
              <a:path w="970915" h="76200">
                <a:moveTo>
                  <a:pt x="63626" y="31496"/>
                </a:moveTo>
                <a:lnTo>
                  <a:pt x="63373" y="44196"/>
                </a:lnTo>
                <a:lnTo>
                  <a:pt x="76020" y="44431"/>
                </a:lnTo>
                <a:lnTo>
                  <a:pt x="76253" y="31731"/>
                </a:lnTo>
                <a:lnTo>
                  <a:pt x="63626" y="31496"/>
                </a:lnTo>
                <a:close/>
              </a:path>
              <a:path w="970915" h="76200">
                <a:moveTo>
                  <a:pt x="76257" y="31496"/>
                </a:moveTo>
                <a:lnTo>
                  <a:pt x="63626" y="31496"/>
                </a:lnTo>
                <a:lnTo>
                  <a:pt x="76253" y="31731"/>
                </a:lnTo>
                <a:lnTo>
                  <a:pt x="76257" y="3149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60779" y="4339971"/>
            <a:ext cx="1146810" cy="29654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ts val="2135"/>
              </a:lnSpc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Row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Obj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131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660779" y="4861178"/>
            <a:ext cx="1146810" cy="29654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ts val="2135"/>
              </a:lnSpc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Row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Obj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60779" y="5382386"/>
            <a:ext cx="1146810" cy="29718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ts val="2135"/>
              </a:lnSpc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Row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Obj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5914" y="81788"/>
            <a:ext cx="24771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 Light"/>
                <a:cs typeface="Calibri Light"/>
              </a:rPr>
              <a:t>Hive</a:t>
            </a:r>
            <a:r>
              <a:rPr sz="4400" b="0" spc="-75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SerDe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3681984"/>
            <a:ext cx="3023616" cy="601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8200" y="3681984"/>
            <a:ext cx="3023870" cy="60134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933450">
              <a:lnSpc>
                <a:spcPct val="100000"/>
              </a:lnSpc>
              <a:spcBef>
                <a:spcPts val="1175"/>
              </a:spcBef>
            </a:pPr>
            <a:r>
              <a:rPr sz="1800" spc="-15" dirty="0">
                <a:latin typeface="Calibri"/>
                <a:cs typeface="Calibri"/>
              </a:rPr>
              <a:t>Transactions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580" y="698373"/>
            <a:ext cx="2988310" cy="1628775"/>
          </a:xfrm>
          <a:custGeom>
            <a:avLst/>
            <a:gdLst/>
            <a:ahLst/>
            <a:cxnLst/>
            <a:rect l="l" t="t" r="r" b="b"/>
            <a:pathLst>
              <a:path w="2988310" h="1628775">
                <a:moveTo>
                  <a:pt x="2987801" y="0"/>
                </a:moveTo>
                <a:lnTo>
                  <a:pt x="0" y="0"/>
                </a:lnTo>
                <a:lnTo>
                  <a:pt x="0" y="1628393"/>
                </a:lnTo>
                <a:lnTo>
                  <a:pt x="2987801" y="1628393"/>
                </a:lnTo>
                <a:lnTo>
                  <a:pt x="298780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580" y="698373"/>
            <a:ext cx="2988310" cy="1628775"/>
          </a:xfrm>
          <a:custGeom>
            <a:avLst/>
            <a:gdLst/>
            <a:ahLst/>
            <a:cxnLst/>
            <a:rect l="l" t="t" r="r" b="b"/>
            <a:pathLst>
              <a:path w="2988310" h="1628775">
                <a:moveTo>
                  <a:pt x="0" y="1628393"/>
                </a:moveTo>
                <a:lnTo>
                  <a:pt x="2987801" y="1628393"/>
                </a:lnTo>
                <a:lnTo>
                  <a:pt x="2987801" y="0"/>
                </a:lnTo>
                <a:lnTo>
                  <a:pt x="0" y="0"/>
                </a:lnTo>
                <a:lnTo>
                  <a:pt x="0" y="1628393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5133" y="936244"/>
            <a:ext cx="2774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985" marR="5080" indent="-11379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/user/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e/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ehouse/7jan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.d  b/tx/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6110" y="1486408"/>
            <a:ext cx="871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T1.csv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9986" y="1765173"/>
            <a:ext cx="1933575" cy="521334"/>
          </a:xfrm>
          <a:prstGeom prst="rect">
            <a:avLst/>
          </a:prstGeom>
          <a:solidFill>
            <a:srgbClr val="FFFFFF"/>
          </a:solidFill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7340">
              <a:lnSpc>
                <a:spcPts val="1935"/>
              </a:lnSpc>
            </a:pPr>
            <a:r>
              <a:rPr sz="1800" spc="-10" dirty="0">
                <a:latin typeface="Calibri"/>
                <a:cs typeface="Calibri"/>
              </a:rPr>
              <a:t>1,AWB,599.99</a:t>
            </a:r>
            <a:endParaRPr sz="1800">
              <a:latin typeface="Calibri"/>
              <a:cs typeface="Calibri"/>
            </a:endParaRPr>
          </a:p>
          <a:p>
            <a:pPr marL="39941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2,PN,499.99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6577" y="3742563"/>
            <a:ext cx="3020060" cy="481330"/>
          </a:xfrm>
          <a:prstGeom prst="rect">
            <a:avLst/>
          </a:prstGeom>
          <a:solidFill>
            <a:srgbClr val="EC7C30"/>
          </a:solidFill>
          <a:ln w="19050">
            <a:solidFill>
              <a:srgbClr val="FFFFFF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69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Select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*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62196" y="3840098"/>
            <a:ext cx="754380" cy="76200"/>
          </a:xfrm>
          <a:custGeom>
            <a:avLst/>
            <a:gdLst/>
            <a:ahLst/>
            <a:cxnLst/>
            <a:rect l="l" t="t" r="r" b="b"/>
            <a:pathLst>
              <a:path w="7543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754379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754379" h="76200">
                <a:moveTo>
                  <a:pt x="753999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753999" y="47625"/>
                </a:lnTo>
                <a:lnTo>
                  <a:pt x="753999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95779" y="2326767"/>
            <a:ext cx="76200" cy="1355725"/>
          </a:xfrm>
          <a:custGeom>
            <a:avLst/>
            <a:gdLst/>
            <a:ahLst/>
            <a:cxnLst/>
            <a:rect l="l" t="t" r="r" b="b"/>
            <a:pathLst>
              <a:path w="76200" h="1355725">
                <a:moveTo>
                  <a:pt x="47666" y="76072"/>
                </a:moveTo>
                <a:lnTo>
                  <a:pt x="28616" y="76326"/>
                </a:lnTo>
                <a:lnTo>
                  <a:pt x="45593" y="1355725"/>
                </a:lnTo>
                <a:lnTo>
                  <a:pt x="64643" y="1355471"/>
                </a:lnTo>
                <a:lnTo>
                  <a:pt x="47666" y="76072"/>
                </a:lnTo>
                <a:close/>
              </a:path>
              <a:path w="76200" h="1355725">
                <a:moveTo>
                  <a:pt x="37083" y="0"/>
                </a:moveTo>
                <a:lnTo>
                  <a:pt x="0" y="76708"/>
                </a:lnTo>
                <a:lnTo>
                  <a:pt x="28616" y="76326"/>
                </a:lnTo>
                <a:lnTo>
                  <a:pt x="28447" y="63627"/>
                </a:lnTo>
                <a:lnTo>
                  <a:pt x="47497" y="63373"/>
                </a:lnTo>
                <a:lnTo>
                  <a:pt x="69833" y="63373"/>
                </a:lnTo>
                <a:lnTo>
                  <a:pt x="37083" y="0"/>
                </a:lnTo>
                <a:close/>
              </a:path>
              <a:path w="76200" h="1355725">
                <a:moveTo>
                  <a:pt x="47497" y="63373"/>
                </a:moveTo>
                <a:lnTo>
                  <a:pt x="28447" y="63627"/>
                </a:lnTo>
                <a:lnTo>
                  <a:pt x="28616" y="76326"/>
                </a:lnTo>
                <a:lnTo>
                  <a:pt x="47666" y="76072"/>
                </a:lnTo>
                <a:lnTo>
                  <a:pt x="47497" y="63373"/>
                </a:lnTo>
                <a:close/>
              </a:path>
              <a:path w="76200" h="1355725">
                <a:moveTo>
                  <a:pt x="69833" y="63373"/>
                </a:moveTo>
                <a:lnTo>
                  <a:pt x="47497" y="63373"/>
                </a:lnTo>
                <a:lnTo>
                  <a:pt x="47666" y="76072"/>
                </a:lnTo>
                <a:lnTo>
                  <a:pt x="76200" y="75692"/>
                </a:lnTo>
                <a:lnTo>
                  <a:pt x="69833" y="63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3948" y="2286380"/>
            <a:ext cx="76200" cy="1395730"/>
          </a:xfrm>
          <a:custGeom>
            <a:avLst/>
            <a:gdLst/>
            <a:ahLst/>
            <a:cxnLst/>
            <a:rect l="l" t="t" r="r" b="b"/>
            <a:pathLst>
              <a:path w="76200" h="1395729">
                <a:moveTo>
                  <a:pt x="0" y="1319403"/>
                </a:moveTo>
                <a:lnTo>
                  <a:pt x="37845" y="1395603"/>
                </a:lnTo>
                <a:lnTo>
                  <a:pt x="69796" y="1332230"/>
                </a:lnTo>
                <a:lnTo>
                  <a:pt x="47498" y="1332230"/>
                </a:lnTo>
                <a:lnTo>
                  <a:pt x="28448" y="1332103"/>
                </a:lnTo>
                <a:lnTo>
                  <a:pt x="28485" y="1319450"/>
                </a:lnTo>
                <a:lnTo>
                  <a:pt x="0" y="1319403"/>
                </a:lnTo>
                <a:close/>
              </a:path>
              <a:path w="76200" h="1395729">
                <a:moveTo>
                  <a:pt x="28485" y="1319450"/>
                </a:moveTo>
                <a:lnTo>
                  <a:pt x="28448" y="1332103"/>
                </a:lnTo>
                <a:lnTo>
                  <a:pt x="47498" y="1332230"/>
                </a:lnTo>
                <a:lnTo>
                  <a:pt x="47535" y="1319482"/>
                </a:lnTo>
                <a:lnTo>
                  <a:pt x="28485" y="1319450"/>
                </a:lnTo>
                <a:close/>
              </a:path>
              <a:path w="76200" h="1395729">
                <a:moveTo>
                  <a:pt x="47535" y="1319482"/>
                </a:moveTo>
                <a:lnTo>
                  <a:pt x="47498" y="1332230"/>
                </a:lnTo>
                <a:lnTo>
                  <a:pt x="69796" y="1332230"/>
                </a:lnTo>
                <a:lnTo>
                  <a:pt x="76200" y="1319530"/>
                </a:lnTo>
                <a:lnTo>
                  <a:pt x="47535" y="1319482"/>
                </a:lnTo>
                <a:close/>
              </a:path>
              <a:path w="76200" h="1395729">
                <a:moveTo>
                  <a:pt x="51434" y="0"/>
                </a:moveTo>
                <a:lnTo>
                  <a:pt x="32384" y="0"/>
                </a:lnTo>
                <a:lnTo>
                  <a:pt x="28485" y="1319450"/>
                </a:lnTo>
                <a:lnTo>
                  <a:pt x="47535" y="1319482"/>
                </a:lnTo>
                <a:lnTo>
                  <a:pt x="51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62196" y="4144898"/>
            <a:ext cx="754380" cy="76200"/>
          </a:xfrm>
          <a:custGeom>
            <a:avLst/>
            <a:gdLst/>
            <a:ahLst/>
            <a:cxnLst/>
            <a:rect l="l" t="t" r="r" b="b"/>
            <a:pathLst>
              <a:path w="754379" h="76200">
                <a:moveTo>
                  <a:pt x="677799" y="0"/>
                </a:moveTo>
                <a:lnTo>
                  <a:pt x="677799" y="76200"/>
                </a:lnTo>
                <a:lnTo>
                  <a:pt x="734949" y="47625"/>
                </a:lnTo>
                <a:lnTo>
                  <a:pt x="690499" y="47625"/>
                </a:lnTo>
                <a:lnTo>
                  <a:pt x="690499" y="28575"/>
                </a:lnTo>
                <a:lnTo>
                  <a:pt x="734949" y="28575"/>
                </a:lnTo>
                <a:lnTo>
                  <a:pt x="677799" y="0"/>
                </a:lnTo>
                <a:close/>
              </a:path>
              <a:path w="754379" h="76200">
                <a:moveTo>
                  <a:pt x="677799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677799" y="47625"/>
                </a:lnTo>
                <a:lnTo>
                  <a:pt x="677799" y="28575"/>
                </a:lnTo>
                <a:close/>
              </a:path>
              <a:path w="754379" h="76200">
                <a:moveTo>
                  <a:pt x="734949" y="28575"/>
                </a:moveTo>
                <a:lnTo>
                  <a:pt x="690499" y="28575"/>
                </a:lnTo>
                <a:lnTo>
                  <a:pt x="690499" y="47625"/>
                </a:lnTo>
                <a:lnTo>
                  <a:pt x="734949" y="47625"/>
                </a:lnTo>
                <a:lnTo>
                  <a:pt x="753999" y="38100"/>
                </a:lnTo>
                <a:lnTo>
                  <a:pt x="734949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012184" y="4517516"/>
          <a:ext cx="4652645" cy="1283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5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Revenue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AWB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599.99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63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499.99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2544317" y="2673095"/>
            <a:ext cx="959485" cy="4064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0800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4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79573" y="5037963"/>
            <a:ext cx="1146810" cy="29654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ts val="2135"/>
              </a:lnSpc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Row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Obj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79573" y="5422772"/>
            <a:ext cx="1146810" cy="29654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ts val="2135"/>
              </a:lnSpc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Row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Obj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87998" y="4223384"/>
            <a:ext cx="76200" cy="365125"/>
          </a:xfrm>
          <a:custGeom>
            <a:avLst/>
            <a:gdLst/>
            <a:ahLst/>
            <a:cxnLst/>
            <a:rect l="l" t="t" r="r" b="b"/>
            <a:pathLst>
              <a:path w="76200" h="365125">
                <a:moveTo>
                  <a:pt x="28575" y="288797"/>
                </a:moveTo>
                <a:lnTo>
                  <a:pt x="0" y="288797"/>
                </a:lnTo>
                <a:lnTo>
                  <a:pt x="38100" y="364997"/>
                </a:lnTo>
                <a:lnTo>
                  <a:pt x="69850" y="301497"/>
                </a:lnTo>
                <a:lnTo>
                  <a:pt x="28575" y="301497"/>
                </a:lnTo>
                <a:lnTo>
                  <a:pt x="28575" y="288797"/>
                </a:lnTo>
                <a:close/>
              </a:path>
              <a:path w="76200" h="365125">
                <a:moveTo>
                  <a:pt x="47625" y="0"/>
                </a:moveTo>
                <a:lnTo>
                  <a:pt x="28575" y="0"/>
                </a:lnTo>
                <a:lnTo>
                  <a:pt x="28575" y="301497"/>
                </a:lnTo>
                <a:lnTo>
                  <a:pt x="47625" y="301497"/>
                </a:lnTo>
                <a:lnTo>
                  <a:pt x="47625" y="0"/>
                </a:lnTo>
                <a:close/>
              </a:path>
              <a:path w="76200" h="365125">
                <a:moveTo>
                  <a:pt x="76200" y="288797"/>
                </a:moveTo>
                <a:lnTo>
                  <a:pt x="47625" y="288797"/>
                </a:lnTo>
                <a:lnTo>
                  <a:pt x="47625" y="301497"/>
                </a:lnTo>
                <a:lnTo>
                  <a:pt x="69850" y="301497"/>
                </a:lnTo>
                <a:lnTo>
                  <a:pt x="76200" y="2887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46395" y="1259966"/>
            <a:ext cx="5671185" cy="116332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843405" marR="664845" indent="-1169670">
              <a:lnSpc>
                <a:spcPct val="100000"/>
              </a:lnSpc>
              <a:tabLst>
                <a:tab pos="257683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1,AWB,599.99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“,”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Row(cid,cname,revenue) 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Row(1,”AWB”,599.99)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132</a:t>
            </a:fld>
            <a:endParaRPr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5998" y="2430017"/>
            <a:ext cx="2454402" cy="577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5998" y="2430017"/>
            <a:ext cx="2454910" cy="57785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766445" marR="641350" indent="-118110">
              <a:lnSpc>
                <a:spcPct val="100000"/>
              </a:lnSpc>
              <a:spcBef>
                <a:spcPts val="5"/>
              </a:spcBef>
            </a:pPr>
            <a:r>
              <a:rPr sz="1800" spc="-120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ansactions  </a:t>
            </a:r>
            <a:r>
              <a:rPr sz="1800" spc="-5" dirty="0">
                <a:latin typeface="Calibri"/>
                <a:cs typeface="Calibri"/>
              </a:rPr>
              <a:t>Delim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0" dirty="0">
                <a:latin typeface="Calibri"/>
                <a:cs typeface="Calibri"/>
              </a:rPr>
              <a:t>“,”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7393" y="3441572"/>
            <a:ext cx="2988310" cy="1628775"/>
          </a:xfrm>
          <a:custGeom>
            <a:avLst/>
            <a:gdLst/>
            <a:ahLst/>
            <a:cxnLst/>
            <a:rect l="l" t="t" r="r" b="b"/>
            <a:pathLst>
              <a:path w="2988310" h="1628775">
                <a:moveTo>
                  <a:pt x="2987802" y="0"/>
                </a:moveTo>
                <a:lnTo>
                  <a:pt x="0" y="0"/>
                </a:lnTo>
                <a:lnTo>
                  <a:pt x="0" y="1628394"/>
                </a:lnTo>
                <a:lnTo>
                  <a:pt x="2987802" y="1628394"/>
                </a:lnTo>
                <a:lnTo>
                  <a:pt x="298780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7393" y="3441572"/>
            <a:ext cx="2988310" cy="1628775"/>
          </a:xfrm>
          <a:custGeom>
            <a:avLst/>
            <a:gdLst/>
            <a:ahLst/>
            <a:cxnLst/>
            <a:rect l="l" t="t" r="r" b="b"/>
            <a:pathLst>
              <a:path w="2988310" h="1628775">
                <a:moveTo>
                  <a:pt x="0" y="1628394"/>
                </a:moveTo>
                <a:lnTo>
                  <a:pt x="2987802" y="1628394"/>
                </a:lnTo>
                <a:lnTo>
                  <a:pt x="2987802" y="0"/>
                </a:lnTo>
                <a:lnTo>
                  <a:pt x="0" y="0"/>
                </a:lnTo>
                <a:lnTo>
                  <a:pt x="0" y="16283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7393" y="3441572"/>
            <a:ext cx="2988310" cy="162877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119380" marR="11176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/user/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e/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ehouse/7jan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.d  b/tx/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T1.csv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8799" y="4508372"/>
            <a:ext cx="1933575" cy="521334"/>
          </a:xfrm>
          <a:prstGeom prst="rect">
            <a:avLst/>
          </a:prstGeom>
          <a:solidFill>
            <a:srgbClr val="FFFFFF"/>
          </a:solidFill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7340">
              <a:lnSpc>
                <a:spcPts val="1935"/>
              </a:lnSpc>
            </a:pPr>
            <a:r>
              <a:rPr sz="1800" spc="-10" dirty="0">
                <a:latin typeface="Calibri"/>
                <a:cs typeface="Calibri"/>
              </a:rPr>
              <a:t>1,AWB,599.99</a:t>
            </a:r>
            <a:endParaRPr sz="1800">
              <a:latin typeface="Calibri"/>
              <a:cs typeface="Calibri"/>
            </a:endParaRPr>
          </a:p>
          <a:p>
            <a:pPr marL="39941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2,PN,499.99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35226" y="3007995"/>
            <a:ext cx="76200" cy="433705"/>
          </a:xfrm>
          <a:custGeom>
            <a:avLst/>
            <a:gdLst/>
            <a:ahLst/>
            <a:cxnLst/>
            <a:rect l="l" t="t" r="r" b="b"/>
            <a:pathLst>
              <a:path w="76200" h="433704">
                <a:moveTo>
                  <a:pt x="28518" y="76168"/>
                </a:moveTo>
                <a:lnTo>
                  <a:pt x="26924" y="433069"/>
                </a:lnTo>
                <a:lnTo>
                  <a:pt x="45974" y="433196"/>
                </a:lnTo>
                <a:lnTo>
                  <a:pt x="47568" y="76231"/>
                </a:lnTo>
                <a:lnTo>
                  <a:pt x="28518" y="76168"/>
                </a:lnTo>
                <a:close/>
              </a:path>
              <a:path w="76200" h="433704">
                <a:moveTo>
                  <a:pt x="69861" y="63500"/>
                </a:moveTo>
                <a:lnTo>
                  <a:pt x="47625" y="63500"/>
                </a:lnTo>
                <a:lnTo>
                  <a:pt x="47568" y="76231"/>
                </a:lnTo>
                <a:lnTo>
                  <a:pt x="76200" y="76326"/>
                </a:lnTo>
                <a:lnTo>
                  <a:pt x="69861" y="63500"/>
                </a:lnTo>
                <a:close/>
              </a:path>
              <a:path w="76200" h="433704">
                <a:moveTo>
                  <a:pt x="47625" y="63500"/>
                </a:moveTo>
                <a:lnTo>
                  <a:pt x="28575" y="63500"/>
                </a:lnTo>
                <a:lnTo>
                  <a:pt x="28518" y="76168"/>
                </a:lnTo>
                <a:lnTo>
                  <a:pt x="47568" y="76231"/>
                </a:lnTo>
                <a:lnTo>
                  <a:pt x="47625" y="63500"/>
                </a:lnTo>
                <a:close/>
              </a:path>
              <a:path w="76200" h="433704">
                <a:moveTo>
                  <a:pt x="38481" y="0"/>
                </a:moveTo>
                <a:lnTo>
                  <a:pt x="0" y="76072"/>
                </a:lnTo>
                <a:lnTo>
                  <a:pt x="28518" y="76168"/>
                </a:lnTo>
                <a:lnTo>
                  <a:pt x="28575" y="63500"/>
                </a:lnTo>
                <a:lnTo>
                  <a:pt x="69861" y="63500"/>
                </a:lnTo>
                <a:lnTo>
                  <a:pt x="384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69589" y="184785"/>
            <a:ext cx="5454650" cy="33718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800" spc="-5" dirty="0">
                <a:solidFill>
                  <a:srgbClr val="FFFFFF"/>
                </a:solidFill>
              </a:rPr>
              <a:t>Insert </a:t>
            </a:r>
            <a:r>
              <a:rPr sz="1800" spc="-10" dirty="0">
                <a:solidFill>
                  <a:srgbClr val="FFFFFF"/>
                </a:solidFill>
              </a:rPr>
              <a:t>into tx_tsv </a:t>
            </a:r>
            <a:r>
              <a:rPr sz="1800" spc="-5" dirty="0">
                <a:solidFill>
                  <a:srgbClr val="FFFFFF"/>
                </a:solidFill>
              </a:rPr>
              <a:t>select </a:t>
            </a:r>
            <a:r>
              <a:rPr sz="1800" dirty="0">
                <a:solidFill>
                  <a:srgbClr val="FFFFFF"/>
                </a:solidFill>
              </a:rPr>
              <a:t>* </a:t>
            </a:r>
            <a:r>
              <a:rPr sz="1800" spc="-10" dirty="0">
                <a:solidFill>
                  <a:srgbClr val="FFFFFF"/>
                </a:solidFill>
              </a:rPr>
              <a:t>from</a:t>
            </a:r>
            <a:r>
              <a:rPr sz="1800" spc="20" dirty="0">
                <a:solidFill>
                  <a:srgbClr val="FFFFFF"/>
                </a:solidFill>
              </a:rPr>
              <a:t> </a:t>
            </a:r>
            <a:r>
              <a:rPr sz="1800" spc="-5" dirty="0">
                <a:solidFill>
                  <a:srgbClr val="FFFFFF"/>
                </a:solidFill>
              </a:rPr>
              <a:t>transactions</a:t>
            </a:r>
            <a:endParaRPr sz="1800"/>
          </a:p>
        </p:txBody>
      </p:sp>
      <p:sp>
        <p:nvSpPr>
          <p:cNvPr id="10" name="object 10"/>
          <p:cNvSpPr/>
          <p:nvPr/>
        </p:nvSpPr>
        <p:spPr>
          <a:xfrm>
            <a:off x="9208007" y="2430017"/>
            <a:ext cx="2454402" cy="577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208007" y="2430017"/>
            <a:ext cx="2454910" cy="57785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690880" marR="675005" indent="246379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latin typeface="Calibri"/>
                <a:cs typeface="Calibri"/>
              </a:rPr>
              <a:t>Tx_tsv  </a:t>
            </a:r>
            <a:r>
              <a:rPr sz="1800" spc="-5" dirty="0">
                <a:latin typeface="Calibri"/>
                <a:cs typeface="Calibri"/>
              </a:rPr>
              <a:t>Delim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“\t”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69261" y="1103757"/>
            <a:ext cx="2971800" cy="1336040"/>
          </a:xfrm>
          <a:custGeom>
            <a:avLst/>
            <a:gdLst/>
            <a:ahLst/>
            <a:cxnLst/>
            <a:rect l="l" t="t" r="r" b="b"/>
            <a:pathLst>
              <a:path w="2971800" h="1336039">
                <a:moveTo>
                  <a:pt x="2898257" y="26113"/>
                </a:moveTo>
                <a:lnTo>
                  <a:pt x="0" y="1318640"/>
                </a:lnTo>
                <a:lnTo>
                  <a:pt x="7874" y="1336039"/>
                </a:lnTo>
                <a:lnTo>
                  <a:pt x="2906031" y="43500"/>
                </a:lnTo>
                <a:lnTo>
                  <a:pt x="2898257" y="26113"/>
                </a:lnTo>
                <a:close/>
              </a:path>
              <a:path w="2971800" h="1336039">
                <a:moveTo>
                  <a:pt x="2957606" y="20954"/>
                </a:moveTo>
                <a:lnTo>
                  <a:pt x="2909824" y="20954"/>
                </a:lnTo>
                <a:lnTo>
                  <a:pt x="2917571" y="38353"/>
                </a:lnTo>
                <a:lnTo>
                  <a:pt x="2906031" y="43500"/>
                </a:lnTo>
                <a:lnTo>
                  <a:pt x="2917698" y="69595"/>
                </a:lnTo>
                <a:lnTo>
                  <a:pt x="2957606" y="20954"/>
                </a:lnTo>
                <a:close/>
              </a:path>
              <a:path w="2971800" h="1336039">
                <a:moveTo>
                  <a:pt x="2909824" y="20954"/>
                </a:moveTo>
                <a:lnTo>
                  <a:pt x="2898257" y="26113"/>
                </a:lnTo>
                <a:lnTo>
                  <a:pt x="2906031" y="43500"/>
                </a:lnTo>
                <a:lnTo>
                  <a:pt x="2917571" y="38353"/>
                </a:lnTo>
                <a:lnTo>
                  <a:pt x="2909824" y="20954"/>
                </a:lnTo>
                <a:close/>
              </a:path>
              <a:path w="2971800" h="1336039">
                <a:moveTo>
                  <a:pt x="2886583" y="0"/>
                </a:moveTo>
                <a:lnTo>
                  <a:pt x="2898257" y="26113"/>
                </a:lnTo>
                <a:lnTo>
                  <a:pt x="2909824" y="20954"/>
                </a:lnTo>
                <a:lnTo>
                  <a:pt x="2957606" y="20954"/>
                </a:lnTo>
                <a:lnTo>
                  <a:pt x="2971673" y="3809"/>
                </a:lnTo>
                <a:lnTo>
                  <a:pt x="2886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66363" y="1054988"/>
            <a:ext cx="288290" cy="297180"/>
          </a:xfrm>
          <a:custGeom>
            <a:avLst/>
            <a:gdLst/>
            <a:ahLst/>
            <a:cxnLst/>
            <a:rect l="l" t="t" r="r" b="b"/>
            <a:pathLst>
              <a:path w="288289" h="297180">
                <a:moveTo>
                  <a:pt x="288036" y="0"/>
                </a:moveTo>
                <a:lnTo>
                  <a:pt x="0" y="0"/>
                </a:lnTo>
                <a:lnTo>
                  <a:pt x="0" y="297179"/>
                </a:lnTo>
                <a:lnTo>
                  <a:pt x="288036" y="297179"/>
                </a:lnTo>
                <a:lnTo>
                  <a:pt x="28803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66363" y="1054988"/>
            <a:ext cx="288290" cy="297180"/>
          </a:xfrm>
          <a:custGeom>
            <a:avLst/>
            <a:gdLst/>
            <a:ahLst/>
            <a:cxnLst/>
            <a:rect l="l" t="t" r="r" b="b"/>
            <a:pathLst>
              <a:path w="288289" h="297180">
                <a:moveTo>
                  <a:pt x="0" y="297179"/>
                </a:moveTo>
                <a:lnTo>
                  <a:pt x="288036" y="297179"/>
                </a:lnTo>
                <a:lnTo>
                  <a:pt x="288036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66363" y="1528191"/>
            <a:ext cx="288290" cy="297180"/>
          </a:xfrm>
          <a:custGeom>
            <a:avLst/>
            <a:gdLst/>
            <a:ahLst/>
            <a:cxnLst/>
            <a:rect l="l" t="t" r="r" b="b"/>
            <a:pathLst>
              <a:path w="288289" h="297180">
                <a:moveTo>
                  <a:pt x="288036" y="0"/>
                </a:moveTo>
                <a:lnTo>
                  <a:pt x="0" y="0"/>
                </a:lnTo>
                <a:lnTo>
                  <a:pt x="0" y="297179"/>
                </a:lnTo>
                <a:lnTo>
                  <a:pt x="288036" y="297179"/>
                </a:lnTo>
                <a:lnTo>
                  <a:pt x="28803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66363" y="1528191"/>
            <a:ext cx="288290" cy="297180"/>
          </a:xfrm>
          <a:custGeom>
            <a:avLst/>
            <a:gdLst/>
            <a:ahLst/>
            <a:cxnLst/>
            <a:rect l="l" t="t" r="r" b="b"/>
            <a:pathLst>
              <a:path w="288289" h="297180">
                <a:moveTo>
                  <a:pt x="0" y="297179"/>
                </a:moveTo>
                <a:lnTo>
                  <a:pt x="288036" y="297179"/>
                </a:lnTo>
                <a:lnTo>
                  <a:pt x="288036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659987" y="611251"/>
          <a:ext cx="4940935" cy="1287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4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3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Revenue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0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AWB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599.99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64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499.99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1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2639186" y="1825370"/>
            <a:ext cx="746125" cy="30480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19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90634" y="3353180"/>
            <a:ext cx="3089910" cy="231076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/user/hive/warehouse/7jan.db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/tx_tsv/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397870" y="3007995"/>
            <a:ext cx="76200" cy="345440"/>
          </a:xfrm>
          <a:custGeom>
            <a:avLst/>
            <a:gdLst/>
            <a:ahLst/>
            <a:cxnLst/>
            <a:rect l="l" t="t" r="r" b="b"/>
            <a:pathLst>
              <a:path w="76200" h="345439">
                <a:moveTo>
                  <a:pt x="28575" y="268731"/>
                </a:moveTo>
                <a:lnTo>
                  <a:pt x="0" y="268731"/>
                </a:lnTo>
                <a:lnTo>
                  <a:pt x="38100" y="344931"/>
                </a:lnTo>
                <a:lnTo>
                  <a:pt x="69850" y="281431"/>
                </a:lnTo>
                <a:lnTo>
                  <a:pt x="28575" y="281431"/>
                </a:lnTo>
                <a:lnTo>
                  <a:pt x="28575" y="268731"/>
                </a:lnTo>
                <a:close/>
              </a:path>
              <a:path w="76200" h="345439">
                <a:moveTo>
                  <a:pt x="47625" y="0"/>
                </a:moveTo>
                <a:lnTo>
                  <a:pt x="28575" y="0"/>
                </a:lnTo>
                <a:lnTo>
                  <a:pt x="28575" y="281431"/>
                </a:lnTo>
                <a:lnTo>
                  <a:pt x="47625" y="281431"/>
                </a:lnTo>
                <a:lnTo>
                  <a:pt x="47625" y="0"/>
                </a:lnTo>
                <a:close/>
              </a:path>
              <a:path w="76200" h="345439">
                <a:moveTo>
                  <a:pt x="76200" y="268731"/>
                </a:moveTo>
                <a:lnTo>
                  <a:pt x="47625" y="268731"/>
                </a:lnTo>
                <a:lnTo>
                  <a:pt x="47625" y="281431"/>
                </a:lnTo>
                <a:lnTo>
                  <a:pt x="69850" y="281431"/>
                </a:lnTo>
                <a:lnTo>
                  <a:pt x="76200" y="268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68993" y="4877180"/>
            <a:ext cx="1933575" cy="521334"/>
          </a:xfrm>
          <a:prstGeom prst="rect">
            <a:avLst/>
          </a:prstGeom>
          <a:solidFill>
            <a:srgbClr val="FFFFFF"/>
          </a:solidFill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7645">
              <a:lnSpc>
                <a:spcPts val="1939"/>
              </a:lnSpc>
              <a:tabLst>
                <a:tab pos="480059" algn="l"/>
                <a:tab pos="1087755" algn="l"/>
              </a:tabLst>
            </a:pPr>
            <a:r>
              <a:rPr sz="1800" dirty="0">
                <a:latin typeface="Calibri"/>
                <a:cs typeface="Calibri"/>
              </a:rPr>
              <a:t>1	</a:t>
            </a:r>
            <a:r>
              <a:rPr sz="1800" spc="-25" dirty="0">
                <a:latin typeface="Calibri"/>
                <a:cs typeface="Calibri"/>
              </a:rPr>
              <a:t>AWB	</a:t>
            </a:r>
            <a:r>
              <a:rPr sz="1800" dirty="0">
                <a:latin typeface="Calibri"/>
                <a:cs typeface="Calibri"/>
              </a:rPr>
              <a:t>599.99</a:t>
            </a:r>
            <a:endParaRPr sz="180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  <a:tabLst>
                <a:tab pos="546100" algn="l"/>
                <a:tab pos="1021080" algn="l"/>
              </a:tabLst>
            </a:pPr>
            <a:r>
              <a:rPr sz="1800" dirty="0">
                <a:latin typeface="Calibri"/>
                <a:cs typeface="Calibri"/>
              </a:rPr>
              <a:t>2	PN	499.99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583041" y="1245108"/>
            <a:ext cx="1852930" cy="1185545"/>
          </a:xfrm>
          <a:custGeom>
            <a:avLst/>
            <a:gdLst/>
            <a:ahLst/>
            <a:cxnLst/>
            <a:rect l="l" t="t" r="r" b="b"/>
            <a:pathLst>
              <a:path w="1852929" h="1185545">
                <a:moveTo>
                  <a:pt x="1783205" y="1152456"/>
                </a:moveTo>
                <a:lnTo>
                  <a:pt x="1767839" y="1176527"/>
                </a:lnTo>
                <a:lnTo>
                  <a:pt x="1852549" y="1185417"/>
                </a:lnTo>
                <a:lnTo>
                  <a:pt x="1836924" y="1159255"/>
                </a:lnTo>
                <a:lnTo>
                  <a:pt x="1793875" y="1159255"/>
                </a:lnTo>
                <a:lnTo>
                  <a:pt x="1783205" y="1152456"/>
                </a:lnTo>
                <a:close/>
              </a:path>
              <a:path w="1852929" h="1185545">
                <a:moveTo>
                  <a:pt x="1793441" y="1136422"/>
                </a:moveTo>
                <a:lnTo>
                  <a:pt x="1783205" y="1152456"/>
                </a:lnTo>
                <a:lnTo>
                  <a:pt x="1793875" y="1159255"/>
                </a:lnTo>
                <a:lnTo>
                  <a:pt x="1804161" y="1143253"/>
                </a:lnTo>
                <a:lnTo>
                  <a:pt x="1793441" y="1136422"/>
                </a:lnTo>
                <a:close/>
              </a:path>
              <a:path w="1852929" h="1185545">
                <a:moveTo>
                  <a:pt x="1808860" y="1112265"/>
                </a:moveTo>
                <a:lnTo>
                  <a:pt x="1793441" y="1136422"/>
                </a:lnTo>
                <a:lnTo>
                  <a:pt x="1804161" y="1143253"/>
                </a:lnTo>
                <a:lnTo>
                  <a:pt x="1793875" y="1159255"/>
                </a:lnTo>
                <a:lnTo>
                  <a:pt x="1836924" y="1159255"/>
                </a:lnTo>
                <a:lnTo>
                  <a:pt x="1808860" y="1112265"/>
                </a:lnTo>
                <a:close/>
              </a:path>
              <a:path w="1852929" h="1185545">
                <a:moveTo>
                  <a:pt x="10159" y="0"/>
                </a:moveTo>
                <a:lnTo>
                  <a:pt x="0" y="16001"/>
                </a:lnTo>
                <a:lnTo>
                  <a:pt x="1783205" y="1152456"/>
                </a:lnTo>
                <a:lnTo>
                  <a:pt x="1793441" y="1136422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208389" y="1759839"/>
            <a:ext cx="746125" cy="30480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133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5550789" y="3353180"/>
            <a:ext cx="3345179" cy="153543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203835" rIns="0" bIns="0" rtlCol="0">
            <a:spAutoFit/>
          </a:bodyPr>
          <a:lstStyle/>
          <a:p>
            <a:pPr marL="545465" marR="485140" algn="ctr">
              <a:lnSpc>
                <a:spcPct val="100000"/>
              </a:lnSpc>
              <a:spcBef>
                <a:spcPts val="1605"/>
              </a:spcBef>
            </a:pP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cid,c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ame,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enue) 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Row(1,”AWB”,599.99)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“\t”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textFile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tabLst>
                <a:tab pos="914400" algn="l"/>
                <a:tab pos="182880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“1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AWB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599.99”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5998" y="2430017"/>
            <a:ext cx="2454402" cy="577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5998" y="2430017"/>
            <a:ext cx="2454910" cy="57785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766445" marR="641350" indent="-118110">
              <a:lnSpc>
                <a:spcPct val="100000"/>
              </a:lnSpc>
              <a:spcBef>
                <a:spcPts val="5"/>
              </a:spcBef>
            </a:pPr>
            <a:r>
              <a:rPr sz="1800" spc="-120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ansactions  </a:t>
            </a:r>
            <a:r>
              <a:rPr sz="1800" spc="-5" dirty="0">
                <a:latin typeface="Calibri"/>
                <a:cs typeface="Calibri"/>
              </a:rPr>
              <a:t>Delim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0" dirty="0">
                <a:latin typeface="Calibri"/>
                <a:cs typeface="Calibri"/>
              </a:rPr>
              <a:t>“,”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7393" y="3441572"/>
            <a:ext cx="2988310" cy="1628775"/>
          </a:xfrm>
          <a:custGeom>
            <a:avLst/>
            <a:gdLst/>
            <a:ahLst/>
            <a:cxnLst/>
            <a:rect l="l" t="t" r="r" b="b"/>
            <a:pathLst>
              <a:path w="2988310" h="1628775">
                <a:moveTo>
                  <a:pt x="2987802" y="0"/>
                </a:moveTo>
                <a:lnTo>
                  <a:pt x="0" y="0"/>
                </a:lnTo>
                <a:lnTo>
                  <a:pt x="0" y="1628394"/>
                </a:lnTo>
                <a:lnTo>
                  <a:pt x="2987802" y="1628394"/>
                </a:lnTo>
                <a:lnTo>
                  <a:pt x="298780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7393" y="3441572"/>
            <a:ext cx="2988310" cy="1628775"/>
          </a:xfrm>
          <a:custGeom>
            <a:avLst/>
            <a:gdLst/>
            <a:ahLst/>
            <a:cxnLst/>
            <a:rect l="l" t="t" r="r" b="b"/>
            <a:pathLst>
              <a:path w="2988310" h="1628775">
                <a:moveTo>
                  <a:pt x="0" y="1628394"/>
                </a:moveTo>
                <a:lnTo>
                  <a:pt x="2987802" y="1628394"/>
                </a:lnTo>
                <a:lnTo>
                  <a:pt x="2987802" y="0"/>
                </a:lnTo>
                <a:lnTo>
                  <a:pt x="0" y="0"/>
                </a:lnTo>
                <a:lnTo>
                  <a:pt x="0" y="16283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7393" y="3441572"/>
            <a:ext cx="2988310" cy="162877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119380" marR="11176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/user/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e/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ehouse/7jan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.d  b/tx/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T1.csv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8799" y="4508372"/>
            <a:ext cx="1933575" cy="521334"/>
          </a:xfrm>
          <a:prstGeom prst="rect">
            <a:avLst/>
          </a:prstGeom>
          <a:solidFill>
            <a:srgbClr val="FFFFFF"/>
          </a:solidFill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7340">
              <a:lnSpc>
                <a:spcPts val="1935"/>
              </a:lnSpc>
            </a:pPr>
            <a:r>
              <a:rPr sz="1800" spc="-10" dirty="0">
                <a:latin typeface="Calibri"/>
                <a:cs typeface="Calibri"/>
              </a:rPr>
              <a:t>1,AWB,599.99</a:t>
            </a:r>
            <a:endParaRPr sz="1800">
              <a:latin typeface="Calibri"/>
              <a:cs typeface="Calibri"/>
            </a:endParaRPr>
          </a:p>
          <a:p>
            <a:pPr marL="39941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2,PN,499.99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35226" y="3007995"/>
            <a:ext cx="76200" cy="433705"/>
          </a:xfrm>
          <a:custGeom>
            <a:avLst/>
            <a:gdLst/>
            <a:ahLst/>
            <a:cxnLst/>
            <a:rect l="l" t="t" r="r" b="b"/>
            <a:pathLst>
              <a:path w="76200" h="433704">
                <a:moveTo>
                  <a:pt x="28518" y="76168"/>
                </a:moveTo>
                <a:lnTo>
                  <a:pt x="26924" y="433069"/>
                </a:lnTo>
                <a:lnTo>
                  <a:pt x="45974" y="433196"/>
                </a:lnTo>
                <a:lnTo>
                  <a:pt x="47568" y="76231"/>
                </a:lnTo>
                <a:lnTo>
                  <a:pt x="28518" y="76168"/>
                </a:lnTo>
                <a:close/>
              </a:path>
              <a:path w="76200" h="433704">
                <a:moveTo>
                  <a:pt x="69861" y="63500"/>
                </a:moveTo>
                <a:lnTo>
                  <a:pt x="47625" y="63500"/>
                </a:lnTo>
                <a:lnTo>
                  <a:pt x="47568" y="76231"/>
                </a:lnTo>
                <a:lnTo>
                  <a:pt x="76200" y="76326"/>
                </a:lnTo>
                <a:lnTo>
                  <a:pt x="69861" y="63500"/>
                </a:lnTo>
                <a:close/>
              </a:path>
              <a:path w="76200" h="433704">
                <a:moveTo>
                  <a:pt x="47625" y="63500"/>
                </a:moveTo>
                <a:lnTo>
                  <a:pt x="28575" y="63500"/>
                </a:lnTo>
                <a:lnTo>
                  <a:pt x="28518" y="76168"/>
                </a:lnTo>
                <a:lnTo>
                  <a:pt x="47568" y="76231"/>
                </a:lnTo>
                <a:lnTo>
                  <a:pt x="47625" y="63500"/>
                </a:lnTo>
                <a:close/>
              </a:path>
              <a:path w="76200" h="433704">
                <a:moveTo>
                  <a:pt x="38481" y="0"/>
                </a:moveTo>
                <a:lnTo>
                  <a:pt x="0" y="76072"/>
                </a:lnTo>
                <a:lnTo>
                  <a:pt x="28518" y="76168"/>
                </a:lnTo>
                <a:lnTo>
                  <a:pt x="28575" y="63500"/>
                </a:lnTo>
                <a:lnTo>
                  <a:pt x="69861" y="63500"/>
                </a:lnTo>
                <a:lnTo>
                  <a:pt x="384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69589" y="184785"/>
            <a:ext cx="5454650" cy="33718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800" spc="-5" dirty="0">
                <a:solidFill>
                  <a:srgbClr val="FFFFFF"/>
                </a:solidFill>
              </a:rPr>
              <a:t>Insert </a:t>
            </a:r>
            <a:r>
              <a:rPr sz="1800" spc="-10" dirty="0">
                <a:solidFill>
                  <a:srgbClr val="FFFFFF"/>
                </a:solidFill>
              </a:rPr>
              <a:t>into tx_tsv </a:t>
            </a:r>
            <a:r>
              <a:rPr sz="1800" spc="-5" dirty="0">
                <a:solidFill>
                  <a:srgbClr val="FFFFFF"/>
                </a:solidFill>
              </a:rPr>
              <a:t>select </a:t>
            </a:r>
            <a:r>
              <a:rPr sz="1800" dirty="0">
                <a:solidFill>
                  <a:srgbClr val="FFFFFF"/>
                </a:solidFill>
              </a:rPr>
              <a:t>* </a:t>
            </a:r>
            <a:r>
              <a:rPr sz="1800" spc="-10" dirty="0">
                <a:solidFill>
                  <a:srgbClr val="FFFFFF"/>
                </a:solidFill>
              </a:rPr>
              <a:t>from</a:t>
            </a:r>
            <a:r>
              <a:rPr sz="1800" spc="20" dirty="0">
                <a:solidFill>
                  <a:srgbClr val="FFFFFF"/>
                </a:solidFill>
              </a:rPr>
              <a:t> </a:t>
            </a:r>
            <a:r>
              <a:rPr sz="1800" spc="-5" dirty="0">
                <a:solidFill>
                  <a:srgbClr val="FFFFFF"/>
                </a:solidFill>
              </a:rPr>
              <a:t>transactions</a:t>
            </a:r>
            <a:endParaRPr sz="1800"/>
          </a:p>
        </p:txBody>
      </p:sp>
      <p:sp>
        <p:nvSpPr>
          <p:cNvPr id="10" name="object 10"/>
          <p:cNvSpPr/>
          <p:nvPr/>
        </p:nvSpPr>
        <p:spPr>
          <a:xfrm>
            <a:off x="9208007" y="2430017"/>
            <a:ext cx="2454402" cy="577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208007" y="2430017"/>
            <a:ext cx="2454910" cy="57785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80"/>
              </a:spcBef>
            </a:pPr>
            <a:r>
              <a:rPr sz="1800" spc="-20" dirty="0">
                <a:latin typeface="Calibri"/>
                <a:cs typeface="Calibri"/>
              </a:rPr>
              <a:t>Tx_hash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69261" y="1103757"/>
            <a:ext cx="2971800" cy="1336040"/>
          </a:xfrm>
          <a:custGeom>
            <a:avLst/>
            <a:gdLst/>
            <a:ahLst/>
            <a:cxnLst/>
            <a:rect l="l" t="t" r="r" b="b"/>
            <a:pathLst>
              <a:path w="2971800" h="1336039">
                <a:moveTo>
                  <a:pt x="2898257" y="26113"/>
                </a:moveTo>
                <a:lnTo>
                  <a:pt x="0" y="1318640"/>
                </a:lnTo>
                <a:lnTo>
                  <a:pt x="7874" y="1336039"/>
                </a:lnTo>
                <a:lnTo>
                  <a:pt x="2906031" y="43500"/>
                </a:lnTo>
                <a:lnTo>
                  <a:pt x="2898257" y="26113"/>
                </a:lnTo>
                <a:close/>
              </a:path>
              <a:path w="2971800" h="1336039">
                <a:moveTo>
                  <a:pt x="2957606" y="20954"/>
                </a:moveTo>
                <a:lnTo>
                  <a:pt x="2909824" y="20954"/>
                </a:lnTo>
                <a:lnTo>
                  <a:pt x="2917571" y="38353"/>
                </a:lnTo>
                <a:lnTo>
                  <a:pt x="2906031" y="43500"/>
                </a:lnTo>
                <a:lnTo>
                  <a:pt x="2917698" y="69595"/>
                </a:lnTo>
                <a:lnTo>
                  <a:pt x="2957606" y="20954"/>
                </a:lnTo>
                <a:close/>
              </a:path>
              <a:path w="2971800" h="1336039">
                <a:moveTo>
                  <a:pt x="2909824" y="20954"/>
                </a:moveTo>
                <a:lnTo>
                  <a:pt x="2898257" y="26113"/>
                </a:lnTo>
                <a:lnTo>
                  <a:pt x="2906031" y="43500"/>
                </a:lnTo>
                <a:lnTo>
                  <a:pt x="2917571" y="38353"/>
                </a:lnTo>
                <a:lnTo>
                  <a:pt x="2909824" y="20954"/>
                </a:lnTo>
                <a:close/>
              </a:path>
              <a:path w="2971800" h="1336039">
                <a:moveTo>
                  <a:pt x="2886583" y="0"/>
                </a:moveTo>
                <a:lnTo>
                  <a:pt x="2898257" y="26113"/>
                </a:lnTo>
                <a:lnTo>
                  <a:pt x="2909824" y="20954"/>
                </a:lnTo>
                <a:lnTo>
                  <a:pt x="2957606" y="20954"/>
                </a:lnTo>
                <a:lnTo>
                  <a:pt x="2971673" y="3809"/>
                </a:lnTo>
                <a:lnTo>
                  <a:pt x="2886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66363" y="1054988"/>
            <a:ext cx="288290" cy="297180"/>
          </a:xfrm>
          <a:custGeom>
            <a:avLst/>
            <a:gdLst/>
            <a:ahLst/>
            <a:cxnLst/>
            <a:rect l="l" t="t" r="r" b="b"/>
            <a:pathLst>
              <a:path w="288289" h="297180">
                <a:moveTo>
                  <a:pt x="288036" y="0"/>
                </a:moveTo>
                <a:lnTo>
                  <a:pt x="0" y="0"/>
                </a:lnTo>
                <a:lnTo>
                  <a:pt x="0" y="297179"/>
                </a:lnTo>
                <a:lnTo>
                  <a:pt x="288036" y="297179"/>
                </a:lnTo>
                <a:lnTo>
                  <a:pt x="28803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66363" y="1054988"/>
            <a:ext cx="288290" cy="297180"/>
          </a:xfrm>
          <a:custGeom>
            <a:avLst/>
            <a:gdLst/>
            <a:ahLst/>
            <a:cxnLst/>
            <a:rect l="l" t="t" r="r" b="b"/>
            <a:pathLst>
              <a:path w="288289" h="297180">
                <a:moveTo>
                  <a:pt x="0" y="297179"/>
                </a:moveTo>
                <a:lnTo>
                  <a:pt x="288036" y="297179"/>
                </a:lnTo>
                <a:lnTo>
                  <a:pt x="288036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66363" y="1528191"/>
            <a:ext cx="288290" cy="297180"/>
          </a:xfrm>
          <a:custGeom>
            <a:avLst/>
            <a:gdLst/>
            <a:ahLst/>
            <a:cxnLst/>
            <a:rect l="l" t="t" r="r" b="b"/>
            <a:pathLst>
              <a:path w="288289" h="297180">
                <a:moveTo>
                  <a:pt x="288036" y="0"/>
                </a:moveTo>
                <a:lnTo>
                  <a:pt x="0" y="0"/>
                </a:lnTo>
                <a:lnTo>
                  <a:pt x="0" y="297179"/>
                </a:lnTo>
                <a:lnTo>
                  <a:pt x="288036" y="297179"/>
                </a:lnTo>
                <a:lnTo>
                  <a:pt x="28803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66363" y="1528191"/>
            <a:ext cx="288290" cy="297180"/>
          </a:xfrm>
          <a:custGeom>
            <a:avLst/>
            <a:gdLst/>
            <a:ahLst/>
            <a:cxnLst/>
            <a:rect l="l" t="t" r="r" b="b"/>
            <a:pathLst>
              <a:path w="288289" h="297180">
                <a:moveTo>
                  <a:pt x="0" y="297179"/>
                </a:moveTo>
                <a:lnTo>
                  <a:pt x="288036" y="297179"/>
                </a:lnTo>
                <a:lnTo>
                  <a:pt x="288036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659987" y="611251"/>
          <a:ext cx="4940935" cy="1287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4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3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Revenue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0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AWB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599.99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64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499.99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1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2639186" y="1825370"/>
            <a:ext cx="746125" cy="30480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19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90634" y="3353180"/>
            <a:ext cx="3089910" cy="231076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/user/hive/warehouse/7jan.db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/tx_tsv/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397870" y="3007995"/>
            <a:ext cx="76200" cy="345440"/>
          </a:xfrm>
          <a:custGeom>
            <a:avLst/>
            <a:gdLst/>
            <a:ahLst/>
            <a:cxnLst/>
            <a:rect l="l" t="t" r="r" b="b"/>
            <a:pathLst>
              <a:path w="76200" h="345439">
                <a:moveTo>
                  <a:pt x="28575" y="268731"/>
                </a:moveTo>
                <a:lnTo>
                  <a:pt x="0" y="268731"/>
                </a:lnTo>
                <a:lnTo>
                  <a:pt x="38100" y="344931"/>
                </a:lnTo>
                <a:lnTo>
                  <a:pt x="69850" y="281431"/>
                </a:lnTo>
                <a:lnTo>
                  <a:pt x="28575" y="281431"/>
                </a:lnTo>
                <a:lnTo>
                  <a:pt x="28575" y="268731"/>
                </a:lnTo>
                <a:close/>
              </a:path>
              <a:path w="76200" h="345439">
                <a:moveTo>
                  <a:pt x="47625" y="0"/>
                </a:moveTo>
                <a:lnTo>
                  <a:pt x="28575" y="0"/>
                </a:lnTo>
                <a:lnTo>
                  <a:pt x="28575" y="281431"/>
                </a:lnTo>
                <a:lnTo>
                  <a:pt x="47625" y="281431"/>
                </a:lnTo>
                <a:lnTo>
                  <a:pt x="47625" y="0"/>
                </a:lnTo>
                <a:close/>
              </a:path>
              <a:path w="76200" h="345439">
                <a:moveTo>
                  <a:pt x="76200" y="268731"/>
                </a:moveTo>
                <a:lnTo>
                  <a:pt x="47625" y="268731"/>
                </a:lnTo>
                <a:lnTo>
                  <a:pt x="47625" y="281431"/>
                </a:lnTo>
                <a:lnTo>
                  <a:pt x="69850" y="281431"/>
                </a:lnTo>
                <a:lnTo>
                  <a:pt x="76200" y="268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68993" y="4877180"/>
            <a:ext cx="1933575" cy="521334"/>
          </a:xfrm>
          <a:prstGeom prst="rect">
            <a:avLst/>
          </a:prstGeom>
          <a:solidFill>
            <a:srgbClr val="FFFFFF"/>
          </a:solidFill>
          <a:ln w="12953">
            <a:solidFill>
              <a:srgbClr val="000000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855"/>
              </a:spcBef>
            </a:pPr>
            <a:r>
              <a:rPr sz="1800" spc="-5" dirty="0">
                <a:latin typeface="Calibri"/>
                <a:cs typeface="Calibri"/>
              </a:rPr>
              <a:t>1010##jhzkjc324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583041" y="1245108"/>
            <a:ext cx="1852930" cy="1185545"/>
          </a:xfrm>
          <a:custGeom>
            <a:avLst/>
            <a:gdLst/>
            <a:ahLst/>
            <a:cxnLst/>
            <a:rect l="l" t="t" r="r" b="b"/>
            <a:pathLst>
              <a:path w="1852929" h="1185545">
                <a:moveTo>
                  <a:pt x="1783205" y="1152456"/>
                </a:moveTo>
                <a:lnTo>
                  <a:pt x="1767839" y="1176527"/>
                </a:lnTo>
                <a:lnTo>
                  <a:pt x="1852549" y="1185417"/>
                </a:lnTo>
                <a:lnTo>
                  <a:pt x="1836924" y="1159255"/>
                </a:lnTo>
                <a:lnTo>
                  <a:pt x="1793875" y="1159255"/>
                </a:lnTo>
                <a:lnTo>
                  <a:pt x="1783205" y="1152456"/>
                </a:lnTo>
                <a:close/>
              </a:path>
              <a:path w="1852929" h="1185545">
                <a:moveTo>
                  <a:pt x="1793441" y="1136422"/>
                </a:moveTo>
                <a:lnTo>
                  <a:pt x="1783205" y="1152456"/>
                </a:lnTo>
                <a:lnTo>
                  <a:pt x="1793875" y="1159255"/>
                </a:lnTo>
                <a:lnTo>
                  <a:pt x="1804161" y="1143253"/>
                </a:lnTo>
                <a:lnTo>
                  <a:pt x="1793441" y="1136422"/>
                </a:lnTo>
                <a:close/>
              </a:path>
              <a:path w="1852929" h="1185545">
                <a:moveTo>
                  <a:pt x="1808860" y="1112265"/>
                </a:moveTo>
                <a:lnTo>
                  <a:pt x="1793441" y="1136422"/>
                </a:lnTo>
                <a:lnTo>
                  <a:pt x="1804161" y="1143253"/>
                </a:lnTo>
                <a:lnTo>
                  <a:pt x="1793875" y="1159255"/>
                </a:lnTo>
                <a:lnTo>
                  <a:pt x="1836924" y="1159255"/>
                </a:lnTo>
                <a:lnTo>
                  <a:pt x="1808860" y="1112265"/>
                </a:lnTo>
                <a:close/>
              </a:path>
              <a:path w="1852929" h="1185545">
                <a:moveTo>
                  <a:pt x="10159" y="0"/>
                </a:moveTo>
                <a:lnTo>
                  <a:pt x="0" y="16001"/>
                </a:lnTo>
                <a:lnTo>
                  <a:pt x="1783205" y="1152456"/>
                </a:lnTo>
                <a:lnTo>
                  <a:pt x="1793441" y="1136422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208389" y="1759839"/>
            <a:ext cx="746125" cy="30480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134</a:t>
            </a:fld>
            <a:endParaRPr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4777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 Light"/>
                <a:cs typeface="Calibri Light"/>
              </a:rPr>
              <a:t>Hive</a:t>
            </a:r>
            <a:r>
              <a:rPr sz="4400" b="0" spc="-70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SerDe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1562"/>
            <a:ext cx="5565775" cy="308991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Serializer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Read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OutputFormat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Deserializer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Write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InputFormat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9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SODI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ROS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7641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File</a:t>
            </a:r>
            <a:r>
              <a:rPr sz="4400" b="0" spc="-80" dirty="0">
                <a:latin typeface="Calibri Light"/>
                <a:cs typeface="Calibri Light"/>
              </a:rPr>
              <a:t> </a:t>
            </a:r>
            <a:r>
              <a:rPr sz="4400" b="0" spc="-20" dirty="0">
                <a:latin typeface="Calibri Light"/>
                <a:cs typeface="Calibri Light"/>
              </a:rPr>
              <a:t>Formats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5311775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80" dirty="0">
                <a:latin typeface="Calibri"/>
                <a:cs typeface="Calibri"/>
              </a:rPr>
              <a:t>Text </a:t>
            </a:r>
            <a:r>
              <a:rPr sz="2800" dirty="0">
                <a:latin typeface="Calibri"/>
                <a:cs typeface="Calibri"/>
              </a:rPr>
              <a:t>Based :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csv,tsv,json,xml…….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Binary :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ORC,Parquet,Avro,RC……….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309118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Better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Performance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Structure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137</a:t>
            </a:fld>
            <a:endParaRPr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1577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Summa</a:t>
            </a:r>
            <a:r>
              <a:rPr sz="4400" b="0" spc="10" dirty="0">
                <a:latin typeface="Calibri Light"/>
                <a:cs typeface="Calibri Light"/>
              </a:rPr>
              <a:t>r</a:t>
            </a:r>
            <a:r>
              <a:rPr sz="4400" b="0" dirty="0">
                <a:latin typeface="Calibri Light"/>
                <a:cs typeface="Calibri Light"/>
              </a:rPr>
              <a:t>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1851660" cy="2072639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Hive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SerDe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CSV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TSV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70243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0" dirty="0">
                <a:latin typeface="Calibri Light"/>
                <a:cs typeface="Calibri Light"/>
              </a:rPr>
              <a:t>ORC </a:t>
            </a:r>
            <a:r>
              <a:rPr sz="4400" b="0" dirty="0">
                <a:latin typeface="Calibri Light"/>
                <a:cs typeface="Calibri Light"/>
              </a:rPr>
              <a:t>| </a:t>
            </a:r>
            <a:r>
              <a:rPr sz="4400" b="0" spc="-20" dirty="0">
                <a:latin typeface="Calibri Light"/>
                <a:cs typeface="Calibri Light"/>
              </a:rPr>
              <a:t>Optimized </a:t>
            </a:r>
            <a:r>
              <a:rPr sz="4400" b="0" spc="-40" dirty="0">
                <a:latin typeface="Calibri Light"/>
                <a:cs typeface="Calibri Light"/>
              </a:rPr>
              <a:t>row</a:t>
            </a:r>
            <a:r>
              <a:rPr sz="4400" b="0" spc="-10" dirty="0">
                <a:latin typeface="Calibri Light"/>
                <a:cs typeface="Calibri Light"/>
              </a:rPr>
              <a:t> columnar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580" y="2975991"/>
            <a:ext cx="1997710" cy="1500505"/>
          </a:xfrm>
          <a:custGeom>
            <a:avLst/>
            <a:gdLst/>
            <a:ahLst/>
            <a:cxnLst/>
            <a:rect l="l" t="t" r="r" b="b"/>
            <a:pathLst>
              <a:path w="1997710" h="1500504">
                <a:moveTo>
                  <a:pt x="0" y="1500378"/>
                </a:moveTo>
                <a:lnTo>
                  <a:pt x="1997202" y="1500378"/>
                </a:lnTo>
                <a:lnTo>
                  <a:pt x="1997202" y="0"/>
                </a:lnTo>
                <a:lnTo>
                  <a:pt x="0" y="0"/>
                </a:lnTo>
                <a:lnTo>
                  <a:pt x="0" y="150037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5058" y="3013202"/>
            <a:ext cx="19843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208279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cid,c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ame</a:t>
            </a:r>
            <a:r>
              <a:rPr sz="1800" spc="-3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tx_</a:t>
            </a:r>
            <a:r>
              <a:rPr sz="1800" spc="-3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  1,A,59.99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2,B,49.99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3,C,29.99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…………….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4363" y="1788795"/>
            <a:ext cx="6392545" cy="42545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Select max(tx_val)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tx_csv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580" y="2623185"/>
            <a:ext cx="1102995" cy="35306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9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tx_csv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35401" y="2207895"/>
            <a:ext cx="3267710" cy="1520190"/>
          </a:xfrm>
          <a:custGeom>
            <a:avLst/>
            <a:gdLst/>
            <a:ahLst/>
            <a:cxnLst/>
            <a:rect l="l" t="t" r="r" b="b"/>
            <a:pathLst>
              <a:path w="3267710" h="1520189">
                <a:moveTo>
                  <a:pt x="53086" y="1451102"/>
                </a:moveTo>
                <a:lnTo>
                  <a:pt x="0" y="1517649"/>
                </a:lnTo>
                <a:lnTo>
                  <a:pt x="85217" y="1520189"/>
                </a:lnTo>
                <a:lnTo>
                  <a:pt x="74349" y="1496821"/>
                </a:lnTo>
                <a:lnTo>
                  <a:pt x="60325" y="1496821"/>
                </a:lnTo>
                <a:lnTo>
                  <a:pt x="54991" y="1485264"/>
                </a:lnTo>
                <a:lnTo>
                  <a:pt x="66496" y="1479936"/>
                </a:lnTo>
                <a:lnTo>
                  <a:pt x="53086" y="1451102"/>
                </a:lnTo>
                <a:close/>
              </a:path>
              <a:path w="3267710" h="1520189">
                <a:moveTo>
                  <a:pt x="66496" y="1479936"/>
                </a:moveTo>
                <a:lnTo>
                  <a:pt x="54991" y="1485264"/>
                </a:lnTo>
                <a:lnTo>
                  <a:pt x="60325" y="1496821"/>
                </a:lnTo>
                <a:lnTo>
                  <a:pt x="71863" y="1491477"/>
                </a:lnTo>
                <a:lnTo>
                  <a:pt x="66496" y="1479936"/>
                </a:lnTo>
                <a:close/>
              </a:path>
              <a:path w="3267710" h="1520189">
                <a:moveTo>
                  <a:pt x="71863" y="1491477"/>
                </a:moveTo>
                <a:lnTo>
                  <a:pt x="60325" y="1496821"/>
                </a:lnTo>
                <a:lnTo>
                  <a:pt x="74349" y="1496821"/>
                </a:lnTo>
                <a:lnTo>
                  <a:pt x="71863" y="1491477"/>
                </a:lnTo>
                <a:close/>
              </a:path>
              <a:path w="3267710" h="1520189">
                <a:moveTo>
                  <a:pt x="3261868" y="0"/>
                </a:moveTo>
                <a:lnTo>
                  <a:pt x="66496" y="1479936"/>
                </a:lnTo>
                <a:lnTo>
                  <a:pt x="71863" y="1491477"/>
                </a:lnTo>
                <a:lnTo>
                  <a:pt x="3267202" y="11429"/>
                </a:lnTo>
                <a:lnTo>
                  <a:pt x="326186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80809" y="3725417"/>
            <a:ext cx="5326380" cy="2177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80809" y="3725417"/>
            <a:ext cx="5326380" cy="2178050"/>
          </a:xfrm>
          <a:custGeom>
            <a:avLst/>
            <a:gdLst/>
            <a:ahLst/>
            <a:cxnLst/>
            <a:rect l="l" t="t" r="r" b="b"/>
            <a:pathLst>
              <a:path w="5326380" h="2178050">
                <a:moveTo>
                  <a:pt x="0" y="2177795"/>
                </a:moveTo>
                <a:lnTo>
                  <a:pt x="5326380" y="2177795"/>
                </a:lnTo>
                <a:lnTo>
                  <a:pt x="5326380" y="0"/>
                </a:lnTo>
                <a:lnTo>
                  <a:pt x="0" y="0"/>
                </a:lnTo>
                <a:lnTo>
                  <a:pt x="0" y="2177795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84239" y="4376420"/>
            <a:ext cx="53200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Cid </a:t>
            </a:r>
            <a:r>
              <a:rPr sz="1800" spc="-10" dirty="0">
                <a:latin typeface="Calibri"/>
                <a:cs typeface="Calibri"/>
              </a:rPr>
              <a:t>(int)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1,2,3,4,5………..</a:t>
            </a:r>
            <a:endParaRPr sz="1800">
              <a:latin typeface="Calibri"/>
              <a:cs typeface="Calibri"/>
            </a:endParaRPr>
          </a:p>
          <a:p>
            <a:pPr marL="8826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Cname (string)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A,B,C,D,E……………..</a:t>
            </a:r>
            <a:endParaRPr sz="1800">
              <a:latin typeface="Calibri"/>
              <a:cs typeface="Calibri"/>
            </a:endParaRPr>
          </a:p>
          <a:p>
            <a:pPr marL="88265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Tx_val </a:t>
            </a:r>
            <a:r>
              <a:rPr sz="1800" spc="-5" dirty="0">
                <a:latin typeface="Calibri"/>
                <a:cs typeface="Calibri"/>
              </a:rPr>
              <a:t>(float)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59.99,49.99,29.99,…………………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81190" y="3372992"/>
            <a:ext cx="1103630" cy="35242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19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tx_oc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94857" y="2209673"/>
            <a:ext cx="937894" cy="1163320"/>
          </a:xfrm>
          <a:custGeom>
            <a:avLst/>
            <a:gdLst/>
            <a:ahLst/>
            <a:cxnLst/>
            <a:rect l="l" t="t" r="r" b="b"/>
            <a:pathLst>
              <a:path w="937895" h="1163320">
                <a:moveTo>
                  <a:pt x="884721" y="1107577"/>
                </a:moveTo>
                <a:lnTo>
                  <a:pt x="859916" y="1127505"/>
                </a:lnTo>
                <a:lnTo>
                  <a:pt x="937387" y="1162939"/>
                </a:lnTo>
                <a:lnTo>
                  <a:pt x="927530" y="1117473"/>
                </a:lnTo>
                <a:lnTo>
                  <a:pt x="892683" y="1117473"/>
                </a:lnTo>
                <a:lnTo>
                  <a:pt x="884721" y="1107577"/>
                </a:lnTo>
                <a:close/>
              </a:path>
              <a:path w="937895" h="1163320">
                <a:moveTo>
                  <a:pt x="894647" y="1099602"/>
                </a:moveTo>
                <a:lnTo>
                  <a:pt x="884721" y="1107577"/>
                </a:lnTo>
                <a:lnTo>
                  <a:pt x="892683" y="1117473"/>
                </a:lnTo>
                <a:lnTo>
                  <a:pt x="902588" y="1109472"/>
                </a:lnTo>
                <a:lnTo>
                  <a:pt x="894647" y="1099602"/>
                </a:lnTo>
                <a:close/>
              </a:path>
              <a:path w="937895" h="1163320">
                <a:moveTo>
                  <a:pt x="919352" y="1079753"/>
                </a:moveTo>
                <a:lnTo>
                  <a:pt x="894647" y="1099602"/>
                </a:lnTo>
                <a:lnTo>
                  <a:pt x="902588" y="1109472"/>
                </a:lnTo>
                <a:lnTo>
                  <a:pt x="892683" y="1117473"/>
                </a:lnTo>
                <a:lnTo>
                  <a:pt x="927530" y="1117473"/>
                </a:lnTo>
                <a:lnTo>
                  <a:pt x="919352" y="1079753"/>
                </a:lnTo>
                <a:close/>
              </a:path>
              <a:path w="937895" h="1163320">
                <a:moveTo>
                  <a:pt x="9905" y="0"/>
                </a:moveTo>
                <a:lnTo>
                  <a:pt x="0" y="7874"/>
                </a:lnTo>
                <a:lnTo>
                  <a:pt x="884721" y="1107577"/>
                </a:lnTo>
                <a:lnTo>
                  <a:pt x="894647" y="1099602"/>
                </a:lnTo>
                <a:lnTo>
                  <a:pt x="990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569577" y="1548764"/>
            <a:ext cx="2238375" cy="66548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HIVE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139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3022600" cy="15589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Online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existence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6 </a:t>
            </a:r>
            <a:r>
              <a:rPr sz="2800" spc="-5" dirty="0">
                <a:latin typeface="Calibri"/>
                <a:cs typeface="Calibri"/>
              </a:rPr>
              <a:t>month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internship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Linkedin </a:t>
            </a:r>
            <a:r>
              <a:rPr sz="2800" dirty="0">
                <a:latin typeface="Calibri"/>
                <a:cs typeface="Calibri"/>
              </a:rPr>
              <a:t>, github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7811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5" dirty="0">
                <a:latin typeface="Calibri Light"/>
                <a:cs typeface="Calibri Light"/>
              </a:rPr>
              <a:t>P</a:t>
            </a:r>
            <a:r>
              <a:rPr sz="4400" b="0" dirty="0">
                <a:latin typeface="Calibri Light"/>
                <a:cs typeface="Calibri Light"/>
              </a:rPr>
              <a:t>a</a:t>
            </a:r>
            <a:r>
              <a:rPr sz="4400" b="0" spc="-70" dirty="0">
                <a:latin typeface="Calibri Light"/>
                <a:cs typeface="Calibri Light"/>
              </a:rPr>
              <a:t>r</a:t>
            </a:r>
            <a:r>
              <a:rPr sz="4400" b="0" dirty="0">
                <a:latin typeface="Calibri Light"/>
                <a:cs typeface="Calibri Light"/>
              </a:rPr>
              <a:t>qu</a:t>
            </a:r>
            <a:r>
              <a:rPr sz="4400" b="0" spc="-30" dirty="0">
                <a:latin typeface="Calibri Light"/>
                <a:cs typeface="Calibri Light"/>
              </a:rPr>
              <a:t>e</a:t>
            </a:r>
            <a:r>
              <a:rPr sz="4400" b="0" dirty="0">
                <a:latin typeface="Calibri Light"/>
                <a:cs typeface="Calibri Light"/>
              </a:rPr>
              <a:t>t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580" y="2975991"/>
            <a:ext cx="1997710" cy="1500505"/>
          </a:xfrm>
          <a:custGeom>
            <a:avLst/>
            <a:gdLst/>
            <a:ahLst/>
            <a:cxnLst/>
            <a:rect l="l" t="t" r="r" b="b"/>
            <a:pathLst>
              <a:path w="1997710" h="1500504">
                <a:moveTo>
                  <a:pt x="0" y="1500378"/>
                </a:moveTo>
                <a:lnTo>
                  <a:pt x="1997202" y="1500378"/>
                </a:lnTo>
                <a:lnTo>
                  <a:pt x="1997202" y="0"/>
                </a:lnTo>
                <a:lnTo>
                  <a:pt x="0" y="0"/>
                </a:lnTo>
                <a:lnTo>
                  <a:pt x="0" y="150037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5058" y="3013202"/>
            <a:ext cx="19843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208279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cid,c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ame</a:t>
            </a:r>
            <a:r>
              <a:rPr sz="1800" spc="-3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tx_</a:t>
            </a:r>
            <a:r>
              <a:rPr sz="1800" spc="-3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  1,A,59.99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2,B,49.99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3,C,29.99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…………….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4363" y="1788795"/>
            <a:ext cx="6392545" cy="42545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Select max(tx_val)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tx_csv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580" y="2623185"/>
            <a:ext cx="1102995" cy="35306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9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tx_csv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35401" y="2207895"/>
            <a:ext cx="3267710" cy="1520190"/>
          </a:xfrm>
          <a:custGeom>
            <a:avLst/>
            <a:gdLst/>
            <a:ahLst/>
            <a:cxnLst/>
            <a:rect l="l" t="t" r="r" b="b"/>
            <a:pathLst>
              <a:path w="3267710" h="1520189">
                <a:moveTo>
                  <a:pt x="53086" y="1451102"/>
                </a:moveTo>
                <a:lnTo>
                  <a:pt x="0" y="1517649"/>
                </a:lnTo>
                <a:lnTo>
                  <a:pt x="85217" y="1520189"/>
                </a:lnTo>
                <a:lnTo>
                  <a:pt x="74349" y="1496821"/>
                </a:lnTo>
                <a:lnTo>
                  <a:pt x="60325" y="1496821"/>
                </a:lnTo>
                <a:lnTo>
                  <a:pt x="54991" y="1485264"/>
                </a:lnTo>
                <a:lnTo>
                  <a:pt x="66496" y="1479936"/>
                </a:lnTo>
                <a:lnTo>
                  <a:pt x="53086" y="1451102"/>
                </a:lnTo>
                <a:close/>
              </a:path>
              <a:path w="3267710" h="1520189">
                <a:moveTo>
                  <a:pt x="66496" y="1479936"/>
                </a:moveTo>
                <a:lnTo>
                  <a:pt x="54991" y="1485264"/>
                </a:lnTo>
                <a:lnTo>
                  <a:pt x="60325" y="1496821"/>
                </a:lnTo>
                <a:lnTo>
                  <a:pt x="71863" y="1491477"/>
                </a:lnTo>
                <a:lnTo>
                  <a:pt x="66496" y="1479936"/>
                </a:lnTo>
                <a:close/>
              </a:path>
              <a:path w="3267710" h="1520189">
                <a:moveTo>
                  <a:pt x="71863" y="1491477"/>
                </a:moveTo>
                <a:lnTo>
                  <a:pt x="60325" y="1496821"/>
                </a:lnTo>
                <a:lnTo>
                  <a:pt x="74349" y="1496821"/>
                </a:lnTo>
                <a:lnTo>
                  <a:pt x="71863" y="1491477"/>
                </a:lnTo>
                <a:close/>
              </a:path>
              <a:path w="3267710" h="1520189">
                <a:moveTo>
                  <a:pt x="3261868" y="0"/>
                </a:moveTo>
                <a:lnTo>
                  <a:pt x="66496" y="1479936"/>
                </a:lnTo>
                <a:lnTo>
                  <a:pt x="71863" y="1491477"/>
                </a:lnTo>
                <a:lnTo>
                  <a:pt x="3267202" y="11429"/>
                </a:lnTo>
                <a:lnTo>
                  <a:pt x="326186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80809" y="3725417"/>
            <a:ext cx="5326380" cy="2177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80809" y="3725417"/>
            <a:ext cx="5326380" cy="2178050"/>
          </a:xfrm>
          <a:custGeom>
            <a:avLst/>
            <a:gdLst/>
            <a:ahLst/>
            <a:cxnLst/>
            <a:rect l="l" t="t" r="r" b="b"/>
            <a:pathLst>
              <a:path w="5326380" h="2178050">
                <a:moveTo>
                  <a:pt x="0" y="2177795"/>
                </a:moveTo>
                <a:lnTo>
                  <a:pt x="5326380" y="2177795"/>
                </a:lnTo>
                <a:lnTo>
                  <a:pt x="5326380" y="0"/>
                </a:lnTo>
                <a:lnTo>
                  <a:pt x="0" y="0"/>
                </a:lnTo>
                <a:lnTo>
                  <a:pt x="0" y="2177795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84239" y="4376420"/>
            <a:ext cx="53200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Cid </a:t>
            </a:r>
            <a:r>
              <a:rPr sz="1800" spc="-10" dirty="0">
                <a:latin typeface="Calibri"/>
                <a:cs typeface="Calibri"/>
              </a:rPr>
              <a:t>(int)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1,2,3,4,5………..</a:t>
            </a:r>
            <a:endParaRPr sz="1800">
              <a:latin typeface="Calibri"/>
              <a:cs typeface="Calibri"/>
            </a:endParaRPr>
          </a:p>
          <a:p>
            <a:pPr marL="8826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Cname (string)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A,B,C,D,E……………..</a:t>
            </a:r>
            <a:endParaRPr sz="1800">
              <a:latin typeface="Calibri"/>
              <a:cs typeface="Calibri"/>
            </a:endParaRPr>
          </a:p>
          <a:p>
            <a:pPr marL="88265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Tx_val </a:t>
            </a:r>
            <a:r>
              <a:rPr sz="1800" spc="-5" dirty="0">
                <a:latin typeface="Calibri"/>
                <a:cs typeface="Calibri"/>
              </a:rPr>
              <a:t>(float)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59.99,49.99,29.99,…………………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81190" y="3372992"/>
            <a:ext cx="1388110" cy="35242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9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tx_parquet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95110" y="2209292"/>
            <a:ext cx="1079500" cy="1163320"/>
          </a:xfrm>
          <a:custGeom>
            <a:avLst/>
            <a:gdLst/>
            <a:ahLst/>
            <a:cxnLst/>
            <a:rect l="l" t="t" r="r" b="b"/>
            <a:pathLst>
              <a:path w="1079500" h="1163320">
                <a:moveTo>
                  <a:pt x="1022962" y="1111818"/>
                </a:moveTo>
                <a:lnTo>
                  <a:pt x="999743" y="1133348"/>
                </a:lnTo>
                <a:lnTo>
                  <a:pt x="1079499" y="1163320"/>
                </a:lnTo>
                <a:lnTo>
                  <a:pt x="1067191" y="1121156"/>
                </a:lnTo>
                <a:lnTo>
                  <a:pt x="1031620" y="1121156"/>
                </a:lnTo>
                <a:lnTo>
                  <a:pt x="1022962" y="1111818"/>
                </a:lnTo>
                <a:close/>
              </a:path>
              <a:path w="1079500" h="1163320">
                <a:moveTo>
                  <a:pt x="1032321" y="1103140"/>
                </a:moveTo>
                <a:lnTo>
                  <a:pt x="1022962" y="1111818"/>
                </a:lnTo>
                <a:lnTo>
                  <a:pt x="1031620" y="1121156"/>
                </a:lnTo>
                <a:lnTo>
                  <a:pt x="1041018" y="1112520"/>
                </a:lnTo>
                <a:lnTo>
                  <a:pt x="1032321" y="1103140"/>
                </a:lnTo>
                <a:close/>
              </a:path>
              <a:path w="1079500" h="1163320">
                <a:moveTo>
                  <a:pt x="1055623" y="1081532"/>
                </a:moveTo>
                <a:lnTo>
                  <a:pt x="1032321" y="1103140"/>
                </a:lnTo>
                <a:lnTo>
                  <a:pt x="1041018" y="1112520"/>
                </a:lnTo>
                <a:lnTo>
                  <a:pt x="1031620" y="1121156"/>
                </a:lnTo>
                <a:lnTo>
                  <a:pt x="1067191" y="1121156"/>
                </a:lnTo>
                <a:lnTo>
                  <a:pt x="1055623" y="1081532"/>
                </a:lnTo>
                <a:close/>
              </a:path>
              <a:path w="1079500" h="1163320">
                <a:moveTo>
                  <a:pt x="9398" y="0"/>
                </a:moveTo>
                <a:lnTo>
                  <a:pt x="0" y="8636"/>
                </a:lnTo>
                <a:lnTo>
                  <a:pt x="1022962" y="1111818"/>
                </a:lnTo>
                <a:lnTo>
                  <a:pt x="1032321" y="1103140"/>
                </a:lnTo>
                <a:lnTo>
                  <a:pt x="939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569577" y="1548764"/>
            <a:ext cx="2238375" cy="66548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18011" y="6463538"/>
            <a:ext cx="256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140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2852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75" dirty="0">
                <a:latin typeface="Calibri Light"/>
                <a:cs typeface="Calibri Light"/>
              </a:rPr>
              <a:t>A</a:t>
            </a:r>
            <a:r>
              <a:rPr sz="4400" b="0" spc="-5" dirty="0">
                <a:latin typeface="Calibri Light"/>
                <a:cs typeface="Calibri Light"/>
              </a:rPr>
              <a:t>V</a:t>
            </a:r>
            <a:r>
              <a:rPr sz="4400" b="0" spc="-45" dirty="0">
                <a:latin typeface="Calibri Light"/>
                <a:cs typeface="Calibri Light"/>
              </a:rPr>
              <a:t>R</a:t>
            </a:r>
            <a:r>
              <a:rPr sz="4400" b="0" dirty="0">
                <a:latin typeface="Calibri Light"/>
                <a:cs typeface="Calibri Light"/>
              </a:rPr>
              <a:t>O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28181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Schema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Evolution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2779" y="2767964"/>
            <a:ext cx="1451610" cy="89852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Times New Roman"/>
              <a:cs typeface="Times New Roman"/>
            </a:endParaRPr>
          </a:p>
          <a:p>
            <a:pPr marL="36957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schema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5171" y="2767964"/>
            <a:ext cx="3898900" cy="199771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58254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5" dirty="0">
                <a:latin typeface="Calibri Light"/>
                <a:cs typeface="Calibri Light"/>
              </a:rPr>
              <a:t>Storage </a:t>
            </a:r>
            <a:r>
              <a:rPr sz="4400" b="0" spc="-15" dirty="0">
                <a:latin typeface="Calibri Light"/>
                <a:cs typeface="Calibri Light"/>
              </a:rPr>
              <a:t>level</a:t>
            </a:r>
            <a:r>
              <a:rPr sz="4400" b="0" spc="-45" dirty="0">
                <a:latin typeface="Calibri Light"/>
                <a:cs typeface="Calibri Light"/>
              </a:rPr>
              <a:t> </a:t>
            </a:r>
            <a:r>
              <a:rPr sz="4400" b="0" spc="-15" dirty="0">
                <a:latin typeface="Calibri Light"/>
                <a:cs typeface="Calibri Light"/>
              </a:rPr>
              <a:t>optimization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2135505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File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Formats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Comp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ession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9523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 Light"/>
                <a:cs typeface="Calibri Light"/>
              </a:rPr>
              <a:t>Levels </a:t>
            </a:r>
            <a:r>
              <a:rPr sz="4400" b="0" spc="-5" dirty="0">
                <a:latin typeface="Calibri Light"/>
                <a:cs typeface="Calibri Light"/>
              </a:rPr>
              <a:t>of</a:t>
            </a:r>
            <a:r>
              <a:rPr sz="4400" b="0" spc="-60" dirty="0">
                <a:latin typeface="Calibri Light"/>
                <a:cs typeface="Calibri Light"/>
              </a:rPr>
              <a:t> </a:t>
            </a:r>
            <a:r>
              <a:rPr sz="4400" b="0" spc="-15" dirty="0">
                <a:latin typeface="Calibri Light"/>
                <a:cs typeface="Calibri Light"/>
              </a:rPr>
              <a:t>compression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359156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Intermediate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compress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5" dirty="0">
                <a:latin typeface="Calibri"/>
                <a:cs typeface="Calibri"/>
              </a:rPr>
              <a:t>Table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compress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5210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0" dirty="0">
                <a:latin typeface="Calibri Light"/>
                <a:cs typeface="Calibri Light"/>
              </a:rPr>
              <a:t>Intermediate</a:t>
            </a:r>
            <a:r>
              <a:rPr sz="4400" b="0" spc="-50" dirty="0">
                <a:latin typeface="Calibri Light"/>
                <a:cs typeface="Calibri Light"/>
              </a:rPr>
              <a:t> </a:t>
            </a:r>
            <a:r>
              <a:rPr sz="4400" b="0" spc="-20" dirty="0">
                <a:latin typeface="Calibri Light"/>
                <a:cs typeface="Calibri Light"/>
              </a:rPr>
              <a:t>compress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603" y="2013204"/>
            <a:ext cx="1989582" cy="1130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603" y="2013204"/>
            <a:ext cx="1990089" cy="1130935"/>
          </a:xfrm>
          <a:custGeom>
            <a:avLst/>
            <a:gdLst/>
            <a:ahLst/>
            <a:cxnLst/>
            <a:rect l="l" t="t" r="r" b="b"/>
            <a:pathLst>
              <a:path w="1990089" h="1130935">
                <a:moveTo>
                  <a:pt x="0" y="1130808"/>
                </a:moveTo>
                <a:lnTo>
                  <a:pt x="1989582" y="1130808"/>
                </a:lnTo>
                <a:lnTo>
                  <a:pt x="1989582" y="0"/>
                </a:lnTo>
                <a:lnTo>
                  <a:pt x="0" y="0"/>
                </a:lnTo>
                <a:lnTo>
                  <a:pt x="0" y="1130808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7770" y="2703195"/>
            <a:ext cx="814069" cy="386080"/>
          </a:xfrm>
          <a:custGeom>
            <a:avLst/>
            <a:gdLst/>
            <a:ahLst/>
            <a:cxnLst/>
            <a:rect l="l" t="t" r="r" b="b"/>
            <a:pathLst>
              <a:path w="814069" h="386080">
                <a:moveTo>
                  <a:pt x="813816" y="0"/>
                </a:moveTo>
                <a:lnTo>
                  <a:pt x="0" y="0"/>
                </a:lnTo>
                <a:lnTo>
                  <a:pt x="0" y="385572"/>
                </a:lnTo>
                <a:lnTo>
                  <a:pt x="813816" y="385572"/>
                </a:lnTo>
                <a:lnTo>
                  <a:pt x="81381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7770" y="2703195"/>
            <a:ext cx="814069" cy="386080"/>
          </a:xfrm>
          <a:custGeom>
            <a:avLst/>
            <a:gdLst/>
            <a:ahLst/>
            <a:cxnLst/>
            <a:rect l="l" t="t" r="r" b="b"/>
            <a:pathLst>
              <a:path w="814069" h="386080">
                <a:moveTo>
                  <a:pt x="0" y="385572"/>
                </a:moveTo>
                <a:lnTo>
                  <a:pt x="813816" y="385572"/>
                </a:lnTo>
                <a:lnTo>
                  <a:pt x="813816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ln w="12954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9990" y="2013204"/>
            <a:ext cx="1988819" cy="1130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9990" y="2013204"/>
            <a:ext cx="1988820" cy="1130935"/>
          </a:xfrm>
          <a:custGeom>
            <a:avLst/>
            <a:gdLst/>
            <a:ahLst/>
            <a:cxnLst/>
            <a:rect l="l" t="t" r="r" b="b"/>
            <a:pathLst>
              <a:path w="1988820" h="1130935">
                <a:moveTo>
                  <a:pt x="0" y="1130808"/>
                </a:moveTo>
                <a:lnTo>
                  <a:pt x="1988819" y="1130808"/>
                </a:lnTo>
                <a:lnTo>
                  <a:pt x="1988819" y="0"/>
                </a:lnTo>
                <a:lnTo>
                  <a:pt x="0" y="0"/>
                </a:lnTo>
                <a:lnTo>
                  <a:pt x="0" y="1130808"/>
                </a:lnTo>
                <a:close/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03395" y="2703195"/>
            <a:ext cx="814705" cy="386080"/>
          </a:xfrm>
          <a:custGeom>
            <a:avLst/>
            <a:gdLst/>
            <a:ahLst/>
            <a:cxnLst/>
            <a:rect l="l" t="t" r="r" b="b"/>
            <a:pathLst>
              <a:path w="814704" h="386080">
                <a:moveTo>
                  <a:pt x="814577" y="0"/>
                </a:moveTo>
                <a:lnTo>
                  <a:pt x="0" y="0"/>
                </a:lnTo>
                <a:lnTo>
                  <a:pt x="0" y="385572"/>
                </a:lnTo>
                <a:lnTo>
                  <a:pt x="814577" y="385572"/>
                </a:lnTo>
                <a:lnTo>
                  <a:pt x="81457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03395" y="2703195"/>
            <a:ext cx="814705" cy="386080"/>
          </a:xfrm>
          <a:custGeom>
            <a:avLst/>
            <a:gdLst/>
            <a:ahLst/>
            <a:cxnLst/>
            <a:rect l="l" t="t" r="r" b="b"/>
            <a:pathLst>
              <a:path w="814704" h="386080">
                <a:moveTo>
                  <a:pt x="0" y="385572"/>
                </a:moveTo>
                <a:lnTo>
                  <a:pt x="814577" y="385572"/>
                </a:lnTo>
                <a:lnTo>
                  <a:pt x="814577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ln w="12954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92596" y="2013204"/>
            <a:ext cx="1988820" cy="1130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92596" y="2013204"/>
            <a:ext cx="1988820" cy="1130935"/>
          </a:xfrm>
          <a:custGeom>
            <a:avLst/>
            <a:gdLst/>
            <a:ahLst/>
            <a:cxnLst/>
            <a:rect l="l" t="t" r="r" b="b"/>
            <a:pathLst>
              <a:path w="1988820" h="1130935">
                <a:moveTo>
                  <a:pt x="0" y="1130808"/>
                </a:moveTo>
                <a:lnTo>
                  <a:pt x="1988820" y="1130808"/>
                </a:lnTo>
                <a:lnTo>
                  <a:pt x="1988820" y="0"/>
                </a:lnTo>
                <a:lnTo>
                  <a:pt x="0" y="0"/>
                </a:lnTo>
                <a:lnTo>
                  <a:pt x="0" y="1130808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66763" y="2703195"/>
            <a:ext cx="814069" cy="386080"/>
          </a:xfrm>
          <a:custGeom>
            <a:avLst/>
            <a:gdLst/>
            <a:ahLst/>
            <a:cxnLst/>
            <a:rect l="l" t="t" r="r" b="b"/>
            <a:pathLst>
              <a:path w="814070" h="386080">
                <a:moveTo>
                  <a:pt x="813816" y="0"/>
                </a:moveTo>
                <a:lnTo>
                  <a:pt x="0" y="0"/>
                </a:lnTo>
                <a:lnTo>
                  <a:pt x="0" y="385572"/>
                </a:lnTo>
                <a:lnTo>
                  <a:pt x="813816" y="385572"/>
                </a:lnTo>
                <a:lnTo>
                  <a:pt x="81381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66763" y="2703195"/>
            <a:ext cx="814069" cy="386080"/>
          </a:xfrm>
          <a:custGeom>
            <a:avLst/>
            <a:gdLst/>
            <a:ahLst/>
            <a:cxnLst/>
            <a:rect l="l" t="t" r="r" b="b"/>
            <a:pathLst>
              <a:path w="814070" h="386080">
                <a:moveTo>
                  <a:pt x="0" y="385572"/>
                </a:moveTo>
                <a:lnTo>
                  <a:pt x="813816" y="385572"/>
                </a:lnTo>
                <a:lnTo>
                  <a:pt x="813816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ln w="12954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5202" y="2013204"/>
            <a:ext cx="1989581" cy="11308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5202" y="2013204"/>
            <a:ext cx="1990089" cy="1130935"/>
          </a:xfrm>
          <a:custGeom>
            <a:avLst/>
            <a:gdLst/>
            <a:ahLst/>
            <a:cxnLst/>
            <a:rect l="l" t="t" r="r" b="b"/>
            <a:pathLst>
              <a:path w="1990090" h="1130935">
                <a:moveTo>
                  <a:pt x="0" y="1130808"/>
                </a:moveTo>
                <a:lnTo>
                  <a:pt x="1989581" y="1130808"/>
                </a:lnTo>
                <a:lnTo>
                  <a:pt x="1989581" y="0"/>
                </a:lnTo>
                <a:lnTo>
                  <a:pt x="0" y="0"/>
                </a:lnTo>
                <a:lnTo>
                  <a:pt x="0" y="1130808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29368" y="2703195"/>
            <a:ext cx="814069" cy="386080"/>
          </a:xfrm>
          <a:custGeom>
            <a:avLst/>
            <a:gdLst/>
            <a:ahLst/>
            <a:cxnLst/>
            <a:rect l="l" t="t" r="r" b="b"/>
            <a:pathLst>
              <a:path w="814070" h="386080">
                <a:moveTo>
                  <a:pt x="813816" y="0"/>
                </a:moveTo>
                <a:lnTo>
                  <a:pt x="0" y="0"/>
                </a:lnTo>
                <a:lnTo>
                  <a:pt x="0" y="385572"/>
                </a:lnTo>
                <a:lnTo>
                  <a:pt x="813816" y="385572"/>
                </a:lnTo>
                <a:lnTo>
                  <a:pt x="81381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29368" y="2703195"/>
            <a:ext cx="814069" cy="386080"/>
          </a:xfrm>
          <a:custGeom>
            <a:avLst/>
            <a:gdLst/>
            <a:ahLst/>
            <a:cxnLst/>
            <a:rect l="l" t="t" r="r" b="b"/>
            <a:pathLst>
              <a:path w="814070" h="386080">
                <a:moveTo>
                  <a:pt x="0" y="385572"/>
                </a:moveTo>
                <a:lnTo>
                  <a:pt x="813816" y="385572"/>
                </a:lnTo>
                <a:lnTo>
                  <a:pt x="813816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ln w="12954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6800" y="4788408"/>
            <a:ext cx="1989581" cy="1130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76800" y="4788408"/>
            <a:ext cx="1990089" cy="1130935"/>
          </a:xfrm>
          <a:custGeom>
            <a:avLst/>
            <a:gdLst/>
            <a:ahLst/>
            <a:cxnLst/>
            <a:rect l="l" t="t" r="r" b="b"/>
            <a:pathLst>
              <a:path w="1990090" h="1130935">
                <a:moveTo>
                  <a:pt x="0" y="1130808"/>
                </a:moveTo>
                <a:lnTo>
                  <a:pt x="1989581" y="1130808"/>
                </a:lnTo>
                <a:lnTo>
                  <a:pt x="1989581" y="0"/>
                </a:lnTo>
                <a:lnTo>
                  <a:pt x="0" y="0"/>
                </a:lnTo>
                <a:lnTo>
                  <a:pt x="0" y="1130808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50966" y="5478398"/>
            <a:ext cx="814069" cy="386080"/>
          </a:xfrm>
          <a:custGeom>
            <a:avLst/>
            <a:gdLst/>
            <a:ahLst/>
            <a:cxnLst/>
            <a:rect l="l" t="t" r="r" b="b"/>
            <a:pathLst>
              <a:path w="814070" h="386079">
                <a:moveTo>
                  <a:pt x="813815" y="0"/>
                </a:moveTo>
                <a:lnTo>
                  <a:pt x="0" y="0"/>
                </a:lnTo>
                <a:lnTo>
                  <a:pt x="0" y="385572"/>
                </a:lnTo>
                <a:lnTo>
                  <a:pt x="813815" y="385572"/>
                </a:lnTo>
                <a:lnTo>
                  <a:pt x="813815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50966" y="5478398"/>
            <a:ext cx="814069" cy="386080"/>
          </a:xfrm>
          <a:custGeom>
            <a:avLst/>
            <a:gdLst/>
            <a:ahLst/>
            <a:cxnLst/>
            <a:rect l="l" t="t" r="r" b="b"/>
            <a:pathLst>
              <a:path w="814070" h="386079">
                <a:moveTo>
                  <a:pt x="0" y="385572"/>
                </a:moveTo>
                <a:lnTo>
                  <a:pt x="813815" y="385572"/>
                </a:lnTo>
                <a:lnTo>
                  <a:pt x="813815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ln w="12954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80" y="2021967"/>
            <a:ext cx="986790" cy="874394"/>
          </a:xfrm>
          <a:prstGeom prst="rect">
            <a:avLst/>
          </a:prstGeom>
          <a:solidFill>
            <a:srgbClr val="5B9BD4"/>
          </a:solidFill>
          <a:ln w="12954">
            <a:solidFill>
              <a:srgbClr val="41709C"/>
            </a:solidFill>
          </a:ln>
        </p:spPr>
        <p:txBody>
          <a:bodyPr vert="horz" wrap="square" lIns="0" tIns="14795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16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300GB</a:t>
            </a:r>
            <a:endParaRPr sz="18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110GB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95347" y="3138297"/>
            <a:ext cx="3475990" cy="1652270"/>
          </a:xfrm>
          <a:custGeom>
            <a:avLst/>
            <a:gdLst/>
            <a:ahLst/>
            <a:cxnLst/>
            <a:rect l="l" t="t" r="r" b="b"/>
            <a:pathLst>
              <a:path w="3475990" h="1652270">
                <a:moveTo>
                  <a:pt x="3404169" y="1623205"/>
                </a:moveTo>
                <a:lnTo>
                  <a:pt x="3390645" y="1651889"/>
                </a:lnTo>
                <a:lnTo>
                  <a:pt x="3475736" y="1649983"/>
                </a:lnTo>
                <a:lnTo>
                  <a:pt x="3459006" y="1628647"/>
                </a:lnTo>
                <a:lnTo>
                  <a:pt x="3415665" y="1628647"/>
                </a:lnTo>
                <a:lnTo>
                  <a:pt x="3404169" y="1623205"/>
                </a:lnTo>
                <a:close/>
              </a:path>
              <a:path w="3475990" h="1652270">
                <a:moveTo>
                  <a:pt x="3409619" y="1611643"/>
                </a:moveTo>
                <a:lnTo>
                  <a:pt x="3404169" y="1623205"/>
                </a:lnTo>
                <a:lnTo>
                  <a:pt x="3415665" y="1628647"/>
                </a:lnTo>
                <a:lnTo>
                  <a:pt x="3421126" y="1617090"/>
                </a:lnTo>
                <a:lnTo>
                  <a:pt x="3409619" y="1611643"/>
                </a:lnTo>
                <a:close/>
              </a:path>
              <a:path w="3475990" h="1652270">
                <a:moveTo>
                  <a:pt x="3423157" y="1582927"/>
                </a:moveTo>
                <a:lnTo>
                  <a:pt x="3409619" y="1611643"/>
                </a:lnTo>
                <a:lnTo>
                  <a:pt x="3421126" y="1617090"/>
                </a:lnTo>
                <a:lnTo>
                  <a:pt x="3415665" y="1628647"/>
                </a:lnTo>
                <a:lnTo>
                  <a:pt x="3459006" y="1628647"/>
                </a:lnTo>
                <a:lnTo>
                  <a:pt x="3423157" y="1582927"/>
                </a:lnTo>
                <a:close/>
              </a:path>
              <a:path w="3475990" h="1652270">
                <a:moveTo>
                  <a:pt x="5333" y="0"/>
                </a:moveTo>
                <a:lnTo>
                  <a:pt x="0" y="11429"/>
                </a:lnTo>
                <a:lnTo>
                  <a:pt x="3404169" y="1623205"/>
                </a:lnTo>
                <a:lnTo>
                  <a:pt x="3409619" y="1611643"/>
                </a:lnTo>
                <a:lnTo>
                  <a:pt x="533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19192" y="3140329"/>
            <a:ext cx="1152525" cy="1648460"/>
          </a:xfrm>
          <a:custGeom>
            <a:avLst/>
            <a:gdLst/>
            <a:ahLst/>
            <a:cxnLst/>
            <a:rect l="l" t="t" r="r" b="b"/>
            <a:pathLst>
              <a:path w="1152525" h="1648460">
                <a:moveTo>
                  <a:pt x="1103364" y="1589169"/>
                </a:moveTo>
                <a:lnTo>
                  <a:pt x="1077341" y="1607312"/>
                </a:lnTo>
                <a:lnTo>
                  <a:pt x="1152271" y="1647952"/>
                </a:lnTo>
                <a:lnTo>
                  <a:pt x="1145118" y="1599565"/>
                </a:lnTo>
                <a:lnTo>
                  <a:pt x="1110615" y="1599565"/>
                </a:lnTo>
                <a:lnTo>
                  <a:pt x="1103364" y="1589169"/>
                </a:lnTo>
                <a:close/>
              </a:path>
              <a:path w="1152525" h="1648460">
                <a:moveTo>
                  <a:pt x="1113853" y="1581857"/>
                </a:moveTo>
                <a:lnTo>
                  <a:pt x="1103364" y="1589169"/>
                </a:lnTo>
                <a:lnTo>
                  <a:pt x="1110615" y="1599565"/>
                </a:lnTo>
                <a:lnTo>
                  <a:pt x="1121156" y="1592326"/>
                </a:lnTo>
                <a:lnTo>
                  <a:pt x="1113853" y="1581857"/>
                </a:lnTo>
                <a:close/>
              </a:path>
              <a:path w="1152525" h="1648460">
                <a:moveTo>
                  <a:pt x="1139825" y="1563751"/>
                </a:moveTo>
                <a:lnTo>
                  <a:pt x="1113853" y="1581857"/>
                </a:lnTo>
                <a:lnTo>
                  <a:pt x="1121156" y="1592326"/>
                </a:lnTo>
                <a:lnTo>
                  <a:pt x="1110615" y="1599565"/>
                </a:lnTo>
                <a:lnTo>
                  <a:pt x="1145118" y="1599565"/>
                </a:lnTo>
                <a:lnTo>
                  <a:pt x="1139825" y="1563751"/>
                </a:lnTo>
                <a:close/>
              </a:path>
              <a:path w="1152525" h="1648460">
                <a:moveTo>
                  <a:pt x="10414" y="0"/>
                </a:moveTo>
                <a:lnTo>
                  <a:pt x="0" y="7366"/>
                </a:lnTo>
                <a:lnTo>
                  <a:pt x="1103364" y="1589169"/>
                </a:lnTo>
                <a:lnTo>
                  <a:pt x="1113853" y="1581857"/>
                </a:lnTo>
                <a:lnTo>
                  <a:pt x="1041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71209" y="3139948"/>
            <a:ext cx="1421130" cy="1704975"/>
          </a:xfrm>
          <a:custGeom>
            <a:avLst/>
            <a:gdLst/>
            <a:ahLst/>
            <a:cxnLst/>
            <a:rect l="l" t="t" r="r" b="b"/>
            <a:pathLst>
              <a:path w="1421129" h="1704975">
                <a:moveTo>
                  <a:pt x="19430" y="1621535"/>
                </a:moveTo>
                <a:lnTo>
                  <a:pt x="0" y="1704466"/>
                </a:lnTo>
                <a:lnTo>
                  <a:pt x="77977" y="1670303"/>
                </a:lnTo>
                <a:lnTo>
                  <a:pt x="65323" y="1659763"/>
                </a:lnTo>
                <a:lnTo>
                  <a:pt x="45465" y="1659763"/>
                </a:lnTo>
                <a:lnTo>
                  <a:pt x="35687" y="1651634"/>
                </a:lnTo>
                <a:lnTo>
                  <a:pt x="43827" y="1641857"/>
                </a:lnTo>
                <a:lnTo>
                  <a:pt x="19430" y="1621535"/>
                </a:lnTo>
                <a:close/>
              </a:path>
              <a:path w="1421129" h="1704975">
                <a:moveTo>
                  <a:pt x="43827" y="1641857"/>
                </a:moveTo>
                <a:lnTo>
                  <a:pt x="35687" y="1651634"/>
                </a:lnTo>
                <a:lnTo>
                  <a:pt x="45465" y="1659763"/>
                </a:lnTo>
                <a:lnTo>
                  <a:pt x="53597" y="1649996"/>
                </a:lnTo>
                <a:lnTo>
                  <a:pt x="43827" y="1641857"/>
                </a:lnTo>
                <a:close/>
              </a:path>
              <a:path w="1421129" h="1704975">
                <a:moveTo>
                  <a:pt x="53597" y="1649996"/>
                </a:moveTo>
                <a:lnTo>
                  <a:pt x="45465" y="1659763"/>
                </a:lnTo>
                <a:lnTo>
                  <a:pt x="65323" y="1659763"/>
                </a:lnTo>
                <a:lnTo>
                  <a:pt x="53597" y="1649996"/>
                </a:lnTo>
                <a:close/>
              </a:path>
              <a:path w="1421129" h="1704975">
                <a:moveTo>
                  <a:pt x="1410842" y="0"/>
                </a:moveTo>
                <a:lnTo>
                  <a:pt x="43827" y="1641857"/>
                </a:lnTo>
                <a:lnTo>
                  <a:pt x="53597" y="1649996"/>
                </a:lnTo>
                <a:lnTo>
                  <a:pt x="1420621" y="8127"/>
                </a:lnTo>
                <a:lnTo>
                  <a:pt x="141084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71209" y="3138170"/>
            <a:ext cx="3980815" cy="1656714"/>
          </a:xfrm>
          <a:custGeom>
            <a:avLst/>
            <a:gdLst/>
            <a:ahLst/>
            <a:cxnLst/>
            <a:rect l="l" t="t" r="r" b="b"/>
            <a:pathLst>
              <a:path w="3980815" h="1656714">
                <a:moveTo>
                  <a:pt x="55879" y="1585848"/>
                </a:moveTo>
                <a:lnTo>
                  <a:pt x="0" y="1650110"/>
                </a:lnTo>
                <a:lnTo>
                  <a:pt x="84962" y="1656206"/>
                </a:lnTo>
                <a:lnTo>
                  <a:pt x="74883" y="1631822"/>
                </a:lnTo>
                <a:lnTo>
                  <a:pt x="61087" y="1631822"/>
                </a:lnTo>
                <a:lnTo>
                  <a:pt x="56261" y="1620011"/>
                </a:lnTo>
                <a:lnTo>
                  <a:pt x="67996" y="1615161"/>
                </a:lnTo>
                <a:lnTo>
                  <a:pt x="55879" y="1585848"/>
                </a:lnTo>
                <a:close/>
              </a:path>
              <a:path w="3980815" h="1656714">
                <a:moveTo>
                  <a:pt x="67996" y="1615161"/>
                </a:moveTo>
                <a:lnTo>
                  <a:pt x="56261" y="1620011"/>
                </a:lnTo>
                <a:lnTo>
                  <a:pt x="61087" y="1631822"/>
                </a:lnTo>
                <a:lnTo>
                  <a:pt x="72870" y="1626952"/>
                </a:lnTo>
                <a:lnTo>
                  <a:pt x="67996" y="1615161"/>
                </a:lnTo>
                <a:close/>
              </a:path>
              <a:path w="3980815" h="1656714">
                <a:moveTo>
                  <a:pt x="72870" y="1626952"/>
                </a:moveTo>
                <a:lnTo>
                  <a:pt x="61087" y="1631822"/>
                </a:lnTo>
                <a:lnTo>
                  <a:pt x="74883" y="1631822"/>
                </a:lnTo>
                <a:lnTo>
                  <a:pt x="72870" y="1626952"/>
                </a:lnTo>
                <a:close/>
              </a:path>
              <a:path w="3980815" h="1656714">
                <a:moveTo>
                  <a:pt x="3975989" y="0"/>
                </a:moveTo>
                <a:lnTo>
                  <a:pt x="67996" y="1615161"/>
                </a:lnTo>
                <a:lnTo>
                  <a:pt x="72870" y="1626952"/>
                </a:lnTo>
                <a:lnTo>
                  <a:pt x="3980815" y="11683"/>
                </a:lnTo>
                <a:lnTo>
                  <a:pt x="39759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7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144</a:t>
            </a:fld>
            <a:endParaRPr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4786" y="2470785"/>
            <a:ext cx="3449320" cy="2174240"/>
          </a:xfrm>
          <a:custGeom>
            <a:avLst/>
            <a:gdLst/>
            <a:ahLst/>
            <a:cxnLst/>
            <a:rect l="l" t="t" r="r" b="b"/>
            <a:pathLst>
              <a:path w="3449320" h="2174240">
                <a:moveTo>
                  <a:pt x="3448812" y="0"/>
                </a:moveTo>
                <a:lnTo>
                  <a:pt x="0" y="0"/>
                </a:lnTo>
                <a:lnTo>
                  <a:pt x="0" y="2173986"/>
                </a:lnTo>
                <a:lnTo>
                  <a:pt x="3448812" y="2173986"/>
                </a:lnTo>
                <a:lnTo>
                  <a:pt x="34488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24786" y="2470785"/>
            <a:ext cx="3449320" cy="2174240"/>
          </a:xfrm>
          <a:prstGeom prst="rect">
            <a:avLst/>
          </a:prstGeom>
          <a:ln w="12953">
            <a:solidFill>
              <a:srgbClr val="41709C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17573" y="3248786"/>
            <a:ext cx="1139190" cy="882650"/>
          </a:xfrm>
          <a:custGeom>
            <a:avLst/>
            <a:gdLst/>
            <a:ahLst/>
            <a:cxnLst/>
            <a:rect l="l" t="t" r="r" b="b"/>
            <a:pathLst>
              <a:path w="1139189" h="882650">
                <a:moveTo>
                  <a:pt x="1139189" y="0"/>
                </a:moveTo>
                <a:lnTo>
                  <a:pt x="0" y="0"/>
                </a:lnTo>
                <a:lnTo>
                  <a:pt x="0" y="882395"/>
                </a:lnTo>
                <a:lnTo>
                  <a:pt x="1139189" y="882395"/>
                </a:lnTo>
                <a:lnTo>
                  <a:pt x="11391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17573" y="3248786"/>
            <a:ext cx="1139190" cy="882650"/>
          </a:xfrm>
          <a:custGeom>
            <a:avLst/>
            <a:gdLst/>
            <a:ahLst/>
            <a:cxnLst/>
            <a:rect l="l" t="t" r="r" b="b"/>
            <a:pathLst>
              <a:path w="1139189" h="882650">
                <a:moveTo>
                  <a:pt x="0" y="882395"/>
                </a:moveTo>
                <a:lnTo>
                  <a:pt x="1139189" y="882395"/>
                </a:lnTo>
                <a:lnTo>
                  <a:pt x="1139189" y="0"/>
                </a:lnTo>
                <a:lnTo>
                  <a:pt x="0" y="0"/>
                </a:lnTo>
                <a:lnTo>
                  <a:pt x="0" y="88239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69973" y="3401186"/>
            <a:ext cx="1210945" cy="882650"/>
          </a:xfrm>
          <a:custGeom>
            <a:avLst/>
            <a:gdLst/>
            <a:ahLst/>
            <a:cxnLst/>
            <a:rect l="l" t="t" r="r" b="b"/>
            <a:pathLst>
              <a:path w="1210945" h="882650">
                <a:moveTo>
                  <a:pt x="1210818" y="0"/>
                </a:moveTo>
                <a:lnTo>
                  <a:pt x="0" y="0"/>
                </a:lnTo>
                <a:lnTo>
                  <a:pt x="0" y="882395"/>
                </a:lnTo>
                <a:lnTo>
                  <a:pt x="1210818" y="882395"/>
                </a:lnTo>
                <a:lnTo>
                  <a:pt x="12108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69973" y="3401186"/>
            <a:ext cx="1210945" cy="882650"/>
          </a:xfrm>
          <a:custGeom>
            <a:avLst/>
            <a:gdLst/>
            <a:ahLst/>
            <a:cxnLst/>
            <a:rect l="l" t="t" r="r" b="b"/>
            <a:pathLst>
              <a:path w="1210945" h="882650">
                <a:moveTo>
                  <a:pt x="0" y="882395"/>
                </a:moveTo>
                <a:lnTo>
                  <a:pt x="1210818" y="882395"/>
                </a:lnTo>
                <a:lnTo>
                  <a:pt x="1210818" y="0"/>
                </a:lnTo>
                <a:lnTo>
                  <a:pt x="0" y="0"/>
                </a:lnTo>
                <a:lnTo>
                  <a:pt x="0" y="88239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38375" y="3553586"/>
            <a:ext cx="1210945" cy="882650"/>
          </a:xfrm>
          <a:custGeom>
            <a:avLst/>
            <a:gdLst/>
            <a:ahLst/>
            <a:cxnLst/>
            <a:rect l="l" t="t" r="r" b="b"/>
            <a:pathLst>
              <a:path w="1210945" h="882650">
                <a:moveTo>
                  <a:pt x="1210818" y="0"/>
                </a:moveTo>
                <a:lnTo>
                  <a:pt x="0" y="0"/>
                </a:lnTo>
                <a:lnTo>
                  <a:pt x="0" y="882395"/>
                </a:lnTo>
                <a:lnTo>
                  <a:pt x="1210818" y="882395"/>
                </a:lnTo>
                <a:lnTo>
                  <a:pt x="12108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8375" y="3553586"/>
            <a:ext cx="1210945" cy="882650"/>
          </a:xfrm>
          <a:custGeom>
            <a:avLst/>
            <a:gdLst/>
            <a:ahLst/>
            <a:cxnLst/>
            <a:rect l="l" t="t" r="r" b="b"/>
            <a:pathLst>
              <a:path w="1210945" h="882650">
                <a:moveTo>
                  <a:pt x="0" y="882395"/>
                </a:moveTo>
                <a:lnTo>
                  <a:pt x="1210818" y="882395"/>
                </a:lnTo>
                <a:lnTo>
                  <a:pt x="1210818" y="0"/>
                </a:lnTo>
                <a:lnTo>
                  <a:pt x="0" y="0"/>
                </a:lnTo>
                <a:lnTo>
                  <a:pt x="0" y="88239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60566" y="3023997"/>
            <a:ext cx="4940935" cy="44958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Select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*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t1 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60185" y="3946397"/>
            <a:ext cx="5056632" cy="1885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60185" y="3946397"/>
            <a:ext cx="5057140" cy="1885314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KTM 390cc | 1L |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25KM</a:t>
            </a:r>
            <a:endParaRPr sz="1800">
              <a:latin typeface="Calibri"/>
              <a:cs typeface="Calibri"/>
            </a:endParaRPr>
          </a:p>
          <a:p>
            <a:pPr marL="1324610" marR="1316355" algn="ctr">
              <a:lnSpc>
                <a:spcPct val="200000"/>
              </a:lnSpc>
            </a:pPr>
            <a:r>
              <a:rPr sz="1800" dirty="0">
                <a:latin typeface="Calibri"/>
                <a:cs typeface="Calibri"/>
              </a:rPr>
              <a:t>Pulsar 150cc | 1L | 45KM  </a:t>
            </a:r>
            <a:r>
              <a:rPr sz="1800" spc="-5" dirty="0">
                <a:latin typeface="Calibri"/>
                <a:cs typeface="Calibri"/>
              </a:rPr>
              <a:t>Platina </a:t>
            </a:r>
            <a:r>
              <a:rPr sz="1800" dirty="0">
                <a:latin typeface="Calibri"/>
                <a:cs typeface="Calibri"/>
              </a:rPr>
              <a:t>100cc | 1L |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80KM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145</a:t>
            </a:fld>
            <a:endParaRPr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6824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 Light"/>
                <a:cs typeface="Calibri Light"/>
              </a:rPr>
              <a:t>Compression</a:t>
            </a:r>
            <a:r>
              <a:rPr sz="4400" b="0" spc="-45" dirty="0">
                <a:latin typeface="Calibri Light"/>
                <a:cs typeface="Calibri Light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Codecs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10064750" cy="30918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  <a:tab pos="1115695" algn="l"/>
              </a:tabLst>
            </a:pPr>
            <a:r>
              <a:rPr sz="2800" dirty="0">
                <a:latin typeface="Calibri"/>
                <a:cs typeface="Calibri"/>
              </a:rPr>
              <a:t>Gzip	| </a:t>
            </a:r>
            <a:r>
              <a:rPr sz="2800" spc="-5" dirty="0">
                <a:latin typeface="Calibri"/>
                <a:cs typeface="Calibri"/>
              </a:rPr>
              <a:t>Compression </a:t>
            </a:r>
            <a:r>
              <a:rPr sz="2800" spc="-10" dirty="0">
                <a:latin typeface="Calibri"/>
                <a:cs typeface="Calibri"/>
              </a:rPr>
              <a:t>Ratio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5" dirty="0">
                <a:latin typeface="Calibri"/>
                <a:cs typeface="Calibri"/>
              </a:rPr>
              <a:t>High </a:t>
            </a:r>
            <a:r>
              <a:rPr sz="2800" dirty="0">
                <a:latin typeface="Calibri"/>
                <a:cs typeface="Calibri"/>
              </a:rPr>
              <a:t>| </a:t>
            </a:r>
            <a:r>
              <a:rPr sz="2800" spc="-10" dirty="0">
                <a:latin typeface="Calibri"/>
                <a:cs typeface="Calibri"/>
              </a:rPr>
              <a:t>Resource </a:t>
            </a:r>
            <a:r>
              <a:rPr sz="2800" spc="-5" dirty="0">
                <a:latin typeface="Calibri"/>
                <a:cs typeface="Calibri"/>
              </a:rPr>
              <a:t>Consumption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5" dirty="0">
                <a:latin typeface="Calibri"/>
                <a:cs typeface="Calibri"/>
              </a:rPr>
              <a:t>High </a:t>
            </a:r>
            <a:r>
              <a:rPr sz="2800" dirty="0">
                <a:latin typeface="Calibri"/>
                <a:cs typeface="Calibri"/>
              </a:rPr>
              <a:t>|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Bzip2 </a:t>
            </a:r>
            <a:r>
              <a:rPr sz="2800" dirty="0">
                <a:latin typeface="Calibri"/>
                <a:cs typeface="Calibri"/>
              </a:rPr>
              <a:t>| </a:t>
            </a:r>
            <a:r>
              <a:rPr sz="2800" spc="-5" dirty="0">
                <a:latin typeface="Calibri"/>
                <a:cs typeface="Calibri"/>
              </a:rPr>
              <a:t>High </a:t>
            </a:r>
            <a:r>
              <a:rPr sz="2800" dirty="0">
                <a:latin typeface="Calibri"/>
                <a:cs typeface="Calibri"/>
              </a:rPr>
              <a:t>| </a:t>
            </a:r>
            <a:r>
              <a:rPr sz="2800" spc="-5" dirty="0">
                <a:latin typeface="Calibri"/>
                <a:cs typeface="Calibri"/>
              </a:rPr>
              <a:t>High </a:t>
            </a:r>
            <a:r>
              <a:rPr sz="2800" dirty="0">
                <a:latin typeface="Calibri"/>
                <a:cs typeface="Calibri"/>
              </a:rPr>
              <a:t>|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Lz4 </a:t>
            </a:r>
            <a:r>
              <a:rPr sz="2800" dirty="0">
                <a:latin typeface="Calibri"/>
                <a:cs typeface="Calibri"/>
              </a:rPr>
              <a:t>| </a:t>
            </a:r>
            <a:r>
              <a:rPr sz="2800" spc="-15" dirty="0">
                <a:latin typeface="Calibri"/>
                <a:cs typeface="Calibri"/>
              </a:rPr>
              <a:t>Moderate </a:t>
            </a:r>
            <a:r>
              <a:rPr sz="2800" dirty="0">
                <a:latin typeface="Calibri"/>
                <a:cs typeface="Calibri"/>
              </a:rPr>
              <a:t>| </a:t>
            </a:r>
            <a:r>
              <a:rPr sz="2800" spc="-20" dirty="0">
                <a:latin typeface="Calibri"/>
                <a:cs typeface="Calibri"/>
              </a:rPr>
              <a:t>Moderate </a:t>
            </a:r>
            <a:r>
              <a:rPr sz="2800" dirty="0">
                <a:latin typeface="Calibri"/>
                <a:cs typeface="Calibri"/>
              </a:rPr>
              <a:t>|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20" dirty="0">
                <a:latin typeface="Calibri"/>
                <a:cs typeface="Calibri"/>
              </a:rPr>
              <a:t>Lzo </a:t>
            </a:r>
            <a:r>
              <a:rPr sz="2800" b="1" dirty="0">
                <a:latin typeface="Calibri"/>
                <a:cs typeface="Calibri"/>
              </a:rPr>
              <a:t>| </a:t>
            </a:r>
            <a:r>
              <a:rPr sz="2800" b="1" spc="-20" dirty="0">
                <a:latin typeface="Calibri"/>
                <a:cs typeface="Calibri"/>
              </a:rPr>
              <a:t>Moderate </a:t>
            </a:r>
            <a:r>
              <a:rPr sz="2800" b="1" dirty="0">
                <a:latin typeface="Calibri"/>
                <a:cs typeface="Calibri"/>
              </a:rPr>
              <a:t>| </a:t>
            </a:r>
            <a:r>
              <a:rPr sz="2800" b="1" spc="-20" dirty="0">
                <a:latin typeface="Calibri"/>
                <a:cs typeface="Calibri"/>
              </a:rPr>
              <a:t>Moderate </a:t>
            </a:r>
            <a:r>
              <a:rPr sz="2800" b="1" dirty="0">
                <a:latin typeface="Calibri"/>
                <a:cs typeface="Calibri"/>
              </a:rPr>
              <a:t>|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Snappy </a:t>
            </a:r>
            <a:r>
              <a:rPr sz="2800" b="1" dirty="0">
                <a:latin typeface="Calibri"/>
                <a:cs typeface="Calibri"/>
              </a:rPr>
              <a:t>| </a:t>
            </a:r>
            <a:r>
              <a:rPr sz="2800" b="1" spc="-20" dirty="0">
                <a:latin typeface="Calibri"/>
                <a:cs typeface="Calibri"/>
              </a:rPr>
              <a:t>Moderate </a:t>
            </a:r>
            <a:r>
              <a:rPr sz="2800" b="1" dirty="0">
                <a:latin typeface="Calibri"/>
                <a:cs typeface="Calibri"/>
              </a:rPr>
              <a:t>| </a:t>
            </a:r>
            <a:r>
              <a:rPr sz="2800" b="1" spc="-20" dirty="0">
                <a:latin typeface="Calibri"/>
                <a:cs typeface="Calibri"/>
              </a:rPr>
              <a:t>Moderate </a:t>
            </a:r>
            <a:r>
              <a:rPr sz="2800" b="1" dirty="0">
                <a:latin typeface="Calibri"/>
                <a:cs typeface="Calibri"/>
              </a:rPr>
              <a:t>|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Zlib </a:t>
            </a:r>
            <a:r>
              <a:rPr sz="2800" dirty="0">
                <a:latin typeface="Calibri"/>
                <a:cs typeface="Calibri"/>
              </a:rPr>
              <a:t>| </a:t>
            </a:r>
            <a:r>
              <a:rPr sz="2800" spc="-15" dirty="0">
                <a:latin typeface="Calibri"/>
                <a:cs typeface="Calibri"/>
              </a:rPr>
              <a:t>Moderate </a:t>
            </a:r>
            <a:r>
              <a:rPr sz="2800" dirty="0">
                <a:latin typeface="Calibri"/>
                <a:cs typeface="Calibri"/>
              </a:rPr>
              <a:t>| </a:t>
            </a:r>
            <a:r>
              <a:rPr sz="2800" spc="-20" dirty="0">
                <a:latin typeface="Calibri"/>
                <a:cs typeface="Calibri"/>
              </a:rPr>
              <a:t>Moderate </a:t>
            </a:r>
            <a:r>
              <a:rPr sz="2800" dirty="0">
                <a:latin typeface="Calibri"/>
                <a:cs typeface="Calibri"/>
              </a:rPr>
              <a:t>|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2016" y="1700783"/>
            <a:ext cx="3031998" cy="705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52016" y="1700783"/>
            <a:ext cx="3032125" cy="70612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116840" rIns="0" bIns="0" rtlCol="0">
            <a:spAutoFit/>
          </a:bodyPr>
          <a:lstStyle/>
          <a:p>
            <a:pPr marL="875665">
              <a:lnSpc>
                <a:spcPct val="100000"/>
              </a:lnSpc>
              <a:spcBef>
                <a:spcPts val="920"/>
              </a:spcBef>
            </a:pPr>
            <a:r>
              <a:rPr spc="-5" dirty="0"/>
              <a:t>Hot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1652016" y="3023616"/>
            <a:ext cx="3031998" cy="706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2016" y="3023616"/>
            <a:ext cx="3032125" cy="706755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817244">
              <a:lnSpc>
                <a:spcPct val="100000"/>
              </a:lnSpc>
              <a:spcBef>
                <a:spcPts val="925"/>
              </a:spcBef>
            </a:pPr>
            <a:r>
              <a:rPr sz="2800" spc="-5" dirty="0">
                <a:latin typeface="Calibri"/>
                <a:cs typeface="Calibri"/>
              </a:rPr>
              <a:t>Cold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147</a:t>
            </a:fld>
            <a:endParaRPr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863"/>
            <a:ext cx="8760460" cy="12992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695"/>
              </a:spcBef>
            </a:pPr>
            <a:r>
              <a:rPr sz="4400" b="0" spc="-10" dirty="0">
                <a:latin typeface="Calibri Light"/>
                <a:cs typeface="Calibri Light"/>
              </a:rPr>
              <a:t>Compatibility </a:t>
            </a:r>
            <a:r>
              <a:rPr sz="4400" b="0" spc="-15" dirty="0">
                <a:latin typeface="Calibri Light"/>
                <a:cs typeface="Calibri Light"/>
              </a:rPr>
              <a:t>between </a:t>
            </a:r>
            <a:r>
              <a:rPr sz="4400" b="0" spc="-5" dirty="0">
                <a:latin typeface="Calibri Light"/>
                <a:cs typeface="Calibri Light"/>
              </a:rPr>
              <a:t>file </a:t>
            </a:r>
            <a:r>
              <a:rPr sz="4400" b="0" spc="-25" dirty="0">
                <a:latin typeface="Calibri Light"/>
                <a:cs typeface="Calibri Light"/>
              </a:rPr>
              <a:t>formats </a:t>
            </a:r>
            <a:r>
              <a:rPr sz="4400" b="0" spc="-5" dirty="0">
                <a:latin typeface="Calibri Light"/>
                <a:cs typeface="Calibri Light"/>
              </a:rPr>
              <a:t>and  </a:t>
            </a:r>
            <a:r>
              <a:rPr sz="4400" b="0" spc="-15" dirty="0">
                <a:latin typeface="Calibri Light"/>
                <a:cs typeface="Calibri Light"/>
              </a:rPr>
              <a:t>compression</a:t>
            </a:r>
            <a:r>
              <a:rPr sz="4400" b="0" dirty="0">
                <a:latin typeface="Calibri Light"/>
                <a:cs typeface="Calibri Light"/>
              </a:rPr>
              <a:t> </a:t>
            </a:r>
            <a:r>
              <a:rPr sz="4400" b="0" spc="-15" dirty="0">
                <a:latin typeface="Calibri Light"/>
                <a:cs typeface="Calibri Light"/>
              </a:rPr>
              <a:t>codecs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220510"/>
            <a:ext cx="1789430" cy="20701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Parquet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ORC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Calibri"/>
                <a:cs typeface="Calibri"/>
              </a:rPr>
              <a:t>AVRO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80" dirty="0">
                <a:latin typeface="Calibri"/>
                <a:cs typeface="Calibri"/>
              </a:rPr>
              <a:t>Text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239"/>
            <a:ext cx="704595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latin typeface="Calibri"/>
                <a:cs typeface="Calibri"/>
              </a:rPr>
              <a:t>Trade </a:t>
            </a:r>
            <a:r>
              <a:rPr sz="2800" spc="-15" dirty="0">
                <a:latin typeface="Calibri"/>
                <a:cs typeface="Calibri"/>
              </a:rPr>
              <a:t>off </a:t>
            </a:r>
            <a:r>
              <a:rPr sz="2800" spc="-10" dirty="0">
                <a:latin typeface="Calibri"/>
                <a:cs typeface="Calibri"/>
              </a:rPr>
              <a:t>between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5" dirty="0">
                <a:latin typeface="Calibri"/>
                <a:cs typeface="Calibri"/>
              </a:rPr>
              <a:t>CPU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compression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ratio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149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13020" y="2037969"/>
            <a:ext cx="526415" cy="328930"/>
          </a:xfrm>
          <a:custGeom>
            <a:avLst/>
            <a:gdLst/>
            <a:ahLst/>
            <a:cxnLst/>
            <a:rect l="l" t="t" r="r" b="b"/>
            <a:pathLst>
              <a:path w="526414" h="328930">
                <a:moveTo>
                  <a:pt x="456396" y="31814"/>
                </a:moveTo>
                <a:lnTo>
                  <a:pt x="0" y="312673"/>
                </a:lnTo>
                <a:lnTo>
                  <a:pt x="9905" y="328929"/>
                </a:lnTo>
                <a:lnTo>
                  <a:pt x="466397" y="48088"/>
                </a:lnTo>
                <a:lnTo>
                  <a:pt x="456396" y="31814"/>
                </a:lnTo>
                <a:close/>
              </a:path>
              <a:path w="526414" h="328930">
                <a:moveTo>
                  <a:pt x="510671" y="25145"/>
                </a:moveTo>
                <a:lnTo>
                  <a:pt x="467232" y="25145"/>
                </a:lnTo>
                <a:lnTo>
                  <a:pt x="477265" y="41401"/>
                </a:lnTo>
                <a:lnTo>
                  <a:pt x="466397" y="48088"/>
                </a:lnTo>
                <a:lnTo>
                  <a:pt x="481329" y="72389"/>
                </a:lnTo>
                <a:lnTo>
                  <a:pt x="510671" y="25145"/>
                </a:lnTo>
                <a:close/>
              </a:path>
              <a:path w="526414" h="328930">
                <a:moveTo>
                  <a:pt x="467232" y="25145"/>
                </a:moveTo>
                <a:lnTo>
                  <a:pt x="456396" y="31814"/>
                </a:lnTo>
                <a:lnTo>
                  <a:pt x="466397" y="48088"/>
                </a:lnTo>
                <a:lnTo>
                  <a:pt x="477265" y="41401"/>
                </a:lnTo>
                <a:lnTo>
                  <a:pt x="467232" y="25145"/>
                </a:lnTo>
                <a:close/>
              </a:path>
              <a:path w="526414" h="328930">
                <a:moveTo>
                  <a:pt x="526288" y="0"/>
                </a:moveTo>
                <a:lnTo>
                  <a:pt x="441451" y="7492"/>
                </a:lnTo>
                <a:lnTo>
                  <a:pt x="456396" y="31814"/>
                </a:lnTo>
                <a:lnTo>
                  <a:pt x="467232" y="25145"/>
                </a:lnTo>
                <a:lnTo>
                  <a:pt x="510671" y="25145"/>
                </a:lnTo>
                <a:lnTo>
                  <a:pt x="526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25598" y="609980"/>
            <a:ext cx="4685030" cy="2967990"/>
          </a:xfrm>
          <a:custGeom>
            <a:avLst/>
            <a:gdLst/>
            <a:ahLst/>
            <a:cxnLst/>
            <a:rect l="l" t="t" r="r" b="b"/>
            <a:pathLst>
              <a:path w="4685030" h="2967990">
                <a:moveTo>
                  <a:pt x="4684776" y="0"/>
                </a:moveTo>
                <a:lnTo>
                  <a:pt x="0" y="0"/>
                </a:lnTo>
                <a:lnTo>
                  <a:pt x="0" y="2967990"/>
                </a:lnTo>
                <a:lnTo>
                  <a:pt x="4684776" y="2967990"/>
                </a:lnTo>
                <a:lnTo>
                  <a:pt x="468477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98517" y="2822194"/>
            <a:ext cx="1390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1616" y="1740407"/>
            <a:ext cx="4347972" cy="1756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1616" y="1740407"/>
            <a:ext cx="4348480" cy="1756410"/>
          </a:xfrm>
          <a:custGeom>
            <a:avLst/>
            <a:gdLst/>
            <a:ahLst/>
            <a:cxnLst/>
            <a:rect l="l" t="t" r="r" b="b"/>
            <a:pathLst>
              <a:path w="4348480" h="1756410">
                <a:moveTo>
                  <a:pt x="0" y="1756410"/>
                </a:moveTo>
                <a:lnTo>
                  <a:pt x="4347972" y="1756410"/>
                </a:lnTo>
                <a:lnTo>
                  <a:pt x="4347972" y="0"/>
                </a:lnTo>
                <a:lnTo>
                  <a:pt x="0" y="0"/>
                </a:lnTo>
                <a:lnTo>
                  <a:pt x="0" y="175641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25598" y="609980"/>
            <a:ext cx="4685030" cy="2967990"/>
          </a:xfrm>
          <a:prstGeom prst="rect">
            <a:avLst/>
          </a:prstGeom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875665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To_date(‘2023-02-08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00:00:00’)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alibri"/>
              <a:cs typeface="Calibri"/>
            </a:endParaRPr>
          </a:p>
          <a:p>
            <a:pPr marL="95313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From_unixtime(1646215211)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66797" y="2502789"/>
            <a:ext cx="3738879" cy="882650"/>
          </a:xfrm>
          <a:prstGeom prst="rect">
            <a:avLst/>
          </a:prstGeom>
          <a:solidFill>
            <a:srgbClr val="FFFFFF"/>
          </a:solidFill>
          <a:ln w="12953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Unix_timestamp(‘20230208’)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97883" y="1412366"/>
            <a:ext cx="76200" cy="328930"/>
          </a:xfrm>
          <a:custGeom>
            <a:avLst/>
            <a:gdLst/>
            <a:ahLst/>
            <a:cxnLst/>
            <a:rect l="l" t="t" r="r" b="b"/>
            <a:pathLst>
              <a:path w="76200" h="328930">
                <a:moveTo>
                  <a:pt x="47625" y="63500"/>
                </a:moveTo>
                <a:lnTo>
                  <a:pt x="28575" y="63500"/>
                </a:lnTo>
                <a:lnTo>
                  <a:pt x="28575" y="328803"/>
                </a:lnTo>
                <a:lnTo>
                  <a:pt x="47625" y="328803"/>
                </a:lnTo>
                <a:lnTo>
                  <a:pt x="47625" y="63500"/>
                </a:lnTo>
                <a:close/>
              </a:path>
              <a:path w="76200" h="328930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28930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85690" y="2174367"/>
            <a:ext cx="76200" cy="328930"/>
          </a:xfrm>
          <a:custGeom>
            <a:avLst/>
            <a:gdLst/>
            <a:ahLst/>
            <a:cxnLst/>
            <a:rect l="l" t="t" r="r" b="b"/>
            <a:pathLst>
              <a:path w="76200" h="328930">
                <a:moveTo>
                  <a:pt x="47625" y="63500"/>
                </a:moveTo>
                <a:lnTo>
                  <a:pt x="28575" y="63500"/>
                </a:lnTo>
                <a:lnTo>
                  <a:pt x="28575" y="328803"/>
                </a:lnTo>
                <a:lnTo>
                  <a:pt x="47625" y="328803"/>
                </a:lnTo>
                <a:lnTo>
                  <a:pt x="47625" y="63500"/>
                </a:lnTo>
                <a:close/>
              </a:path>
              <a:path w="76200" h="328930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28930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5673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 Light"/>
                <a:cs typeface="Calibri Light"/>
              </a:rPr>
              <a:t>Exploration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18011" y="6463538"/>
            <a:ext cx="256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150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58335"/>
            <a:ext cx="3666490" cy="166878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Stats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Compression</a:t>
            </a:r>
            <a:r>
              <a:rPr sz="2400" spc="-20" dirty="0">
                <a:latin typeface="Calibri"/>
                <a:cs typeface="Calibri"/>
              </a:rPr>
              <a:t> ratio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Cost </a:t>
            </a:r>
            <a:r>
              <a:rPr sz="2400" dirty="0">
                <a:latin typeface="Calibri"/>
                <a:cs typeface="Calibri"/>
              </a:rPr>
              <a:t>| cpu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consumption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Split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ability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529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Split</a:t>
            </a:r>
            <a:r>
              <a:rPr sz="4400" b="0" spc="-90" dirty="0">
                <a:latin typeface="Calibri Light"/>
                <a:cs typeface="Calibri Light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Ability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4083" y="1691258"/>
            <a:ext cx="1793239" cy="117919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561975" marR="554990" indent="571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Abc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txt  500MB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25592" y="1691258"/>
            <a:ext cx="2367280" cy="1020444"/>
          </a:xfrm>
          <a:custGeom>
            <a:avLst/>
            <a:gdLst/>
            <a:ahLst/>
            <a:cxnLst/>
            <a:rect l="l" t="t" r="r" b="b"/>
            <a:pathLst>
              <a:path w="2367279" h="1020444">
                <a:moveTo>
                  <a:pt x="2366772" y="0"/>
                </a:moveTo>
                <a:lnTo>
                  <a:pt x="0" y="0"/>
                </a:lnTo>
                <a:lnTo>
                  <a:pt x="0" y="1020318"/>
                </a:lnTo>
                <a:lnTo>
                  <a:pt x="2366772" y="1020318"/>
                </a:lnTo>
                <a:lnTo>
                  <a:pt x="236677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25592" y="1691258"/>
            <a:ext cx="2367280" cy="1020444"/>
          </a:xfrm>
          <a:custGeom>
            <a:avLst/>
            <a:gdLst/>
            <a:ahLst/>
            <a:cxnLst/>
            <a:rect l="l" t="t" r="r" b="b"/>
            <a:pathLst>
              <a:path w="2367279" h="1020444">
                <a:moveTo>
                  <a:pt x="0" y="1020318"/>
                </a:moveTo>
                <a:lnTo>
                  <a:pt x="2366772" y="1020318"/>
                </a:lnTo>
                <a:lnTo>
                  <a:pt x="2366772" y="0"/>
                </a:lnTo>
                <a:lnTo>
                  <a:pt x="0" y="0"/>
                </a:lnTo>
                <a:lnTo>
                  <a:pt x="0" y="10203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84389" y="1691258"/>
            <a:ext cx="2366010" cy="1020444"/>
          </a:xfrm>
          <a:custGeom>
            <a:avLst/>
            <a:gdLst/>
            <a:ahLst/>
            <a:cxnLst/>
            <a:rect l="l" t="t" r="r" b="b"/>
            <a:pathLst>
              <a:path w="2366009" h="1020444">
                <a:moveTo>
                  <a:pt x="2366010" y="0"/>
                </a:moveTo>
                <a:lnTo>
                  <a:pt x="0" y="0"/>
                </a:lnTo>
                <a:lnTo>
                  <a:pt x="0" y="1020318"/>
                </a:lnTo>
                <a:lnTo>
                  <a:pt x="2366010" y="1020318"/>
                </a:lnTo>
                <a:lnTo>
                  <a:pt x="236601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84389" y="1691258"/>
            <a:ext cx="2366010" cy="1020444"/>
          </a:xfrm>
          <a:custGeom>
            <a:avLst/>
            <a:gdLst/>
            <a:ahLst/>
            <a:cxnLst/>
            <a:rect l="l" t="t" r="r" b="b"/>
            <a:pathLst>
              <a:path w="2366009" h="1020444">
                <a:moveTo>
                  <a:pt x="0" y="1020318"/>
                </a:moveTo>
                <a:lnTo>
                  <a:pt x="2366010" y="1020318"/>
                </a:lnTo>
                <a:lnTo>
                  <a:pt x="2366010" y="0"/>
                </a:lnTo>
                <a:lnTo>
                  <a:pt x="0" y="0"/>
                </a:lnTo>
                <a:lnTo>
                  <a:pt x="0" y="10203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25592" y="2829686"/>
            <a:ext cx="2367280" cy="1020444"/>
          </a:xfrm>
          <a:custGeom>
            <a:avLst/>
            <a:gdLst/>
            <a:ahLst/>
            <a:cxnLst/>
            <a:rect l="l" t="t" r="r" b="b"/>
            <a:pathLst>
              <a:path w="2367279" h="1020445">
                <a:moveTo>
                  <a:pt x="2366772" y="0"/>
                </a:moveTo>
                <a:lnTo>
                  <a:pt x="0" y="0"/>
                </a:lnTo>
                <a:lnTo>
                  <a:pt x="0" y="1020318"/>
                </a:lnTo>
                <a:lnTo>
                  <a:pt x="2366772" y="1020318"/>
                </a:lnTo>
                <a:lnTo>
                  <a:pt x="236677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25592" y="2829686"/>
            <a:ext cx="2367280" cy="1020444"/>
          </a:xfrm>
          <a:custGeom>
            <a:avLst/>
            <a:gdLst/>
            <a:ahLst/>
            <a:cxnLst/>
            <a:rect l="l" t="t" r="r" b="b"/>
            <a:pathLst>
              <a:path w="2367279" h="1020445">
                <a:moveTo>
                  <a:pt x="0" y="1020318"/>
                </a:moveTo>
                <a:lnTo>
                  <a:pt x="2366772" y="1020318"/>
                </a:lnTo>
                <a:lnTo>
                  <a:pt x="2366772" y="0"/>
                </a:lnTo>
                <a:lnTo>
                  <a:pt x="0" y="0"/>
                </a:lnTo>
                <a:lnTo>
                  <a:pt x="0" y="10203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84389" y="2829686"/>
            <a:ext cx="2366010" cy="1020444"/>
          </a:xfrm>
          <a:custGeom>
            <a:avLst/>
            <a:gdLst/>
            <a:ahLst/>
            <a:cxnLst/>
            <a:rect l="l" t="t" r="r" b="b"/>
            <a:pathLst>
              <a:path w="2366009" h="1020445">
                <a:moveTo>
                  <a:pt x="2366010" y="0"/>
                </a:moveTo>
                <a:lnTo>
                  <a:pt x="0" y="0"/>
                </a:lnTo>
                <a:lnTo>
                  <a:pt x="0" y="1020318"/>
                </a:lnTo>
                <a:lnTo>
                  <a:pt x="2366010" y="1020318"/>
                </a:lnTo>
                <a:lnTo>
                  <a:pt x="236601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84389" y="2829686"/>
            <a:ext cx="2366010" cy="1020444"/>
          </a:xfrm>
          <a:custGeom>
            <a:avLst/>
            <a:gdLst/>
            <a:ahLst/>
            <a:cxnLst/>
            <a:rect l="l" t="t" r="r" b="b"/>
            <a:pathLst>
              <a:path w="2366009" h="1020445">
                <a:moveTo>
                  <a:pt x="0" y="1020318"/>
                </a:moveTo>
                <a:lnTo>
                  <a:pt x="2366010" y="1020318"/>
                </a:lnTo>
                <a:lnTo>
                  <a:pt x="2366010" y="0"/>
                </a:lnTo>
                <a:lnTo>
                  <a:pt x="0" y="0"/>
                </a:lnTo>
                <a:lnTo>
                  <a:pt x="0" y="10203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79972" y="2381630"/>
            <a:ext cx="810260" cy="267970"/>
          </a:xfrm>
          <a:custGeom>
            <a:avLst/>
            <a:gdLst/>
            <a:ahLst/>
            <a:cxnLst/>
            <a:rect l="l" t="t" r="r" b="b"/>
            <a:pathLst>
              <a:path w="810259" h="267969">
                <a:moveTo>
                  <a:pt x="810005" y="0"/>
                </a:moveTo>
                <a:lnTo>
                  <a:pt x="0" y="0"/>
                </a:lnTo>
                <a:lnTo>
                  <a:pt x="0" y="267462"/>
                </a:lnTo>
                <a:lnTo>
                  <a:pt x="810005" y="267462"/>
                </a:lnTo>
                <a:lnTo>
                  <a:pt x="81000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79972" y="2381630"/>
            <a:ext cx="810260" cy="267970"/>
          </a:xfrm>
          <a:custGeom>
            <a:avLst/>
            <a:gdLst/>
            <a:ahLst/>
            <a:cxnLst/>
            <a:rect l="l" t="t" r="r" b="b"/>
            <a:pathLst>
              <a:path w="810259" h="267969">
                <a:moveTo>
                  <a:pt x="0" y="267462"/>
                </a:moveTo>
                <a:lnTo>
                  <a:pt x="810005" y="267462"/>
                </a:lnTo>
                <a:lnTo>
                  <a:pt x="810005" y="0"/>
                </a:lnTo>
                <a:lnTo>
                  <a:pt x="0" y="0"/>
                </a:lnTo>
                <a:lnTo>
                  <a:pt x="0" y="26746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45982" y="2350389"/>
            <a:ext cx="810260" cy="267970"/>
          </a:xfrm>
          <a:custGeom>
            <a:avLst/>
            <a:gdLst/>
            <a:ahLst/>
            <a:cxnLst/>
            <a:rect l="l" t="t" r="r" b="b"/>
            <a:pathLst>
              <a:path w="810259" h="267969">
                <a:moveTo>
                  <a:pt x="810005" y="0"/>
                </a:moveTo>
                <a:lnTo>
                  <a:pt x="0" y="0"/>
                </a:lnTo>
                <a:lnTo>
                  <a:pt x="0" y="267462"/>
                </a:lnTo>
                <a:lnTo>
                  <a:pt x="810005" y="267462"/>
                </a:lnTo>
                <a:lnTo>
                  <a:pt x="81000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45982" y="2350389"/>
            <a:ext cx="810260" cy="267970"/>
          </a:xfrm>
          <a:custGeom>
            <a:avLst/>
            <a:gdLst/>
            <a:ahLst/>
            <a:cxnLst/>
            <a:rect l="l" t="t" r="r" b="b"/>
            <a:pathLst>
              <a:path w="810259" h="267969">
                <a:moveTo>
                  <a:pt x="0" y="267462"/>
                </a:moveTo>
                <a:lnTo>
                  <a:pt x="810005" y="267462"/>
                </a:lnTo>
                <a:lnTo>
                  <a:pt x="810005" y="0"/>
                </a:lnTo>
                <a:lnTo>
                  <a:pt x="0" y="0"/>
                </a:lnTo>
                <a:lnTo>
                  <a:pt x="0" y="26746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68365" y="3399663"/>
            <a:ext cx="810260" cy="267970"/>
          </a:xfrm>
          <a:custGeom>
            <a:avLst/>
            <a:gdLst/>
            <a:ahLst/>
            <a:cxnLst/>
            <a:rect l="l" t="t" r="r" b="b"/>
            <a:pathLst>
              <a:path w="810259" h="267970">
                <a:moveTo>
                  <a:pt x="810006" y="0"/>
                </a:moveTo>
                <a:lnTo>
                  <a:pt x="0" y="0"/>
                </a:lnTo>
                <a:lnTo>
                  <a:pt x="0" y="267462"/>
                </a:lnTo>
                <a:lnTo>
                  <a:pt x="810006" y="267462"/>
                </a:lnTo>
                <a:lnTo>
                  <a:pt x="81000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68365" y="3399663"/>
            <a:ext cx="810260" cy="267970"/>
          </a:xfrm>
          <a:custGeom>
            <a:avLst/>
            <a:gdLst/>
            <a:ahLst/>
            <a:cxnLst/>
            <a:rect l="l" t="t" r="r" b="b"/>
            <a:pathLst>
              <a:path w="810259" h="267970">
                <a:moveTo>
                  <a:pt x="0" y="267462"/>
                </a:moveTo>
                <a:lnTo>
                  <a:pt x="810006" y="267462"/>
                </a:lnTo>
                <a:lnTo>
                  <a:pt x="810006" y="0"/>
                </a:lnTo>
                <a:lnTo>
                  <a:pt x="0" y="0"/>
                </a:lnTo>
                <a:lnTo>
                  <a:pt x="0" y="26746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45982" y="3489578"/>
            <a:ext cx="810260" cy="266700"/>
          </a:xfrm>
          <a:custGeom>
            <a:avLst/>
            <a:gdLst/>
            <a:ahLst/>
            <a:cxnLst/>
            <a:rect l="l" t="t" r="r" b="b"/>
            <a:pathLst>
              <a:path w="810259" h="266700">
                <a:moveTo>
                  <a:pt x="810005" y="0"/>
                </a:moveTo>
                <a:lnTo>
                  <a:pt x="0" y="0"/>
                </a:lnTo>
                <a:lnTo>
                  <a:pt x="0" y="266700"/>
                </a:lnTo>
                <a:lnTo>
                  <a:pt x="810005" y="266700"/>
                </a:lnTo>
                <a:lnTo>
                  <a:pt x="81000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45982" y="3489578"/>
            <a:ext cx="810260" cy="266700"/>
          </a:xfrm>
          <a:custGeom>
            <a:avLst/>
            <a:gdLst/>
            <a:ahLst/>
            <a:cxnLst/>
            <a:rect l="l" t="t" r="r" b="b"/>
            <a:pathLst>
              <a:path w="810259" h="266700">
                <a:moveTo>
                  <a:pt x="0" y="266700"/>
                </a:moveTo>
                <a:lnTo>
                  <a:pt x="810005" y="266700"/>
                </a:lnTo>
                <a:lnTo>
                  <a:pt x="810005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4083" y="4530471"/>
            <a:ext cx="1793239" cy="117919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561975" marR="461645" indent="-933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txt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gz  500MB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25592" y="4544948"/>
            <a:ext cx="2367280" cy="1020444"/>
          </a:xfrm>
          <a:custGeom>
            <a:avLst/>
            <a:gdLst/>
            <a:ahLst/>
            <a:cxnLst/>
            <a:rect l="l" t="t" r="r" b="b"/>
            <a:pathLst>
              <a:path w="2367279" h="1020445">
                <a:moveTo>
                  <a:pt x="2366772" y="0"/>
                </a:moveTo>
                <a:lnTo>
                  <a:pt x="0" y="0"/>
                </a:lnTo>
                <a:lnTo>
                  <a:pt x="0" y="1020317"/>
                </a:lnTo>
                <a:lnTo>
                  <a:pt x="2366772" y="1020317"/>
                </a:lnTo>
                <a:lnTo>
                  <a:pt x="236677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25592" y="4544948"/>
            <a:ext cx="2367280" cy="1020444"/>
          </a:xfrm>
          <a:custGeom>
            <a:avLst/>
            <a:gdLst/>
            <a:ahLst/>
            <a:cxnLst/>
            <a:rect l="l" t="t" r="r" b="b"/>
            <a:pathLst>
              <a:path w="2367279" h="1020445">
                <a:moveTo>
                  <a:pt x="0" y="1020317"/>
                </a:moveTo>
                <a:lnTo>
                  <a:pt x="2366772" y="1020317"/>
                </a:lnTo>
                <a:lnTo>
                  <a:pt x="2366772" y="0"/>
                </a:lnTo>
                <a:lnTo>
                  <a:pt x="0" y="0"/>
                </a:lnTo>
                <a:lnTo>
                  <a:pt x="0" y="102031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62980" y="4788027"/>
            <a:ext cx="1336040" cy="586740"/>
          </a:xfrm>
          <a:custGeom>
            <a:avLst/>
            <a:gdLst/>
            <a:ahLst/>
            <a:cxnLst/>
            <a:rect l="l" t="t" r="r" b="b"/>
            <a:pathLst>
              <a:path w="1336040" h="586739">
                <a:moveTo>
                  <a:pt x="1335786" y="0"/>
                </a:moveTo>
                <a:lnTo>
                  <a:pt x="0" y="0"/>
                </a:lnTo>
                <a:lnTo>
                  <a:pt x="0" y="586740"/>
                </a:lnTo>
                <a:lnTo>
                  <a:pt x="1335786" y="586740"/>
                </a:lnTo>
                <a:lnTo>
                  <a:pt x="133578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62980" y="4788027"/>
            <a:ext cx="1336040" cy="586740"/>
          </a:xfrm>
          <a:prstGeom prst="rect">
            <a:avLst/>
          </a:prstGeom>
          <a:ln w="12953">
            <a:solidFill>
              <a:srgbClr val="41709C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11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Abc.txt.gz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151</a:t>
            </a:fld>
            <a:endParaRPr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171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Scenarios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6129655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Cold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dirty="0">
                <a:latin typeface="Calibri"/>
                <a:cs typeface="Calibri"/>
              </a:rPr>
              <a:t>: Not </a:t>
            </a:r>
            <a:r>
              <a:rPr sz="2800" spc="-10" dirty="0">
                <a:latin typeface="Calibri"/>
                <a:cs typeface="Calibri"/>
              </a:rPr>
              <a:t>frequently </a:t>
            </a:r>
            <a:r>
              <a:rPr sz="2800" spc="-5" dirty="0">
                <a:latin typeface="Calibri"/>
                <a:cs typeface="Calibri"/>
              </a:rPr>
              <a:t>used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GZ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Hot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10" dirty="0">
                <a:latin typeface="Calibri"/>
                <a:cs typeface="Calibri"/>
              </a:rPr>
              <a:t>frequently </a:t>
            </a:r>
            <a:r>
              <a:rPr sz="2800" spc="-5" dirty="0">
                <a:latin typeface="Calibri"/>
                <a:cs typeface="Calibri"/>
              </a:rPr>
              <a:t>used </a:t>
            </a:r>
            <a:r>
              <a:rPr sz="2800" spc="-15" dirty="0">
                <a:latin typeface="Calibri"/>
                <a:cs typeface="Calibri"/>
              </a:rPr>
              <a:t>data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Snappy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1235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 Light"/>
                <a:cs typeface="Calibri Light"/>
              </a:rPr>
              <a:t>Optimizations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4225925" cy="36029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Design </a:t>
            </a:r>
            <a:r>
              <a:rPr sz="2800" spc="-10" dirty="0">
                <a:latin typeface="Calibri"/>
                <a:cs typeface="Calibri"/>
              </a:rPr>
              <a:t>level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optimization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Storage </a:t>
            </a:r>
            <a:r>
              <a:rPr sz="2800" spc="-10" dirty="0">
                <a:latin typeface="Calibri"/>
                <a:cs typeface="Calibri"/>
              </a:rPr>
              <a:t>level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optimization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Join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Optimization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Resource level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optimization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CBO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Vectorization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Materialized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Views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6785" y="1467992"/>
            <a:ext cx="3352800" cy="1187450"/>
          </a:xfrm>
          <a:custGeom>
            <a:avLst/>
            <a:gdLst/>
            <a:ahLst/>
            <a:cxnLst/>
            <a:rect l="l" t="t" r="r" b="b"/>
            <a:pathLst>
              <a:path w="3352800" h="1187450">
                <a:moveTo>
                  <a:pt x="3352800" y="0"/>
                </a:moveTo>
                <a:lnTo>
                  <a:pt x="0" y="0"/>
                </a:lnTo>
                <a:lnTo>
                  <a:pt x="0" y="1187196"/>
                </a:lnTo>
                <a:lnTo>
                  <a:pt x="3352800" y="1187196"/>
                </a:lnTo>
                <a:lnTo>
                  <a:pt x="33528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6785" y="1467992"/>
            <a:ext cx="3352800" cy="1187450"/>
          </a:xfrm>
          <a:custGeom>
            <a:avLst/>
            <a:gdLst/>
            <a:ahLst/>
            <a:cxnLst/>
            <a:rect l="l" t="t" r="r" b="b"/>
            <a:pathLst>
              <a:path w="3352800" h="1187450">
                <a:moveTo>
                  <a:pt x="0" y="1187196"/>
                </a:moveTo>
                <a:lnTo>
                  <a:pt x="3352800" y="1187196"/>
                </a:lnTo>
                <a:lnTo>
                  <a:pt x="3352800" y="0"/>
                </a:lnTo>
                <a:lnTo>
                  <a:pt x="0" y="0"/>
                </a:lnTo>
                <a:lnTo>
                  <a:pt x="0" y="118719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11593" y="1467992"/>
            <a:ext cx="3698240" cy="995680"/>
          </a:xfrm>
          <a:custGeom>
            <a:avLst/>
            <a:gdLst/>
            <a:ahLst/>
            <a:cxnLst/>
            <a:rect l="l" t="t" r="r" b="b"/>
            <a:pathLst>
              <a:path w="3698240" h="995680">
                <a:moveTo>
                  <a:pt x="3697985" y="0"/>
                </a:moveTo>
                <a:lnTo>
                  <a:pt x="0" y="0"/>
                </a:lnTo>
                <a:lnTo>
                  <a:pt x="0" y="995172"/>
                </a:lnTo>
                <a:lnTo>
                  <a:pt x="3697985" y="995172"/>
                </a:lnTo>
                <a:lnTo>
                  <a:pt x="369798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11593" y="1467992"/>
            <a:ext cx="3698240" cy="995680"/>
          </a:xfrm>
          <a:custGeom>
            <a:avLst/>
            <a:gdLst/>
            <a:ahLst/>
            <a:cxnLst/>
            <a:rect l="l" t="t" r="r" b="b"/>
            <a:pathLst>
              <a:path w="3698240" h="995680">
                <a:moveTo>
                  <a:pt x="0" y="995172"/>
                </a:moveTo>
                <a:lnTo>
                  <a:pt x="3697985" y="995172"/>
                </a:lnTo>
                <a:lnTo>
                  <a:pt x="3697985" y="0"/>
                </a:lnTo>
                <a:lnTo>
                  <a:pt x="0" y="0"/>
                </a:lnTo>
                <a:lnTo>
                  <a:pt x="0" y="99517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1178" y="1885569"/>
            <a:ext cx="2975610" cy="288925"/>
          </a:xfrm>
          <a:custGeom>
            <a:avLst/>
            <a:gdLst/>
            <a:ahLst/>
            <a:cxnLst/>
            <a:rect l="l" t="t" r="r" b="b"/>
            <a:pathLst>
              <a:path w="2975610" h="288925">
                <a:moveTo>
                  <a:pt x="2975610" y="0"/>
                </a:moveTo>
                <a:lnTo>
                  <a:pt x="0" y="0"/>
                </a:lnTo>
                <a:lnTo>
                  <a:pt x="0" y="288798"/>
                </a:lnTo>
                <a:lnTo>
                  <a:pt x="2975610" y="288798"/>
                </a:lnTo>
                <a:lnTo>
                  <a:pt x="297561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1178" y="1885569"/>
            <a:ext cx="2975610" cy="288925"/>
          </a:xfrm>
          <a:prstGeom prst="rect">
            <a:avLst/>
          </a:prstGeom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8770">
              <a:lnSpc>
                <a:spcPts val="21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cid,cname,address,cno….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06843" y="1885569"/>
            <a:ext cx="3282315" cy="288925"/>
          </a:xfrm>
          <a:custGeom>
            <a:avLst/>
            <a:gdLst/>
            <a:ahLst/>
            <a:cxnLst/>
            <a:rect l="l" t="t" r="r" b="b"/>
            <a:pathLst>
              <a:path w="3282315" h="288925">
                <a:moveTo>
                  <a:pt x="3281933" y="0"/>
                </a:moveTo>
                <a:lnTo>
                  <a:pt x="0" y="0"/>
                </a:lnTo>
                <a:lnTo>
                  <a:pt x="0" y="288798"/>
                </a:lnTo>
                <a:lnTo>
                  <a:pt x="3281933" y="288798"/>
                </a:lnTo>
                <a:lnTo>
                  <a:pt x="328193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06843" y="1885569"/>
            <a:ext cx="3282315" cy="288925"/>
          </a:xfrm>
          <a:prstGeom prst="rect">
            <a:avLst/>
          </a:prstGeom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6480">
              <a:lnSpc>
                <a:spcPts val="21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oid,cid,pid,ts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0" y="31603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89" h="1083310">
                <a:moveTo>
                  <a:pt x="1748789" y="0"/>
                </a:moveTo>
                <a:lnTo>
                  <a:pt x="0" y="0"/>
                </a:lnTo>
                <a:lnTo>
                  <a:pt x="0" y="1082802"/>
                </a:lnTo>
                <a:lnTo>
                  <a:pt x="1748789" y="1082802"/>
                </a:lnTo>
                <a:lnTo>
                  <a:pt x="17487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" y="31603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89" h="1083310">
                <a:moveTo>
                  <a:pt x="0" y="1082802"/>
                </a:moveTo>
                <a:lnTo>
                  <a:pt x="1748789" y="1082802"/>
                </a:lnTo>
                <a:lnTo>
                  <a:pt x="1748789" y="0"/>
                </a:lnTo>
                <a:lnTo>
                  <a:pt x="0" y="0"/>
                </a:lnTo>
                <a:lnTo>
                  <a:pt x="0" y="108280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61185" y="31603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89" h="1083310">
                <a:moveTo>
                  <a:pt x="1748789" y="0"/>
                </a:moveTo>
                <a:lnTo>
                  <a:pt x="0" y="0"/>
                </a:lnTo>
                <a:lnTo>
                  <a:pt x="0" y="1082802"/>
                </a:lnTo>
                <a:lnTo>
                  <a:pt x="1748789" y="1082802"/>
                </a:lnTo>
                <a:lnTo>
                  <a:pt x="17487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61185" y="31603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89" h="1083310">
                <a:moveTo>
                  <a:pt x="0" y="1082802"/>
                </a:moveTo>
                <a:lnTo>
                  <a:pt x="1748789" y="1082802"/>
                </a:lnTo>
                <a:lnTo>
                  <a:pt x="1748789" y="0"/>
                </a:lnTo>
                <a:lnTo>
                  <a:pt x="0" y="0"/>
                </a:lnTo>
                <a:lnTo>
                  <a:pt x="0" y="108280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21989" y="31603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89" h="1083310">
                <a:moveTo>
                  <a:pt x="1748789" y="0"/>
                </a:moveTo>
                <a:lnTo>
                  <a:pt x="0" y="0"/>
                </a:lnTo>
                <a:lnTo>
                  <a:pt x="0" y="1082802"/>
                </a:lnTo>
                <a:lnTo>
                  <a:pt x="1748789" y="1082802"/>
                </a:lnTo>
                <a:lnTo>
                  <a:pt x="17487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21989" y="31603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89" h="1083310">
                <a:moveTo>
                  <a:pt x="0" y="1082802"/>
                </a:moveTo>
                <a:lnTo>
                  <a:pt x="1748789" y="1082802"/>
                </a:lnTo>
                <a:lnTo>
                  <a:pt x="1748789" y="0"/>
                </a:lnTo>
                <a:lnTo>
                  <a:pt x="0" y="0"/>
                </a:lnTo>
                <a:lnTo>
                  <a:pt x="0" y="108280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780" y="33127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89" h="1083310">
                <a:moveTo>
                  <a:pt x="1748789" y="0"/>
                </a:moveTo>
                <a:lnTo>
                  <a:pt x="0" y="0"/>
                </a:lnTo>
                <a:lnTo>
                  <a:pt x="0" y="1082802"/>
                </a:lnTo>
                <a:lnTo>
                  <a:pt x="1748789" y="1082802"/>
                </a:lnTo>
                <a:lnTo>
                  <a:pt x="17487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780" y="33127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89" h="1083310">
                <a:moveTo>
                  <a:pt x="0" y="1082802"/>
                </a:moveTo>
                <a:lnTo>
                  <a:pt x="1748789" y="1082802"/>
                </a:lnTo>
                <a:lnTo>
                  <a:pt x="1748789" y="0"/>
                </a:lnTo>
                <a:lnTo>
                  <a:pt x="0" y="0"/>
                </a:lnTo>
                <a:lnTo>
                  <a:pt x="0" y="108280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13585" y="33127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89" h="1083310">
                <a:moveTo>
                  <a:pt x="1748789" y="0"/>
                </a:moveTo>
                <a:lnTo>
                  <a:pt x="0" y="0"/>
                </a:lnTo>
                <a:lnTo>
                  <a:pt x="0" y="1082802"/>
                </a:lnTo>
                <a:lnTo>
                  <a:pt x="1748789" y="1082802"/>
                </a:lnTo>
                <a:lnTo>
                  <a:pt x="17487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13585" y="33127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89" h="1083310">
                <a:moveTo>
                  <a:pt x="0" y="1082802"/>
                </a:moveTo>
                <a:lnTo>
                  <a:pt x="1748789" y="1082802"/>
                </a:lnTo>
                <a:lnTo>
                  <a:pt x="1748789" y="0"/>
                </a:lnTo>
                <a:lnTo>
                  <a:pt x="0" y="0"/>
                </a:lnTo>
                <a:lnTo>
                  <a:pt x="0" y="108280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74389" y="33127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89" h="1083310">
                <a:moveTo>
                  <a:pt x="1748789" y="0"/>
                </a:moveTo>
                <a:lnTo>
                  <a:pt x="0" y="0"/>
                </a:lnTo>
                <a:lnTo>
                  <a:pt x="0" y="1082802"/>
                </a:lnTo>
                <a:lnTo>
                  <a:pt x="1748789" y="1082802"/>
                </a:lnTo>
                <a:lnTo>
                  <a:pt x="17487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74389" y="33127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89" h="1083310">
                <a:moveTo>
                  <a:pt x="0" y="1082802"/>
                </a:moveTo>
                <a:lnTo>
                  <a:pt x="1748789" y="1082802"/>
                </a:lnTo>
                <a:lnTo>
                  <a:pt x="1748789" y="0"/>
                </a:lnTo>
                <a:lnTo>
                  <a:pt x="0" y="0"/>
                </a:lnTo>
                <a:lnTo>
                  <a:pt x="0" y="108280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5181" y="34651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89" h="1083310">
                <a:moveTo>
                  <a:pt x="1748789" y="0"/>
                </a:moveTo>
                <a:lnTo>
                  <a:pt x="0" y="0"/>
                </a:lnTo>
                <a:lnTo>
                  <a:pt x="0" y="1082802"/>
                </a:lnTo>
                <a:lnTo>
                  <a:pt x="1748789" y="1082802"/>
                </a:lnTo>
                <a:lnTo>
                  <a:pt x="17487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5181" y="34651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89" h="1083310">
                <a:moveTo>
                  <a:pt x="0" y="1082802"/>
                </a:moveTo>
                <a:lnTo>
                  <a:pt x="1748789" y="1082802"/>
                </a:lnTo>
                <a:lnTo>
                  <a:pt x="1748789" y="0"/>
                </a:lnTo>
                <a:lnTo>
                  <a:pt x="0" y="0"/>
                </a:lnTo>
                <a:lnTo>
                  <a:pt x="0" y="108280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65985" y="34651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89" h="1083310">
                <a:moveTo>
                  <a:pt x="1748789" y="0"/>
                </a:moveTo>
                <a:lnTo>
                  <a:pt x="0" y="0"/>
                </a:lnTo>
                <a:lnTo>
                  <a:pt x="0" y="1082802"/>
                </a:lnTo>
                <a:lnTo>
                  <a:pt x="1748789" y="1082802"/>
                </a:lnTo>
                <a:lnTo>
                  <a:pt x="17487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65985" y="34651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89" h="1083310">
                <a:moveTo>
                  <a:pt x="0" y="1082802"/>
                </a:moveTo>
                <a:lnTo>
                  <a:pt x="1748789" y="1082802"/>
                </a:lnTo>
                <a:lnTo>
                  <a:pt x="1748789" y="0"/>
                </a:lnTo>
                <a:lnTo>
                  <a:pt x="0" y="0"/>
                </a:lnTo>
                <a:lnTo>
                  <a:pt x="0" y="108280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26789" y="34651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89" h="1083310">
                <a:moveTo>
                  <a:pt x="1748789" y="0"/>
                </a:moveTo>
                <a:lnTo>
                  <a:pt x="0" y="0"/>
                </a:lnTo>
                <a:lnTo>
                  <a:pt x="0" y="1082802"/>
                </a:lnTo>
                <a:lnTo>
                  <a:pt x="1748789" y="1082802"/>
                </a:lnTo>
                <a:lnTo>
                  <a:pt x="17487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26789" y="34651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89" h="1083310">
                <a:moveTo>
                  <a:pt x="0" y="1082802"/>
                </a:moveTo>
                <a:lnTo>
                  <a:pt x="1748789" y="1082802"/>
                </a:lnTo>
                <a:lnTo>
                  <a:pt x="1748789" y="0"/>
                </a:lnTo>
                <a:lnTo>
                  <a:pt x="0" y="0"/>
                </a:lnTo>
                <a:lnTo>
                  <a:pt x="0" y="108280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580" y="36175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89" h="1083310">
                <a:moveTo>
                  <a:pt x="1748789" y="0"/>
                </a:moveTo>
                <a:lnTo>
                  <a:pt x="0" y="0"/>
                </a:lnTo>
                <a:lnTo>
                  <a:pt x="0" y="1082802"/>
                </a:lnTo>
                <a:lnTo>
                  <a:pt x="1748789" y="1082802"/>
                </a:lnTo>
                <a:lnTo>
                  <a:pt x="17487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580" y="36175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89" h="1083310">
                <a:moveTo>
                  <a:pt x="0" y="1082802"/>
                </a:moveTo>
                <a:lnTo>
                  <a:pt x="1748789" y="1082802"/>
                </a:lnTo>
                <a:lnTo>
                  <a:pt x="1748789" y="0"/>
                </a:lnTo>
                <a:lnTo>
                  <a:pt x="0" y="0"/>
                </a:lnTo>
                <a:lnTo>
                  <a:pt x="0" y="108280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18385" y="36175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89" h="1083310">
                <a:moveTo>
                  <a:pt x="1748789" y="0"/>
                </a:moveTo>
                <a:lnTo>
                  <a:pt x="0" y="0"/>
                </a:lnTo>
                <a:lnTo>
                  <a:pt x="0" y="1082802"/>
                </a:lnTo>
                <a:lnTo>
                  <a:pt x="1748789" y="1082802"/>
                </a:lnTo>
                <a:lnTo>
                  <a:pt x="17487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18385" y="36175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89" h="1083310">
                <a:moveTo>
                  <a:pt x="0" y="1082802"/>
                </a:moveTo>
                <a:lnTo>
                  <a:pt x="1748789" y="1082802"/>
                </a:lnTo>
                <a:lnTo>
                  <a:pt x="1748789" y="0"/>
                </a:lnTo>
                <a:lnTo>
                  <a:pt x="0" y="0"/>
                </a:lnTo>
                <a:lnTo>
                  <a:pt x="0" y="108280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79189" y="36175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89" h="1083310">
                <a:moveTo>
                  <a:pt x="1748789" y="0"/>
                </a:moveTo>
                <a:lnTo>
                  <a:pt x="0" y="0"/>
                </a:lnTo>
                <a:lnTo>
                  <a:pt x="0" y="1082802"/>
                </a:lnTo>
                <a:lnTo>
                  <a:pt x="1748789" y="1082802"/>
                </a:lnTo>
                <a:lnTo>
                  <a:pt x="17487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79189" y="36175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89" h="1083310">
                <a:moveTo>
                  <a:pt x="0" y="1082802"/>
                </a:moveTo>
                <a:lnTo>
                  <a:pt x="1748789" y="1082802"/>
                </a:lnTo>
                <a:lnTo>
                  <a:pt x="1748789" y="0"/>
                </a:lnTo>
                <a:lnTo>
                  <a:pt x="0" y="0"/>
                </a:lnTo>
                <a:lnTo>
                  <a:pt x="0" y="108280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27978" y="31603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90" h="1083310">
                <a:moveTo>
                  <a:pt x="1748790" y="0"/>
                </a:moveTo>
                <a:lnTo>
                  <a:pt x="0" y="0"/>
                </a:lnTo>
                <a:lnTo>
                  <a:pt x="0" y="1082802"/>
                </a:lnTo>
                <a:lnTo>
                  <a:pt x="1748790" y="1082802"/>
                </a:lnTo>
                <a:lnTo>
                  <a:pt x="17487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27978" y="31603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90" h="1083310">
                <a:moveTo>
                  <a:pt x="0" y="1082802"/>
                </a:moveTo>
                <a:lnTo>
                  <a:pt x="1748790" y="1082802"/>
                </a:lnTo>
                <a:lnTo>
                  <a:pt x="1748790" y="0"/>
                </a:lnTo>
                <a:lnTo>
                  <a:pt x="0" y="0"/>
                </a:lnTo>
                <a:lnTo>
                  <a:pt x="0" y="108280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88782" y="31603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90" h="1083310">
                <a:moveTo>
                  <a:pt x="1748790" y="0"/>
                </a:moveTo>
                <a:lnTo>
                  <a:pt x="0" y="0"/>
                </a:lnTo>
                <a:lnTo>
                  <a:pt x="0" y="1082802"/>
                </a:lnTo>
                <a:lnTo>
                  <a:pt x="1748790" y="1082802"/>
                </a:lnTo>
                <a:lnTo>
                  <a:pt x="17487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88782" y="31603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90" h="1083310">
                <a:moveTo>
                  <a:pt x="0" y="1082802"/>
                </a:moveTo>
                <a:lnTo>
                  <a:pt x="1748790" y="1082802"/>
                </a:lnTo>
                <a:lnTo>
                  <a:pt x="1748790" y="0"/>
                </a:lnTo>
                <a:lnTo>
                  <a:pt x="0" y="0"/>
                </a:lnTo>
                <a:lnTo>
                  <a:pt x="0" y="108280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649586" y="31603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90" h="1083310">
                <a:moveTo>
                  <a:pt x="1748790" y="0"/>
                </a:moveTo>
                <a:lnTo>
                  <a:pt x="0" y="0"/>
                </a:lnTo>
                <a:lnTo>
                  <a:pt x="0" y="1082802"/>
                </a:lnTo>
                <a:lnTo>
                  <a:pt x="1748790" y="1082802"/>
                </a:lnTo>
                <a:lnTo>
                  <a:pt x="17487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49586" y="31603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90" h="1083310">
                <a:moveTo>
                  <a:pt x="0" y="1082802"/>
                </a:moveTo>
                <a:lnTo>
                  <a:pt x="1748790" y="1082802"/>
                </a:lnTo>
                <a:lnTo>
                  <a:pt x="1748790" y="0"/>
                </a:lnTo>
                <a:lnTo>
                  <a:pt x="0" y="0"/>
                </a:lnTo>
                <a:lnTo>
                  <a:pt x="0" y="108280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80378" y="33127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90" h="1083310">
                <a:moveTo>
                  <a:pt x="1748790" y="0"/>
                </a:moveTo>
                <a:lnTo>
                  <a:pt x="0" y="0"/>
                </a:lnTo>
                <a:lnTo>
                  <a:pt x="0" y="1082802"/>
                </a:lnTo>
                <a:lnTo>
                  <a:pt x="1748790" y="1082802"/>
                </a:lnTo>
                <a:lnTo>
                  <a:pt x="17487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80378" y="33127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90" h="1083310">
                <a:moveTo>
                  <a:pt x="0" y="1082802"/>
                </a:moveTo>
                <a:lnTo>
                  <a:pt x="1748790" y="1082802"/>
                </a:lnTo>
                <a:lnTo>
                  <a:pt x="1748790" y="0"/>
                </a:lnTo>
                <a:lnTo>
                  <a:pt x="0" y="0"/>
                </a:lnTo>
                <a:lnTo>
                  <a:pt x="0" y="108280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41182" y="33127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90" h="1083310">
                <a:moveTo>
                  <a:pt x="1748790" y="0"/>
                </a:moveTo>
                <a:lnTo>
                  <a:pt x="0" y="0"/>
                </a:lnTo>
                <a:lnTo>
                  <a:pt x="0" y="1082802"/>
                </a:lnTo>
                <a:lnTo>
                  <a:pt x="1748790" y="1082802"/>
                </a:lnTo>
                <a:lnTo>
                  <a:pt x="17487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41182" y="33127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90" h="1083310">
                <a:moveTo>
                  <a:pt x="0" y="1082802"/>
                </a:moveTo>
                <a:lnTo>
                  <a:pt x="1748790" y="1082802"/>
                </a:lnTo>
                <a:lnTo>
                  <a:pt x="1748790" y="0"/>
                </a:lnTo>
                <a:lnTo>
                  <a:pt x="0" y="0"/>
                </a:lnTo>
                <a:lnTo>
                  <a:pt x="0" y="108280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801986" y="33127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90" h="1083310">
                <a:moveTo>
                  <a:pt x="1748790" y="0"/>
                </a:moveTo>
                <a:lnTo>
                  <a:pt x="0" y="0"/>
                </a:lnTo>
                <a:lnTo>
                  <a:pt x="0" y="1082802"/>
                </a:lnTo>
                <a:lnTo>
                  <a:pt x="1748790" y="1082802"/>
                </a:lnTo>
                <a:lnTo>
                  <a:pt x="17487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801986" y="33127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90" h="1083310">
                <a:moveTo>
                  <a:pt x="0" y="1082802"/>
                </a:moveTo>
                <a:lnTo>
                  <a:pt x="1748790" y="1082802"/>
                </a:lnTo>
                <a:lnTo>
                  <a:pt x="1748790" y="0"/>
                </a:lnTo>
                <a:lnTo>
                  <a:pt x="0" y="0"/>
                </a:lnTo>
                <a:lnTo>
                  <a:pt x="0" y="108280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32778" y="34651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90" h="1083310">
                <a:moveTo>
                  <a:pt x="1748790" y="0"/>
                </a:moveTo>
                <a:lnTo>
                  <a:pt x="0" y="0"/>
                </a:lnTo>
                <a:lnTo>
                  <a:pt x="0" y="1082802"/>
                </a:lnTo>
                <a:lnTo>
                  <a:pt x="1748790" y="1082802"/>
                </a:lnTo>
                <a:lnTo>
                  <a:pt x="17487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32778" y="34651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90" h="1083310">
                <a:moveTo>
                  <a:pt x="0" y="1082802"/>
                </a:moveTo>
                <a:lnTo>
                  <a:pt x="1748790" y="1082802"/>
                </a:lnTo>
                <a:lnTo>
                  <a:pt x="1748790" y="0"/>
                </a:lnTo>
                <a:lnTo>
                  <a:pt x="0" y="0"/>
                </a:lnTo>
                <a:lnTo>
                  <a:pt x="0" y="108280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93582" y="34651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90" h="1083310">
                <a:moveTo>
                  <a:pt x="1748790" y="0"/>
                </a:moveTo>
                <a:lnTo>
                  <a:pt x="0" y="0"/>
                </a:lnTo>
                <a:lnTo>
                  <a:pt x="0" y="1082802"/>
                </a:lnTo>
                <a:lnTo>
                  <a:pt x="1748790" y="1082802"/>
                </a:lnTo>
                <a:lnTo>
                  <a:pt x="17487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93582" y="34651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90" h="1083310">
                <a:moveTo>
                  <a:pt x="0" y="1082802"/>
                </a:moveTo>
                <a:lnTo>
                  <a:pt x="1748790" y="1082802"/>
                </a:lnTo>
                <a:lnTo>
                  <a:pt x="1748790" y="0"/>
                </a:lnTo>
                <a:lnTo>
                  <a:pt x="0" y="0"/>
                </a:lnTo>
                <a:lnTo>
                  <a:pt x="0" y="108280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954386" y="34651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90" h="1083310">
                <a:moveTo>
                  <a:pt x="1748790" y="0"/>
                </a:moveTo>
                <a:lnTo>
                  <a:pt x="0" y="0"/>
                </a:lnTo>
                <a:lnTo>
                  <a:pt x="0" y="1082802"/>
                </a:lnTo>
                <a:lnTo>
                  <a:pt x="1748790" y="1082802"/>
                </a:lnTo>
                <a:lnTo>
                  <a:pt x="17487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954386" y="34651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90" h="1083310">
                <a:moveTo>
                  <a:pt x="0" y="1082802"/>
                </a:moveTo>
                <a:lnTo>
                  <a:pt x="1748790" y="1082802"/>
                </a:lnTo>
                <a:lnTo>
                  <a:pt x="1748790" y="0"/>
                </a:lnTo>
                <a:lnTo>
                  <a:pt x="0" y="0"/>
                </a:lnTo>
                <a:lnTo>
                  <a:pt x="0" y="108280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85178" y="36175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90" h="1083310">
                <a:moveTo>
                  <a:pt x="1748790" y="0"/>
                </a:moveTo>
                <a:lnTo>
                  <a:pt x="0" y="0"/>
                </a:lnTo>
                <a:lnTo>
                  <a:pt x="0" y="1082802"/>
                </a:lnTo>
                <a:lnTo>
                  <a:pt x="1748790" y="1082802"/>
                </a:lnTo>
                <a:lnTo>
                  <a:pt x="17487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85178" y="36175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90" h="1083310">
                <a:moveTo>
                  <a:pt x="0" y="1082802"/>
                </a:moveTo>
                <a:lnTo>
                  <a:pt x="1748790" y="1082802"/>
                </a:lnTo>
                <a:lnTo>
                  <a:pt x="1748790" y="0"/>
                </a:lnTo>
                <a:lnTo>
                  <a:pt x="0" y="0"/>
                </a:lnTo>
                <a:lnTo>
                  <a:pt x="0" y="108280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45982" y="36175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90" h="1083310">
                <a:moveTo>
                  <a:pt x="1748790" y="0"/>
                </a:moveTo>
                <a:lnTo>
                  <a:pt x="0" y="0"/>
                </a:lnTo>
                <a:lnTo>
                  <a:pt x="0" y="1082802"/>
                </a:lnTo>
                <a:lnTo>
                  <a:pt x="1748790" y="1082802"/>
                </a:lnTo>
                <a:lnTo>
                  <a:pt x="17487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245982" y="36175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90" h="1083310">
                <a:moveTo>
                  <a:pt x="0" y="1082802"/>
                </a:moveTo>
                <a:lnTo>
                  <a:pt x="1748790" y="1082802"/>
                </a:lnTo>
                <a:lnTo>
                  <a:pt x="1748790" y="0"/>
                </a:lnTo>
                <a:lnTo>
                  <a:pt x="0" y="0"/>
                </a:lnTo>
                <a:lnTo>
                  <a:pt x="0" y="108280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106786" y="36175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90" h="1083310">
                <a:moveTo>
                  <a:pt x="1748790" y="0"/>
                </a:moveTo>
                <a:lnTo>
                  <a:pt x="0" y="0"/>
                </a:lnTo>
                <a:lnTo>
                  <a:pt x="0" y="1082802"/>
                </a:lnTo>
                <a:lnTo>
                  <a:pt x="1748790" y="1082802"/>
                </a:lnTo>
                <a:lnTo>
                  <a:pt x="17487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106786" y="3617595"/>
            <a:ext cx="1748789" cy="1083310"/>
          </a:xfrm>
          <a:custGeom>
            <a:avLst/>
            <a:gdLst/>
            <a:ahLst/>
            <a:cxnLst/>
            <a:rect l="l" t="t" r="r" b="b"/>
            <a:pathLst>
              <a:path w="1748790" h="1083310">
                <a:moveTo>
                  <a:pt x="0" y="1082802"/>
                </a:moveTo>
                <a:lnTo>
                  <a:pt x="1748790" y="1082802"/>
                </a:lnTo>
                <a:lnTo>
                  <a:pt x="1748790" y="0"/>
                </a:lnTo>
                <a:lnTo>
                  <a:pt x="0" y="0"/>
                </a:lnTo>
                <a:lnTo>
                  <a:pt x="0" y="108280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154</a:t>
            </a:fld>
            <a:endParaRPr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6785" y="1467992"/>
            <a:ext cx="3352800" cy="3971290"/>
          </a:xfrm>
          <a:custGeom>
            <a:avLst/>
            <a:gdLst/>
            <a:ahLst/>
            <a:cxnLst/>
            <a:rect l="l" t="t" r="r" b="b"/>
            <a:pathLst>
              <a:path w="3352800" h="3971290">
                <a:moveTo>
                  <a:pt x="3352800" y="0"/>
                </a:moveTo>
                <a:lnTo>
                  <a:pt x="0" y="0"/>
                </a:lnTo>
                <a:lnTo>
                  <a:pt x="0" y="3970782"/>
                </a:lnTo>
                <a:lnTo>
                  <a:pt x="3352800" y="3970782"/>
                </a:lnTo>
                <a:lnTo>
                  <a:pt x="33528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6785" y="1467992"/>
            <a:ext cx="3352800" cy="3971290"/>
          </a:xfrm>
          <a:custGeom>
            <a:avLst/>
            <a:gdLst/>
            <a:ahLst/>
            <a:cxnLst/>
            <a:rect l="l" t="t" r="r" b="b"/>
            <a:pathLst>
              <a:path w="3352800" h="3971290">
                <a:moveTo>
                  <a:pt x="0" y="3970782"/>
                </a:moveTo>
                <a:lnTo>
                  <a:pt x="3352800" y="3970782"/>
                </a:lnTo>
                <a:lnTo>
                  <a:pt x="3352800" y="0"/>
                </a:lnTo>
                <a:lnTo>
                  <a:pt x="0" y="0"/>
                </a:lnTo>
                <a:lnTo>
                  <a:pt x="0" y="397078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261" y="2054605"/>
            <a:ext cx="334010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……………………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11593" y="1467992"/>
            <a:ext cx="3698240" cy="4043679"/>
          </a:xfrm>
          <a:custGeom>
            <a:avLst/>
            <a:gdLst/>
            <a:ahLst/>
            <a:cxnLst/>
            <a:rect l="l" t="t" r="r" b="b"/>
            <a:pathLst>
              <a:path w="3698240" h="4043679">
                <a:moveTo>
                  <a:pt x="3697985" y="0"/>
                </a:moveTo>
                <a:lnTo>
                  <a:pt x="0" y="0"/>
                </a:lnTo>
                <a:lnTo>
                  <a:pt x="0" y="4043172"/>
                </a:lnTo>
                <a:lnTo>
                  <a:pt x="3697985" y="4043172"/>
                </a:lnTo>
                <a:lnTo>
                  <a:pt x="369798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11593" y="1467992"/>
            <a:ext cx="3698240" cy="4043679"/>
          </a:xfrm>
          <a:custGeom>
            <a:avLst/>
            <a:gdLst/>
            <a:ahLst/>
            <a:cxnLst/>
            <a:rect l="l" t="t" r="r" b="b"/>
            <a:pathLst>
              <a:path w="3698240" h="4043679">
                <a:moveTo>
                  <a:pt x="0" y="4043172"/>
                </a:moveTo>
                <a:lnTo>
                  <a:pt x="3697985" y="4043172"/>
                </a:lnTo>
                <a:lnTo>
                  <a:pt x="3697985" y="0"/>
                </a:lnTo>
                <a:lnTo>
                  <a:pt x="0" y="0"/>
                </a:lnTo>
                <a:lnTo>
                  <a:pt x="0" y="404317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85173" y="2776473"/>
            <a:ext cx="765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1107,7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1103,14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1025,5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80957" y="3873754"/>
            <a:ext cx="1173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………………….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51178" y="1596771"/>
            <a:ext cx="2975610" cy="288925"/>
          </a:xfrm>
          <a:custGeom>
            <a:avLst/>
            <a:gdLst/>
            <a:ahLst/>
            <a:cxnLst/>
            <a:rect l="l" t="t" r="r" b="b"/>
            <a:pathLst>
              <a:path w="2975610" h="288925">
                <a:moveTo>
                  <a:pt x="2975610" y="0"/>
                </a:moveTo>
                <a:lnTo>
                  <a:pt x="0" y="0"/>
                </a:lnTo>
                <a:lnTo>
                  <a:pt x="0" y="288798"/>
                </a:lnTo>
                <a:lnTo>
                  <a:pt x="2975610" y="288798"/>
                </a:lnTo>
                <a:lnTo>
                  <a:pt x="297561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51178" y="1596771"/>
            <a:ext cx="2975610" cy="288925"/>
          </a:xfrm>
          <a:prstGeom prst="rect">
            <a:avLst/>
          </a:prstGeom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8770">
              <a:lnSpc>
                <a:spcPts val="21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cid,cname,address,cno….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06843" y="1885569"/>
            <a:ext cx="3282315" cy="288925"/>
          </a:xfrm>
          <a:custGeom>
            <a:avLst/>
            <a:gdLst/>
            <a:ahLst/>
            <a:cxnLst/>
            <a:rect l="l" t="t" r="r" b="b"/>
            <a:pathLst>
              <a:path w="3282315" h="288925">
                <a:moveTo>
                  <a:pt x="3281933" y="0"/>
                </a:moveTo>
                <a:lnTo>
                  <a:pt x="0" y="0"/>
                </a:lnTo>
                <a:lnTo>
                  <a:pt x="0" y="288798"/>
                </a:lnTo>
                <a:lnTo>
                  <a:pt x="3281933" y="288798"/>
                </a:lnTo>
                <a:lnTo>
                  <a:pt x="328193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06843" y="1885569"/>
            <a:ext cx="3282315" cy="288925"/>
          </a:xfrm>
          <a:prstGeom prst="rect">
            <a:avLst/>
          </a:prstGeom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3125">
              <a:lnSpc>
                <a:spcPts val="21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oid,city_id,pid,ts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10052" y="2244979"/>
            <a:ext cx="4796790" cy="836930"/>
          </a:xfrm>
          <a:custGeom>
            <a:avLst/>
            <a:gdLst/>
            <a:ahLst/>
            <a:cxnLst/>
            <a:rect l="l" t="t" r="r" b="b"/>
            <a:pathLst>
              <a:path w="4796790" h="836930">
                <a:moveTo>
                  <a:pt x="4720108" y="808288"/>
                </a:moveTo>
                <a:lnTo>
                  <a:pt x="4715383" y="836549"/>
                </a:lnTo>
                <a:lnTo>
                  <a:pt x="4796790" y="811530"/>
                </a:lnTo>
                <a:lnTo>
                  <a:pt x="4795221" y="810387"/>
                </a:lnTo>
                <a:lnTo>
                  <a:pt x="4732655" y="810387"/>
                </a:lnTo>
                <a:lnTo>
                  <a:pt x="4720108" y="808288"/>
                </a:lnTo>
                <a:close/>
              </a:path>
              <a:path w="4796790" h="836930">
                <a:moveTo>
                  <a:pt x="4723249" y="789508"/>
                </a:moveTo>
                <a:lnTo>
                  <a:pt x="4720108" y="808288"/>
                </a:lnTo>
                <a:lnTo>
                  <a:pt x="4732655" y="810387"/>
                </a:lnTo>
                <a:lnTo>
                  <a:pt x="4735703" y="791591"/>
                </a:lnTo>
                <a:lnTo>
                  <a:pt x="4723249" y="789508"/>
                </a:lnTo>
                <a:close/>
              </a:path>
              <a:path w="4796790" h="836930">
                <a:moveTo>
                  <a:pt x="4727956" y="761365"/>
                </a:moveTo>
                <a:lnTo>
                  <a:pt x="4723249" y="789508"/>
                </a:lnTo>
                <a:lnTo>
                  <a:pt x="4735703" y="791591"/>
                </a:lnTo>
                <a:lnTo>
                  <a:pt x="4732655" y="810387"/>
                </a:lnTo>
                <a:lnTo>
                  <a:pt x="4795221" y="810387"/>
                </a:lnTo>
                <a:lnTo>
                  <a:pt x="4727956" y="761365"/>
                </a:lnTo>
                <a:close/>
              </a:path>
              <a:path w="4796790" h="836930">
                <a:moveTo>
                  <a:pt x="3048" y="0"/>
                </a:moveTo>
                <a:lnTo>
                  <a:pt x="0" y="18796"/>
                </a:lnTo>
                <a:lnTo>
                  <a:pt x="4720108" y="808288"/>
                </a:lnTo>
                <a:lnTo>
                  <a:pt x="4723249" y="789508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46785" y="1139571"/>
            <a:ext cx="858519" cy="32893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Calibri"/>
                <a:cs typeface="Calibri"/>
              </a:rPr>
              <a:t>500GB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11593" y="1139571"/>
            <a:ext cx="859155" cy="328930"/>
          </a:xfrm>
          <a:custGeom>
            <a:avLst/>
            <a:gdLst/>
            <a:ahLst/>
            <a:cxnLst/>
            <a:rect l="l" t="t" r="r" b="b"/>
            <a:pathLst>
              <a:path w="859154" h="328930">
                <a:moveTo>
                  <a:pt x="858774" y="0"/>
                </a:moveTo>
                <a:lnTo>
                  <a:pt x="0" y="0"/>
                </a:lnTo>
                <a:lnTo>
                  <a:pt x="0" y="328422"/>
                </a:lnTo>
                <a:lnTo>
                  <a:pt x="858774" y="328422"/>
                </a:lnTo>
                <a:lnTo>
                  <a:pt x="8587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411593" y="1139571"/>
            <a:ext cx="859155" cy="32893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95"/>
              </a:spcBef>
            </a:pPr>
            <a:r>
              <a:rPr sz="1800" dirty="0"/>
              <a:t>500GB</a:t>
            </a:r>
            <a:endParaRPr sz="180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155</a:t>
            </a:fld>
            <a:endParaRPr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6785" y="1467992"/>
            <a:ext cx="3352800" cy="3971290"/>
          </a:xfrm>
          <a:custGeom>
            <a:avLst/>
            <a:gdLst/>
            <a:ahLst/>
            <a:cxnLst/>
            <a:rect l="l" t="t" r="r" b="b"/>
            <a:pathLst>
              <a:path w="3352800" h="3971290">
                <a:moveTo>
                  <a:pt x="3352800" y="0"/>
                </a:moveTo>
                <a:lnTo>
                  <a:pt x="0" y="0"/>
                </a:lnTo>
                <a:lnTo>
                  <a:pt x="0" y="3970782"/>
                </a:lnTo>
                <a:lnTo>
                  <a:pt x="3352800" y="3970782"/>
                </a:lnTo>
                <a:lnTo>
                  <a:pt x="33528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6785" y="1467992"/>
            <a:ext cx="3352800" cy="3971290"/>
          </a:xfrm>
          <a:custGeom>
            <a:avLst/>
            <a:gdLst/>
            <a:ahLst/>
            <a:cxnLst/>
            <a:rect l="l" t="t" r="r" b="b"/>
            <a:pathLst>
              <a:path w="3352800" h="3971290">
                <a:moveTo>
                  <a:pt x="0" y="3970782"/>
                </a:moveTo>
                <a:lnTo>
                  <a:pt x="3352800" y="3970782"/>
                </a:lnTo>
                <a:lnTo>
                  <a:pt x="3352800" y="0"/>
                </a:lnTo>
                <a:lnTo>
                  <a:pt x="0" y="0"/>
                </a:lnTo>
                <a:lnTo>
                  <a:pt x="0" y="397078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261" y="2054605"/>
            <a:ext cx="334010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……………………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11593" y="1467992"/>
            <a:ext cx="3698240" cy="4043679"/>
          </a:xfrm>
          <a:custGeom>
            <a:avLst/>
            <a:gdLst/>
            <a:ahLst/>
            <a:cxnLst/>
            <a:rect l="l" t="t" r="r" b="b"/>
            <a:pathLst>
              <a:path w="3698240" h="4043679">
                <a:moveTo>
                  <a:pt x="3697985" y="0"/>
                </a:moveTo>
                <a:lnTo>
                  <a:pt x="0" y="0"/>
                </a:lnTo>
                <a:lnTo>
                  <a:pt x="0" y="4043172"/>
                </a:lnTo>
                <a:lnTo>
                  <a:pt x="3697985" y="4043172"/>
                </a:lnTo>
                <a:lnTo>
                  <a:pt x="369798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11593" y="1467992"/>
            <a:ext cx="3698240" cy="4043679"/>
          </a:xfrm>
          <a:custGeom>
            <a:avLst/>
            <a:gdLst/>
            <a:ahLst/>
            <a:cxnLst/>
            <a:rect l="l" t="t" r="r" b="b"/>
            <a:pathLst>
              <a:path w="3698240" h="4043679">
                <a:moveTo>
                  <a:pt x="0" y="4043172"/>
                </a:moveTo>
                <a:lnTo>
                  <a:pt x="3697985" y="4043172"/>
                </a:lnTo>
                <a:lnTo>
                  <a:pt x="3697985" y="0"/>
                </a:lnTo>
                <a:lnTo>
                  <a:pt x="0" y="0"/>
                </a:lnTo>
                <a:lnTo>
                  <a:pt x="0" y="404317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85173" y="2776473"/>
            <a:ext cx="765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1107,7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1103,14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1025,5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80957" y="3873754"/>
            <a:ext cx="1173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………………….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51178" y="1596771"/>
            <a:ext cx="2975610" cy="288925"/>
          </a:xfrm>
          <a:custGeom>
            <a:avLst/>
            <a:gdLst/>
            <a:ahLst/>
            <a:cxnLst/>
            <a:rect l="l" t="t" r="r" b="b"/>
            <a:pathLst>
              <a:path w="2975610" h="288925">
                <a:moveTo>
                  <a:pt x="2975610" y="0"/>
                </a:moveTo>
                <a:lnTo>
                  <a:pt x="0" y="0"/>
                </a:lnTo>
                <a:lnTo>
                  <a:pt x="0" y="288798"/>
                </a:lnTo>
                <a:lnTo>
                  <a:pt x="2975610" y="288798"/>
                </a:lnTo>
                <a:lnTo>
                  <a:pt x="297561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51178" y="1596771"/>
            <a:ext cx="2975610" cy="288925"/>
          </a:xfrm>
          <a:prstGeom prst="rect">
            <a:avLst/>
          </a:prstGeom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8770">
              <a:lnSpc>
                <a:spcPts val="21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cid,cname,address,cno….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06843" y="1885569"/>
            <a:ext cx="3282315" cy="288925"/>
          </a:xfrm>
          <a:custGeom>
            <a:avLst/>
            <a:gdLst/>
            <a:ahLst/>
            <a:cxnLst/>
            <a:rect l="l" t="t" r="r" b="b"/>
            <a:pathLst>
              <a:path w="3282315" h="288925">
                <a:moveTo>
                  <a:pt x="3281933" y="0"/>
                </a:moveTo>
                <a:lnTo>
                  <a:pt x="0" y="0"/>
                </a:lnTo>
                <a:lnTo>
                  <a:pt x="0" y="288798"/>
                </a:lnTo>
                <a:lnTo>
                  <a:pt x="3281933" y="288798"/>
                </a:lnTo>
                <a:lnTo>
                  <a:pt x="328193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06843" y="1885569"/>
            <a:ext cx="3282315" cy="288925"/>
          </a:xfrm>
          <a:prstGeom prst="rect">
            <a:avLst/>
          </a:prstGeom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6480">
              <a:lnSpc>
                <a:spcPts val="21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oid,cid,pid,ts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10052" y="2244979"/>
            <a:ext cx="4796790" cy="836930"/>
          </a:xfrm>
          <a:custGeom>
            <a:avLst/>
            <a:gdLst/>
            <a:ahLst/>
            <a:cxnLst/>
            <a:rect l="l" t="t" r="r" b="b"/>
            <a:pathLst>
              <a:path w="4796790" h="836930">
                <a:moveTo>
                  <a:pt x="4720108" y="808288"/>
                </a:moveTo>
                <a:lnTo>
                  <a:pt x="4715383" y="836549"/>
                </a:lnTo>
                <a:lnTo>
                  <a:pt x="4796790" y="811530"/>
                </a:lnTo>
                <a:lnTo>
                  <a:pt x="4795221" y="810387"/>
                </a:lnTo>
                <a:lnTo>
                  <a:pt x="4732655" y="810387"/>
                </a:lnTo>
                <a:lnTo>
                  <a:pt x="4720108" y="808288"/>
                </a:lnTo>
                <a:close/>
              </a:path>
              <a:path w="4796790" h="836930">
                <a:moveTo>
                  <a:pt x="4723249" y="789508"/>
                </a:moveTo>
                <a:lnTo>
                  <a:pt x="4720108" y="808288"/>
                </a:lnTo>
                <a:lnTo>
                  <a:pt x="4732655" y="810387"/>
                </a:lnTo>
                <a:lnTo>
                  <a:pt x="4735703" y="791591"/>
                </a:lnTo>
                <a:lnTo>
                  <a:pt x="4723249" y="789508"/>
                </a:lnTo>
                <a:close/>
              </a:path>
              <a:path w="4796790" h="836930">
                <a:moveTo>
                  <a:pt x="4727956" y="761365"/>
                </a:moveTo>
                <a:lnTo>
                  <a:pt x="4723249" y="789508"/>
                </a:lnTo>
                <a:lnTo>
                  <a:pt x="4735703" y="791591"/>
                </a:lnTo>
                <a:lnTo>
                  <a:pt x="4732655" y="810387"/>
                </a:lnTo>
                <a:lnTo>
                  <a:pt x="4795221" y="810387"/>
                </a:lnTo>
                <a:lnTo>
                  <a:pt x="4727956" y="761365"/>
                </a:lnTo>
                <a:close/>
              </a:path>
              <a:path w="4796790" h="836930">
                <a:moveTo>
                  <a:pt x="3048" y="0"/>
                </a:moveTo>
                <a:lnTo>
                  <a:pt x="0" y="18796"/>
                </a:lnTo>
                <a:lnTo>
                  <a:pt x="4720108" y="808288"/>
                </a:lnTo>
                <a:lnTo>
                  <a:pt x="4723249" y="789508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46785" y="1139571"/>
            <a:ext cx="858519" cy="32893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Calibri"/>
                <a:cs typeface="Calibri"/>
              </a:rPr>
              <a:t>100MB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11593" y="1139571"/>
            <a:ext cx="859155" cy="328930"/>
          </a:xfrm>
          <a:custGeom>
            <a:avLst/>
            <a:gdLst/>
            <a:ahLst/>
            <a:cxnLst/>
            <a:rect l="l" t="t" r="r" b="b"/>
            <a:pathLst>
              <a:path w="859154" h="328930">
                <a:moveTo>
                  <a:pt x="858774" y="0"/>
                </a:moveTo>
                <a:lnTo>
                  <a:pt x="0" y="0"/>
                </a:lnTo>
                <a:lnTo>
                  <a:pt x="0" y="328422"/>
                </a:lnTo>
                <a:lnTo>
                  <a:pt x="858774" y="328422"/>
                </a:lnTo>
                <a:lnTo>
                  <a:pt x="8587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411593" y="1139571"/>
            <a:ext cx="859155" cy="32893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95"/>
              </a:spcBef>
            </a:pPr>
            <a:r>
              <a:rPr sz="1800" dirty="0"/>
              <a:t>500GB</a:t>
            </a:r>
            <a:endParaRPr sz="180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156</a:t>
            </a:fld>
            <a:endParaRPr dirty="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3617" y="585216"/>
            <a:ext cx="2366772" cy="1034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63617" y="585216"/>
            <a:ext cx="2367280" cy="1035050"/>
          </a:xfrm>
          <a:custGeom>
            <a:avLst/>
            <a:gdLst/>
            <a:ahLst/>
            <a:cxnLst/>
            <a:rect l="l" t="t" r="r" b="b"/>
            <a:pathLst>
              <a:path w="2367279" h="1035050">
                <a:moveTo>
                  <a:pt x="0" y="1034796"/>
                </a:moveTo>
                <a:lnTo>
                  <a:pt x="2366772" y="1034796"/>
                </a:lnTo>
                <a:lnTo>
                  <a:pt x="2366772" y="0"/>
                </a:lnTo>
                <a:lnTo>
                  <a:pt x="0" y="0"/>
                </a:lnTo>
                <a:lnTo>
                  <a:pt x="0" y="1034796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988" y="20935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0" y="1034796"/>
                </a:moveTo>
                <a:lnTo>
                  <a:pt x="2366010" y="1034796"/>
                </a:lnTo>
                <a:lnTo>
                  <a:pt x="2366010" y="0"/>
                </a:lnTo>
                <a:lnTo>
                  <a:pt x="0" y="0"/>
                </a:lnTo>
                <a:lnTo>
                  <a:pt x="0" y="103479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81375" y="20935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2366010" y="0"/>
                </a:moveTo>
                <a:lnTo>
                  <a:pt x="0" y="0"/>
                </a:lnTo>
                <a:lnTo>
                  <a:pt x="0" y="1034796"/>
                </a:lnTo>
                <a:lnTo>
                  <a:pt x="2366010" y="1034796"/>
                </a:lnTo>
                <a:lnTo>
                  <a:pt x="23660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81375" y="20935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0" y="1034796"/>
                </a:moveTo>
                <a:lnTo>
                  <a:pt x="2366010" y="1034796"/>
                </a:lnTo>
                <a:lnTo>
                  <a:pt x="2366010" y="0"/>
                </a:lnTo>
                <a:lnTo>
                  <a:pt x="0" y="0"/>
                </a:lnTo>
                <a:lnTo>
                  <a:pt x="0" y="103479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46672" y="20935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2366009" y="0"/>
                </a:moveTo>
                <a:lnTo>
                  <a:pt x="0" y="0"/>
                </a:lnTo>
                <a:lnTo>
                  <a:pt x="0" y="1034796"/>
                </a:lnTo>
                <a:lnTo>
                  <a:pt x="2366009" y="1034796"/>
                </a:lnTo>
                <a:lnTo>
                  <a:pt x="2366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46672" y="20935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6"/>
                </a:moveTo>
                <a:lnTo>
                  <a:pt x="2366009" y="1034796"/>
                </a:lnTo>
                <a:lnTo>
                  <a:pt x="2366009" y="0"/>
                </a:lnTo>
                <a:lnTo>
                  <a:pt x="0" y="0"/>
                </a:lnTo>
                <a:lnTo>
                  <a:pt x="0" y="103479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11970" y="20935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6"/>
                </a:moveTo>
                <a:lnTo>
                  <a:pt x="2366009" y="1034796"/>
                </a:lnTo>
                <a:lnTo>
                  <a:pt x="2366009" y="0"/>
                </a:lnTo>
                <a:lnTo>
                  <a:pt x="0" y="0"/>
                </a:lnTo>
                <a:lnTo>
                  <a:pt x="0" y="103479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6388" y="22459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2366010" y="0"/>
                </a:moveTo>
                <a:lnTo>
                  <a:pt x="0" y="0"/>
                </a:lnTo>
                <a:lnTo>
                  <a:pt x="0" y="1034796"/>
                </a:lnTo>
                <a:lnTo>
                  <a:pt x="2366010" y="1034796"/>
                </a:lnTo>
                <a:lnTo>
                  <a:pt x="23660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6388" y="22459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0" y="1034796"/>
                </a:moveTo>
                <a:lnTo>
                  <a:pt x="2366010" y="1034796"/>
                </a:lnTo>
                <a:lnTo>
                  <a:pt x="2366010" y="0"/>
                </a:lnTo>
                <a:lnTo>
                  <a:pt x="0" y="0"/>
                </a:lnTo>
                <a:lnTo>
                  <a:pt x="0" y="103479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33775" y="22459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2366010" y="0"/>
                </a:moveTo>
                <a:lnTo>
                  <a:pt x="0" y="0"/>
                </a:lnTo>
                <a:lnTo>
                  <a:pt x="0" y="1034796"/>
                </a:lnTo>
                <a:lnTo>
                  <a:pt x="2366010" y="1034796"/>
                </a:lnTo>
                <a:lnTo>
                  <a:pt x="23660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33775" y="22459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0" y="1034796"/>
                </a:moveTo>
                <a:lnTo>
                  <a:pt x="2366010" y="1034796"/>
                </a:lnTo>
                <a:lnTo>
                  <a:pt x="2366010" y="0"/>
                </a:lnTo>
                <a:lnTo>
                  <a:pt x="0" y="0"/>
                </a:lnTo>
                <a:lnTo>
                  <a:pt x="0" y="103479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99072" y="22459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2366009" y="0"/>
                </a:moveTo>
                <a:lnTo>
                  <a:pt x="0" y="0"/>
                </a:lnTo>
                <a:lnTo>
                  <a:pt x="0" y="1034796"/>
                </a:lnTo>
                <a:lnTo>
                  <a:pt x="2366009" y="1034796"/>
                </a:lnTo>
                <a:lnTo>
                  <a:pt x="2366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99072" y="22459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6"/>
                </a:moveTo>
                <a:lnTo>
                  <a:pt x="2366009" y="1034796"/>
                </a:lnTo>
                <a:lnTo>
                  <a:pt x="2366009" y="0"/>
                </a:lnTo>
                <a:lnTo>
                  <a:pt x="0" y="0"/>
                </a:lnTo>
                <a:lnTo>
                  <a:pt x="0" y="103479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64370" y="22459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2366009" y="0"/>
                </a:moveTo>
                <a:lnTo>
                  <a:pt x="0" y="0"/>
                </a:lnTo>
                <a:lnTo>
                  <a:pt x="0" y="1034796"/>
                </a:lnTo>
                <a:lnTo>
                  <a:pt x="2366009" y="1034796"/>
                </a:lnTo>
                <a:lnTo>
                  <a:pt x="2366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64370" y="22459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6"/>
                </a:moveTo>
                <a:lnTo>
                  <a:pt x="2366009" y="1034796"/>
                </a:lnTo>
                <a:lnTo>
                  <a:pt x="2366009" y="0"/>
                </a:lnTo>
                <a:lnTo>
                  <a:pt x="0" y="0"/>
                </a:lnTo>
                <a:lnTo>
                  <a:pt x="0" y="103479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8788" y="23983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2366010" y="0"/>
                </a:moveTo>
                <a:lnTo>
                  <a:pt x="0" y="0"/>
                </a:lnTo>
                <a:lnTo>
                  <a:pt x="0" y="1034796"/>
                </a:lnTo>
                <a:lnTo>
                  <a:pt x="2366010" y="1034796"/>
                </a:lnTo>
                <a:lnTo>
                  <a:pt x="23660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78788" y="23983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0" y="1034796"/>
                </a:moveTo>
                <a:lnTo>
                  <a:pt x="2366010" y="1034796"/>
                </a:lnTo>
                <a:lnTo>
                  <a:pt x="2366010" y="0"/>
                </a:lnTo>
                <a:lnTo>
                  <a:pt x="0" y="0"/>
                </a:lnTo>
                <a:lnTo>
                  <a:pt x="0" y="103479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86175" y="23983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2366010" y="0"/>
                </a:moveTo>
                <a:lnTo>
                  <a:pt x="0" y="0"/>
                </a:lnTo>
                <a:lnTo>
                  <a:pt x="0" y="1034796"/>
                </a:lnTo>
                <a:lnTo>
                  <a:pt x="2366010" y="1034796"/>
                </a:lnTo>
                <a:lnTo>
                  <a:pt x="23660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86175" y="23983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0" y="1034796"/>
                </a:moveTo>
                <a:lnTo>
                  <a:pt x="2366010" y="1034796"/>
                </a:lnTo>
                <a:lnTo>
                  <a:pt x="2366010" y="0"/>
                </a:lnTo>
                <a:lnTo>
                  <a:pt x="0" y="0"/>
                </a:lnTo>
                <a:lnTo>
                  <a:pt x="0" y="103479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51472" y="23983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2366009" y="0"/>
                </a:moveTo>
                <a:lnTo>
                  <a:pt x="0" y="0"/>
                </a:lnTo>
                <a:lnTo>
                  <a:pt x="0" y="1034796"/>
                </a:lnTo>
                <a:lnTo>
                  <a:pt x="2366009" y="1034796"/>
                </a:lnTo>
                <a:lnTo>
                  <a:pt x="2366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51472" y="23983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6"/>
                </a:moveTo>
                <a:lnTo>
                  <a:pt x="2366009" y="1034796"/>
                </a:lnTo>
                <a:lnTo>
                  <a:pt x="2366009" y="0"/>
                </a:lnTo>
                <a:lnTo>
                  <a:pt x="0" y="0"/>
                </a:lnTo>
                <a:lnTo>
                  <a:pt x="0" y="103479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16770" y="23983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2366009" y="0"/>
                </a:moveTo>
                <a:lnTo>
                  <a:pt x="0" y="0"/>
                </a:lnTo>
                <a:lnTo>
                  <a:pt x="0" y="1034796"/>
                </a:lnTo>
                <a:lnTo>
                  <a:pt x="2366009" y="1034796"/>
                </a:lnTo>
                <a:lnTo>
                  <a:pt x="2366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16770" y="23983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6"/>
                </a:moveTo>
                <a:lnTo>
                  <a:pt x="2366009" y="1034796"/>
                </a:lnTo>
                <a:lnTo>
                  <a:pt x="2366009" y="0"/>
                </a:lnTo>
                <a:lnTo>
                  <a:pt x="0" y="0"/>
                </a:lnTo>
                <a:lnTo>
                  <a:pt x="0" y="103479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31188" y="25507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2366010" y="0"/>
                </a:moveTo>
                <a:lnTo>
                  <a:pt x="0" y="0"/>
                </a:lnTo>
                <a:lnTo>
                  <a:pt x="0" y="1034796"/>
                </a:lnTo>
                <a:lnTo>
                  <a:pt x="2366010" y="1034796"/>
                </a:lnTo>
                <a:lnTo>
                  <a:pt x="23660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31188" y="25507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0" y="1034796"/>
                </a:moveTo>
                <a:lnTo>
                  <a:pt x="2366010" y="1034796"/>
                </a:lnTo>
                <a:lnTo>
                  <a:pt x="2366010" y="0"/>
                </a:lnTo>
                <a:lnTo>
                  <a:pt x="0" y="0"/>
                </a:lnTo>
                <a:lnTo>
                  <a:pt x="0" y="103479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38575" y="25507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2366010" y="0"/>
                </a:moveTo>
                <a:lnTo>
                  <a:pt x="0" y="0"/>
                </a:lnTo>
                <a:lnTo>
                  <a:pt x="0" y="1034796"/>
                </a:lnTo>
                <a:lnTo>
                  <a:pt x="2366010" y="1034796"/>
                </a:lnTo>
                <a:lnTo>
                  <a:pt x="23660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38575" y="25507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0" y="1034796"/>
                </a:moveTo>
                <a:lnTo>
                  <a:pt x="2366010" y="1034796"/>
                </a:lnTo>
                <a:lnTo>
                  <a:pt x="2366010" y="0"/>
                </a:lnTo>
                <a:lnTo>
                  <a:pt x="0" y="0"/>
                </a:lnTo>
                <a:lnTo>
                  <a:pt x="0" y="103479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03872" y="25507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2366009" y="0"/>
                </a:moveTo>
                <a:lnTo>
                  <a:pt x="0" y="0"/>
                </a:lnTo>
                <a:lnTo>
                  <a:pt x="0" y="1034796"/>
                </a:lnTo>
                <a:lnTo>
                  <a:pt x="2366009" y="1034796"/>
                </a:lnTo>
                <a:lnTo>
                  <a:pt x="2366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03872" y="25507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6"/>
                </a:moveTo>
                <a:lnTo>
                  <a:pt x="2366009" y="1034796"/>
                </a:lnTo>
                <a:lnTo>
                  <a:pt x="2366009" y="0"/>
                </a:lnTo>
                <a:lnTo>
                  <a:pt x="0" y="0"/>
                </a:lnTo>
                <a:lnTo>
                  <a:pt x="0" y="103479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369170" y="25507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2366009" y="0"/>
                </a:moveTo>
                <a:lnTo>
                  <a:pt x="0" y="0"/>
                </a:lnTo>
                <a:lnTo>
                  <a:pt x="0" y="1034796"/>
                </a:lnTo>
                <a:lnTo>
                  <a:pt x="2366009" y="1034796"/>
                </a:lnTo>
                <a:lnTo>
                  <a:pt x="2366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369170" y="25507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6"/>
                </a:moveTo>
                <a:lnTo>
                  <a:pt x="2366009" y="1034796"/>
                </a:lnTo>
                <a:lnTo>
                  <a:pt x="2366009" y="0"/>
                </a:lnTo>
                <a:lnTo>
                  <a:pt x="0" y="0"/>
                </a:lnTo>
                <a:lnTo>
                  <a:pt x="0" y="103479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83588" y="27031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2366010" y="0"/>
                </a:moveTo>
                <a:lnTo>
                  <a:pt x="0" y="0"/>
                </a:lnTo>
                <a:lnTo>
                  <a:pt x="0" y="1034795"/>
                </a:lnTo>
                <a:lnTo>
                  <a:pt x="2366010" y="1034795"/>
                </a:lnTo>
                <a:lnTo>
                  <a:pt x="23660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83588" y="27031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0" y="1034795"/>
                </a:moveTo>
                <a:lnTo>
                  <a:pt x="2366010" y="1034795"/>
                </a:lnTo>
                <a:lnTo>
                  <a:pt x="2366010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90975" y="27031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2366010" y="0"/>
                </a:moveTo>
                <a:lnTo>
                  <a:pt x="0" y="0"/>
                </a:lnTo>
                <a:lnTo>
                  <a:pt x="0" y="1034795"/>
                </a:lnTo>
                <a:lnTo>
                  <a:pt x="2366010" y="1034795"/>
                </a:lnTo>
                <a:lnTo>
                  <a:pt x="23660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90975" y="27031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0" y="1034795"/>
                </a:moveTo>
                <a:lnTo>
                  <a:pt x="2366010" y="1034795"/>
                </a:lnTo>
                <a:lnTo>
                  <a:pt x="2366010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56272" y="27031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2366009" y="0"/>
                </a:moveTo>
                <a:lnTo>
                  <a:pt x="0" y="0"/>
                </a:lnTo>
                <a:lnTo>
                  <a:pt x="0" y="1034795"/>
                </a:lnTo>
                <a:lnTo>
                  <a:pt x="2366009" y="1034795"/>
                </a:lnTo>
                <a:lnTo>
                  <a:pt x="2366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56272" y="27031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5"/>
                </a:moveTo>
                <a:lnTo>
                  <a:pt x="2366009" y="1034795"/>
                </a:lnTo>
                <a:lnTo>
                  <a:pt x="2366009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21570" y="27031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2366009" y="0"/>
                </a:moveTo>
                <a:lnTo>
                  <a:pt x="0" y="0"/>
                </a:lnTo>
                <a:lnTo>
                  <a:pt x="0" y="1034795"/>
                </a:lnTo>
                <a:lnTo>
                  <a:pt x="2366009" y="1034795"/>
                </a:lnTo>
                <a:lnTo>
                  <a:pt x="2366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521570" y="27031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5"/>
                </a:moveTo>
                <a:lnTo>
                  <a:pt x="2366009" y="1034795"/>
                </a:lnTo>
                <a:lnTo>
                  <a:pt x="2366009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35988" y="28555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2366010" y="0"/>
                </a:moveTo>
                <a:lnTo>
                  <a:pt x="0" y="0"/>
                </a:lnTo>
                <a:lnTo>
                  <a:pt x="0" y="1034795"/>
                </a:lnTo>
                <a:lnTo>
                  <a:pt x="2366010" y="1034795"/>
                </a:lnTo>
                <a:lnTo>
                  <a:pt x="23660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35988" y="28555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0" y="1034795"/>
                </a:moveTo>
                <a:lnTo>
                  <a:pt x="2366010" y="1034795"/>
                </a:lnTo>
                <a:lnTo>
                  <a:pt x="2366010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43375" y="28555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2366009" y="0"/>
                </a:moveTo>
                <a:lnTo>
                  <a:pt x="0" y="0"/>
                </a:lnTo>
                <a:lnTo>
                  <a:pt x="0" y="1034795"/>
                </a:lnTo>
                <a:lnTo>
                  <a:pt x="2366009" y="1034795"/>
                </a:lnTo>
                <a:lnTo>
                  <a:pt x="2366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43375" y="28555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5"/>
                </a:moveTo>
                <a:lnTo>
                  <a:pt x="2366009" y="1034795"/>
                </a:lnTo>
                <a:lnTo>
                  <a:pt x="2366009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08672" y="28555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2366009" y="0"/>
                </a:moveTo>
                <a:lnTo>
                  <a:pt x="0" y="0"/>
                </a:lnTo>
                <a:lnTo>
                  <a:pt x="0" y="1034795"/>
                </a:lnTo>
                <a:lnTo>
                  <a:pt x="2366009" y="1034795"/>
                </a:lnTo>
                <a:lnTo>
                  <a:pt x="2366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08672" y="28555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5"/>
                </a:moveTo>
                <a:lnTo>
                  <a:pt x="2366009" y="1034795"/>
                </a:lnTo>
                <a:lnTo>
                  <a:pt x="2366009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673970" y="28555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2366009" y="0"/>
                </a:moveTo>
                <a:lnTo>
                  <a:pt x="0" y="0"/>
                </a:lnTo>
                <a:lnTo>
                  <a:pt x="0" y="1034795"/>
                </a:lnTo>
                <a:lnTo>
                  <a:pt x="2366009" y="1034795"/>
                </a:lnTo>
                <a:lnTo>
                  <a:pt x="2366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673970" y="28555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5"/>
                </a:moveTo>
                <a:lnTo>
                  <a:pt x="2366009" y="1034795"/>
                </a:lnTo>
                <a:lnTo>
                  <a:pt x="2366009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88388" y="30079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2366010" y="0"/>
                </a:moveTo>
                <a:lnTo>
                  <a:pt x="0" y="0"/>
                </a:lnTo>
                <a:lnTo>
                  <a:pt x="0" y="1034795"/>
                </a:lnTo>
                <a:lnTo>
                  <a:pt x="2366010" y="1034795"/>
                </a:lnTo>
                <a:lnTo>
                  <a:pt x="23660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88388" y="30079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0" y="1034795"/>
                </a:moveTo>
                <a:lnTo>
                  <a:pt x="2366010" y="1034795"/>
                </a:lnTo>
                <a:lnTo>
                  <a:pt x="2366010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95775" y="30079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2366009" y="0"/>
                </a:moveTo>
                <a:lnTo>
                  <a:pt x="0" y="0"/>
                </a:lnTo>
                <a:lnTo>
                  <a:pt x="0" y="1034795"/>
                </a:lnTo>
                <a:lnTo>
                  <a:pt x="2366009" y="1034795"/>
                </a:lnTo>
                <a:lnTo>
                  <a:pt x="2366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95775" y="30079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5"/>
                </a:moveTo>
                <a:lnTo>
                  <a:pt x="2366009" y="1034795"/>
                </a:lnTo>
                <a:lnTo>
                  <a:pt x="2366009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61072" y="30079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2366009" y="0"/>
                </a:moveTo>
                <a:lnTo>
                  <a:pt x="0" y="0"/>
                </a:lnTo>
                <a:lnTo>
                  <a:pt x="0" y="1034795"/>
                </a:lnTo>
                <a:lnTo>
                  <a:pt x="2366009" y="1034795"/>
                </a:lnTo>
                <a:lnTo>
                  <a:pt x="2366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61072" y="30079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5"/>
                </a:moveTo>
                <a:lnTo>
                  <a:pt x="2366009" y="1034795"/>
                </a:lnTo>
                <a:lnTo>
                  <a:pt x="2366009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826370" y="30079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2366009" y="0"/>
                </a:moveTo>
                <a:lnTo>
                  <a:pt x="0" y="0"/>
                </a:lnTo>
                <a:lnTo>
                  <a:pt x="0" y="1034795"/>
                </a:lnTo>
                <a:lnTo>
                  <a:pt x="2366009" y="1034795"/>
                </a:lnTo>
                <a:lnTo>
                  <a:pt x="2366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826370" y="3007995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5"/>
                </a:moveTo>
                <a:lnTo>
                  <a:pt x="2366009" y="1034795"/>
                </a:lnTo>
                <a:lnTo>
                  <a:pt x="2366009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734311" y="3460241"/>
            <a:ext cx="470534" cy="3784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923794" y="3346703"/>
            <a:ext cx="457200" cy="364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23794" y="3346703"/>
            <a:ext cx="457200" cy="365125"/>
          </a:xfrm>
          <a:custGeom>
            <a:avLst/>
            <a:gdLst/>
            <a:ahLst/>
            <a:cxnLst/>
            <a:rect l="l" t="t" r="r" b="b"/>
            <a:pathLst>
              <a:path w="457200" h="365125">
                <a:moveTo>
                  <a:pt x="0" y="364998"/>
                </a:moveTo>
                <a:lnTo>
                  <a:pt x="457200" y="364998"/>
                </a:lnTo>
                <a:lnTo>
                  <a:pt x="457200" y="0"/>
                </a:lnTo>
                <a:lnTo>
                  <a:pt x="0" y="0"/>
                </a:lnTo>
                <a:lnTo>
                  <a:pt x="0" y="364998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926842" y="3365246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487417" y="3144011"/>
            <a:ext cx="457200" cy="364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87417" y="3144011"/>
            <a:ext cx="457200" cy="365125"/>
          </a:xfrm>
          <a:custGeom>
            <a:avLst/>
            <a:gdLst/>
            <a:ahLst/>
            <a:cxnLst/>
            <a:rect l="l" t="t" r="r" b="b"/>
            <a:pathLst>
              <a:path w="457200" h="365125">
                <a:moveTo>
                  <a:pt x="0" y="364998"/>
                </a:moveTo>
                <a:lnTo>
                  <a:pt x="457200" y="364998"/>
                </a:lnTo>
                <a:lnTo>
                  <a:pt x="457200" y="0"/>
                </a:lnTo>
                <a:lnTo>
                  <a:pt x="0" y="0"/>
                </a:lnTo>
                <a:lnTo>
                  <a:pt x="0" y="364998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490465" y="3162808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199888" y="3509009"/>
            <a:ext cx="457200" cy="3649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99888" y="3509009"/>
            <a:ext cx="457200" cy="365125"/>
          </a:xfrm>
          <a:custGeom>
            <a:avLst/>
            <a:gdLst/>
            <a:ahLst/>
            <a:cxnLst/>
            <a:rect l="l" t="t" r="r" b="b"/>
            <a:pathLst>
              <a:path w="457200" h="365125">
                <a:moveTo>
                  <a:pt x="0" y="364997"/>
                </a:moveTo>
                <a:lnTo>
                  <a:pt x="457200" y="364997"/>
                </a:lnTo>
                <a:lnTo>
                  <a:pt x="457200" y="0"/>
                </a:lnTo>
                <a:lnTo>
                  <a:pt x="0" y="0"/>
                </a:lnTo>
                <a:lnTo>
                  <a:pt x="0" y="364997"/>
                </a:lnTo>
                <a:close/>
              </a:path>
            </a:pathLst>
          </a:custGeom>
          <a:ln w="6095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202935" y="3527805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347204" y="3416808"/>
            <a:ext cx="457200" cy="3649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47204" y="3416808"/>
            <a:ext cx="457200" cy="365125"/>
          </a:xfrm>
          <a:custGeom>
            <a:avLst/>
            <a:gdLst/>
            <a:ahLst/>
            <a:cxnLst/>
            <a:rect l="l" t="t" r="r" b="b"/>
            <a:pathLst>
              <a:path w="457200" h="365125">
                <a:moveTo>
                  <a:pt x="0" y="364997"/>
                </a:moveTo>
                <a:lnTo>
                  <a:pt x="457200" y="364997"/>
                </a:lnTo>
                <a:lnTo>
                  <a:pt x="457200" y="0"/>
                </a:lnTo>
                <a:lnTo>
                  <a:pt x="0" y="0"/>
                </a:lnTo>
                <a:lnTo>
                  <a:pt x="0" y="364997"/>
                </a:lnTo>
                <a:close/>
              </a:path>
            </a:pathLst>
          </a:custGeom>
          <a:ln w="6095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350252" y="3435350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8055102" y="3144011"/>
            <a:ext cx="457200" cy="364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055102" y="3144011"/>
            <a:ext cx="457200" cy="365125"/>
          </a:xfrm>
          <a:custGeom>
            <a:avLst/>
            <a:gdLst/>
            <a:ahLst/>
            <a:cxnLst/>
            <a:rect l="l" t="t" r="r" b="b"/>
            <a:pathLst>
              <a:path w="457200" h="365125">
                <a:moveTo>
                  <a:pt x="0" y="364998"/>
                </a:moveTo>
                <a:lnTo>
                  <a:pt x="457200" y="364998"/>
                </a:lnTo>
                <a:lnTo>
                  <a:pt x="457200" y="0"/>
                </a:lnTo>
                <a:lnTo>
                  <a:pt x="0" y="0"/>
                </a:lnTo>
                <a:lnTo>
                  <a:pt x="0" y="364998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8058150" y="3162808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483345" y="3577590"/>
            <a:ext cx="457200" cy="364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83345" y="3577590"/>
            <a:ext cx="457200" cy="365125"/>
          </a:xfrm>
          <a:custGeom>
            <a:avLst/>
            <a:gdLst/>
            <a:ahLst/>
            <a:cxnLst/>
            <a:rect l="l" t="t" r="r" b="b"/>
            <a:pathLst>
              <a:path w="457200" h="365125">
                <a:moveTo>
                  <a:pt x="0" y="364998"/>
                </a:moveTo>
                <a:lnTo>
                  <a:pt x="457200" y="364998"/>
                </a:lnTo>
                <a:lnTo>
                  <a:pt x="457200" y="0"/>
                </a:lnTo>
                <a:lnTo>
                  <a:pt x="0" y="0"/>
                </a:lnTo>
                <a:lnTo>
                  <a:pt x="0" y="364998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8501062" y="3595878"/>
            <a:ext cx="466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0475214" y="3272790"/>
            <a:ext cx="457200" cy="364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475214" y="3272790"/>
            <a:ext cx="457200" cy="365125"/>
          </a:xfrm>
          <a:custGeom>
            <a:avLst/>
            <a:gdLst/>
            <a:ahLst/>
            <a:cxnLst/>
            <a:rect l="l" t="t" r="r" b="b"/>
            <a:pathLst>
              <a:path w="457200" h="365125">
                <a:moveTo>
                  <a:pt x="0" y="364998"/>
                </a:moveTo>
                <a:lnTo>
                  <a:pt x="457200" y="364998"/>
                </a:lnTo>
                <a:lnTo>
                  <a:pt x="457200" y="0"/>
                </a:lnTo>
                <a:lnTo>
                  <a:pt x="0" y="0"/>
                </a:lnTo>
                <a:lnTo>
                  <a:pt x="0" y="364998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10478261" y="3291078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1600688" y="3555491"/>
            <a:ext cx="457200" cy="364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600688" y="3555491"/>
            <a:ext cx="457200" cy="365125"/>
          </a:xfrm>
          <a:custGeom>
            <a:avLst/>
            <a:gdLst/>
            <a:ahLst/>
            <a:cxnLst/>
            <a:rect l="l" t="t" r="r" b="b"/>
            <a:pathLst>
              <a:path w="457200" h="365125">
                <a:moveTo>
                  <a:pt x="0" y="364998"/>
                </a:moveTo>
                <a:lnTo>
                  <a:pt x="457200" y="364998"/>
                </a:lnTo>
                <a:lnTo>
                  <a:pt x="457200" y="0"/>
                </a:lnTo>
                <a:lnTo>
                  <a:pt x="0" y="0"/>
                </a:lnTo>
                <a:lnTo>
                  <a:pt x="0" y="364998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1756897" y="3573779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204584" y="3018663"/>
            <a:ext cx="457200" cy="364490"/>
          </a:xfrm>
          <a:custGeom>
            <a:avLst/>
            <a:gdLst/>
            <a:ahLst/>
            <a:cxnLst/>
            <a:rect l="l" t="t" r="r" b="b"/>
            <a:pathLst>
              <a:path w="457200" h="364489">
                <a:moveTo>
                  <a:pt x="457199" y="0"/>
                </a:moveTo>
                <a:lnTo>
                  <a:pt x="0" y="0"/>
                </a:lnTo>
                <a:lnTo>
                  <a:pt x="0" y="364236"/>
                </a:lnTo>
                <a:lnTo>
                  <a:pt x="457199" y="364236"/>
                </a:lnTo>
                <a:lnTo>
                  <a:pt x="457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204584" y="3018663"/>
            <a:ext cx="457200" cy="364490"/>
          </a:xfrm>
          <a:custGeom>
            <a:avLst/>
            <a:gdLst/>
            <a:ahLst/>
            <a:cxnLst/>
            <a:rect l="l" t="t" r="r" b="b"/>
            <a:pathLst>
              <a:path w="457200" h="364489">
                <a:moveTo>
                  <a:pt x="0" y="364236"/>
                </a:moveTo>
                <a:lnTo>
                  <a:pt x="457199" y="364236"/>
                </a:lnTo>
                <a:lnTo>
                  <a:pt x="457199" y="0"/>
                </a:lnTo>
                <a:lnTo>
                  <a:pt x="0" y="0"/>
                </a:lnTo>
                <a:lnTo>
                  <a:pt x="0" y="36423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6371844" y="3036315"/>
            <a:ext cx="12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8969882" y="3018663"/>
            <a:ext cx="457200" cy="364490"/>
          </a:xfrm>
          <a:custGeom>
            <a:avLst/>
            <a:gdLst/>
            <a:ahLst/>
            <a:cxnLst/>
            <a:rect l="l" t="t" r="r" b="b"/>
            <a:pathLst>
              <a:path w="457200" h="364489">
                <a:moveTo>
                  <a:pt x="457200" y="0"/>
                </a:moveTo>
                <a:lnTo>
                  <a:pt x="0" y="0"/>
                </a:lnTo>
                <a:lnTo>
                  <a:pt x="0" y="364236"/>
                </a:lnTo>
                <a:lnTo>
                  <a:pt x="457200" y="364236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69882" y="3018663"/>
            <a:ext cx="457200" cy="364490"/>
          </a:xfrm>
          <a:custGeom>
            <a:avLst/>
            <a:gdLst/>
            <a:ahLst/>
            <a:cxnLst/>
            <a:rect l="l" t="t" r="r" b="b"/>
            <a:pathLst>
              <a:path w="457200" h="364489">
                <a:moveTo>
                  <a:pt x="0" y="364236"/>
                </a:moveTo>
                <a:lnTo>
                  <a:pt x="457200" y="364236"/>
                </a:lnTo>
                <a:lnTo>
                  <a:pt x="457200" y="0"/>
                </a:lnTo>
                <a:lnTo>
                  <a:pt x="0" y="0"/>
                </a:lnTo>
                <a:lnTo>
                  <a:pt x="0" y="36423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9137142" y="3036315"/>
            <a:ext cx="12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1753468" y="3007995"/>
            <a:ext cx="438784" cy="365125"/>
          </a:xfrm>
          <a:custGeom>
            <a:avLst/>
            <a:gdLst/>
            <a:ahLst/>
            <a:cxnLst/>
            <a:rect l="l" t="t" r="r" b="b"/>
            <a:pathLst>
              <a:path w="438784" h="365125">
                <a:moveTo>
                  <a:pt x="0" y="364998"/>
                </a:moveTo>
                <a:lnTo>
                  <a:pt x="438530" y="364998"/>
                </a:lnTo>
                <a:lnTo>
                  <a:pt x="438530" y="0"/>
                </a:lnTo>
                <a:lnTo>
                  <a:pt x="0" y="0"/>
                </a:lnTo>
                <a:lnTo>
                  <a:pt x="0" y="3649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753468" y="3366515"/>
            <a:ext cx="438784" cy="13335"/>
          </a:xfrm>
          <a:custGeom>
            <a:avLst/>
            <a:gdLst/>
            <a:ahLst/>
            <a:cxnLst/>
            <a:rect l="l" t="t" r="r" b="b"/>
            <a:pathLst>
              <a:path w="438784" h="13335">
                <a:moveTo>
                  <a:pt x="0" y="12953"/>
                </a:moveTo>
                <a:lnTo>
                  <a:pt x="438530" y="12953"/>
                </a:lnTo>
                <a:lnTo>
                  <a:pt x="43853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1753468" y="3007995"/>
            <a:ext cx="438784" cy="365125"/>
          </a:xfrm>
          <a:custGeom>
            <a:avLst/>
            <a:gdLst/>
            <a:ahLst/>
            <a:cxnLst/>
            <a:rect l="l" t="t" r="r" b="b"/>
            <a:pathLst>
              <a:path w="438784" h="365125">
                <a:moveTo>
                  <a:pt x="438530" y="0"/>
                </a:moveTo>
                <a:lnTo>
                  <a:pt x="0" y="0"/>
                </a:lnTo>
                <a:lnTo>
                  <a:pt x="0" y="364998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11887581" y="3007995"/>
            <a:ext cx="152400" cy="365760"/>
          </a:xfrm>
          <a:prstGeom prst="rect">
            <a:avLst/>
          </a:prstGeom>
          <a:solidFill>
            <a:srgbClr val="000000"/>
          </a:solidFill>
          <a:ln w="1295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915286" y="4400930"/>
            <a:ext cx="8462010" cy="858519"/>
          </a:xfrm>
          <a:custGeom>
            <a:avLst/>
            <a:gdLst/>
            <a:ahLst/>
            <a:cxnLst/>
            <a:rect l="l" t="t" r="r" b="b"/>
            <a:pathLst>
              <a:path w="8462010" h="858520">
                <a:moveTo>
                  <a:pt x="8462010" y="0"/>
                </a:moveTo>
                <a:lnTo>
                  <a:pt x="0" y="0"/>
                </a:lnTo>
                <a:lnTo>
                  <a:pt x="0" y="858012"/>
                </a:lnTo>
                <a:lnTo>
                  <a:pt x="8462010" y="858012"/>
                </a:lnTo>
                <a:lnTo>
                  <a:pt x="84620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1915286" y="4400930"/>
            <a:ext cx="8462010" cy="858519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4889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 </a:t>
            </a:r>
            <a:r>
              <a:rPr sz="1800" spc="-5" dirty="0">
                <a:latin typeface="Calibri"/>
                <a:cs typeface="Calibri"/>
              </a:rPr>
              <a:t>{abc,9874,abc@xyz.com,11,89,645,145,25,331………………………………}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96" name="object 96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7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157</a:t>
            </a:fld>
            <a:endParaRPr dirty="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122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Joins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1093470" cy="20701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Inner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Ou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er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Left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right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242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Join</a:t>
            </a:r>
            <a:r>
              <a:rPr sz="4400" b="0" spc="-40" dirty="0">
                <a:latin typeface="Calibri Light"/>
                <a:cs typeface="Calibri Light"/>
              </a:rPr>
              <a:t> </a:t>
            </a:r>
            <a:r>
              <a:rPr sz="4400" b="0" spc="-25" dirty="0">
                <a:latin typeface="Calibri Light"/>
                <a:cs typeface="Calibri Light"/>
              </a:rPr>
              <a:t>Strategies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4848225" cy="2581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Common </a:t>
            </a:r>
            <a:r>
              <a:rPr sz="2800" dirty="0">
                <a:latin typeface="Calibri"/>
                <a:cs typeface="Calibri"/>
              </a:rPr>
              <a:t>Join/ </a:t>
            </a:r>
            <a:r>
              <a:rPr sz="2800" spc="-10" dirty="0">
                <a:latin typeface="Calibri"/>
                <a:cs typeface="Calibri"/>
              </a:rPr>
              <a:t>Reduce </a:t>
            </a:r>
            <a:r>
              <a:rPr sz="2800" dirty="0">
                <a:latin typeface="Calibri"/>
                <a:cs typeface="Calibri"/>
              </a:rPr>
              <a:t>Side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Join</a:t>
            </a: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Map </a:t>
            </a:r>
            <a:r>
              <a:rPr sz="2800" spc="-5" dirty="0">
                <a:latin typeface="Calibri"/>
                <a:cs typeface="Calibri"/>
              </a:rPr>
              <a:t>Side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join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Bucket </a:t>
            </a:r>
            <a:r>
              <a:rPr sz="2800" dirty="0">
                <a:latin typeface="Calibri"/>
                <a:cs typeface="Calibri"/>
              </a:rPr>
              <a:t>Map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Join</a:t>
            </a: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Sort </a:t>
            </a:r>
            <a:r>
              <a:rPr sz="2800" spc="-15" dirty="0">
                <a:latin typeface="Calibri"/>
                <a:cs typeface="Calibri"/>
              </a:rPr>
              <a:t>Merge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join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Skew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Join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743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Big </a:t>
            </a:r>
            <a:r>
              <a:rPr sz="4400" b="0" spc="-30" dirty="0">
                <a:latin typeface="Calibri Light"/>
                <a:cs typeface="Calibri Light"/>
              </a:rPr>
              <a:t>Data </a:t>
            </a:r>
            <a:r>
              <a:rPr sz="4400" b="0" spc="-5" dirty="0">
                <a:latin typeface="Calibri Light"/>
                <a:cs typeface="Calibri Light"/>
              </a:rPr>
              <a:t>on</a:t>
            </a:r>
            <a:r>
              <a:rPr sz="4400" b="0" spc="-35" dirty="0">
                <a:latin typeface="Calibri Light"/>
                <a:cs typeface="Calibri Light"/>
              </a:rPr>
              <a:t> </a:t>
            </a:r>
            <a:r>
              <a:rPr sz="4400" b="0" spc="-65" dirty="0">
                <a:latin typeface="Calibri Light"/>
                <a:cs typeface="Calibri Light"/>
              </a:rPr>
              <a:t>AWS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27982" y="2526792"/>
            <a:ext cx="2366010" cy="1034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27982" y="2526792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6"/>
                </a:moveTo>
                <a:lnTo>
                  <a:pt x="2366010" y="1034796"/>
                </a:lnTo>
                <a:lnTo>
                  <a:pt x="2366010" y="0"/>
                </a:lnTo>
                <a:lnTo>
                  <a:pt x="0" y="0"/>
                </a:lnTo>
                <a:lnTo>
                  <a:pt x="0" y="1034796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7591" y="4035171"/>
            <a:ext cx="2367280" cy="1035050"/>
          </a:xfrm>
          <a:custGeom>
            <a:avLst/>
            <a:gdLst/>
            <a:ahLst/>
            <a:cxnLst/>
            <a:rect l="l" t="t" r="r" b="b"/>
            <a:pathLst>
              <a:path w="2367280" h="1035050">
                <a:moveTo>
                  <a:pt x="0" y="1034795"/>
                </a:moveTo>
                <a:lnTo>
                  <a:pt x="2366772" y="1034795"/>
                </a:lnTo>
                <a:lnTo>
                  <a:pt x="2366772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4976" y="40351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2366010" y="0"/>
                </a:moveTo>
                <a:lnTo>
                  <a:pt x="0" y="0"/>
                </a:lnTo>
                <a:lnTo>
                  <a:pt x="0" y="1034795"/>
                </a:lnTo>
                <a:lnTo>
                  <a:pt x="2366010" y="1034795"/>
                </a:lnTo>
                <a:lnTo>
                  <a:pt x="23660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4976" y="40351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0" y="1034795"/>
                </a:moveTo>
                <a:lnTo>
                  <a:pt x="2366010" y="1034795"/>
                </a:lnTo>
                <a:lnTo>
                  <a:pt x="2366010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0275" y="40351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2366009" y="0"/>
                </a:moveTo>
                <a:lnTo>
                  <a:pt x="0" y="0"/>
                </a:lnTo>
                <a:lnTo>
                  <a:pt x="0" y="1034795"/>
                </a:lnTo>
                <a:lnTo>
                  <a:pt x="2366009" y="1034795"/>
                </a:lnTo>
                <a:lnTo>
                  <a:pt x="2366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0275" y="40351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5"/>
                </a:moveTo>
                <a:lnTo>
                  <a:pt x="2366009" y="1034795"/>
                </a:lnTo>
                <a:lnTo>
                  <a:pt x="2366009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5572" y="40351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5"/>
                </a:moveTo>
                <a:lnTo>
                  <a:pt x="2366009" y="1034795"/>
                </a:lnTo>
                <a:lnTo>
                  <a:pt x="2366009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9991" y="4187571"/>
            <a:ext cx="2367280" cy="1035050"/>
          </a:xfrm>
          <a:custGeom>
            <a:avLst/>
            <a:gdLst/>
            <a:ahLst/>
            <a:cxnLst/>
            <a:rect l="l" t="t" r="r" b="b"/>
            <a:pathLst>
              <a:path w="2367280" h="1035050">
                <a:moveTo>
                  <a:pt x="2366772" y="0"/>
                </a:moveTo>
                <a:lnTo>
                  <a:pt x="0" y="0"/>
                </a:lnTo>
                <a:lnTo>
                  <a:pt x="0" y="1034795"/>
                </a:lnTo>
                <a:lnTo>
                  <a:pt x="2366772" y="1034795"/>
                </a:lnTo>
                <a:lnTo>
                  <a:pt x="23667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9991" y="4187571"/>
            <a:ext cx="2367280" cy="1035050"/>
          </a:xfrm>
          <a:custGeom>
            <a:avLst/>
            <a:gdLst/>
            <a:ahLst/>
            <a:cxnLst/>
            <a:rect l="l" t="t" r="r" b="b"/>
            <a:pathLst>
              <a:path w="2367280" h="1035050">
                <a:moveTo>
                  <a:pt x="0" y="1034795"/>
                </a:moveTo>
                <a:lnTo>
                  <a:pt x="2366772" y="1034795"/>
                </a:lnTo>
                <a:lnTo>
                  <a:pt x="2366772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97377" y="41875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2366010" y="0"/>
                </a:moveTo>
                <a:lnTo>
                  <a:pt x="0" y="0"/>
                </a:lnTo>
                <a:lnTo>
                  <a:pt x="0" y="1034795"/>
                </a:lnTo>
                <a:lnTo>
                  <a:pt x="2366010" y="1034795"/>
                </a:lnTo>
                <a:lnTo>
                  <a:pt x="23660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97377" y="41875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0" y="1034795"/>
                </a:moveTo>
                <a:lnTo>
                  <a:pt x="2366010" y="1034795"/>
                </a:lnTo>
                <a:lnTo>
                  <a:pt x="2366010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62675" y="41875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2366009" y="0"/>
                </a:moveTo>
                <a:lnTo>
                  <a:pt x="0" y="0"/>
                </a:lnTo>
                <a:lnTo>
                  <a:pt x="0" y="1034795"/>
                </a:lnTo>
                <a:lnTo>
                  <a:pt x="2366009" y="1034795"/>
                </a:lnTo>
                <a:lnTo>
                  <a:pt x="2366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62675" y="41875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5"/>
                </a:moveTo>
                <a:lnTo>
                  <a:pt x="2366009" y="1034795"/>
                </a:lnTo>
                <a:lnTo>
                  <a:pt x="2366009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27972" y="41875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2366009" y="0"/>
                </a:moveTo>
                <a:lnTo>
                  <a:pt x="0" y="0"/>
                </a:lnTo>
                <a:lnTo>
                  <a:pt x="0" y="1034795"/>
                </a:lnTo>
                <a:lnTo>
                  <a:pt x="2366009" y="1034795"/>
                </a:lnTo>
                <a:lnTo>
                  <a:pt x="2366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27972" y="41875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5"/>
                </a:moveTo>
                <a:lnTo>
                  <a:pt x="2366009" y="1034795"/>
                </a:lnTo>
                <a:lnTo>
                  <a:pt x="2366009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2391" y="4339971"/>
            <a:ext cx="2367280" cy="1035050"/>
          </a:xfrm>
          <a:custGeom>
            <a:avLst/>
            <a:gdLst/>
            <a:ahLst/>
            <a:cxnLst/>
            <a:rect l="l" t="t" r="r" b="b"/>
            <a:pathLst>
              <a:path w="2367280" h="1035050">
                <a:moveTo>
                  <a:pt x="2366772" y="0"/>
                </a:moveTo>
                <a:lnTo>
                  <a:pt x="0" y="0"/>
                </a:lnTo>
                <a:lnTo>
                  <a:pt x="0" y="1034795"/>
                </a:lnTo>
                <a:lnTo>
                  <a:pt x="2366772" y="1034795"/>
                </a:lnTo>
                <a:lnTo>
                  <a:pt x="23667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2391" y="4339971"/>
            <a:ext cx="2367280" cy="1035050"/>
          </a:xfrm>
          <a:custGeom>
            <a:avLst/>
            <a:gdLst/>
            <a:ahLst/>
            <a:cxnLst/>
            <a:rect l="l" t="t" r="r" b="b"/>
            <a:pathLst>
              <a:path w="2367280" h="1035050">
                <a:moveTo>
                  <a:pt x="0" y="1034795"/>
                </a:moveTo>
                <a:lnTo>
                  <a:pt x="2366772" y="1034795"/>
                </a:lnTo>
                <a:lnTo>
                  <a:pt x="2366772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49777" y="43399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2366010" y="0"/>
                </a:moveTo>
                <a:lnTo>
                  <a:pt x="0" y="0"/>
                </a:lnTo>
                <a:lnTo>
                  <a:pt x="0" y="1034795"/>
                </a:lnTo>
                <a:lnTo>
                  <a:pt x="2366010" y="1034795"/>
                </a:lnTo>
                <a:lnTo>
                  <a:pt x="23660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49777" y="43399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0" y="1034795"/>
                </a:moveTo>
                <a:lnTo>
                  <a:pt x="2366010" y="1034795"/>
                </a:lnTo>
                <a:lnTo>
                  <a:pt x="2366010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15075" y="43399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2366009" y="0"/>
                </a:moveTo>
                <a:lnTo>
                  <a:pt x="0" y="0"/>
                </a:lnTo>
                <a:lnTo>
                  <a:pt x="0" y="1034795"/>
                </a:lnTo>
                <a:lnTo>
                  <a:pt x="2366009" y="1034795"/>
                </a:lnTo>
                <a:lnTo>
                  <a:pt x="2366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15075" y="43399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5"/>
                </a:moveTo>
                <a:lnTo>
                  <a:pt x="2366009" y="1034795"/>
                </a:lnTo>
                <a:lnTo>
                  <a:pt x="2366009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80372" y="43399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2366009" y="0"/>
                </a:moveTo>
                <a:lnTo>
                  <a:pt x="0" y="0"/>
                </a:lnTo>
                <a:lnTo>
                  <a:pt x="0" y="1034795"/>
                </a:lnTo>
                <a:lnTo>
                  <a:pt x="2366009" y="1034795"/>
                </a:lnTo>
                <a:lnTo>
                  <a:pt x="2366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80372" y="43399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5"/>
                </a:moveTo>
                <a:lnTo>
                  <a:pt x="2366009" y="1034795"/>
                </a:lnTo>
                <a:lnTo>
                  <a:pt x="2366009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94791" y="4492371"/>
            <a:ext cx="2367280" cy="1035050"/>
          </a:xfrm>
          <a:custGeom>
            <a:avLst/>
            <a:gdLst/>
            <a:ahLst/>
            <a:cxnLst/>
            <a:rect l="l" t="t" r="r" b="b"/>
            <a:pathLst>
              <a:path w="2367279" h="1035050">
                <a:moveTo>
                  <a:pt x="2366772" y="0"/>
                </a:moveTo>
                <a:lnTo>
                  <a:pt x="0" y="0"/>
                </a:lnTo>
                <a:lnTo>
                  <a:pt x="0" y="1034795"/>
                </a:lnTo>
                <a:lnTo>
                  <a:pt x="2366772" y="1034795"/>
                </a:lnTo>
                <a:lnTo>
                  <a:pt x="23667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94791" y="4492371"/>
            <a:ext cx="2367280" cy="1035050"/>
          </a:xfrm>
          <a:custGeom>
            <a:avLst/>
            <a:gdLst/>
            <a:ahLst/>
            <a:cxnLst/>
            <a:rect l="l" t="t" r="r" b="b"/>
            <a:pathLst>
              <a:path w="2367279" h="1035050">
                <a:moveTo>
                  <a:pt x="0" y="1034795"/>
                </a:moveTo>
                <a:lnTo>
                  <a:pt x="2366772" y="1034795"/>
                </a:lnTo>
                <a:lnTo>
                  <a:pt x="2366772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02177" y="44923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2366010" y="0"/>
                </a:moveTo>
                <a:lnTo>
                  <a:pt x="0" y="0"/>
                </a:lnTo>
                <a:lnTo>
                  <a:pt x="0" y="1034795"/>
                </a:lnTo>
                <a:lnTo>
                  <a:pt x="2366010" y="1034795"/>
                </a:lnTo>
                <a:lnTo>
                  <a:pt x="23660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02177" y="44923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0" y="1034795"/>
                </a:moveTo>
                <a:lnTo>
                  <a:pt x="2366010" y="1034795"/>
                </a:lnTo>
                <a:lnTo>
                  <a:pt x="2366010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67475" y="44923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2366009" y="0"/>
                </a:moveTo>
                <a:lnTo>
                  <a:pt x="0" y="0"/>
                </a:lnTo>
                <a:lnTo>
                  <a:pt x="0" y="1034795"/>
                </a:lnTo>
                <a:lnTo>
                  <a:pt x="2366009" y="1034795"/>
                </a:lnTo>
                <a:lnTo>
                  <a:pt x="2366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67475" y="44923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5"/>
                </a:moveTo>
                <a:lnTo>
                  <a:pt x="2366009" y="1034795"/>
                </a:lnTo>
                <a:lnTo>
                  <a:pt x="2366009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32772" y="44923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2366009" y="0"/>
                </a:moveTo>
                <a:lnTo>
                  <a:pt x="0" y="0"/>
                </a:lnTo>
                <a:lnTo>
                  <a:pt x="0" y="1034795"/>
                </a:lnTo>
                <a:lnTo>
                  <a:pt x="2366009" y="1034795"/>
                </a:lnTo>
                <a:lnTo>
                  <a:pt x="2366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32772" y="44923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5"/>
                </a:moveTo>
                <a:lnTo>
                  <a:pt x="2366009" y="1034795"/>
                </a:lnTo>
                <a:lnTo>
                  <a:pt x="2366009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7191" y="4644771"/>
            <a:ext cx="2367280" cy="1035050"/>
          </a:xfrm>
          <a:custGeom>
            <a:avLst/>
            <a:gdLst/>
            <a:ahLst/>
            <a:cxnLst/>
            <a:rect l="l" t="t" r="r" b="b"/>
            <a:pathLst>
              <a:path w="2367279" h="1035050">
                <a:moveTo>
                  <a:pt x="2366772" y="0"/>
                </a:moveTo>
                <a:lnTo>
                  <a:pt x="0" y="0"/>
                </a:lnTo>
                <a:lnTo>
                  <a:pt x="0" y="1034795"/>
                </a:lnTo>
                <a:lnTo>
                  <a:pt x="2366772" y="1034795"/>
                </a:lnTo>
                <a:lnTo>
                  <a:pt x="23667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47191" y="4644771"/>
            <a:ext cx="2367280" cy="1035050"/>
          </a:xfrm>
          <a:custGeom>
            <a:avLst/>
            <a:gdLst/>
            <a:ahLst/>
            <a:cxnLst/>
            <a:rect l="l" t="t" r="r" b="b"/>
            <a:pathLst>
              <a:path w="2367279" h="1035050">
                <a:moveTo>
                  <a:pt x="0" y="1034795"/>
                </a:moveTo>
                <a:lnTo>
                  <a:pt x="2366772" y="1034795"/>
                </a:lnTo>
                <a:lnTo>
                  <a:pt x="2366772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54577" y="46447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2366010" y="0"/>
                </a:moveTo>
                <a:lnTo>
                  <a:pt x="0" y="0"/>
                </a:lnTo>
                <a:lnTo>
                  <a:pt x="0" y="1034795"/>
                </a:lnTo>
                <a:lnTo>
                  <a:pt x="2366010" y="1034795"/>
                </a:lnTo>
                <a:lnTo>
                  <a:pt x="23660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54577" y="46447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0" y="1034795"/>
                </a:moveTo>
                <a:lnTo>
                  <a:pt x="2366010" y="1034795"/>
                </a:lnTo>
                <a:lnTo>
                  <a:pt x="2366010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19875" y="46447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2366009" y="0"/>
                </a:moveTo>
                <a:lnTo>
                  <a:pt x="0" y="0"/>
                </a:lnTo>
                <a:lnTo>
                  <a:pt x="0" y="1034795"/>
                </a:lnTo>
                <a:lnTo>
                  <a:pt x="2366009" y="1034795"/>
                </a:lnTo>
                <a:lnTo>
                  <a:pt x="2366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19875" y="46447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5"/>
                </a:moveTo>
                <a:lnTo>
                  <a:pt x="2366009" y="1034795"/>
                </a:lnTo>
                <a:lnTo>
                  <a:pt x="2366009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85172" y="46447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2366009" y="0"/>
                </a:moveTo>
                <a:lnTo>
                  <a:pt x="0" y="0"/>
                </a:lnTo>
                <a:lnTo>
                  <a:pt x="0" y="1034795"/>
                </a:lnTo>
                <a:lnTo>
                  <a:pt x="2366009" y="1034795"/>
                </a:lnTo>
                <a:lnTo>
                  <a:pt x="2366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85172" y="46447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5"/>
                </a:moveTo>
                <a:lnTo>
                  <a:pt x="2366009" y="1034795"/>
                </a:lnTo>
                <a:lnTo>
                  <a:pt x="2366009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99591" y="4797171"/>
            <a:ext cx="2367280" cy="1035050"/>
          </a:xfrm>
          <a:custGeom>
            <a:avLst/>
            <a:gdLst/>
            <a:ahLst/>
            <a:cxnLst/>
            <a:rect l="l" t="t" r="r" b="b"/>
            <a:pathLst>
              <a:path w="2367279" h="1035050">
                <a:moveTo>
                  <a:pt x="2366772" y="0"/>
                </a:moveTo>
                <a:lnTo>
                  <a:pt x="0" y="0"/>
                </a:lnTo>
                <a:lnTo>
                  <a:pt x="0" y="1034795"/>
                </a:lnTo>
                <a:lnTo>
                  <a:pt x="2366772" y="1034795"/>
                </a:lnTo>
                <a:lnTo>
                  <a:pt x="23667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99591" y="4797171"/>
            <a:ext cx="2367280" cy="1035050"/>
          </a:xfrm>
          <a:custGeom>
            <a:avLst/>
            <a:gdLst/>
            <a:ahLst/>
            <a:cxnLst/>
            <a:rect l="l" t="t" r="r" b="b"/>
            <a:pathLst>
              <a:path w="2367279" h="1035050">
                <a:moveTo>
                  <a:pt x="0" y="1034795"/>
                </a:moveTo>
                <a:lnTo>
                  <a:pt x="2366772" y="1034795"/>
                </a:lnTo>
                <a:lnTo>
                  <a:pt x="2366772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06977" y="47971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2366010" y="0"/>
                </a:moveTo>
                <a:lnTo>
                  <a:pt x="0" y="0"/>
                </a:lnTo>
                <a:lnTo>
                  <a:pt x="0" y="1034795"/>
                </a:lnTo>
                <a:lnTo>
                  <a:pt x="2366010" y="1034795"/>
                </a:lnTo>
                <a:lnTo>
                  <a:pt x="23660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06977" y="47971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10" h="1035050">
                <a:moveTo>
                  <a:pt x="0" y="1034795"/>
                </a:moveTo>
                <a:lnTo>
                  <a:pt x="2366010" y="1034795"/>
                </a:lnTo>
                <a:lnTo>
                  <a:pt x="2366010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72275" y="47971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2366009" y="0"/>
                </a:moveTo>
                <a:lnTo>
                  <a:pt x="0" y="0"/>
                </a:lnTo>
                <a:lnTo>
                  <a:pt x="0" y="1034795"/>
                </a:lnTo>
                <a:lnTo>
                  <a:pt x="2366009" y="1034795"/>
                </a:lnTo>
                <a:lnTo>
                  <a:pt x="2366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72275" y="47971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5"/>
                </a:moveTo>
                <a:lnTo>
                  <a:pt x="2366009" y="1034795"/>
                </a:lnTo>
                <a:lnTo>
                  <a:pt x="2366009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37572" y="47971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2366009" y="0"/>
                </a:moveTo>
                <a:lnTo>
                  <a:pt x="0" y="0"/>
                </a:lnTo>
                <a:lnTo>
                  <a:pt x="0" y="1034795"/>
                </a:lnTo>
                <a:lnTo>
                  <a:pt x="2366009" y="1034795"/>
                </a:lnTo>
                <a:lnTo>
                  <a:pt x="2366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37572" y="47971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5"/>
                </a:moveTo>
                <a:lnTo>
                  <a:pt x="2366009" y="1034795"/>
                </a:lnTo>
                <a:lnTo>
                  <a:pt x="2366009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51991" y="4949571"/>
            <a:ext cx="2367280" cy="1035050"/>
          </a:xfrm>
          <a:custGeom>
            <a:avLst/>
            <a:gdLst/>
            <a:ahLst/>
            <a:cxnLst/>
            <a:rect l="l" t="t" r="r" b="b"/>
            <a:pathLst>
              <a:path w="2367279" h="1035050">
                <a:moveTo>
                  <a:pt x="2366772" y="0"/>
                </a:moveTo>
                <a:lnTo>
                  <a:pt x="0" y="0"/>
                </a:lnTo>
                <a:lnTo>
                  <a:pt x="0" y="1034795"/>
                </a:lnTo>
                <a:lnTo>
                  <a:pt x="2366772" y="1034795"/>
                </a:lnTo>
                <a:lnTo>
                  <a:pt x="23667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51991" y="4949571"/>
            <a:ext cx="2367280" cy="1035050"/>
          </a:xfrm>
          <a:custGeom>
            <a:avLst/>
            <a:gdLst/>
            <a:ahLst/>
            <a:cxnLst/>
            <a:rect l="l" t="t" r="r" b="b"/>
            <a:pathLst>
              <a:path w="2367279" h="1035050">
                <a:moveTo>
                  <a:pt x="0" y="1034795"/>
                </a:moveTo>
                <a:lnTo>
                  <a:pt x="2366772" y="1034795"/>
                </a:lnTo>
                <a:lnTo>
                  <a:pt x="2366772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59377" y="49495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2366009" y="0"/>
                </a:moveTo>
                <a:lnTo>
                  <a:pt x="0" y="0"/>
                </a:lnTo>
                <a:lnTo>
                  <a:pt x="0" y="1034795"/>
                </a:lnTo>
                <a:lnTo>
                  <a:pt x="2366009" y="1034795"/>
                </a:lnTo>
                <a:lnTo>
                  <a:pt x="2366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59377" y="49495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5"/>
                </a:moveTo>
                <a:lnTo>
                  <a:pt x="2366009" y="1034795"/>
                </a:lnTo>
                <a:lnTo>
                  <a:pt x="2366009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11720" y="4993766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2366009" y="0"/>
                </a:moveTo>
                <a:lnTo>
                  <a:pt x="0" y="0"/>
                </a:lnTo>
                <a:lnTo>
                  <a:pt x="0" y="1034796"/>
                </a:lnTo>
                <a:lnTo>
                  <a:pt x="2366009" y="1034796"/>
                </a:lnTo>
                <a:lnTo>
                  <a:pt x="2366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11720" y="4993766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6"/>
                </a:moveTo>
                <a:lnTo>
                  <a:pt x="2366009" y="1034796"/>
                </a:lnTo>
                <a:lnTo>
                  <a:pt x="2366009" y="0"/>
                </a:lnTo>
                <a:lnTo>
                  <a:pt x="0" y="0"/>
                </a:lnTo>
                <a:lnTo>
                  <a:pt x="0" y="103479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689972" y="49495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2366009" y="0"/>
                </a:moveTo>
                <a:lnTo>
                  <a:pt x="0" y="0"/>
                </a:lnTo>
                <a:lnTo>
                  <a:pt x="0" y="1034795"/>
                </a:lnTo>
                <a:lnTo>
                  <a:pt x="2366009" y="1034795"/>
                </a:lnTo>
                <a:lnTo>
                  <a:pt x="2366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689972" y="4949571"/>
            <a:ext cx="2366010" cy="1035050"/>
          </a:xfrm>
          <a:custGeom>
            <a:avLst/>
            <a:gdLst/>
            <a:ahLst/>
            <a:cxnLst/>
            <a:rect l="l" t="t" r="r" b="b"/>
            <a:pathLst>
              <a:path w="2366009" h="1035050">
                <a:moveTo>
                  <a:pt x="0" y="1034795"/>
                </a:moveTo>
                <a:lnTo>
                  <a:pt x="2366009" y="1034795"/>
                </a:lnTo>
                <a:lnTo>
                  <a:pt x="2366009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50133" y="4979289"/>
            <a:ext cx="457200" cy="365125"/>
          </a:xfrm>
          <a:custGeom>
            <a:avLst/>
            <a:gdLst/>
            <a:ahLst/>
            <a:cxnLst/>
            <a:rect l="l" t="t" r="r" b="b"/>
            <a:pathLst>
              <a:path w="457200" h="365125">
                <a:moveTo>
                  <a:pt x="457200" y="0"/>
                </a:moveTo>
                <a:lnTo>
                  <a:pt x="0" y="0"/>
                </a:lnTo>
                <a:lnTo>
                  <a:pt x="0" y="364998"/>
                </a:lnTo>
                <a:lnTo>
                  <a:pt x="457200" y="364998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50133" y="4979289"/>
            <a:ext cx="457200" cy="365125"/>
          </a:xfrm>
          <a:custGeom>
            <a:avLst/>
            <a:gdLst/>
            <a:ahLst/>
            <a:cxnLst/>
            <a:rect l="l" t="t" r="r" b="b"/>
            <a:pathLst>
              <a:path w="457200" h="365125">
                <a:moveTo>
                  <a:pt x="0" y="364998"/>
                </a:moveTo>
                <a:lnTo>
                  <a:pt x="457200" y="364998"/>
                </a:lnTo>
                <a:lnTo>
                  <a:pt x="457200" y="0"/>
                </a:lnTo>
                <a:lnTo>
                  <a:pt x="0" y="0"/>
                </a:lnTo>
                <a:lnTo>
                  <a:pt x="0" y="36499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538346" y="5076444"/>
            <a:ext cx="139700" cy="1397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927098" y="5349240"/>
            <a:ext cx="457200" cy="364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27098" y="5349240"/>
            <a:ext cx="457200" cy="365125"/>
          </a:xfrm>
          <a:custGeom>
            <a:avLst/>
            <a:gdLst/>
            <a:ahLst/>
            <a:cxnLst/>
            <a:rect l="l" t="t" r="r" b="b"/>
            <a:pathLst>
              <a:path w="457200" h="365125">
                <a:moveTo>
                  <a:pt x="0" y="364998"/>
                </a:moveTo>
                <a:lnTo>
                  <a:pt x="457200" y="364998"/>
                </a:lnTo>
                <a:lnTo>
                  <a:pt x="457200" y="0"/>
                </a:lnTo>
                <a:lnTo>
                  <a:pt x="0" y="0"/>
                </a:lnTo>
                <a:lnTo>
                  <a:pt x="0" y="364998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930145" y="5367782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351782" y="5085588"/>
            <a:ext cx="457200" cy="364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351782" y="5085588"/>
            <a:ext cx="457200" cy="365125"/>
          </a:xfrm>
          <a:custGeom>
            <a:avLst/>
            <a:gdLst/>
            <a:ahLst/>
            <a:cxnLst/>
            <a:rect l="l" t="t" r="r" b="b"/>
            <a:pathLst>
              <a:path w="457200" h="365125">
                <a:moveTo>
                  <a:pt x="0" y="364998"/>
                </a:moveTo>
                <a:lnTo>
                  <a:pt x="457200" y="364998"/>
                </a:lnTo>
                <a:lnTo>
                  <a:pt x="457200" y="0"/>
                </a:lnTo>
                <a:lnTo>
                  <a:pt x="0" y="0"/>
                </a:lnTo>
                <a:lnTo>
                  <a:pt x="0" y="364998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4354829" y="5103876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063490" y="5450585"/>
            <a:ext cx="457200" cy="364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63490" y="5450585"/>
            <a:ext cx="457200" cy="365125"/>
          </a:xfrm>
          <a:custGeom>
            <a:avLst/>
            <a:gdLst/>
            <a:ahLst/>
            <a:cxnLst/>
            <a:rect l="l" t="t" r="r" b="b"/>
            <a:pathLst>
              <a:path w="457200" h="365125">
                <a:moveTo>
                  <a:pt x="0" y="364997"/>
                </a:moveTo>
                <a:lnTo>
                  <a:pt x="457200" y="364997"/>
                </a:lnTo>
                <a:lnTo>
                  <a:pt x="457200" y="0"/>
                </a:lnTo>
                <a:lnTo>
                  <a:pt x="0" y="0"/>
                </a:lnTo>
                <a:lnTo>
                  <a:pt x="0" y="364997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066538" y="5468873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210806" y="5358384"/>
            <a:ext cx="457200" cy="3649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210806" y="5358384"/>
            <a:ext cx="457200" cy="365125"/>
          </a:xfrm>
          <a:custGeom>
            <a:avLst/>
            <a:gdLst/>
            <a:ahLst/>
            <a:cxnLst/>
            <a:rect l="l" t="t" r="r" b="b"/>
            <a:pathLst>
              <a:path w="457200" h="365125">
                <a:moveTo>
                  <a:pt x="0" y="364997"/>
                </a:moveTo>
                <a:lnTo>
                  <a:pt x="457200" y="364997"/>
                </a:lnTo>
                <a:lnTo>
                  <a:pt x="457200" y="0"/>
                </a:lnTo>
                <a:lnTo>
                  <a:pt x="0" y="0"/>
                </a:lnTo>
                <a:lnTo>
                  <a:pt x="0" y="364997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7213854" y="5376671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918704" y="5085588"/>
            <a:ext cx="457200" cy="364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18704" y="5085588"/>
            <a:ext cx="457200" cy="365125"/>
          </a:xfrm>
          <a:custGeom>
            <a:avLst/>
            <a:gdLst/>
            <a:ahLst/>
            <a:cxnLst/>
            <a:rect l="l" t="t" r="r" b="b"/>
            <a:pathLst>
              <a:path w="457200" h="365125">
                <a:moveTo>
                  <a:pt x="0" y="364998"/>
                </a:moveTo>
                <a:lnTo>
                  <a:pt x="457200" y="364998"/>
                </a:lnTo>
                <a:lnTo>
                  <a:pt x="457200" y="0"/>
                </a:lnTo>
                <a:lnTo>
                  <a:pt x="0" y="0"/>
                </a:lnTo>
                <a:lnTo>
                  <a:pt x="0" y="364998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7921752" y="5103876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346947" y="5518403"/>
            <a:ext cx="457200" cy="364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46947" y="5518403"/>
            <a:ext cx="457200" cy="365125"/>
          </a:xfrm>
          <a:custGeom>
            <a:avLst/>
            <a:gdLst/>
            <a:ahLst/>
            <a:cxnLst/>
            <a:rect l="l" t="t" r="r" b="b"/>
            <a:pathLst>
              <a:path w="457200" h="365125">
                <a:moveTo>
                  <a:pt x="0" y="364998"/>
                </a:moveTo>
                <a:lnTo>
                  <a:pt x="457200" y="364998"/>
                </a:lnTo>
                <a:lnTo>
                  <a:pt x="457200" y="0"/>
                </a:lnTo>
                <a:lnTo>
                  <a:pt x="0" y="0"/>
                </a:lnTo>
                <a:lnTo>
                  <a:pt x="0" y="364998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8364664" y="5537200"/>
            <a:ext cx="466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0338816" y="5213603"/>
            <a:ext cx="457200" cy="364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338816" y="5213603"/>
            <a:ext cx="457200" cy="365125"/>
          </a:xfrm>
          <a:custGeom>
            <a:avLst/>
            <a:gdLst/>
            <a:ahLst/>
            <a:cxnLst/>
            <a:rect l="l" t="t" r="r" b="b"/>
            <a:pathLst>
              <a:path w="457200" h="365125">
                <a:moveTo>
                  <a:pt x="0" y="364998"/>
                </a:moveTo>
                <a:lnTo>
                  <a:pt x="457200" y="364998"/>
                </a:lnTo>
                <a:lnTo>
                  <a:pt x="457200" y="0"/>
                </a:lnTo>
                <a:lnTo>
                  <a:pt x="0" y="0"/>
                </a:lnTo>
                <a:lnTo>
                  <a:pt x="0" y="364998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10341864" y="5232400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11464290" y="5496305"/>
            <a:ext cx="457200" cy="3649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464290" y="5496305"/>
            <a:ext cx="457200" cy="365125"/>
          </a:xfrm>
          <a:custGeom>
            <a:avLst/>
            <a:gdLst/>
            <a:ahLst/>
            <a:cxnLst/>
            <a:rect l="l" t="t" r="r" b="b"/>
            <a:pathLst>
              <a:path w="457200" h="365125">
                <a:moveTo>
                  <a:pt x="0" y="364998"/>
                </a:moveTo>
                <a:lnTo>
                  <a:pt x="457200" y="364998"/>
                </a:lnTo>
                <a:lnTo>
                  <a:pt x="457200" y="0"/>
                </a:lnTo>
                <a:lnTo>
                  <a:pt x="0" y="0"/>
                </a:lnTo>
                <a:lnTo>
                  <a:pt x="0" y="364998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11620500" y="5515102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568577" y="1019175"/>
            <a:ext cx="1793239" cy="906144"/>
          </a:xfrm>
          <a:custGeom>
            <a:avLst/>
            <a:gdLst/>
            <a:ahLst/>
            <a:cxnLst/>
            <a:rect l="l" t="t" r="r" b="b"/>
            <a:pathLst>
              <a:path w="1793239" h="906144">
                <a:moveTo>
                  <a:pt x="1792986" y="0"/>
                </a:moveTo>
                <a:lnTo>
                  <a:pt x="0" y="0"/>
                </a:lnTo>
                <a:lnTo>
                  <a:pt x="0" y="906017"/>
                </a:lnTo>
                <a:lnTo>
                  <a:pt x="1792986" y="906017"/>
                </a:lnTo>
                <a:lnTo>
                  <a:pt x="17929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1568577" y="1019175"/>
            <a:ext cx="1793239" cy="906144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63830" rIns="0" bIns="0" rtlCol="0">
            <a:spAutoFit/>
          </a:bodyPr>
          <a:lstStyle/>
          <a:p>
            <a:pPr marL="658495" marR="311150" indent="-342265">
              <a:lnSpc>
                <a:spcPct val="100000"/>
              </a:lnSpc>
              <a:spcBef>
                <a:spcPts val="1290"/>
              </a:spcBef>
            </a:pPr>
            <a:r>
              <a:rPr sz="1800" spc="-5" dirty="0">
                <a:latin typeface="Calibri"/>
                <a:cs typeface="Calibri"/>
              </a:rPr>
              <a:t>Thela_menu  10KB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352163" y="1019175"/>
            <a:ext cx="1792605" cy="906144"/>
          </a:xfrm>
          <a:prstGeom prst="rect">
            <a:avLst/>
          </a:prstGeom>
          <a:solidFill>
            <a:srgbClr val="FFFFFF"/>
          </a:solidFill>
          <a:ln w="12953">
            <a:solidFill>
              <a:srgbClr val="000000"/>
            </a:solidFill>
          </a:ln>
        </p:spPr>
        <p:txBody>
          <a:bodyPr vert="horz" wrap="square" lIns="0" tIns="163830" rIns="0" bIns="0" rtlCol="0">
            <a:spAutoFit/>
          </a:bodyPr>
          <a:lstStyle/>
          <a:p>
            <a:pPr marL="662305" marR="280670" indent="-375920">
              <a:lnSpc>
                <a:spcPct val="100000"/>
              </a:lnSpc>
              <a:spcBef>
                <a:spcPts val="1290"/>
              </a:spcBef>
            </a:pPr>
            <a:r>
              <a:rPr sz="1800" spc="-5" dirty="0">
                <a:latin typeface="Calibri"/>
                <a:cs typeface="Calibri"/>
              </a:rPr>
              <a:t>Thela_o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  </a:t>
            </a:r>
            <a:r>
              <a:rPr sz="1800" spc="-5" dirty="0">
                <a:latin typeface="Calibri"/>
                <a:cs typeface="Calibri"/>
              </a:rPr>
              <a:t>10TB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004940" y="4959477"/>
            <a:ext cx="457200" cy="365125"/>
          </a:xfrm>
          <a:custGeom>
            <a:avLst/>
            <a:gdLst/>
            <a:ahLst/>
            <a:cxnLst/>
            <a:rect l="l" t="t" r="r" b="b"/>
            <a:pathLst>
              <a:path w="457200" h="365125">
                <a:moveTo>
                  <a:pt x="457200" y="0"/>
                </a:moveTo>
                <a:lnTo>
                  <a:pt x="0" y="0"/>
                </a:lnTo>
                <a:lnTo>
                  <a:pt x="0" y="364998"/>
                </a:lnTo>
                <a:lnTo>
                  <a:pt x="457200" y="364998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004940" y="4959477"/>
            <a:ext cx="457200" cy="365125"/>
          </a:xfrm>
          <a:custGeom>
            <a:avLst/>
            <a:gdLst/>
            <a:ahLst/>
            <a:cxnLst/>
            <a:rect l="l" t="t" r="r" b="b"/>
            <a:pathLst>
              <a:path w="457200" h="365125">
                <a:moveTo>
                  <a:pt x="0" y="364998"/>
                </a:moveTo>
                <a:lnTo>
                  <a:pt x="457200" y="364998"/>
                </a:lnTo>
                <a:lnTo>
                  <a:pt x="457200" y="0"/>
                </a:lnTo>
                <a:lnTo>
                  <a:pt x="0" y="0"/>
                </a:lnTo>
                <a:lnTo>
                  <a:pt x="0" y="36499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6220586" y="5069966"/>
            <a:ext cx="120014" cy="152400"/>
          </a:xfrm>
          <a:prstGeom prst="rect">
            <a:avLst/>
          </a:prstGeom>
          <a:solidFill>
            <a:srgbClr val="000000"/>
          </a:solidFill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8766429" y="4993766"/>
            <a:ext cx="457200" cy="365125"/>
          </a:xfrm>
          <a:custGeom>
            <a:avLst/>
            <a:gdLst/>
            <a:ahLst/>
            <a:cxnLst/>
            <a:rect l="l" t="t" r="r" b="b"/>
            <a:pathLst>
              <a:path w="457200" h="365125">
                <a:moveTo>
                  <a:pt x="457200" y="0"/>
                </a:moveTo>
                <a:lnTo>
                  <a:pt x="0" y="0"/>
                </a:lnTo>
                <a:lnTo>
                  <a:pt x="0" y="364997"/>
                </a:lnTo>
                <a:lnTo>
                  <a:pt x="457200" y="364997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66429" y="4993766"/>
            <a:ext cx="457200" cy="365125"/>
          </a:xfrm>
          <a:custGeom>
            <a:avLst/>
            <a:gdLst/>
            <a:ahLst/>
            <a:cxnLst/>
            <a:rect l="l" t="t" r="r" b="b"/>
            <a:pathLst>
              <a:path w="457200" h="365125">
                <a:moveTo>
                  <a:pt x="0" y="364997"/>
                </a:moveTo>
                <a:lnTo>
                  <a:pt x="457200" y="364997"/>
                </a:lnTo>
                <a:lnTo>
                  <a:pt x="457200" y="0"/>
                </a:lnTo>
                <a:lnTo>
                  <a:pt x="0" y="0"/>
                </a:lnTo>
                <a:lnTo>
                  <a:pt x="0" y="36499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8985884" y="5069966"/>
            <a:ext cx="107314" cy="152400"/>
          </a:xfrm>
          <a:prstGeom prst="rect">
            <a:avLst/>
          </a:prstGeom>
          <a:solidFill>
            <a:srgbClr val="000000"/>
          </a:solidFill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1480292" y="5032247"/>
            <a:ext cx="470534" cy="3784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9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40767" y="0"/>
            <a:ext cx="12151360" cy="866775"/>
          </a:xfrm>
          <a:custGeom>
            <a:avLst/>
            <a:gdLst/>
            <a:ahLst/>
            <a:cxnLst/>
            <a:rect l="l" t="t" r="r" b="b"/>
            <a:pathLst>
              <a:path w="12151360" h="866775">
                <a:moveTo>
                  <a:pt x="0" y="866775"/>
                </a:moveTo>
                <a:lnTo>
                  <a:pt x="12151233" y="866775"/>
                </a:lnTo>
                <a:lnTo>
                  <a:pt x="12151233" y="0"/>
                </a:lnTo>
                <a:lnTo>
                  <a:pt x="0" y="0"/>
                </a:lnTo>
                <a:lnTo>
                  <a:pt x="0" y="866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0767" y="860297"/>
            <a:ext cx="12151360" cy="13335"/>
          </a:xfrm>
          <a:custGeom>
            <a:avLst/>
            <a:gdLst/>
            <a:ahLst/>
            <a:cxnLst/>
            <a:rect l="l" t="t" r="r" b="b"/>
            <a:pathLst>
              <a:path w="12151360" h="13334">
                <a:moveTo>
                  <a:pt x="0" y="12953"/>
                </a:moveTo>
                <a:lnTo>
                  <a:pt x="12151233" y="12953"/>
                </a:lnTo>
                <a:lnTo>
                  <a:pt x="12151233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0767" y="0"/>
            <a:ext cx="0" cy="866775"/>
          </a:xfrm>
          <a:custGeom>
            <a:avLst/>
            <a:gdLst/>
            <a:ahLst/>
            <a:cxnLst/>
            <a:rect l="l" t="t" r="r" b="b"/>
            <a:pathLst>
              <a:path h="866775">
                <a:moveTo>
                  <a:pt x="0" y="0"/>
                </a:moveTo>
                <a:lnTo>
                  <a:pt x="0" y="866775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>
            <a:spLocks noGrp="1"/>
          </p:cNvSpPr>
          <p:nvPr>
            <p:ph type="title"/>
          </p:nvPr>
        </p:nvSpPr>
        <p:spPr>
          <a:xfrm>
            <a:off x="4929885" y="97282"/>
            <a:ext cx="2635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MAP </a:t>
            </a:r>
            <a:r>
              <a:rPr sz="3600" spc="-5" dirty="0"/>
              <a:t>Side</a:t>
            </a:r>
            <a:r>
              <a:rPr sz="3600" spc="-110" dirty="0"/>
              <a:t> </a:t>
            </a:r>
            <a:r>
              <a:rPr sz="3600" dirty="0"/>
              <a:t>Join</a:t>
            </a:r>
            <a:endParaRPr sz="3600"/>
          </a:p>
        </p:txBody>
      </p:sp>
      <p:sp>
        <p:nvSpPr>
          <p:cNvPr id="99" name="object 99"/>
          <p:cNvSpPr/>
          <p:nvPr/>
        </p:nvSpPr>
        <p:spPr>
          <a:xfrm>
            <a:off x="9122282" y="870585"/>
            <a:ext cx="2493010" cy="906780"/>
          </a:xfrm>
          <a:custGeom>
            <a:avLst/>
            <a:gdLst/>
            <a:ahLst/>
            <a:cxnLst/>
            <a:rect l="l" t="t" r="r" b="b"/>
            <a:pathLst>
              <a:path w="2493009" h="906780">
                <a:moveTo>
                  <a:pt x="0" y="906780"/>
                </a:moveTo>
                <a:lnTo>
                  <a:pt x="2492502" y="906780"/>
                </a:lnTo>
                <a:lnTo>
                  <a:pt x="2492502" y="0"/>
                </a:lnTo>
                <a:lnTo>
                  <a:pt x="0" y="0"/>
                </a:lnTo>
                <a:lnTo>
                  <a:pt x="0" y="90678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9136760" y="1159255"/>
            <a:ext cx="2479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Small </a:t>
            </a:r>
            <a:r>
              <a:rPr sz="1800" spc="-10" dirty="0">
                <a:latin typeface="Calibri"/>
                <a:cs typeface="Calibri"/>
              </a:rPr>
              <a:t>table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25MB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9138284" y="1800986"/>
            <a:ext cx="2493010" cy="906780"/>
          </a:xfrm>
          <a:custGeom>
            <a:avLst/>
            <a:gdLst/>
            <a:ahLst/>
            <a:cxnLst/>
            <a:rect l="l" t="t" r="r" b="b"/>
            <a:pathLst>
              <a:path w="2493009" h="906780">
                <a:moveTo>
                  <a:pt x="0" y="906780"/>
                </a:moveTo>
                <a:lnTo>
                  <a:pt x="2492502" y="906780"/>
                </a:lnTo>
                <a:lnTo>
                  <a:pt x="2492502" y="0"/>
                </a:lnTo>
                <a:lnTo>
                  <a:pt x="0" y="0"/>
                </a:lnTo>
                <a:lnTo>
                  <a:pt x="0" y="90678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9136760" y="2089911"/>
            <a:ext cx="2479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97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Distributed cache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3" name="object 10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04" name="object 10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9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1018011" y="6463538"/>
            <a:ext cx="256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160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045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Map side</a:t>
            </a:r>
            <a:r>
              <a:rPr sz="4400" b="0" spc="-95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join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10120630" cy="19431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Applied </a:t>
            </a:r>
            <a:r>
              <a:rPr sz="2800" dirty="0">
                <a:latin typeface="Calibri"/>
                <a:cs typeface="Calibri"/>
              </a:rPr>
              <a:t>when </a:t>
            </a:r>
            <a:r>
              <a:rPr sz="2800" spc="-5" dirty="0">
                <a:latin typeface="Calibri"/>
                <a:cs typeface="Calibri"/>
              </a:rPr>
              <a:t>one </a:t>
            </a:r>
            <a:r>
              <a:rPr sz="2800" spc="-10" dirty="0">
                <a:latin typeface="Calibri"/>
                <a:cs typeface="Calibri"/>
              </a:rPr>
              <a:t>table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large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another </a:t>
            </a:r>
            <a:r>
              <a:rPr sz="2800" spc="-10" dirty="0">
                <a:latin typeface="Calibri"/>
                <a:cs typeface="Calibri"/>
              </a:rPr>
              <a:t>table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small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Small </a:t>
            </a:r>
            <a:r>
              <a:rPr sz="2800" spc="-10" dirty="0">
                <a:latin typeface="Calibri"/>
                <a:cs typeface="Calibri"/>
              </a:rPr>
              <a:t>table </a:t>
            </a:r>
            <a:r>
              <a:rPr sz="2800" spc="-15" dirty="0">
                <a:latin typeface="Calibri"/>
                <a:cs typeface="Calibri"/>
              </a:rPr>
              <a:t>default </a:t>
            </a:r>
            <a:r>
              <a:rPr sz="2800" spc="-20" dirty="0">
                <a:latin typeface="Calibri"/>
                <a:cs typeface="Calibri"/>
              </a:rPr>
              <a:t>size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25MB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configurable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small </a:t>
            </a:r>
            <a:r>
              <a:rPr sz="2800" spc="-10" dirty="0">
                <a:latin typeface="Calibri"/>
                <a:cs typeface="Calibri"/>
              </a:rPr>
              <a:t>table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made </a:t>
            </a:r>
            <a:r>
              <a:rPr sz="2800" spc="-15" dirty="0">
                <a:latin typeface="Calibri"/>
                <a:cs typeface="Calibri"/>
              </a:rPr>
              <a:t>available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all </a:t>
            </a:r>
            <a:r>
              <a:rPr sz="2800" spc="-10" dirty="0">
                <a:latin typeface="Calibri"/>
                <a:cs typeface="Calibri"/>
              </a:rPr>
              <a:t>mappers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Distributed </a:t>
            </a:r>
            <a:r>
              <a:rPr sz="2800" spc="-5" dirty="0">
                <a:latin typeface="Calibri"/>
                <a:cs typeface="Calibri"/>
              </a:rPr>
              <a:t>cache  </a:t>
            </a:r>
            <a:r>
              <a:rPr sz="2800" dirty="0">
                <a:latin typeface="Calibri"/>
                <a:cs typeface="Calibri"/>
              </a:rPr>
              <a:t>and it is </a:t>
            </a:r>
            <a:r>
              <a:rPr sz="2800" spc="-20" dirty="0">
                <a:latin typeface="Calibri"/>
                <a:cs typeface="Calibri"/>
              </a:rPr>
              <a:t>stored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RAM.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6785" y="1467992"/>
            <a:ext cx="3352800" cy="3971290"/>
          </a:xfrm>
          <a:custGeom>
            <a:avLst/>
            <a:gdLst/>
            <a:ahLst/>
            <a:cxnLst/>
            <a:rect l="l" t="t" r="r" b="b"/>
            <a:pathLst>
              <a:path w="3352800" h="3971290">
                <a:moveTo>
                  <a:pt x="3352800" y="0"/>
                </a:moveTo>
                <a:lnTo>
                  <a:pt x="0" y="0"/>
                </a:lnTo>
                <a:lnTo>
                  <a:pt x="0" y="3970782"/>
                </a:lnTo>
                <a:lnTo>
                  <a:pt x="3352800" y="3970782"/>
                </a:lnTo>
                <a:lnTo>
                  <a:pt x="33528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46785" y="1467992"/>
            <a:ext cx="3352800" cy="3971290"/>
          </a:xfrm>
          <a:prstGeom prst="rect">
            <a:avLst/>
          </a:prstGeom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…………………..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1593" y="1467992"/>
            <a:ext cx="3698240" cy="4043679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57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41</a:t>
            </a:r>
            <a:endParaRPr sz="18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…………………………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4702" y="1590294"/>
            <a:ext cx="2988945" cy="3022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353695">
              <a:lnSpc>
                <a:spcPts val="215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cidcname,address,cno….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1983" y="1726692"/>
            <a:ext cx="3295015" cy="3022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880110">
              <a:lnSpc>
                <a:spcPts val="215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oid,city_id,pid,ts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40633" y="2295017"/>
            <a:ext cx="3870960" cy="358140"/>
          </a:xfrm>
          <a:custGeom>
            <a:avLst/>
            <a:gdLst/>
            <a:ahLst/>
            <a:cxnLst/>
            <a:rect l="l" t="t" r="r" b="b"/>
            <a:pathLst>
              <a:path w="3870959" h="358139">
                <a:moveTo>
                  <a:pt x="3794171" y="28467"/>
                </a:moveTo>
                <a:lnTo>
                  <a:pt x="0" y="339090"/>
                </a:lnTo>
                <a:lnTo>
                  <a:pt x="1524" y="358013"/>
                </a:lnTo>
                <a:lnTo>
                  <a:pt x="3795732" y="47514"/>
                </a:lnTo>
                <a:lnTo>
                  <a:pt x="3794171" y="28467"/>
                </a:lnTo>
                <a:close/>
              </a:path>
              <a:path w="3870959" h="358139">
                <a:moveTo>
                  <a:pt x="3860199" y="27432"/>
                </a:moveTo>
                <a:lnTo>
                  <a:pt x="3806824" y="27432"/>
                </a:lnTo>
                <a:lnTo>
                  <a:pt x="3808348" y="46482"/>
                </a:lnTo>
                <a:lnTo>
                  <a:pt x="3795732" y="47514"/>
                </a:lnTo>
                <a:lnTo>
                  <a:pt x="3798062" y="75946"/>
                </a:lnTo>
                <a:lnTo>
                  <a:pt x="3870960" y="31750"/>
                </a:lnTo>
                <a:lnTo>
                  <a:pt x="3860199" y="27432"/>
                </a:lnTo>
                <a:close/>
              </a:path>
              <a:path w="3870959" h="358139">
                <a:moveTo>
                  <a:pt x="3806824" y="27432"/>
                </a:moveTo>
                <a:lnTo>
                  <a:pt x="3794171" y="28467"/>
                </a:lnTo>
                <a:lnTo>
                  <a:pt x="3795732" y="47514"/>
                </a:lnTo>
                <a:lnTo>
                  <a:pt x="3808348" y="46482"/>
                </a:lnTo>
                <a:lnTo>
                  <a:pt x="3806824" y="27432"/>
                </a:lnTo>
                <a:close/>
              </a:path>
              <a:path w="3870959" h="358139">
                <a:moveTo>
                  <a:pt x="3791839" y="0"/>
                </a:moveTo>
                <a:lnTo>
                  <a:pt x="3794171" y="28467"/>
                </a:lnTo>
                <a:lnTo>
                  <a:pt x="3806824" y="27432"/>
                </a:lnTo>
                <a:lnTo>
                  <a:pt x="3860199" y="27432"/>
                </a:lnTo>
                <a:lnTo>
                  <a:pt x="3791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98373" y="128396"/>
            <a:ext cx="10002520" cy="85915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</a:rPr>
              <a:t>Bucket </a:t>
            </a:r>
            <a:r>
              <a:rPr sz="1800" dirty="0">
                <a:solidFill>
                  <a:srgbClr val="FFFFFF"/>
                </a:solidFill>
              </a:rPr>
              <a:t>Map</a:t>
            </a:r>
            <a:r>
              <a:rPr sz="1800" spc="2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Join</a:t>
            </a:r>
            <a:endParaRPr sz="18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162</a:t>
            </a:fld>
            <a:endParaRPr dirty="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6785" y="1467992"/>
            <a:ext cx="3352800" cy="3971290"/>
          </a:xfrm>
          <a:custGeom>
            <a:avLst/>
            <a:gdLst/>
            <a:ahLst/>
            <a:cxnLst/>
            <a:rect l="l" t="t" r="r" b="b"/>
            <a:pathLst>
              <a:path w="3352800" h="3971290">
                <a:moveTo>
                  <a:pt x="3352800" y="0"/>
                </a:moveTo>
                <a:lnTo>
                  <a:pt x="0" y="0"/>
                </a:lnTo>
                <a:lnTo>
                  <a:pt x="0" y="3970782"/>
                </a:lnTo>
                <a:lnTo>
                  <a:pt x="3352800" y="3970782"/>
                </a:lnTo>
                <a:lnTo>
                  <a:pt x="33528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6785" y="1467992"/>
            <a:ext cx="3352800" cy="3971290"/>
          </a:xfrm>
          <a:custGeom>
            <a:avLst/>
            <a:gdLst/>
            <a:ahLst/>
            <a:cxnLst/>
            <a:rect l="l" t="t" r="r" b="b"/>
            <a:pathLst>
              <a:path w="3352800" h="3971290">
                <a:moveTo>
                  <a:pt x="0" y="3970782"/>
                </a:moveTo>
                <a:lnTo>
                  <a:pt x="3352800" y="3970782"/>
                </a:lnTo>
                <a:lnTo>
                  <a:pt x="3352800" y="0"/>
                </a:lnTo>
                <a:lnTo>
                  <a:pt x="0" y="0"/>
                </a:lnTo>
                <a:lnTo>
                  <a:pt x="0" y="397078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11593" y="1467992"/>
            <a:ext cx="3698240" cy="4043679"/>
          </a:xfrm>
          <a:custGeom>
            <a:avLst/>
            <a:gdLst/>
            <a:ahLst/>
            <a:cxnLst/>
            <a:rect l="l" t="t" r="r" b="b"/>
            <a:pathLst>
              <a:path w="3698240" h="4043679">
                <a:moveTo>
                  <a:pt x="3697985" y="0"/>
                </a:moveTo>
                <a:lnTo>
                  <a:pt x="0" y="0"/>
                </a:lnTo>
                <a:lnTo>
                  <a:pt x="0" y="4043172"/>
                </a:lnTo>
                <a:lnTo>
                  <a:pt x="3697985" y="4043172"/>
                </a:lnTo>
                <a:lnTo>
                  <a:pt x="369798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11593" y="1467992"/>
            <a:ext cx="3698240" cy="4043679"/>
          </a:xfrm>
          <a:custGeom>
            <a:avLst/>
            <a:gdLst/>
            <a:ahLst/>
            <a:cxnLst/>
            <a:rect l="l" t="t" r="r" b="b"/>
            <a:pathLst>
              <a:path w="3698240" h="4043679">
                <a:moveTo>
                  <a:pt x="0" y="4043172"/>
                </a:moveTo>
                <a:lnTo>
                  <a:pt x="3697985" y="4043172"/>
                </a:lnTo>
                <a:lnTo>
                  <a:pt x="3697985" y="0"/>
                </a:lnTo>
                <a:lnTo>
                  <a:pt x="0" y="0"/>
                </a:lnTo>
                <a:lnTo>
                  <a:pt x="0" y="404317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44702" y="1590294"/>
            <a:ext cx="2988945" cy="3022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3675">
              <a:lnSpc>
                <a:spcPts val="215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B(cid),cname,address,cno….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1983" y="1726692"/>
            <a:ext cx="3295015" cy="3022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749300">
              <a:lnSpc>
                <a:spcPts val="215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oid,B(city_id),pid,ts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23594" y="2109216"/>
            <a:ext cx="2454402" cy="489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23594" y="2109216"/>
            <a:ext cx="2454910" cy="49022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83234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Calibri"/>
                <a:cs typeface="Calibri"/>
              </a:rPr>
              <a:t>10,5,15,20,25….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11402" y="2718816"/>
            <a:ext cx="2454402" cy="489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11402" y="2718816"/>
            <a:ext cx="2454910" cy="49022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1490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Calibri"/>
                <a:cs typeface="Calibri"/>
              </a:rPr>
              <a:t>11,6,1,21,26……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11402" y="3328415"/>
            <a:ext cx="2454402" cy="489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11402" y="3328415"/>
            <a:ext cx="2454910" cy="49022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Calibri"/>
                <a:cs typeface="Calibri"/>
              </a:rPr>
              <a:t>12,7,2,17,27……….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11402" y="3938015"/>
            <a:ext cx="2454402" cy="489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11402" y="3938015"/>
            <a:ext cx="2454910" cy="49022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9109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Calibri"/>
                <a:cs typeface="Calibri"/>
              </a:rPr>
              <a:t>13,8,23,28………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11402" y="4547615"/>
            <a:ext cx="2454402" cy="489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11402" y="4547615"/>
            <a:ext cx="2454910" cy="49022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Calibri"/>
                <a:cs typeface="Calibri"/>
              </a:rPr>
              <a:t>4,19,14,24…………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93202" y="2286000"/>
            <a:ext cx="2454402" cy="4892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093202" y="2286000"/>
            <a:ext cx="2454910" cy="489584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483870">
              <a:lnSpc>
                <a:spcPct val="100000"/>
              </a:lnSpc>
              <a:spcBef>
                <a:spcPts val="730"/>
              </a:spcBef>
            </a:pPr>
            <a:r>
              <a:rPr sz="1800" spc="-5" dirty="0">
                <a:latin typeface="Calibri"/>
                <a:cs typeface="Calibri"/>
              </a:rPr>
              <a:t>10,5,15,20,25….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081009" y="2895600"/>
            <a:ext cx="2454402" cy="489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081009" y="2895600"/>
            <a:ext cx="2454910" cy="489584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730"/>
              </a:spcBef>
            </a:pPr>
            <a:r>
              <a:rPr sz="1800" spc="-5" dirty="0">
                <a:latin typeface="Calibri"/>
                <a:cs typeface="Calibri"/>
              </a:rPr>
              <a:t>11,6,1,21,26……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081009" y="3505200"/>
            <a:ext cx="2454402" cy="4892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081009" y="3505200"/>
            <a:ext cx="2454910" cy="489584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384810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Calibri"/>
                <a:cs typeface="Calibri"/>
              </a:rPr>
              <a:t>12,7,2,17,27……….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081009" y="4114800"/>
            <a:ext cx="2454402" cy="4892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081009" y="4114800"/>
            <a:ext cx="2454910" cy="489584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9745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Calibri"/>
                <a:cs typeface="Calibri"/>
              </a:rPr>
              <a:t>13,8,23,28………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81009" y="4724400"/>
            <a:ext cx="2454402" cy="4892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081009" y="4724400"/>
            <a:ext cx="2454910" cy="489584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21005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Calibri"/>
                <a:cs typeface="Calibri"/>
              </a:rPr>
              <a:t>4,19,14,24…………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77996" y="2344673"/>
            <a:ext cx="4316095" cy="220979"/>
          </a:xfrm>
          <a:custGeom>
            <a:avLst/>
            <a:gdLst/>
            <a:ahLst/>
            <a:cxnLst/>
            <a:rect l="l" t="t" r="r" b="b"/>
            <a:pathLst>
              <a:path w="4316095" h="220980">
                <a:moveTo>
                  <a:pt x="4241164" y="144779"/>
                </a:moveTo>
                <a:lnTo>
                  <a:pt x="4239974" y="173346"/>
                </a:lnTo>
                <a:lnTo>
                  <a:pt x="4252595" y="173862"/>
                </a:lnTo>
                <a:lnTo>
                  <a:pt x="4251833" y="192912"/>
                </a:lnTo>
                <a:lnTo>
                  <a:pt x="4239159" y="192912"/>
                </a:lnTo>
                <a:lnTo>
                  <a:pt x="4237989" y="220979"/>
                </a:lnTo>
                <a:lnTo>
                  <a:pt x="4300225" y="192912"/>
                </a:lnTo>
                <a:lnTo>
                  <a:pt x="4251833" y="192912"/>
                </a:lnTo>
                <a:lnTo>
                  <a:pt x="4239181" y="192395"/>
                </a:lnTo>
                <a:lnTo>
                  <a:pt x="4301372" y="192395"/>
                </a:lnTo>
                <a:lnTo>
                  <a:pt x="4315713" y="185927"/>
                </a:lnTo>
                <a:lnTo>
                  <a:pt x="4241164" y="144779"/>
                </a:lnTo>
                <a:close/>
              </a:path>
              <a:path w="4316095" h="220980">
                <a:moveTo>
                  <a:pt x="4239974" y="173346"/>
                </a:moveTo>
                <a:lnTo>
                  <a:pt x="4239181" y="192395"/>
                </a:lnTo>
                <a:lnTo>
                  <a:pt x="4251833" y="192912"/>
                </a:lnTo>
                <a:lnTo>
                  <a:pt x="4252595" y="173862"/>
                </a:lnTo>
                <a:lnTo>
                  <a:pt x="4239974" y="173346"/>
                </a:lnTo>
                <a:close/>
              </a:path>
              <a:path w="4316095" h="220980">
                <a:moveTo>
                  <a:pt x="762" y="0"/>
                </a:moveTo>
                <a:lnTo>
                  <a:pt x="0" y="19050"/>
                </a:lnTo>
                <a:lnTo>
                  <a:pt x="4239181" y="192395"/>
                </a:lnTo>
                <a:lnTo>
                  <a:pt x="4239974" y="173346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77996" y="2942844"/>
            <a:ext cx="4316095" cy="220979"/>
          </a:xfrm>
          <a:custGeom>
            <a:avLst/>
            <a:gdLst/>
            <a:ahLst/>
            <a:cxnLst/>
            <a:rect l="l" t="t" r="r" b="b"/>
            <a:pathLst>
              <a:path w="4316095" h="220980">
                <a:moveTo>
                  <a:pt x="4241164" y="144779"/>
                </a:moveTo>
                <a:lnTo>
                  <a:pt x="4239974" y="173346"/>
                </a:lnTo>
                <a:lnTo>
                  <a:pt x="4252595" y="173862"/>
                </a:lnTo>
                <a:lnTo>
                  <a:pt x="4251833" y="192912"/>
                </a:lnTo>
                <a:lnTo>
                  <a:pt x="4239159" y="192912"/>
                </a:lnTo>
                <a:lnTo>
                  <a:pt x="4237989" y="220979"/>
                </a:lnTo>
                <a:lnTo>
                  <a:pt x="4300225" y="192912"/>
                </a:lnTo>
                <a:lnTo>
                  <a:pt x="4251833" y="192912"/>
                </a:lnTo>
                <a:lnTo>
                  <a:pt x="4239181" y="192395"/>
                </a:lnTo>
                <a:lnTo>
                  <a:pt x="4301372" y="192395"/>
                </a:lnTo>
                <a:lnTo>
                  <a:pt x="4315713" y="185927"/>
                </a:lnTo>
                <a:lnTo>
                  <a:pt x="4241164" y="144779"/>
                </a:lnTo>
                <a:close/>
              </a:path>
              <a:path w="4316095" h="220980">
                <a:moveTo>
                  <a:pt x="4239974" y="173346"/>
                </a:moveTo>
                <a:lnTo>
                  <a:pt x="4239181" y="192395"/>
                </a:lnTo>
                <a:lnTo>
                  <a:pt x="4251833" y="192912"/>
                </a:lnTo>
                <a:lnTo>
                  <a:pt x="4252595" y="173862"/>
                </a:lnTo>
                <a:lnTo>
                  <a:pt x="4239974" y="173346"/>
                </a:lnTo>
                <a:close/>
              </a:path>
              <a:path w="4316095" h="220980">
                <a:moveTo>
                  <a:pt x="762" y="0"/>
                </a:moveTo>
                <a:lnTo>
                  <a:pt x="0" y="19050"/>
                </a:lnTo>
                <a:lnTo>
                  <a:pt x="4239181" y="192395"/>
                </a:lnTo>
                <a:lnTo>
                  <a:pt x="4239974" y="173346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77996" y="3540252"/>
            <a:ext cx="4316095" cy="220979"/>
          </a:xfrm>
          <a:custGeom>
            <a:avLst/>
            <a:gdLst/>
            <a:ahLst/>
            <a:cxnLst/>
            <a:rect l="l" t="t" r="r" b="b"/>
            <a:pathLst>
              <a:path w="4316095" h="220979">
                <a:moveTo>
                  <a:pt x="4241164" y="144780"/>
                </a:moveTo>
                <a:lnTo>
                  <a:pt x="4239974" y="173346"/>
                </a:lnTo>
                <a:lnTo>
                  <a:pt x="4252595" y="173862"/>
                </a:lnTo>
                <a:lnTo>
                  <a:pt x="4251833" y="192912"/>
                </a:lnTo>
                <a:lnTo>
                  <a:pt x="4239159" y="192912"/>
                </a:lnTo>
                <a:lnTo>
                  <a:pt x="4237989" y="220980"/>
                </a:lnTo>
                <a:lnTo>
                  <a:pt x="4300225" y="192912"/>
                </a:lnTo>
                <a:lnTo>
                  <a:pt x="4251833" y="192912"/>
                </a:lnTo>
                <a:lnTo>
                  <a:pt x="4239181" y="192395"/>
                </a:lnTo>
                <a:lnTo>
                  <a:pt x="4301372" y="192395"/>
                </a:lnTo>
                <a:lnTo>
                  <a:pt x="4315713" y="185928"/>
                </a:lnTo>
                <a:lnTo>
                  <a:pt x="4241164" y="144780"/>
                </a:lnTo>
                <a:close/>
              </a:path>
              <a:path w="4316095" h="220979">
                <a:moveTo>
                  <a:pt x="4239974" y="173346"/>
                </a:moveTo>
                <a:lnTo>
                  <a:pt x="4239181" y="192395"/>
                </a:lnTo>
                <a:lnTo>
                  <a:pt x="4251833" y="192912"/>
                </a:lnTo>
                <a:lnTo>
                  <a:pt x="4252595" y="173862"/>
                </a:lnTo>
                <a:lnTo>
                  <a:pt x="4239974" y="173346"/>
                </a:lnTo>
                <a:close/>
              </a:path>
              <a:path w="4316095" h="220979">
                <a:moveTo>
                  <a:pt x="762" y="0"/>
                </a:moveTo>
                <a:lnTo>
                  <a:pt x="0" y="19050"/>
                </a:lnTo>
                <a:lnTo>
                  <a:pt x="4239181" y="192395"/>
                </a:lnTo>
                <a:lnTo>
                  <a:pt x="4239974" y="173346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65803" y="4149852"/>
            <a:ext cx="4316095" cy="220979"/>
          </a:xfrm>
          <a:custGeom>
            <a:avLst/>
            <a:gdLst/>
            <a:ahLst/>
            <a:cxnLst/>
            <a:rect l="l" t="t" r="r" b="b"/>
            <a:pathLst>
              <a:path w="4316095" h="220979">
                <a:moveTo>
                  <a:pt x="4241165" y="144780"/>
                </a:moveTo>
                <a:lnTo>
                  <a:pt x="4239974" y="173346"/>
                </a:lnTo>
                <a:lnTo>
                  <a:pt x="4252595" y="173862"/>
                </a:lnTo>
                <a:lnTo>
                  <a:pt x="4251833" y="192912"/>
                </a:lnTo>
                <a:lnTo>
                  <a:pt x="4239159" y="192912"/>
                </a:lnTo>
                <a:lnTo>
                  <a:pt x="4237990" y="220980"/>
                </a:lnTo>
                <a:lnTo>
                  <a:pt x="4300225" y="192912"/>
                </a:lnTo>
                <a:lnTo>
                  <a:pt x="4251833" y="192912"/>
                </a:lnTo>
                <a:lnTo>
                  <a:pt x="4239181" y="192395"/>
                </a:lnTo>
                <a:lnTo>
                  <a:pt x="4301372" y="192395"/>
                </a:lnTo>
                <a:lnTo>
                  <a:pt x="4315714" y="185928"/>
                </a:lnTo>
                <a:lnTo>
                  <a:pt x="4241165" y="144780"/>
                </a:lnTo>
                <a:close/>
              </a:path>
              <a:path w="4316095" h="220979">
                <a:moveTo>
                  <a:pt x="4239974" y="173346"/>
                </a:moveTo>
                <a:lnTo>
                  <a:pt x="4239181" y="192395"/>
                </a:lnTo>
                <a:lnTo>
                  <a:pt x="4251833" y="192912"/>
                </a:lnTo>
                <a:lnTo>
                  <a:pt x="4252595" y="173862"/>
                </a:lnTo>
                <a:lnTo>
                  <a:pt x="4239974" y="173346"/>
                </a:lnTo>
                <a:close/>
              </a:path>
              <a:path w="4316095" h="220979">
                <a:moveTo>
                  <a:pt x="762" y="0"/>
                </a:moveTo>
                <a:lnTo>
                  <a:pt x="0" y="19050"/>
                </a:lnTo>
                <a:lnTo>
                  <a:pt x="4239181" y="192395"/>
                </a:lnTo>
                <a:lnTo>
                  <a:pt x="4239974" y="173346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65803" y="4783073"/>
            <a:ext cx="4316095" cy="220979"/>
          </a:xfrm>
          <a:custGeom>
            <a:avLst/>
            <a:gdLst/>
            <a:ahLst/>
            <a:cxnLst/>
            <a:rect l="l" t="t" r="r" b="b"/>
            <a:pathLst>
              <a:path w="4316095" h="220979">
                <a:moveTo>
                  <a:pt x="4241165" y="144780"/>
                </a:moveTo>
                <a:lnTo>
                  <a:pt x="4239974" y="173346"/>
                </a:lnTo>
                <a:lnTo>
                  <a:pt x="4252595" y="173862"/>
                </a:lnTo>
                <a:lnTo>
                  <a:pt x="4251833" y="192912"/>
                </a:lnTo>
                <a:lnTo>
                  <a:pt x="4239159" y="192912"/>
                </a:lnTo>
                <a:lnTo>
                  <a:pt x="4237990" y="220980"/>
                </a:lnTo>
                <a:lnTo>
                  <a:pt x="4300225" y="192912"/>
                </a:lnTo>
                <a:lnTo>
                  <a:pt x="4251833" y="192912"/>
                </a:lnTo>
                <a:lnTo>
                  <a:pt x="4239181" y="192395"/>
                </a:lnTo>
                <a:lnTo>
                  <a:pt x="4301372" y="192395"/>
                </a:lnTo>
                <a:lnTo>
                  <a:pt x="4315714" y="185927"/>
                </a:lnTo>
                <a:lnTo>
                  <a:pt x="4241165" y="144780"/>
                </a:lnTo>
                <a:close/>
              </a:path>
              <a:path w="4316095" h="220979">
                <a:moveTo>
                  <a:pt x="4239974" y="173346"/>
                </a:moveTo>
                <a:lnTo>
                  <a:pt x="4239181" y="192395"/>
                </a:lnTo>
                <a:lnTo>
                  <a:pt x="4251833" y="192912"/>
                </a:lnTo>
                <a:lnTo>
                  <a:pt x="4252595" y="173862"/>
                </a:lnTo>
                <a:lnTo>
                  <a:pt x="4239974" y="173346"/>
                </a:lnTo>
                <a:close/>
              </a:path>
              <a:path w="4316095" h="220979">
                <a:moveTo>
                  <a:pt x="762" y="0"/>
                </a:moveTo>
                <a:lnTo>
                  <a:pt x="0" y="19050"/>
                </a:lnTo>
                <a:lnTo>
                  <a:pt x="4239181" y="192395"/>
                </a:lnTo>
                <a:lnTo>
                  <a:pt x="4239974" y="173346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8373" y="128396"/>
            <a:ext cx="10002520" cy="859155"/>
          </a:xfrm>
          <a:custGeom>
            <a:avLst/>
            <a:gdLst/>
            <a:ahLst/>
            <a:cxnLst/>
            <a:rect l="l" t="t" r="r" b="b"/>
            <a:pathLst>
              <a:path w="10002520" h="859155">
                <a:moveTo>
                  <a:pt x="10002012" y="0"/>
                </a:moveTo>
                <a:lnTo>
                  <a:pt x="0" y="0"/>
                </a:lnTo>
                <a:lnTo>
                  <a:pt x="0" y="858774"/>
                </a:lnTo>
                <a:lnTo>
                  <a:pt x="10002012" y="858774"/>
                </a:lnTo>
                <a:lnTo>
                  <a:pt x="10002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698373" y="128396"/>
            <a:ext cx="10002520" cy="85915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</a:pPr>
            <a:r>
              <a:rPr sz="3200" spc="-25" dirty="0"/>
              <a:t>Bucket </a:t>
            </a:r>
            <a:r>
              <a:rPr sz="3200" spc="-5" dirty="0"/>
              <a:t>Map</a:t>
            </a:r>
            <a:r>
              <a:rPr sz="3200" spc="40" dirty="0"/>
              <a:t> </a:t>
            </a:r>
            <a:r>
              <a:rPr sz="3200" spc="-5" dirty="0"/>
              <a:t>Join</a:t>
            </a:r>
            <a:endParaRPr sz="3200"/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10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163</a:t>
            </a:fld>
            <a:endParaRPr dirty="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6499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35" dirty="0">
                <a:latin typeface="Calibri Light"/>
                <a:cs typeface="Calibri Light"/>
              </a:rPr>
              <a:t>Bucket </a:t>
            </a:r>
            <a:r>
              <a:rPr sz="4400" b="0" dirty="0">
                <a:latin typeface="Calibri Light"/>
                <a:cs typeface="Calibri Light"/>
              </a:rPr>
              <a:t>Map</a:t>
            </a:r>
            <a:r>
              <a:rPr sz="4400" b="0" spc="-35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join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9099550" cy="143256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Both </a:t>
            </a:r>
            <a:r>
              <a:rPr sz="2800" spc="-5" dirty="0">
                <a:latin typeface="Calibri"/>
                <a:cs typeface="Calibri"/>
              </a:rPr>
              <a:t>tables should be </a:t>
            </a:r>
            <a:r>
              <a:rPr sz="2800" spc="-25" dirty="0">
                <a:latin typeface="Calibri"/>
                <a:cs typeface="Calibri"/>
              </a:rPr>
              <a:t>bucketed </a:t>
            </a:r>
            <a:r>
              <a:rPr sz="2800" spc="-5" dirty="0">
                <a:latin typeface="Calibri"/>
                <a:cs typeface="Calibri"/>
              </a:rPr>
              <a:t>on joining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columns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Number of </a:t>
            </a:r>
            <a:r>
              <a:rPr sz="2800" spc="-20" dirty="0">
                <a:latin typeface="Calibri"/>
                <a:cs typeface="Calibri"/>
              </a:rPr>
              <a:t>buckets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both </a:t>
            </a:r>
            <a:r>
              <a:rPr sz="2800" spc="-10" dirty="0">
                <a:latin typeface="Calibri"/>
                <a:cs typeface="Calibri"/>
              </a:rPr>
              <a:t>tables </a:t>
            </a:r>
            <a:r>
              <a:rPr sz="2800" spc="-5" dirty="0">
                <a:latin typeface="Calibri"/>
                <a:cs typeface="Calibri"/>
              </a:rPr>
              <a:t>should either be same or </a:t>
            </a:r>
            <a:r>
              <a:rPr sz="2800" dirty="0">
                <a:latin typeface="Calibri"/>
                <a:cs typeface="Calibri"/>
              </a:rPr>
              <a:t>in  </a:t>
            </a:r>
            <a:r>
              <a:rPr sz="2800" spc="-5" dirty="0">
                <a:latin typeface="Calibri"/>
                <a:cs typeface="Calibri"/>
              </a:rPr>
              <a:t>multiples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6785" y="1467992"/>
            <a:ext cx="3352800" cy="3971290"/>
          </a:xfrm>
          <a:custGeom>
            <a:avLst/>
            <a:gdLst/>
            <a:ahLst/>
            <a:cxnLst/>
            <a:rect l="l" t="t" r="r" b="b"/>
            <a:pathLst>
              <a:path w="3352800" h="3971290">
                <a:moveTo>
                  <a:pt x="3352800" y="0"/>
                </a:moveTo>
                <a:lnTo>
                  <a:pt x="0" y="0"/>
                </a:lnTo>
                <a:lnTo>
                  <a:pt x="0" y="3970782"/>
                </a:lnTo>
                <a:lnTo>
                  <a:pt x="3352800" y="3970782"/>
                </a:lnTo>
                <a:lnTo>
                  <a:pt x="33528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11593" y="1467992"/>
            <a:ext cx="3698240" cy="4043679"/>
          </a:xfrm>
          <a:custGeom>
            <a:avLst/>
            <a:gdLst/>
            <a:ahLst/>
            <a:cxnLst/>
            <a:rect l="l" t="t" r="r" b="b"/>
            <a:pathLst>
              <a:path w="3698240" h="4043679">
                <a:moveTo>
                  <a:pt x="3697985" y="0"/>
                </a:moveTo>
                <a:lnTo>
                  <a:pt x="0" y="0"/>
                </a:lnTo>
                <a:lnTo>
                  <a:pt x="0" y="4043172"/>
                </a:lnTo>
                <a:lnTo>
                  <a:pt x="3697985" y="4043172"/>
                </a:lnTo>
                <a:lnTo>
                  <a:pt x="369798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4702" y="1590294"/>
            <a:ext cx="2988945" cy="3022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325120">
              <a:lnSpc>
                <a:spcPts val="215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cid,cname,address,cno….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1983" y="1726692"/>
            <a:ext cx="3295015" cy="3022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ts val="215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oid,cid,pid,ts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3594" y="2109216"/>
            <a:ext cx="2454402" cy="489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3594" y="2109216"/>
            <a:ext cx="2454910" cy="490220"/>
          </a:xfrm>
          <a:custGeom>
            <a:avLst/>
            <a:gdLst/>
            <a:ahLst/>
            <a:cxnLst/>
            <a:rect l="l" t="t" r="r" b="b"/>
            <a:pathLst>
              <a:path w="2454910" h="490219">
                <a:moveTo>
                  <a:pt x="0" y="489965"/>
                </a:moveTo>
                <a:lnTo>
                  <a:pt x="2454402" y="489965"/>
                </a:lnTo>
                <a:lnTo>
                  <a:pt x="2454402" y="0"/>
                </a:lnTo>
                <a:lnTo>
                  <a:pt x="0" y="0"/>
                </a:lnTo>
                <a:lnTo>
                  <a:pt x="0" y="489965"/>
                </a:lnTo>
                <a:close/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1402" y="2718816"/>
            <a:ext cx="2454402" cy="489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11402" y="2718816"/>
            <a:ext cx="2454910" cy="490220"/>
          </a:xfrm>
          <a:custGeom>
            <a:avLst/>
            <a:gdLst/>
            <a:ahLst/>
            <a:cxnLst/>
            <a:rect l="l" t="t" r="r" b="b"/>
            <a:pathLst>
              <a:path w="2454910" h="490219">
                <a:moveTo>
                  <a:pt x="0" y="489965"/>
                </a:moveTo>
                <a:lnTo>
                  <a:pt x="2454402" y="489965"/>
                </a:lnTo>
                <a:lnTo>
                  <a:pt x="2454402" y="0"/>
                </a:lnTo>
                <a:lnTo>
                  <a:pt x="0" y="0"/>
                </a:lnTo>
                <a:lnTo>
                  <a:pt x="0" y="489965"/>
                </a:lnTo>
                <a:close/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1402" y="3328415"/>
            <a:ext cx="2454402" cy="489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1402" y="3328415"/>
            <a:ext cx="2454910" cy="490220"/>
          </a:xfrm>
          <a:custGeom>
            <a:avLst/>
            <a:gdLst/>
            <a:ahLst/>
            <a:cxnLst/>
            <a:rect l="l" t="t" r="r" b="b"/>
            <a:pathLst>
              <a:path w="2454910" h="490220">
                <a:moveTo>
                  <a:pt x="0" y="489966"/>
                </a:moveTo>
                <a:lnTo>
                  <a:pt x="2454402" y="489966"/>
                </a:lnTo>
                <a:lnTo>
                  <a:pt x="2454402" y="0"/>
                </a:lnTo>
                <a:lnTo>
                  <a:pt x="0" y="0"/>
                </a:lnTo>
                <a:lnTo>
                  <a:pt x="0" y="489966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402" y="3938015"/>
            <a:ext cx="2454402" cy="489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11402" y="3938015"/>
            <a:ext cx="2454910" cy="490220"/>
          </a:xfrm>
          <a:custGeom>
            <a:avLst/>
            <a:gdLst/>
            <a:ahLst/>
            <a:cxnLst/>
            <a:rect l="l" t="t" r="r" b="b"/>
            <a:pathLst>
              <a:path w="2454910" h="490220">
                <a:moveTo>
                  <a:pt x="0" y="489966"/>
                </a:moveTo>
                <a:lnTo>
                  <a:pt x="2454402" y="489966"/>
                </a:lnTo>
                <a:lnTo>
                  <a:pt x="2454402" y="0"/>
                </a:lnTo>
                <a:lnTo>
                  <a:pt x="0" y="0"/>
                </a:lnTo>
                <a:lnTo>
                  <a:pt x="0" y="489966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1402" y="4547615"/>
            <a:ext cx="2454402" cy="489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11402" y="4547615"/>
            <a:ext cx="2454910" cy="490220"/>
          </a:xfrm>
          <a:custGeom>
            <a:avLst/>
            <a:gdLst/>
            <a:ahLst/>
            <a:cxnLst/>
            <a:rect l="l" t="t" r="r" b="b"/>
            <a:pathLst>
              <a:path w="2454910" h="490220">
                <a:moveTo>
                  <a:pt x="0" y="489966"/>
                </a:moveTo>
                <a:lnTo>
                  <a:pt x="2454402" y="489966"/>
                </a:lnTo>
                <a:lnTo>
                  <a:pt x="2454402" y="0"/>
                </a:lnTo>
                <a:lnTo>
                  <a:pt x="0" y="0"/>
                </a:lnTo>
                <a:lnTo>
                  <a:pt x="0" y="489966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46785" y="1467992"/>
            <a:ext cx="3352800" cy="3971290"/>
          </a:xfrm>
          <a:prstGeom prst="rect">
            <a:avLst/>
          </a:prstGeom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R="137795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10,5,15,20,25….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R="161925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11,6,1,21,26……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R="161290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12,7,2,17,27……….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R="161925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13,8,23,28………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R="160655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4,19,14,24…………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81009" y="2213610"/>
            <a:ext cx="2454402" cy="4892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81009" y="2213610"/>
            <a:ext cx="2454910" cy="489584"/>
          </a:xfrm>
          <a:custGeom>
            <a:avLst/>
            <a:gdLst/>
            <a:ahLst/>
            <a:cxnLst/>
            <a:rect l="l" t="t" r="r" b="b"/>
            <a:pathLst>
              <a:path w="2454909" h="489585">
                <a:moveTo>
                  <a:pt x="0" y="489203"/>
                </a:moveTo>
                <a:lnTo>
                  <a:pt x="2454402" y="489203"/>
                </a:lnTo>
                <a:lnTo>
                  <a:pt x="2454402" y="0"/>
                </a:lnTo>
                <a:lnTo>
                  <a:pt x="0" y="0"/>
                </a:lnTo>
                <a:lnTo>
                  <a:pt x="0" y="489203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81009" y="2895600"/>
            <a:ext cx="2454402" cy="489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81009" y="2895600"/>
            <a:ext cx="2454910" cy="489584"/>
          </a:xfrm>
          <a:custGeom>
            <a:avLst/>
            <a:gdLst/>
            <a:ahLst/>
            <a:cxnLst/>
            <a:rect l="l" t="t" r="r" b="b"/>
            <a:pathLst>
              <a:path w="2454909" h="489585">
                <a:moveTo>
                  <a:pt x="0" y="489203"/>
                </a:moveTo>
                <a:lnTo>
                  <a:pt x="2454402" y="489203"/>
                </a:lnTo>
                <a:lnTo>
                  <a:pt x="2454402" y="0"/>
                </a:lnTo>
                <a:lnTo>
                  <a:pt x="0" y="0"/>
                </a:lnTo>
                <a:lnTo>
                  <a:pt x="0" y="489203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81009" y="3505200"/>
            <a:ext cx="2454402" cy="4892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81009" y="3505200"/>
            <a:ext cx="2454910" cy="489584"/>
          </a:xfrm>
          <a:custGeom>
            <a:avLst/>
            <a:gdLst/>
            <a:ahLst/>
            <a:cxnLst/>
            <a:rect l="l" t="t" r="r" b="b"/>
            <a:pathLst>
              <a:path w="2454909" h="489585">
                <a:moveTo>
                  <a:pt x="0" y="489204"/>
                </a:moveTo>
                <a:lnTo>
                  <a:pt x="2454402" y="489204"/>
                </a:lnTo>
                <a:lnTo>
                  <a:pt x="2454402" y="0"/>
                </a:lnTo>
                <a:lnTo>
                  <a:pt x="0" y="0"/>
                </a:lnTo>
                <a:lnTo>
                  <a:pt x="0" y="489204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81009" y="4114800"/>
            <a:ext cx="2454402" cy="4892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009" y="4114800"/>
            <a:ext cx="2454910" cy="489584"/>
          </a:xfrm>
          <a:custGeom>
            <a:avLst/>
            <a:gdLst/>
            <a:ahLst/>
            <a:cxnLst/>
            <a:rect l="l" t="t" r="r" b="b"/>
            <a:pathLst>
              <a:path w="2454909" h="489585">
                <a:moveTo>
                  <a:pt x="0" y="489204"/>
                </a:moveTo>
                <a:lnTo>
                  <a:pt x="2454402" y="489204"/>
                </a:lnTo>
                <a:lnTo>
                  <a:pt x="2454402" y="0"/>
                </a:lnTo>
                <a:lnTo>
                  <a:pt x="0" y="0"/>
                </a:lnTo>
                <a:lnTo>
                  <a:pt x="0" y="489204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411593" y="1467992"/>
            <a:ext cx="3698240" cy="4043679"/>
          </a:xfrm>
          <a:prstGeom prst="rect">
            <a:avLst/>
          </a:prstGeom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95250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8,4,16,12…..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Calibri"/>
              <a:cs typeface="Calibri"/>
            </a:endParaRPr>
          </a:p>
          <a:p>
            <a:pPr marL="95250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9,5,17……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96520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10,6,18.……….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Calibri"/>
              <a:cs typeface="Calibri"/>
            </a:endParaRPr>
          </a:p>
          <a:p>
            <a:pPr marL="95250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13,8,23,28………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10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165</a:t>
            </a:fld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2069973" y="924686"/>
            <a:ext cx="2021205" cy="489584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52791" y="924686"/>
            <a:ext cx="2021839" cy="489584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6785" y="1467992"/>
            <a:ext cx="3352800" cy="3971290"/>
          </a:xfrm>
          <a:custGeom>
            <a:avLst/>
            <a:gdLst/>
            <a:ahLst/>
            <a:cxnLst/>
            <a:rect l="l" t="t" r="r" b="b"/>
            <a:pathLst>
              <a:path w="3352800" h="3971290">
                <a:moveTo>
                  <a:pt x="3352800" y="0"/>
                </a:moveTo>
                <a:lnTo>
                  <a:pt x="0" y="0"/>
                </a:lnTo>
                <a:lnTo>
                  <a:pt x="0" y="3970782"/>
                </a:lnTo>
                <a:lnTo>
                  <a:pt x="3352800" y="3970782"/>
                </a:lnTo>
                <a:lnTo>
                  <a:pt x="33528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6785" y="1467992"/>
            <a:ext cx="3352800" cy="3971290"/>
          </a:xfrm>
          <a:custGeom>
            <a:avLst/>
            <a:gdLst/>
            <a:ahLst/>
            <a:cxnLst/>
            <a:rect l="l" t="t" r="r" b="b"/>
            <a:pathLst>
              <a:path w="3352800" h="3971290">
                <a:moveTo>
                  <a:pt x="0" y="3970782"/>
                </a:moveTo>
                <a:lnTo>
                  <a:pt x="3352800" y="3970782"/>
                </a:lnTo>
                <a:lnTo>
                  <a:pt x="3352800" y="0"/>
                </a:lnTo>
                <a:lnTo>
                  <a:pt x="0" y="0"/>
                </a:lnTo>
                <a:lnTo>
                  <a:pt x="0" y="397078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3170" y="465961"/>
            <a:ext cx="3697604" cy="6312535"/>
          </a:xfrm>
          <a:custGeom>
            <a:avLst/>
            <a:gdLst/>
            <a:ahLst/>
            <a:cxnLst/>
            <a:rect l="l" t="t" r="r" b="b"/>
            <a:pathLst>
              <a:path w="3697604" h="6312534">
                <a:moveTo>
                  <a:pt x="3697224" y="0"/>
                </a:moveTo>
                <a:lnTo>
                  <a:pt x="0" y="0"/>
                </a:lnTo>
                <a:lnTo>
                  <a:pt x="0" y="6312408"/>
                </a:lnTo>
                <a:lnTo>
                  <a:pt x="3697224" y="6312408"/>
                </a:lnTo>
                <a:lnTo>
                  <a:pt x="369722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3170" y="465961"/>
            <a:ext cx="3697604" cy="6312535"/>
          </a:xfrm>
          <a:custGeom>
            <a:avLst/>
            <a:gdLst/>
            <a:ahLst/>
            <a:cxnLst/>
            <a:rect l="l" t="t" r="r" b="b"/>
            <a:pathLst>
              <a:path w="3697604" h="6312534">
                <a:moveTo>
                  <a:pt x="0" y="6312408"/>
                </a:moveTo>
                <a:lnTo>
                  <a:pt x="3697224" y="6312408"/>
                </a:lnTo>
                <a:lnTo>
                  <a:pt x="3697224" y="0"/>
                </a:lnTo>
                <a:lnTo>
                  <a:pt x="0" y="0"/>
                </a:lnTo>
                <a:lnTo>
                  <a:pt x="0" y="631240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1178" y="1596771"/>
            <a:ext cx="2975610" cy="288925"/>
          </a:xfrm>
          <a:custGeom>
            <a:avLst/>
            <a:gdLst/>
            <a:ahLst/>
            <a:cxnLst/>
            <a:rect l="l" t="t" r="r" b="b"/>
            <a:pathLst>
              <a:path w="2975610" h="288925">
                <a:moveTo>
                  <a:pt x="2975610" y="0"/>
                </a:moveTo>
                <a:lnTo>
                  <a:pt x="0" y="0"/>
                </a:lnTo>
                <a:lnTo>
                  <a:pt x="0" y="288798"/>
                </a:lnTo>
                <a:lnTo>
                  <a:pt x="2975610" y="288798"/>
                </a:lnTo>
                <a:lnTo>
                  <a:pt x="2975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1178" y="1596771"/>
            <a:ext cx="2975610" cy="288925"/>
          </a:xfrm>
          <a:custGeom>
            <a:avLst/>
            <a:gdLst/>
            <a:ahLst/>
            <a:cxnLst/>
            <a:rect l="l" t="t" r="r" b="b"/>
            <a:pathLst>
              <a:path w="2975610" h="288925">
                <a:moveTo>
                  <a:pt x="0" y="288798"/>
                </a:moveTo>
                <a:lnTo>
                  <a:pt x="2975610" y="288798"/>
                </a:lnTo>
                <a:lnTo>
                  <a:pt x="2975610" y="0"/>
                </a:lnTo>
                <a:lnTo>
                  <a:pt x="0" y="0"/>
                </a:lnTo>
                <a:lnTo>
                  <a:pt x="0" y="28879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7630" y="1576323"/>
            <a:ext cx="236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cid,cname,address,cno….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84719" y="518922"/>
            <a:ext cx="3295015" cy="3022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052195">
              <a:lnSpc>
                <a:spcPts val="215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oid,cid,pid,ts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23594" y="2035301"/>
            <a:ext cx="2454402" cy="489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23594" y="2035301"/>
            <a:ext cx="2454910" cy="489584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83234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Calibri"/>
                <a:cs typeface="Calibri"/>
              </a:rPr>
              <a:t>10,5,15,20,25….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11402" y="2718816"/>
            <a:ext cx="2454402" cy="489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11402" y="2718816"/>
            <a:ext cx="2454910" cy="49022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1490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Calibri"/>
                <a:cs typeface="Calibri"/>
              </a:rPr>
              <a:t>11,6,1,21,26……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11402" y="3328415"/>
            <a:ext cx="2454402" cy="489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11402" y="3328415"/>
            <a:ext cx="2454910" cy="49022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Calibri"/>
                <a:cs typeface="Calibri"/>
              </a:rPr>
              <a:t>12,7,2,17,27……….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11402" y="3938015"/>
            <a:ext cx="2454402" cy="489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11402" y="3938015"/>
            <a:ext cx="2454910" cy="490220"/>
          </a:xfrm>
          <a:custGeom>
            <a:avLst/>
            <a:gdLst/>
            <a:ahLst/>
            <a:cxnLst/>
            <a:rect l="l" t="t" r="r" b="b"/>
            <a:pathLst>
              <a:path w="2454910" h="490220">
                <a:moveTo>
                  <a:pt x="0" y="489966"/>
                </a:moveTo>
                <a:lnTo>
                  <a:pt x="2454402" y="489966"/>
                </a:lnTo>
                <a:lnTo>
                  <a:pt x="2454402" y="0"/>
                </a:lnTo>
                <a:lnTo>
                  <a:pt x="0" y="0"/>
                </a:lnTo>
                <a:lnTo>
                  <a:pt x="0" y="489966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14450" y="4019042"/>
            <a:ext cx="2451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934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13,8,23,28………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11402" y="4547615"/>
            <a:ext cx="2454402" cy="489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11402" y="4547615"/>
            <a:ext cx="2454910" cy="490220"/>
          </a:xfrm>
          <a:custGeom>
            <a:avLst/>
            <a:gdLst/>
            <a:ahLst/>
            <a:cxnLst/>
            <a:rect l="l" t="t" r="r" b="b"/>
            <a:pathLst>
              <a:path w="2454910" h="490220">
                <a:moveTo>
                  <a:pt x="0" y="489966"/>
                </a:moveTo>
                <a:lnTo>
                  <a:pt x="2454402" y="489966"/>
                </a:lnTo>
                <a:lnTo>
                  <a:pt x="2454402" y="0"/>
                </a:lnTo>
                <a:lnTo>
                  <a:pt x="0" y="0"/>
                </a:lnTo>
                <a:lnTo>
                  <a:pt x="0" y="489966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14450" y="4628642"/>
            <a:ext cx="2451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8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4,19,14,24…………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704581" y="934211"/>
            <a:ext cx="2454402" cy="489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704581" y="934211"/>
            <a:ext cx="2454910" cy="489584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764540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Calibri"/>
                <a:cs typeface="Calibri"/>
              </a:rPr>
              <a:t>10,20,30..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04581" y="1491996"/>
            <a:ext cx="2454402" cy="489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704581" y="1491996"/>
            <a:ext cx="2454910" cy="489584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Calibri"/>
                <a:cs typeface="Calibri"/>
              </a:rPr>
              <a:t>1,11,21..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704581" y="2041398"/>
            <a:ext cx="2454402" cy="4892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704581" y="2041398"/>
            <a:ext cx="2454910" cy="489584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772795">
              <a:lnSpc>
                <a:spcPct val="100000"/>
              </a:lnSpc>
              <a:spcBef>
                <a:spcPts val="730"/>
              </a:spcBef>
            </a:pPr>
            <a:r>
              <a:rPr sz="1800" spc="-5" dirty="0">
                <a:latin typeface="Calibri"/>
                <a:cs typeface="Calibri"/>
              </a:rPr>
              <a:t>2,12,22,…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704581" y="2608326"/>
            <a:ext cx="2454402" cy="489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704581" y="2608326"/>
            <a:ext cx="2454910" cy="489584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801370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Calibri"/>
                <a:cs typeface="Calibri"/>
              </a:rPr>
              <a:t>3,13,23…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04581" y="3153917"/>
            <a:ext cx="2454402" cy="4899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704581" y="3153917"/>
            <a:ext cx="2454910" cy="49022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801370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Calibri"/>
                <a:cs typeface="Calibri"/>
              </a:rPr>
              <a:t>4,14,24…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775583" y="1723135"/>
            <a:ext cx="3929379" cy="1238250"/>
          </a:xfrm>
          <a:custGeom>
            <a:avLst/>
            <a:gdLst/>
            <a:ahLst/>
            <a:cxnLst/>
            <a:rect l="l" t="t" r="r" b="b"/>
            <a:pathLst>
              <a:path w="3929379" h="1238250">
                <a:moveTo>
                  <a:pt x="3853471" y="27256"/>
                </a:moveTo>
                <a:lnTo>
                  <a:pt x="0" y="1219962"/>
                </a:lnTo>
                <a:lnTo>
                  <a:pt x="5587" y="1238123"/>
                </a:lnTo>
                <a:lnTo>
                  <a:pt x="3859079" y="45411"/>
                </a:lnTo>
                <a:lnTo>
                  <a:pt x="3853471" y="27256"/>
                </a:lnTo>
                <a:close/>
              </a:path>
              <a:path w="3929379" h="1238250">
                <a:moveTo>
                  <a:pt x="3919037" y="23494"/>
                </a:moveTo>
                <a:lnTo>
                  <a:pt x="3865625" y="23494"/>
                </a:lnTo>
                <a:lnTo>
                  <a:pt x="3871214" y="41655"/>
                </a:lnTo>
                <a:lnTo>
                  <a:pt x="3859079" y="45411"/>
                </a:lnTo>
                <a:lnTo>
                  <a:pt x="3867531" y="72771"/>
                </a:lnTo>
                <a:lnTo>
                  <a:pt x="3919037" y="23494"/>
                </a:lnTo>
                <a:close/>
              </a:path>
              <a:path w="3929379" h="1238250">
                <a:moveTo>
                  <a:pt x="3865625" y="23494"/>
                </a:moveTo>
                <a:lnTo>
                  <a:pt x="3853471" y="27256"/>
                </a:lnTo>
                <a:lnTo>
                  <a:pt x="3859079" y="45411"/>
                </a:lnTo>
                <a:lnTo>
                  <a:pt x="3871214" y="41655"/>
                </a:lnTo>
                <a:lnTo>
                  <a:pt x="3865625" y="23494"/>
                </a:lnTo>
                <a:close/>
              </a:path>
              <a:path w="3929379" h="1238250">
                <a:moveTo>
                  <a:pt x="3845051" y="0"/>
                </a:moveTo>
                <a:lnTo>
                  <a:pt x="3853471" y="27256"/>
                </a:lnTo>
                <a:lnTo>
                  <a:pt x="3865625" y="23494"/>
                </a:lnTo>
                <a:lnTo>
                  <a:pt x="3919037" y="23494"/>
                </a:lnTo>
                <a:lnTo>
                  <a:pt x="3929125" y="13842"/>
                </a:lnTo>
                <a:lnTo>
                  <a:pt x="3845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75455" y="2273426"/>
            <a:ext cx="3929379" cy="1285875"/>
          </a:xfrm>
          <a:custGeom>
            <a:avLst/>
            <a:gdLst/>
            <a:ahLst/>
            <a:cxnLst/>
            <a:rect l="l" t="t" r="r" b="b"/>
            <a:pathLst>
              <a:path w="3929379" h="1285875">
                <a:moveTo>
                  <a:pt x="3853788" y="27258"/>
                </a:moveTo>
                <a:lnTo>
                  <a:pt x="0" y="1267206"/>
                </a:lnTo>
                <a:lnTo>
                  <a:pt x="5842" y="1285367"/>
                </a:lnTo>
                <a:lnTo>
                  <a:pt x="3859610" y="45425"/>
                </a:lnTo>
                <a:lnTo>
                  <a:pt x="3853788" y="27258"/>
                </a:lnTo>
                <a:close/>
              </a:path>
              <a:path w="3929379" h="1285875">
                <a:moveTo>
                  <a:pt x="3918594" y="23368"/>
                </a:moveTo>
                <a:lnTo>
                  <a:pt x="3865879" y="23368"/>
                </a:lnTo>
                <a:lnTo>
                  <a:pt x="3871722" y="41528"/>
                </a:lnTo>
                <a:lnTo>
                  <a:pt x="3859610" y="45425"/>
                </a:lnTo>
                <a:lnTo>
                  <a:pt x="3868293" y="72517"/>
                </a:lnTo>
                <a:lnTo>
                  <a:pt x="3918594" y="23368"/>
                </a:lnTo>
                <a:close/>
              </a:path>
              <a:path w="3929379" h="1285875">
                <a:moveTo>
                  <a:pt x="3865879" y="23368"/>
                </a:moveTo>
                <a:lnTo>
                  <a:pt x="3853788" y="27258"/>
                </a:lnTo>
                <a:lnTo>
                  <a:pt x="3859610" y="45425"/>
                </a:lnTo>
                <a:lnTo>
                  <a:pt x="3871722" y="41528"/>
                </a:lnTo>
                <a:lnTo>
                  <a:pt x="3865879" y="23368"/>
                </a:lnTo>
                <a:close/>
              </a:path>
              <a:path w="3929379" h="1285875">
                <a:moveTo>
                  <a:pt x="3845052" y="0"/>
                </a:moveTo>
                <a:lnTo>
                  <a:pt x="3853788" y="27258"/>
                </a:lnTo>
                <a:lnTo>
                  <a:pt x="3865879" y="23368"/>
                </a:lnTo>
                <a:lnTo>
                  <a:pt x="3918594" y="23368"/>
                </a:lnTo>
                <a:lnTo>
                  <a:pt x="3929253" y="12953"/>
                </a:lnTo>
                <a:lnTo>
                  <a:pt x="3845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63136" y="2841117"/>
            <a:ext cx="3941445" cy="1327150"/>
          </a:xfrm>
          <a:custGeom>
            <a:avLst/>
            <a:gdLst/>
            <a:ahLst/>
            <a:cxnLst/>
            <a:rect l="l" t="t" r="r" b="b"/>
            <a:pathLst>
              <a:path w="3941445" h="1327150">
                <a:moveTo>
                  <a:pt x="3866054" y="27098"/>
                </a:moveTo>
                <a:lnTo>
                  <a:pt x="0" y="1309116"/>
                </a:lnTo>
                <a:lnTo>
                  <a:pt x="6096" y="1327150"/>
                </a:lnTo>
                <a:lnTo>
                  <a:pt x="3872055" y="45291"/>
                </a:lnTo>
                <a:lnTo>
                  <a:pt x="3866054" y="27098"/>
                </a:lnTo>
                <a:close/>
              </a:path>
              <a:path w="3941445" h="1327150">
                <a:moveTo>
                  <a:pt x="3930476" y="23113"/>
                </a:moveTo>
                <a:lnTo>
                  <a:pt x="3878071" y="23113"/>
                </a:lnTo>
                <a:lnTo>
                  <a:pt x="3884167" y="41275"/>
                </a:lnTo>
                <a:lnTo>
                  <a:pt x="3872055" y="45291"/>
                </a:lnTo>
                <a:lnTo>
                  <a:pt x="3880992" y="72390"/>
                </a:lnTo>
                <a:lnTo>
                  <a:pt x="3930476" y="23113"/>
                </a:lnTo>
                <a:close/>
              </a:path>
              <a:path w="3941445" h="1327150">
                <a:moveTo>
                  <a:pt x="3878071" y="23113"/>
                </a:moveTo>
                <a:lnTo>
                  <a:pt x="3866054" y="27098"/>
                </a:lnTo>
                <a:lnTo>
                  <a:pt x="3872055" y="45291"/>
                </a:lnTo>
                <a:lnTo>
                  <a:pt x="3884167" y="41275"/>
                </a:lnTo>
                <a:lnTo>
                  <a:pt x="3878071" y="23113"/>
                </a:lnTo>
                <a:close/>
              </a:path>
              <a:path w="3941445" h="1327150">
                <a:moveTo>
                  <a:pt x="3857116" y="0"/>
                </a:moveTo>
                <a:lnTo>
                  <a:pt x="3866054" y="27098"/>
                </a:lnTo>
                <a:lnTo>
                  <a:pt x="3878071" y="23113"/>
                </a:lnTo>
                <a:lnTo>
                  <a:pt x="3930476" y="23113"/>
                </a:lnTo>
                <a:lnTo>
                  <a:pt x="3941444" y="12192"/>
                </a:lnTo>
                <a:lnTo>
                  <a:pt x="3857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63009" y="3389121"/>
            <a:ext cx="3942079" cy="1413510"/>
          </a:xfrm>
          <a:custGeom>
            <a:avLst/>
            <a:gdLst/>
            <a:ahLst/>
            <a:cxnLst/>
            <a:rect l="l" t="t" r="r" b="b"/>
            <a:pathLst>
              <a:path w="3942079" h="1413510">
                <a:moveTo>
                  <a:pt x="3866515" y="26957"/>
                </a:moveTo>
                <a:lnTo>
                  <a:pt x="0" y="1395221"/>
                </a:lnTo>
                <a:lnTo>
                  <a:pt x="6350" y="1413128"/>
                </a:lnTo>
                <a:lnTo>
                  <a:pt x="3872845" y="44871"/>
                </a:lnTo>
                <a:lnTo>
                  <a:pt x="3866515" y="26957"/>
                </a:lnTo>
                <a:close/>
              </a:path>
              <a:path w="3942079" h="1413510">
                <a:moveTo>
                  <a:pt x="3929809" y="22732"/>
                </a:moveTo>
                <a:lnTo>
                  <a:pt x="3878453" y="22732"/>
                </a:lnTo>
                <a:lnTo>
                  <a:pt x="3884803" y="40639"/>
                </a:lnTo>
                <a:lnTo>
                  <a:pt x="3872845" y="44871"/>
                </a:lnTo>
                <a:lnTo>
                  <a:pt x="3882390" y="71881"/>
                </a:lnTo>
                <a:lnTo>
                  <a:pt x="3929809" y="22732"/>
                </a:lnTo>
                <a:close/>
              </a:path>
              <a:path w="3942079" h="1413510">
                <a:moveTo>
                  <a:pt x="3878453" y="22732"/>
                </a:moveTo>
                <a:lnTo>
                  <a:pt x="3866515" y="26957"/>
                </a:lnTo>
                <a:lnTo>
                  <a:pt x="3872845" y="44871"/>
                </a:lnTo>
                <a:lnTo>
                  <a:pt x="3884803" y="40639"/>
                </a:lnTo>
                <a:lnTo>
                  <a:pt x="3878453" y="22732"/>
                </a:lnTo>
                <a:close/>
              </a:path>
              <a:path w="3942079" h="1413510">
                <a:moveTo>
                  <a:pt x="3856990" y="0"/>
                </a:moveTo>
                <a:lnTo>
                  <a:pt x="3866515" y="26957"/>
                </a:lnTo>
                <a:lnTo>
                  <a:pt x="3878453" y="22732"/>
                </a:lnTo>
                <a:lnTo>
                  <a:pt x="3929809" y="22732"/>
                </a:lnTo>
                <a:lnTo>
                  <a:pt x="3941571" y="10540"/>
                </a:lnTo>
                <a:lnTo>
                  <a:pt x="38569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69973" y="924686"/>
            <a:ext cx="2021205" cy="489584"/>
          </a:xfrm>
          <a:custGeom>
            <a:avLst/>
            <a:gdLst/>
            <a:ahLst/>
            <a:cxnLst/>
            <a:rect l="l" t="t" r="r" b="b"/>
            <a:pathLst>
              <a:path w="2021204" h="489584">
                <a:moveTo>
                  <a:pt x="2020824" y="0"/>
                </a:moveTo>
                <a:lnTo>
                  <a:pt x="0" y="0"/>
                </a:lnTo>
                <a:lnTo>
                  <a:pt x="0" y="489203"/>
                </a:lnTo>
                <a:lnTo>
                  <a:pt x="2020824" y="489203"/>
                </a:lnTo>
                <a:lnTo>
                  <a:pt x="202082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069973" y="924686"/>
            <a:ext cx="2021205" cy="489584"/>
          </a:xfrm>
          <a:prstGeom prst="rect">
            <a:avLst/>
          </a:prstGeom>
          <a:ln w="12953">
            <a:solidFill>
              <a:srgbClr val="41709C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820786" y="0"/>
            <a:ext cx="2021839" cy="393700"/>
          </a:xfrm>
          <a:custGeom>
            <a:avLst/>
            <a:gdLst/>
            <a:ahLst/>
            <a:cxnLst/>
            <a:rect l="l" t="t" r="r" b="b"/>
            <a:pathLst>
              <a:path w="2021840" h="393700">
                <a:moveTo>
                  <a:pt x="0" y="393573"/>
                </a:moveTo>
                <a:lnTo>
                  <a:pt x="2021586" y="393573"/>
                </a:lnTo>
                <a:lnTo>
                  <a:pt x="2021586" y="0"/>
                </a:lnTo>
                <a:lnTo>
                  <a:pt x="0" y="0"/>
                </a:lnTo>
                <a:lnTo>
                  <a:pt x="0" y="39357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20786" y="0"/>
            <a:ext cx="2021839" cy="393700"/>
          </a:xfrm>
          <a:custGeom>
            <a:avLst/>
            <a:gdLst/>
            <a:ahLst/>
            <a:cxnLst/>
            <a:rect l="l" t="t" r="r" b="b"/>
            <a:pathLst>
              <a:path w="2021840" h="393700">
                <a:moveTo>
                  <a:pt x="0" y="393573"/>
                </a:moveTo>
                <a:lnTo>
                  <a:pt x="2021586" y="393573"/>
                </a:lnTo>
                <a:lnTo>
                  <a:pt x="2021586" y="0"/>
                </a:lnTo>
              </a:path>
            </a:pathLst>
          </a:custGeom>
          <a:ln w="12953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20786" y="0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573"/>
                </a:lnTo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827264" y="0"/>
            <a:ext cx="20091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704581" y="3715511"/>
            <a:ext cx="2454402" cy="4892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704581" y="3715511"/>
            <a:ext cx="2454910" cy="489584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801370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Calibri"/>
                <a:cs typeface="Calibri"/>
              </a:rPr>
              <a:t>5,15,25…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704581" y="4273296"/>
            <a:ext cx="2454402" cy="4892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704581" y="4273296"/>
            <a:ext cx="2454910" cy="489584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801370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Calibri"/>
                <a:cs typeface="Calibri"/>
              </a:rPr>
              <a:t>6,16,26…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704581" y="4822697"/>
            <a:ext cx="2454402" cy="4892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704581" y="4822697"/>
            <a:ext cx="2454910" cy="489584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801370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Calibri"/>
                <a:cs typeface="Calibri"/>
              </a:rPr>
              <a:t>7,17,27…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704581" y="5389626"/>
            <a:ext cx="2454402" cy="4892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704581" y="5389626"/>
            <a:ext cx="2454910" cy="489584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772795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Calibri"/>
                <a:cs typeface="Calibri"/>
              </a:rPr>
              <a:t>8,18,28….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704581" y="5935217"/>
            <a:ext cx="2454402" cy="4899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704581" y="5935217"/>
            <a:ext cx="2454910" cy="49022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772795">
              <a:lnSpc>
                <a:spcPct val="100000"/>
              </a:lnSpc>
              <a:spcBef>
                <a:spcPts val="740"/>
              </a:spcBef>
            </a:pPr>
            <a:r>
              <a:rPr sz="1800" spc="-5" dirty="0">
                <a:latin typeface="Calibri"/>
                <a:cs typeface="Calibri"/>
              </a:rPr>
              <a:t>9,19,29….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775836" y="1163066"/>
            <a:ext cx="3929379" cy="1126490"/>
          </a:xfrm>
          <a:custGeom>
            <a:avLst/>
            <a:gdLst/>
            <a:ahLst/>
            <a:cxnLst/>
            <a:rect l="l" t="t" r="r" b="b"/>
            <a:pathLst>
              <a:path w="3929379" h="1126489">
                <a:moveTo>
                  <a:pt x="3852902" y="27555"/>
                </a:moveTo>
                <a:lnTo>
                  <a:pt x="0" y="1107821"/>
                </a:lnTo>
                <a:lnTo>
                  <a:pt x="5079" y="1126236"/>
                </a:lnTo>
                <a:lnTo>
                  <a:pt x="3858033" y="45864"/>
                </a:lnTo>
                <a:lnTo>
                  <a:pt x="3852902" y="27555"/>
                </a:lnTo>
                <a:close/>
              </a:path>
              <a:path w="3929379" h="1126489">
                <a:moveTo>
                  <a:pt x="3920054" y="24130"/>
                </a:moveTo>
                <a:lnTo>
                  <a:pt x="3865117" y="24130"/>
                </a:lnTo>
                <a:lnTo>
                  <a:pt x="3870324" y="42418"/>
                </a:lnTo>
                <a:lnTo>
                  <a:pt x="3858033" y="45864"/>
                </a:lnTo>
                <a:lnTo>
                  <a:pt x="3865753" y="73406"/>
                </a:lnTo>
                <a:lnTo>
                  <a:pt x="3920054" y="24130"/>
                </a:lnTo>
                <a:close/>
              </a:path>
              <a:path w="3929379" h="1126489">
                <a:moveTo>
                  <a:pt x="3865117" y="24130"/>
                </a:moveTo>
                <a:lnTo>
                  <a:pt x="3852902" y="27555"/>
                </a:lnTo>
                <a:lnTo>
                  <a:pt x="3858033" y="45864"/>
                </a:lnTo>
                <a:lnTo>
                  <a:pt x="3870324" y="42418"/>
                </a:lnTo>
                <a:lnTo>
                  <a:pt x="3865117" y="24130"/>
                </a:lnTo>
                <a:close/>
              </a:path>
              <a:path w="3929379" h="1126489">
                <a:moveTo>
                  <a:pt x="3845179" y="0"/>
                </a:moveTo>
                <a:lnTo>
                  <a:pt x="3852902" y="27555"/>
                </a:lnTo>
                <a:lnTo>
                  <a:pt x="3865117" y="24130"/>
                </a:lnTo>
                <a:lnTo>
                  <a:pt x="3920054" y="24130"/>
                </a:lnTo>
                <a:lnTo>
                  <a:pt x="3928871" y="16129"/>
                </a:lnTo>
                <a:lnTo>
                  <a:pt x="3845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74566" y="2271522"/>
            <a:ext cx="3930650" cy="1694180"/>
          </a:xfrm>
          <a:custGeom>
            <a:avLst/>
            <a:gdLst/>
            <a:ahLst/>
            <a:cxnLst/>
            <a:rect l="l" t="t" r="r" b="b"/>
            <a:pathLst>
              <a:path w="3930650" h="1694179">
                <a:moveTo>
                  <a:pt x="3856289" y="1667942"/>
                </a:moveTo>
                <a:lnTo>
                  <a:pt x="3845052" y="1694179"/>
                </a:lnTo>
                <a:lnTo>
                  <a:pt x="3930141" y="1689227"/>
                </a:lnTo>
                <a:lnTo>
                  <a:pt x="3916362" y="1672970"/>
                </a:lnTo>
                <a:lnTo>
                  <a:pt x="3868039" y="1672970"/>
                </a:lnTo>
                <a:lnTo>
                  <a:pt x="3856289" y="1667942"/>
                </a:lnTo>
                <a:close/>
              </a:path>
              <a:path w="3930650" h="1694179">
                <a:moveTo>
                  <a:pt x="3863794" y="1650421"/>
                </a:moveTo>
                <a:lnTo>
                  <a:pt x="3856289" y="1667942"/>
                </a:lnTo>
                <a:lnTo>
                  <a:pt x="3868039" y="1672970"/>
                </a:lnTo>
                <a:lnTo>
                  <a:pt x="3875532" y="1655445"/>
                </a:lnTo>
                <a:lnTo>
                  <a:pt x="3863794" y="1650421"/>
                </a:lnTo>
                <a:close/>
              </a:path>
              <a:path w="3930650" h="1694179">
                <a:moveTo>
                  <a:pt x="3875024" y="1624202"/>
                </a:moveTo>
                <a:lnTo>
                  <a:pt x="3863794" y="1650421"/>
                </a:lnTo>
                <a:lnTo>
                  <a:pt x="3875532" y="1655445"/>
                </a:lnTo>
                <a:lnTo>
                  <a:pt x="3868039" y="1672970"/>
                </a:lnTo>
                <a:lnTo>
                  <a:pt x="3916362" y="1672970"/>
                </a:lnTo>
                <a:lnTo>
                  <a:pt x="3875024" y="1624202"/>
                </a:lnTo>
                <a:close/>
              </a:path>
              <a:path w="3930650" h="1694179">
                <a:moveTo>
                  <a:pt x="7620" y="0"/>
                </a:moveTo>
                <a:lnTo>
                  <a:pt x="0" y="17525"/>
                </a:lnTo>
                <a:lnTo>
                  <a:pt x="3856289" y="1667942"/>
                </a:lnTo>
                <a:lnTo>
                  <a:pt x="3863794" y="1650421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62375" y="2945129"/>
            <a:ext cx="3930650" cy="1694180"/>
          </a:xfrm>
          <a:custGeom>
            <a:avLst/>
            <a:gdLst/>
            <a:ahLst/>
            <a:cxnLst/>
            <a:rect l="l" t="t" r="r" b="b"/>
            <a:pathLst>
              <a:path w="3930650" h="1694179">
                <a:moveTo>
                  <a:pt x="3856289" y="1667942"/>
                </a:moveTo>
                <a:lnTo>
                  <a:pt x="3845052" y="1694180"/>
                </a:lnTo>
                <a:lnTo>
                  <a:pt x="3930142" y="1689227"/>
                </a:lnTo>
                <a:lnTo>
                  <a:pt x="3916362" y="1672971"/>
                </a:lnTo>
                <a:lnTo>
                  <a:pt x="3868039" y="1672971"/>
                </a:lnTo>
                <a:lnTo>
                  <a:pt x="3856289" y="1667942"/>
                </a:lnTo>
                <a:close/>
              </a:path>
              <a:path w="3930650" h="1694179">
                <a:moveTo>
                  <a:pt x="3863794" y="1650421"/>
                </a:moveTo>
                <a:lnTo>
                  <a:pt x="3856289" y="1667942"/>
                </a:lnTo>
                <a:lnTo>
                  <a:pt x="3868039" y="1672971"/>
                </a:lnTo>
                <a:lnTo>
                  <a:pt x="3875531" y="1655445"/>
                </a:lnTo>
                <a:lnTo>
                  <a:pt x="3863794" y="1650421"/>
                </a:lnTo>
                <a:close/>
              </a:path>
              <a:path w="3930650" h="1694179">
                <a:moveTo>
                  <a:pt x="3875024" y="1624203"/>
                </a:moveTo>
                <a:lnTo>
                  <a:pt x="3863794" y="1650421"/>
                </a:lnTo>
                <a:lnTo>
                  <a:pt x="3875531" y="1655445"/>
                </a:lnTo>
                <a:lnTo>
                  <a:pt x="3868039" y="1672971"/>
                </a:lnTo>
                <a:lnTo>
                  <a:pt x="3916362" y="1672971"/>
                </a:lnTo>
                <a:lnTo>
                  <a:pt x="3875024" y="1624203"/>
                </a:lnTo>
                <a:close/>
              </a:path>
              <a:path w="3930650" h="1694179">
                <a:moveTo>
                  <a:pt x="7620" y="0"/>
                </a:moveTo>
                <a:lnTo>
                  <a:pt x="0" y="17525"/>
                </a:lnTo>
                <a:lnTo>
                  <a:pt x="3856289" y="1667942"/>
                </a:lnTo>
                <a:lnTo>
                  <a:pt x="3863794" y="1650421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50183" y="3534917"/>
            <a:ext cx="3930650" cy="1694180"/>
          </a:xfrm>
          <a:custGeom>
            <a:avLst/>
            <a:gdLst/>
            <a:ahLst/>
            <a:cxnLst/>
            <a:rect l="l" t="t" r="r" b="b"/>
            <a:pathLst>
              <a:path w="3930650" h="1694179">
                <a:moveTo>
                  <a:pt x="3856289" y="1667942"/>
                </a:moveTo>
                <a:lnTo>
                  <a:pt x="3845051" y="1694180"/>
                </a:lnTo>
                <a:lnTo>
                  <a:pt x="3930141" y="1689227"/>
                </a:lnTo>
                <a:lnTo>
                  <a:pt x="3916362" y="1672971"/>
                </a:lnTo>
                <a:lnTo>
                  <a:pt x="3868039" y="1672971"/>
                </a:lnTo>
                <a:lnTo>
                  <a:pt x="3856289" y="1667942"/>
                </a:lnTo>
                <a:close/>
              </a:path>
              <a:path w="3930650" h="1694179">
                <a:moveTo>
                  <a:pt x="3863794" y="1650421"/>
                </a:moveTo>
                <a:lnTo>
                  <a:pt x="3856289" y="1667942"/>
                </a:lnTo>
                <a:lnTo>
                  <a:pt x="3868039" y="1672971"/>
                </a:lnTo>
                <a:lnTo>
                  <a:pt x="3875532" y="1655445"/>
                </a:lnTo>
                <a:lnTo>
                  <a:pt x="3863794" y="1650421"/>
                </a:lnTo>
                <a:close/>
              </a:path>
              <a:path w="3930650" h="1694179">
                <a:moveTo>
                  <a:pt x="3875023" y="1624203"/>
                </a:moveTo>
                <a:lnTo>
                  <a:pt x="3863794" y="1650421"/>
                </a:lnTo>
                <a:lnTo>
                  <a:pt x="3875532" y="1655445"/>
                </a:lnTo>
                <a:lnTo>
                  <a:pt x="3868039" y="1672971"/>
                </a:lnTo>
                <a:lnTo>
                  <a:pt x="3916362" y="1672971"/>
                </a:lnTo>
                <a:lnTo>
                  <a:pt x="3875023" y="1624203"/>
                </a:lnTo>
                <a:close/>
              </a:path>
              <a:path w="3930650" h="1694179">
                <a:moveTo>
                  <a:pt x="7619" y="0"/>
                </a:moveTo>
                <a:lnTo>
                  <a:pt x="0" y="17526"/>
                </a:lnTo>
                <a:lnTo>
                  <a:pt x="3856289" y="1667942"/>
                </a:lnTo>
                <a:lnTo>
                  <a:pt x="3863794" y="1650421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762755" y="4130675"/>
            <a:ext cx="3917950" cy="1555115"/>
          </a:xfrm>
          <a:custGeom>
            <a:avLst/>
            <a:gdLst/>
            <a:ahLst/>
            <a:cxnLst/>
            <a:rect l="l" t="t" r="r" b="b"/>
            <a:pathLst>
              <a:path w="3917950" h="1555114">
                <a:moveTo>
                  <a:pt x="3843285" y="1527935"/>
                </a:moveTo>
                <a:lnTo>
                  <a:pt x="3832860" y="1554518"/>
                </a:lnTo>
                <a:lnTo>
                  <a:pt x="3917696" y="1546923"/>
                </a:lnTo>
                <a:lnTo>
                  <a:pt x="3904772" y="1532572"/>
                </a:lnTo>
                <a:lnTo>
                  <a:pt x="3855085" y="1532572"/>
                </a:lnTo>
                <a:lnTo>
                  <a:pt x="3843285" y="1527935"/>
                </a:lnTo>
                <a:close/>
              </a:path>
              <a:path w="3917950" h="1555114">
                <a:moveTo>
                  <a:pt x="3850242" y="1510195"/>
                </a:moveTo>
                <a:lnTo>
                  <a:pt x="3843285" y="1527935"/>
                </a:lnTo>
                <a:lnTo>
                  <a:pt x="3855085" y="1532572"/>
                </a:lnTo>
                <a:lnTo>
                  <a:pt x="3862070" y="1514843"/>
                </a:lnTo>
                <a:lnTo>
                  <a:pt x="3850242" y="1510195"/>
                </a:lnTo>
                <a:close/>
              </a:path>
              <a:path w="3917950" h="1555114">
                <a:moveTo>
                  <a:pt x="3860673" y="1483601"/>
                </a:moveTo>
                <a:lnTo>
                  <a:pt x="3850242" y="1510195"/>
                </a:lnTo>
                <a:lnTo>
                  <a:pt x="3862070" y="1514843"/>
                </a:lnTo>
                <a:lnTo>
                  <a:pt x="3855085" y="1532572"/>
                </a:lnTo>
                <a:lnTo>
                  <a:pt x="3904772" y="1532572"/>
                </a:lnTo>
                <a:lnTo>
                  <a:pt x="3860673" y="1483601"/>
                </a:lnTo>
                <a:close/>
              </a:path>
              <a:path w="3917950" h="1555114">
                <a:moveTo>
                  <a:pt x="6858" y="0"/>
                </a:moveTo>
                <a:lnTo>
                  <a:pt x="0" y="17780"/>
                </a:lnTo>
                <a:lnTo>
                  <a:pt x="3843285" y="1527935"/>
                </a:lnTo>
                <a:lnTo>
                  <a:pt x="3850242" y="1510195"/>
                </a:lnTo>
                <a:lnTo>
                  <a:pt x="6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46753" y="4779898"/>
            <a:ext cx="3917950" cy="1555115"/>
          </a:xfrm>
          <a:custGeom>
            <a:avLst/>
            <a:gdLst/>
            <a:ahLst/>
            <a:cxnLst/>
            <a:rect l="l" t="t" r="r" b="b"/>
            <a:pathLst>
              <a:path w="3917950" h="1555114">
                <a:moveTo>
                  <a:pt x="3843285" y="1527935"/>
                </a:moveTo>
                <a:lnTo>
                  <a:pt x="3832860" y="1554518"/>
                </a:lnTo>
                <a:lnTo>
                  <a:pt x="3917696" y="1546923"/>
                </a:lnTo>
                <a:lnTo>
                  <a:pt x="3904772" y="1532572"/>
                </a:lnTo>
                <a:lnTo>
                  <a:pt x="3855085" y="1532572"/>
                </a:lnTo>
                <a:lnTo>
                  <a:pt x="3843285" y="1527935"/>
                </a:lnTo>
                <a:close/>
              </a:path>
              <a:path w="3917950" h="1555114">
                <a:moveTo>
                  <a:pt x="3850242" y="1510195"/>
                </a:moveTo>
                <a:lnTo>
                  <a:pt x="3843285" y="1527935"/>
                </a:lnTo>
                <a:lnTo>
                  <a:pt x="3855085" y="1532572"/>
                </a:lnTo>
                <a:lnTo>
                  <a:pt x="3862070" y="1514843"/>
                </a:lnTo>
                <a:lnTo>
                  <a:pt x="3850242" y="1510195"/>
                </a:lnTo>
                <a:close/>
              </a:path>
              <a:path w="3917950" h="1555114">
                <a:moveTo>
                  <a:pt x="3860673" y="1483601"/>
                </a:moveTo>
                <a:lnTo>
                  <a:pt x="3850242" y="1510195"/>
                </a:lnTo>
                <a:lnTo>
                  <a:pt x="3862070" y="1514843"/>
                </a:lnTo>
                <a:lnTo>
                  <a:pt x="3855085" y="1532572"/>
                </a:lnTo>
                <a:lnTo>
                  <a:pt x="3904772" y="1532572"/>
                </a:lnTo>
                <a:lnTo>
                  <a:pt x="3860673" y="1483601"/>
                </a:lnTo>
                <a:close/>
              </a:path>
              <a:path w="3917950" h="1555114">
                <a:moveTo>
                  <a:pt x="6858" y="0"/>
                </a:moveTo>
                <a:lnTo>
                  <a:pt x="0" y="17780"/>
                </a:lnTo>
                <a:lnTo>
                  <a:pt x="3843285" y="1527935"/>
                </a:lnTo>
                <a:lnTo>
                  <a:pt x="3850242" y="1510195"/>
                </a:lnTo>
                <a:lnTo>
                  <a:pt x="6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1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166</a:t>
            </a:fld>
            <a:endParaRPr dirty="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77908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 Light"/>
                <a:cs typeface="Calibri Light"/>
              </a:rPr>
              <a:t>How </a:t>
            </a:r>
            <a:r>
              <a:rPr sz="4400" b="0" spc="-25" dirty="0">
                <a:latin typeface="Calibri Light"/>
                <a:cs typeface="Calibri Light"/>
              </a:rPr>
              <a:t>to </a:t>
            </a:r>
            <a:r>
              <a:rPr sz="4400" b="0" spc="-5" dirty="0">
                <a:latin typeface="Calibri Light"/>
                <a:cs typeface="Calibri Light"/>
              </a:rPr>
              <a:t>choose Number of</a:t>
            </a:r>
            <a:r>
              <a:rPr sz="4400" b="0" spc="5" dirty="0">
                <a:latin typeface="Calibri Light"/>
                <a:cs typeface="Calibri Light"/>
              </a:rPr>
              <a:t> </a:t>
            </a:r>
            <a:r>
              <a:rPr sz="4400" b="0" spc="-30" dirty="0">
                <a:latin typeface="Calibri Light"/>
                <a:cs typeface="Calibri Light"/>
              </a:rPr>
              <a:t>Buckets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29052"/>
            <a:ext cx="3210560" cy="436626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latin typeface="Calibri"/>
                <a:cs typeface="Calibri"/>
              </a:rPr>
              <a:t>Data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Size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Column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Cluster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configuration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Degree </a:t>
            </a:r>
            <a:r>
              <a:rPr sz="2200" dirty="0">
                <a:latin typeface="Calibri"/>
                <a:cs typeface="Calibri"/>
              </a:rPr>
              <a:t>of 2 | 32 , 64 ,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128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Over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parallelism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Under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parallelism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5GB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500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buckets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50GB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2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buckets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128MB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2GB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50279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 Light"/>
                <a:cs typeface="Calibri Light"/>
              </a:rPr>
              <a:t>Criteria </a:t>
            </a:r>
            <a:r>
              <a:rPr sz="4400" b="0" spc="-40" dirty="0">
                <a:latin typeface="Calibri Light"/>
                <a:cs typeface="Calibri Light"/>
              </a:rPr>
              <a:t>for </a:t>
            </a:r>
            <a:r>
              <a:rPr sz="4400" b="0" spc="-30" dirty="0">
                <a:latin typeface="Calibri Light"/>
                <a:cs typeface="Calibri Light"/>
              </a:rPr>
              <a:t>bucket</a:t>
            </a:r>
            <a:r>
              <a:rPr sz="4400" b="0" spc="-25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join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845693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Bucketing </a:t>
            </a:r>
            <a:r>
              <a:rPr sz="2800" spc="-5" dirty="0">
                <a:latin typeface="Calibri"/>
                <a:cs typeface="Calibri"/>
              </a:rPr>
              <a:t>has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be done on </a:t>
            </a:r>
            <a:r>
              <a:rPr sz="2800" spc="-10" dirty="0">
                <a:latin typeface="Calibri"/>
                <a:cs typeface="Calibri"/>
              </a:rPr>
              <a:t>columns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join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condition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Number of </a:t>
            </a:r>
            <a:r>
              <a:rPr sz="2800" spc="-20" dirty="0">
                <a:latin typeface="Calibri"/>
                <a:cs typeface="Calibri"/>
              </a:rPr>
              <a:t>buckets </a:t>
            </a:r>
            <a:r>
              <a:rPr sz="2800" spc="-5" dirty="0">
                <a:latin typeface="Calibri"/>
                <a:cs typeface="Calibri"/>
              </a:rPr>
              <a:t>should either be same or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multiples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129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Map Side</a:t>
            </a:r>
            <a:r>
              <a:rPr sz="4400" b="0" spc="-95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Join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859028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One </a:t>
            </a:r>
            <a:r>
              <a:rPr sz="2800" spc="-10" dirty="0">
                <a:latin typeface="Calibri"/>
                <a:cs typeface="Calibri"/>
              </a:rPr>
              <a:t>table </a:t>
            </a:r>
            <a:r>
              <a:rPr sz="2800" spc="-5" dirty="0">
                <a:latin typeface="Calibri"/>
                <a:cs typeface="Calibri"/>
              </a:rPr>
              <a:t>should be </a:t>
            </a:r>
            <a:r>
              <a:rPr sz="2800" spc="-15" dirty="0">
                <a:latin typeface="Calibri"/>
                <a:cs typeface="Calibri"/>
              </a:rPr>
              <a:t>large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other </a:t>
            </a:r>
            <a:r>
              <a:rPr sz="2800" spc="-10" dirty="0">
                <a:latin typeface="Calibri"/>
                <a:cs typeface="Calibri"/>
              </a:rPr>
              <a:t>table </a:t>
            </a:r>
            <a:r>
              <a:rPr sz="2800" spc="-5" dirty="0">
                <a:latin typeface="Calibri"/>
                <a:cs typeface="Calibri"/>
              </a:rPr>
              <a:t>should be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small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Small-table </a:t>
            </a:r>
            <a:r>
              <a:rPr sz="2800" dirty="0">
                <a:latin typeface="Calibri"/>
                <a:cs typeface="Calibri"/>
              </a:rPr>
              <a:t>: 25MB </a:t>
            </a:r>
            <a:r>
              <a:rPr sz="2800" spc="-10" dirty="0">
                <a:latin typeface="Calibri"/>
                <a:cs typeface="Calibri"/>
              </a:rPr>
              <a:t>(default) </a:t>
            </a:r>
            <a:r>
              <a:rPr sz="2800" dirty="0">
                <a:latin typeface="Calibri"/>
                <a:cs typeface="Calibri"/>
              </a:rPr>
              <a:t>| 3GB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(Max)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30755"/>
            <a:ext cx="1682750" cy="433070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Spark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intro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spc="-10" dirty="0">
                <a:latin typeface="Calibri"/>
                <a:cs typeface="Calibri"/>
              </a:rPr>
              <a:t>Architecture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latin typeface="Calibri"/>
                <a:cs typeface="Calibri"/>
              </a:rPr>
              <a:t>RDD</a:t>
            </a:r>
            <a:r>
              <a:rPr sz="1500" spc="-10" dirty="0">
                <a:latin typeface="Calibri"/>
                <a:cs typeface="Calibri"/>
              </a:rPr>
              <a:t> operation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latin typeface="Calibri"/>
                <a:cs typeface="Calibri"/>
              </a:rPr>
              <a:t>RDD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optimizations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latin typeface="Calibri"/>
                <a:cs typeface="Calibri"/>
              </a:rPr>
              <a:t>DF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sparkSQL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spc="-10" dirty="0">
                <a:latin typeface="Calibri"/>
                <a:cs typeface="Calibri"/>
              </a:rPr>
              <a:t>AQE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latin typeface="Calibri"/>
                <a:cs typeface="Calibri"/>
              </a:rPr>
              <a:t>SE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latin typeface="Calibri"/>
                <a:cs typeface="Calibri"/>
              </a:rPr>
              <a:t>DRA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latin typeface="Calibri"/>
                <a:cs typeface="Calibri"/>
              </a:rPr>
              <a:t>Join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Optimization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spc="-15" dirty="0">
                <a:latin typeface="Calibri"/>
                <a:cs typeface="Calibri"/>
              </a:rPr>
              <a:t>Storage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spc="-10" dirty="0">
                <a:latin typeface="Calibri"/>
                <a:cs typeface="Calibri"/>
              </a:rPr>
              <a:t>Resource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level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IDE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Unit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testing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Debugging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7205" y="120395"/>
            <a:ext cx="4210812" cy="2807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7205" y="120395"/>
            <a:ext cx="4211320" cy="2807335"/>
          </a:xfrm>
          <a:custGeom>
            <a:avLst/>
            <a:gdLst/>
            <a:ahLst/>
            <a:cxnLst/>
            <a:rect l="l" t="t" r="r" b="b"/>
            <a:pathLst>
              <a:path w="4211320" h="2807335">
                <a:moveTo>
                  <a:pt x="0" y="2807207"/>
                </a:moveTo>
                <a:lnTo>
                  <a:pt x="4210812" y="2807207"/>
                </a:lnTo>
                <a:lnTo>
                  <a:pt x="4210812" y="0"/>
                </a:lnTo>
                <a:lnTo>
                  <a:pt x="0" y="0"/>
                </a:lnTo>
                <a:lnTo>
                  <a:pt x="0" y="2807207"/>
                </a:lnTo>
                <a:close/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4476" y="1085596"/>
            <a:ext cx="21767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cid,cname</a:t>
            </a:r>
            <a:r>
              <a:rPr sz="1800" spc="-40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tx_</a:t>
            </a:r>
            <a:r>
              <a:rPr sz="1800" spc="-3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al,ctr_id  1,A,599.99,2</a:t>
            </a:r>
            <a:endParaRPr sz="18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…………………..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67205" y="120395"/>
            <a:ext cx="898397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67205" y="120395"/>
            <a:ext cx="898525" cy="30480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10TB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58811" y="120395"/>
            <a:ext cx="2141981" cy="28072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58811" y="120395"/>
            <a:ext cx="2142490" cy="2807335"/>
          </a:xfrm>
          <a:custGeom>
            <a:avLst/>
            <a:gdLst/>
            <a:ahLst/>
            <a:cxnLst/>
            <a:rect l="l" t="t" r="r" b="b"/>
            <a:pathLst>
              <a:path w="2142490" h="2807335">
                <a:moveTo>
                  <a:pt x="0" y="2807207"/>
                </a:moveTo>
                <a:lnTo>
                  <a:pt x="2141981" y="2807207"/>
                </a:lnTo>
                <a:lnTo>
                  <a:pt x="2141981" y="0"/>
                </a:lnTo>
                <a:lnTo>
                  <a:pt x="0" y="0"/>
                </a:lnTo>
                <a:lnTo>
                  <a:pt x="0" y="2807207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9730" y="399541"/>
            <a:ext cx="66167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1,AR</a:t>
            </a:r>
            <a:endParaRPr sz="1800">
              <a:latin typeface="Calibri"/>
              <a:cs typeface="Calibri"/>
            </a:endParaRPr>
          </a:p>
          <a:p>
            <a:pPr marL="5270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2,AUS</a:t>
            </a:r>
            <a:endParaRPr sz="1800">
              <a:latin typeface="Calibri"/>
              <a:cs typeface="Calibri"/>
            </a:endParaRPr>
          </a:p>
          <a:p>
            <a:pPr marL="129539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3,BZ</a:t>
            </a:r>
            <a:endParaRPr sz="1800">
              <a:latin typeface="Calibri"/>
              <a:cs typeface="Calibri"/>
            </a:endParaRPr>
          </a:p>
          <a:p>
            <a:pPr marL="11176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4,CH</a:t>
            </a:r>
            <a:endParaRPr sz="1800">
              <a:latin typeface="Calibri"/>
              <a:cs typeface="Calibri"/>
            </a:endParaRPr>
          </a:p>
          <a:p>
            <a:pPr marL="83185" marR="76200" indent="110489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…..  </a:t>
            </a:r>
            <a:r>
              <a:rPr sz="1800" dirty="0">
                <a:latin typeface="Calibri"/>
                <a:cs typeface="Calibri"/>
              </a:rPr>
              <a:t>17,IN</a:t>
            </a:r>
            <a:endParaRPr sz="1800">
              <a:latin typeface="Calibri"/>
              <a:cs typeface="Calibri"/>
            </a:endParaRPr>
          </a:p>
          <a:p>
            <a:pPr marL="12700" marR="5080" indent="16002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……  </a:t>
            </a:r>
            <a:r>
              <a:rPr sz="1800" dirty="0">
                <a:latin typeface="Calibri"/>
                <a:cs typeface="Calibri"/>
              </a:rPr>
              <a:t>200,ZB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58811" y="120395"/>
            <a:ext cx="898398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258811" y="120395"/>
            <a:ext cx="898525" cy="30480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5"/>
              </a:spcBef>
            </a:pPr>
            <a:r>
              <a:rPr sz="1800" dirty="0"/>
              <a:t>27MB</a:t>
            </a:r>
            <a:endParaRPr sz="1800"/>
          </a:p>
        </p:txBody>
      </p:sp>
      <p:sp>
        <p:nvSpPr>
          <p:cNvPr id="12" name="object 12"/>
          <p:cNvSpPr/>
          <p:nvPr/>
        </p:nvSpPr>
        <p:spPr>
          <a:xfrm>
            <a:off x="770381" y="3409188"/>
            <a:ext cx="2887218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0381" y="34091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8" y="1483614"/>
                </a:lnTo>
                <a:lnTo>
                  <a:pt x="2887218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8788" y="3609975"/>
            <a:ext cx="826135" cy="296545"/>
          </a:xfrm>
          <a:custGeom>
            <a:avLst/>
            <a:gdLst/>
            <a:ahLst/>
            <a:cxnLst/>
            <a:rect l="l" t="t" r="r" b="b"/>
            <a:pathLst>
              <a:path w="826135" h="296545">
                <a:moveTo>
                  <a:pt x="826008" y="0"/>
                </a:moveTo>
                <a:lnTo>
                  <a:pt x="0" y="0"/>
                </a:lnTo>
                <a:lnTo>
                  <a:pt x="0" y="296418"/>
                </a:lnTo>
                <a:lnTo>
                  <a:pt x="826008" y="296418"/>
                </a:lnTo>
                <a:lnTo>
                  <a:pt x="8260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8788" y="3609975"/>
            <a:ext cx="826135" cy="296545"/>
          </a:xfrm>
          <a:custGeom>
            <a:avLst/>
            <a:gdLst/>
            <a:ahLst/>
            <a:cxnLst/>
            <a:rect l="l" t="t" r="r" b="b"/>
            <a:pathLst>
              <a:path w="826135" h="296545">
                <a:moveTo>
                  <a:pt x="0" y="296418"/>
                </a:moveTo>
                <a:lnTo>
                  <a:pt x="826008" y="296418"/>
                </a:lnTo>
                <a:lnTo>
                  <a:pt x="826008" y="0"/>
                </a:lnTo>
                <a:lnTo>
                  <a:pt x="0" y="0"/>
                </a:lnTo>
                <a:lnTo>
                  <a:pt x="0" y="2964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66388" y="3409188"/>
            <a:ext cx="2887217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66388" y="34091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7" y="1483614"/>
                </a:lnTo>
                <a:lnTo>
                  <a:pt x="2887217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74795" y="36099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826770" y="0"/>
                </a:moveTo>
                <a:lnTo>
                  <a:pt x="0" y="0"/>
                </a:lnTo>
                <a:lnTo>
                  <a:pt x="0" y="296418"/>
                </a:lnTo>
                <a:lnTo>
                  <a:pt x="826770" y="296418"/>
                </a:lnTo>
                <a:lnTo>
                  <a:pt x="82677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74795" y="36099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0" y="296418"/>
                </a:moveTo>
                <a:lnTo>
                  <a:pt x="826770" y="296418"/>
                </a:lnTo>
                <a:lnTo>
                  <a:pt x="826770" y="0"/>
                </a:lnTo>
                <a:lnTo>
                  <a:pt x="0" y="0"/>
                </a:lnTo>
                <a:lnTo>
                  <a:pt x="0" y="2964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14388" y="3409188"/>
            <a:ext cx="2887218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14388" y="34091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8" y="1483614"/>
                </a:lnTo>
                <a:lnTo>
                  <a:pt x="2887218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22794" y="36099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826770" y="0"/>
                </a:moveTo>
                <a:lnTo>
                  <a:pt x="0" y="0"/>
                </a:lnTo>
                <a:lnTo>
                  <a:pt x="0" y="296418"/>
                </a:lnTo>
                <a:lnTo>
                  <a:pt x="826770" y="296418"/>
                </a:lnTo>
                <a:lnTo>
                  <a:pt x="82677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22794" y="36099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0" y="296418"/>
                </a:moveTo>
                <a:lnTo>
                  <a:pt x="826770" y="296418"/>
                </a:lnTo>
                <a:lnTo>
                  <a:pt x="826770" y="0"/>
                </a:lnTo>
                <a:lnTo>
                  <a:pt x="0" y="0"/>
                </a:lnTo>
                <a:lnTo>
                  <a:pt x="0" y="2964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2782" y="3561588"/>
            <a:ext cx="2887218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2782" y="35615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8" y="1483614"/>
                </a:lnTo>
                <a:lnTo>
                  <a:pt x="2887218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31188" y="3762375"/>
            <a:ext cx="826135" cy="296545"/>
          </a:xfrm>
          <a:custGeom>
            <a:avLst/>
            <a:gdLst/>
            <a:ahLst/>
            <a:cxnLst/>
            <a:rect l="l" t="t" r="r" b="b"/>
            <a:pathLst>
              <a:path w="826135" h="296545">
                <a:moveTo>
                  <a:pt x="826008" y="0"/>
                </a:moveTo>
                <a:lnTo>
                  <a:pt x="0" y="0"/>
                </a:lnTo>
                <a:lnTo>
                  <a:pt x="0" y="296418"/>
                </a:lnTo>
                <a:lnTo>
                  <a:pt x="826008" y="296418"/>
                </a:lnTo>
                <a:lnTo>
                  <a:pt x="8260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31188" y="3762375"/>
            <a:ext cx="826135" cy="296545"/>
          </a:xfrm>
          <a:custGeom>
            <a:avLst/>
            <a:gdLst/>
            <a:ahLst/>
            <a:cxnLst/>
            <a:rect l="l" t="t" r="r" b="b"/>
            <a:pathLst>
              <a:path w="826135" h="296545">
                <a:moveTo>
                  <a:pt x="0" y="296418"/>
                </a:moveTo>
                <a:lnTo>
                  <a:pt x="826008" y="296418"/>
                </a:lnTo>
                <a:lnTo>
                  <a:pt x="826008" y="0"/>
                </a:lnTo>
                <a:lnTo>
                  <a:pt x="0" y="0"/>
                </a:lnTo>
                <a:lnTo>
                  <a:pt x="0" y="2964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18788" y="3561588"/>
            <a:ext cx="2887217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18788" y="35615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7" y="1483614"/>
                </a:lnTo>
                <a:lnTo>
                  <a:pt x="2887217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27195" y="37623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826770" y="0"/>
                </a:moveTo>
                <a:lnTo>
                  <a:pt x="0" y="0"/>
                </a:lnTo>
                <a:lnTo>
                  <a:pt x="0" y="296418"/>
                </a:lnTo>
                <a:lnTo>
                  <a:pt x="826770" y="296418"/>
                </a:lnTo>
                <a:lnTo>
                  <a:pt x="82677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27195" y="37623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0" y="296418"/>
                </a:moveTo>
                <a:lnTo>
                  <a:pt x="826770" y="296418"/>
                </a:lnTo>
                <a:lnTo>
                  <a:pt x="826770" y="0"/>
                </a:lnTo>
                <a:lnTo>
                  <a:pt x="0" y="0"/>
                </a:lnTo>
                <a:lnTo>
                  <a:pt x="0" y="2964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66788" y="3561588"/>
            <a:ext cx="2887218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66788" y="35615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8" y="1483614"/>
                </a:lnTo>
                <a:lnTo>
                  <a:pt x="2887218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75194" y="37623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826770" y="0"/>
                </a:moveTo>
                <a:lnTo>
                  <a:pt x="0" y="0"/>
                </a:lnTo>
                <a:lnTo>
                  <a:pt x="0" y="296418"/>
                </a:lnTo>
                <a:lnTo>
                  <a:pt x="826770" y="296418"/>
                </a:lnTo>
                <a:lnTo>
                  <a:pt x="82677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75194" y="37623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0" y="296418"/>
                </a:moveTo>
                <a:lnTo>
                  <a:pt x="826770" y="296418"/>
                </a:lnTo>
                <a:lnTo>
                  <a:pt x="826770" y="0"/>
                </a:lnTo>
                <a:lnTo>
                  <a:pt x="0" y="0"/>
                </a:lnTo>
                <a:lnTo>
                  <a:pt x="0" y="2964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75182" y="3713988"/>
            <a:ext cx="2887218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75182" y="37139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8" y="1483614"/>
                </a:lnTo>
                <a:lnTo>
                  <a:pt x="2887218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83588" y="3914775"/>
            <a:ext cx="826135" cy="296545"/>
          </a:xfrm>
          <a:custGeom>
            <a:avLst/>
            <a:gdLst/>
            <a:ahLst/>
            <a:cxnLst/>
            <a:rect l="l" t="t" r="r" b="b"/>
            <a:pathLst>
              <a:path w="826135" h="296545">
                <a:moveTo>
                  <a:pt x="826008" y="0"/>
                </a:moveTo>
                <a:lnTo>
                  <a:pt x="0" y="0"/>
                </a:lnTo>
                <a:lnTo>
                  <a:pt x="0" y="296418"/>
                </a:lnTo>
                <a:lnTo>
                  <a:pt x="826008" y="296418"/>
                </a:lnTo>
                <a:lnTo>
                  <a:pt x="8260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83588" y="3914775"/>
            <a:ext cx="826135" cy="296545"/>
          </a:xfrm>
          <a:custGeom>
            <a:avLst/>
            <a:gdLst/>
            <a:ahLst/>
            <a:cxnLst/>
            <a:rect l="l" t="t" r="r" b="b"/>
            <a:pathLst>
              <a:path w="826135" h="296545">
                <a:moveTo>
                  <a:pt x="0" y="296418"/>
                </a:moveTo>
                <a:lnTo>
                  <a:pt x="826008" y="296418"/>
                </a:lnTo>
                <a:lnTo>
                  <a:pt x="826008" y="0"/>
                </a:lnTo>
                <a:lnTo>
                  <a:pt x="0" y="0"/>
                </a:lnTo>
                <a:lnTo>
                  <a:pt x="0" y="2964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71188" y="3713988"/>
            <a:ext cx="2887217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71188" y="37139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7" y="1483614"/>
                </a:lnTo>
                <a:lnTo>
                  <a:pt x="2887217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79595" y="39147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826770" y="0"/>
                </a:moveTo>
                <a:lnTo>
                  <a:pt x="0" y="0"/>
                </a:lnTo>
                <a:lnTo>
                  <a:pt x="0" y="296418"/>
                </a:lnTo>
                <a:lnTo>
                  <a:pt x="826770" y="296418"/>
                </a:lnTo>
                <a:lnTo>
                  <a:pt x="82677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79595" y="39147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0" y="296418"/>
                </a:moveTo>
                <a:lnTo>
                  <a:pt x="826770" y="296418"/>
                </a:lnTo>
                <a:lnTo>
                  <a:pt x="826770" y="0"/>
                </a:lnTo>
                <a:lnTo>
                  <a:pt x="0" y="0"/>
                </a:lnTo>
                <a:lnTo>
                  <a:pt x="0" y="2964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19188" y="3713988"/>
            <a:ext cx="2887218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19188" y="37139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8" y="1483614"/>
                </a:lnTo>
                <a:lnTo>
                  <a:pt x="2887218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27594" y="39147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826770" y="0"/>
                </a:moveTo>
                <a:lnTo>
                  <a:pt x="0" y="0"/>
                </a:lnTo>
                <a:lnTo>
                  <a:pt x="0" y="296418"/>
                </a:lnTo>
                <a:lnTo>
                  <a:pt x="826770" y="296418"/>
                </a:lnTo>
                <a:lnTo>
                  <a:pt x="82677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27594" y="39147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0" y="296418"/>
                </a:moveTo>
                <a:lnTo>
                  <a:pt x="826770" y="296418"/>
                </a:lnTo>
                <a:lnTo>
                  <a:pt x="826770" y="0"/>
                </a:lnTo>
                <a:lnTo>
                  <a:pt x="0" y="0"/>
                </a:lnTo>
                <a:lnTo>
                  <a:pt x="0" y="2964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27582" y="3866388"/>
            <a:ext cx="2887218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27582" y="38663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8" y="1483614"/>
                </a:lnTo>
                <a:lnTo>
                  <a:pt x="2887218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35988" y="4067175"/>
            <a:ext cx="826135" cy="296545"/>
          </a:xfrm>
          <a:custGeom>
            <a:avLst/>
            <a:gdLst/>
            <a:ahLst/>
            <a:cxnLst/>
            <a:rect l="l" t="t" r="r" b="b"/>
            <a:pathLst>
              <a:path w="826135" h="296545">
                <a:moveTo>
                  <a:pt x="826008" y="0"/>
                </a:moveTo>
                <a:lnTo>
                  <a:pt x="0" y="0"/>
                </a:lnTo>
                <a:lnTo>
                  <a:pt x="0" y="296418"/>
                </a:lnTo>
                <a:lnTo>
                  <a:pt x="826008" y="296418"/>
                </a:lnTo>
                <a:lnTo>
                  <a:pt x="8260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35988" y="4067175"/>
            <a:ext cx="826135" cy="296545"/>
          </a:xfrm>
          <a:custGeom>
            <a:avLst/>
            <a:gdLst/>
            <a:ahLst/>
            <a:cxnLst/>
            <a:rect l="l" t="t" r="r" b="b"/>
            <a:pathLst>
              <a:path w="826135" h="296545">
                <a:moveTo>
                  <a:pt x="0" y="296418"/>
                </a:moveTo>
                <a:lnTo>
                  <a:pt x="826008" y="296418"/>
                </a:lnTo>
                <a:lnTo>
                  <a:pt x="826008" y="0"/>
                </a:lnTo>
                <a:lnTo>
                  <a:pt x="0" y="0"/>
                </a:lnTo>
                <a:lnTo>
                  <a:pt x="0" y="2964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23588" y="3866388"/>
            <a:ext cx="2887217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23588" y="38663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7" y="1483614"/>
                </a:lnTo>
                <a:lnTo>
                  <a:pt x="2887217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1995" y="40671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826770" y="0"/>
                </a:moveTo>
                <a:lnTo>
                  <a:pt x="0" y="0"/>
                </a:lnTo>
                <a:lnTo>
                  <a:pt x="0" y="296418"/>
                </a:lnTo>
                <a:lnTo>
                  <a:pt x="826770" y="296418"/>
                </a:lnTo>
                <a:lnTo>
                  <a:pt x="82677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31995" y="40671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0" y="296418"/>
                </a:moveTo>
                <a:lnTo>
                  <a:pt x="826770" y="296418"/>
                </a:lnTo>
                <a:lnTo>
                  <a:pt x="826770" y="0"/>
                </a:lnTo>
                <a:lnTo>
                  <a:pt x="0" y="0"/>
                </a:lnTo>
                <a:lnTo>
                  <a:pt x="0" y="2964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71588" y="3866388"/>
            <a:ext cx="2887218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71588" y="38663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8" y="1483614"/>
                </a:lnTo>
                <a:lnTo>
                  <a:pt x="2887218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79994" y="40671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826770" y="0"/>
                </a:moveTo>
                <a:lnTo>
                  <a:pt x="0" y="0"/>
                </a:lnTo>
                <a:lnTo>
                  <a:pt x="0" y="296418"/>
                </a:lnTo>
                <a:lnTo>
                  <a:pt x="826770" y="296418"/>
                </a:lnTo>
                <a:lnTo>
                  <a:pt x="82677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79994" y="40671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0" y="296418"/>
                </a:moveTo>
                <a:lnTo>
                  <a:pt x="826770" y="296418"/>
                </a:lnTo>
                <a:lnTo>
                  <a:pt x="826770" y="0"/>
                </a:lnTo>
                <a:lnTo>
                  <a:pt x="0" y="0"/>
                </a:lnTo>
                <a:lnTo>
                  <a:pt x="0" y="2964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79982" y="4018788"/>
            <a:ext cx="2887218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79982" y="40187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8" y="1483614"/>
                </a:lnTo>
                <a:lnTo>
                  <a:pt x="2887218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88388" y="4219575"/>
            <a:ext cx="826135" cy="296545"/>
          </a:xfrm>
          <a:custGeom>
            <a:avLst/>
            <a:gdLst/>
            <a:ahLst/>
            <a:cxnLst/>
            <a:rect l="l" t="t" r="r" b="b"/>
            <a:pathLst>
              <a:path w="826135" h="296545">
                <a:moveTo>
                  <a:pt x="826008" y="0"/>
                </a:moveTo>
                <a:lnTo>
                  <a:pt x="0" y="0"/>
                </a:lnTo>
                <a:lnTo>
                  <a:pt x="0" y="296418"/>
                </a:lnTo>
                <a:lnTo>
                  <a:pt x="826008" y="296418"/>
                </a:lnTo>
                <a:lnTo>
                  <a:pt x="8260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88388" y="4219575"/>
            <a:ext cx="826135" cy="296545"/>
          </a:xfrm>
          <a:custGeom>
            <a:avLst/>
            <a:gdLst/>
            <a:ahLst/>
            <a:cxnLst/>
            <a:rect l="l" t="t" r="r" b="b"/>
            <a:pathLst>
              <a:path w="826135" h="296545">
                <a:moveTo>
                  <a:pt x="0" y="296418"/>
                </a:moveTo>
                <a:lnTo>
                  <a:pt x="826008" y="296418"/>
                </a:lnTo>
                <a:lnTo>
                  <a:pt x="826008" y="0"/>
                </a:lnTo>
                <a:lnTo>
                  <a:pt x="0" y="0"/>
                </a:lnTo>
                <a:lnTo>
                  <a:pt x="0" y="2964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75988" y="4018788"/>
            <a:ext cx="2887217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475988" y="40187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7" y="1483614"/>
                </a:lnTo>
                <a:lnTo>
                  <a:pt x="2887217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84395" y="42195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826770" y="0"/>
                </a:moveTo>
                <a:lnTo>
                  <a:pt x="0" y="0"/>
                </a:lnTo>
                <a:lnTo>
                  <a:pt x="0" y="296418"/>
                </a:lnTo>
                <a:lnTo>
                  <a:pt x="826770" y="296418"/>
                </a:lnTo>
                <a:lnTo>
                  <a:pt x="82677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684395" y="42195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0" y="296418"/>
                </a:moveTo>
                <a:lnTo>
                  <a:pt x="826770" y="296418"/>
                </a:lnTo>
                <a:lnTo>
                  <a:pt x="826770" y="0"/>
                </a:lnTo>
                <a:lnTo>
                  <a:pt x="0" y="0"/>
                </a:lnTo>
                <a:lnTo>
                  <a:pt x="0" y="2964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23988" y="4018788"/>
            <a:ext cx="2887218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23988" y="40187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8" y="1483614"/>
                </a:lnTo>
                <a:lnTo>
                  <a:pt x="2887218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32394" y="42195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826770" y="0"/>
                </a:moveTo>
                <a:lnTo>
                  <a:pt x="0" y="0"/>
                </a:lnTo>
                <a:lnTo>
                  <a:pt x="0" y="296418"/>
                </a:lnTo>
                <a:lnTo>
                  <a:pt x="826770" y="296418"/>
                </a:lnTo>
                <a:lnTo>
                  <a:pt x="82677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732394" y="42195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0" y="296418"/>
                </a:moveTo>
                <a:lnTo>
                  <a:pt x="826770" y="296418"/>
                </a:lnTo>
                <a:lnTo>
                  <a:pt x="826770" y="0"/>
                </a:lnTo>
                <a:lnTo>
                  <a:pt x="0" y="0"/>
                </a:lnTo>
                <a:lnTo>
                  <a:pt x="0" y="2964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32382" y="4171188"/>
            <a:ext cx="2887218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32382" y="41711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8" y="1483614"/>
                </a:lnTo>
                <a:lnTo>
                  <a:pt x="2887218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40789" y="4371975"/>
            <a:ext cx="826135" cy="296545"/>
          </a:xfrm>
          <a:custGeom>
            <a:avLst/>
            <a:gdLst/>
            <a:ahLst/>
            <a:cxnLst/>
            <a:rect l="l" t="t" r="r" b="b"/>
            <a:pathLst>
              <a:path w="826135" h="296545">
                <a:moveTo>
                  <a:pt x="826008" y="0"/>
                </a:moveTo>
                <a:lnTo>
                  <a:pt x="0" y="0"/>
                </a:lnTo>
                <a:lnTo>
                  <a:pt x="0" y="296418"/>
                </a:lnTo>
                <a:lnTo>
                  <a:pt x="826008" y="296418"/>
                </a:lnTo>
                <a:lnTo>
                  <a:pt x="8260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40789" y="4371975"/>
            <a:ext cx="826135" cy="296545"/>
          </a:xfrm>
          <a:custGeom>
            <a:avLst/>
            <a:gdLst/>
            <a:ahLst/>
            <a:cxnLst/>
            <a:rect l="l" t="t" r="r" b="b"/>
            <a:pathLst>
              <a:path w="826135" h="296545">
                <a:moveTo>
                  <a:pt x="0" y="296418"/>
                </a:moveTo>
                <a:lnTo>
                  <a:pt x="826008" y="296418"/>
                </a:lnTo>
                <a:lnTo>
                  <a:pt x="826008" y="0"/>
                </a:lnTo>
                <a:lnTo>
                  <a:pt x="0" y="0"/>
                </a:lnTo>
                <a:lnTo>
                  <a:pt x="0" y="2964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628388" y="4171188"/>
            <a:ext cx="2887217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628388" y="41711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7" y="1483614"/>
                </a:lnTo>
                <a:lnTo>
                  <a:pt x="2887217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836795" y="43719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826770" y="0"/>
                </a:moveTo>
                <a:lnTo>
                  <a:pt x="0" y="0"/>
                </a:lnTo>
                <a:lnTo>
                  <a:pt x="0" y="296418"/>
                </a:lnTo>
                <a:lnTo>
                  <a:pt x="826770" y="296418"/>
                </a:lnTo>
                <a:lnTo>
                  <a:pt x="82677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836795" y="43719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0" y="296418"/>
                </a:moveTo>
                <a:lnTo>
                  <a:pt x="826770" y="296418"/>
                </a:lnTo>
                <a:lnTo>
                  <a:pt x="826770" y="0"/>
                </a:lnTo>
                <a:lnTo>
                  <a:pt x="0" y="0"/>
                </a:lnTo>
                <a:lnTo>
                  <a:pt x="0" y="2964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676388" y="4171188"/>
            <a:ext cx="2887218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676388" y="41711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8" y="1483614"/>
                </a:lnTo>
                <a:lnTo>
                  <a:pt x="2887218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884794" y="43719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826770" y="0"/>
                </a:moveTo>
                <a:lnTo>
                  <a:pt x="0" y="0"/>
                </a:lnTo>
                <a:lnTo>
                  <a:pt x="0" y="296418"/>
                </a:lnTo>
                <a:lnTo>
                  <a:pt x="826770" y="296418"/>
                </a:lnTo>
                <a:lnTo>
                  <a:pt x="82677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884794" y="43719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0" y="296418"/>
                </a:moveTo>
                <a:lnTo>
                  <a:pt x="826770" y="296418"/>
                </a:lnTo>
                <a:lnTo>
                  <a:pt x="826770" y="0"/>
                </a:lnTo>
                <a:lnTo>
                  <a:pt x="0" y="0"/>
                </a:lnTo>
                <a:lnTo>
                  <a:pt x="0" y="2964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684782" y="4323588"/>
            <a:ext cx="2887218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84782" y="43235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8" y="1483614"/>
                </a:lnTo>
                <a:lnTo>
                  <a:pt x="2887218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93189" y="4524375"/>
            <a:ext cx="826135" cy="296545"/>
          </a:xfrm>
          <a:custGeom>
            <a:avLst/>
            <a:gdLst/>
            <a:ahLst/>
            <a:cxnLst/>
            <a:rect l="l" t="t" r="r" b="b"/>
            <a:pathLst>
              <a:path w="826135" h="296545">
                <a:moveTo>
                  <a:pt x="826008" y="0"/>
                </a:moveTo>
                <a:lnTo>
                  <a:pt x="0" y="0"/>
                </a:lnTo>
                <a:lnTo>
                  <a:pt x="0" y="296418"/>
                </a:lnTo>
                <a:lnTo>
                  <a:pt x="826008" y="296418"/>
                </a:lnTo>
                <a:lnTo>
                  <a:pt x="8260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893189" y="4524375"/>
            <a:ext cx="826135" cy="296545"/>
          </a:xfrm>
          <a:custGeom>
            <a:avLst/>
            <a:gdLst/>
            <a:ahLst/>
            <a:cxnLst/>
            <a:rect l="l" t="t" r="r" b="b"/>
            <a:pathLst>
              <a:path w="826135" h="296545">
                <a:moveTo>
                  <a:pt x="0" y="296418"/>
                </a:moveTo>
                <a:lnTo>
                  <a:pt x="826008" y="296418"/>
                </a:lnTo>
                <a:lnTo>
                  <a:pt x="826008" y="0"/>
                </a:lnTo>
                <a:lnTo>
                  <a:pt x="0" y="0"/>
                </a:lnTo>
                <a:lnTo>
                  <a:pt x="0" y="2964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80788" y="4323588"/>
            <a:ext cx="2887217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780788" y="43235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7" y="1483614"/>
                </a:lnTo>
                <a:lnTo>
                  <a:pt x="2887217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989195" y="45243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826770" y="0"/>
                </a:moveTo>
                <a:lnTo>
                  <a:pt x="0" y="0"/>
                </a:lnTo>
                <a:lnTo>
                  <a:pt x="0" y="296418"/>
                </a:lnTo>
                <a:lnTo>
                  <a:pt x="826770" y="296418"/>
                </a:lnTo>
                <a:lnTo>
                  <a:pt x="82677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989195" y="45243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0" y="296418"/>
                </a:moveTo>
                <a:lnTo>
                  <a:pt x="826770" y="296418"/>
                </a:lnTo>
                <a:lnTo>
                  <a:pt x="826770" y="0"/>
                </a:lnTo>
                <a:lnTo>
                  <a:pt x="0" y="0"/>
                </a:lnTo>
                <a:lnTo>
                  <a:pt x="0" y="2964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828788" y="4323588"/>
            <a:ext cx="2887218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828788" y="43235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8" y="1483614"/>
                </a:lnTo>
                <a:lnTo>
                  <a:pt x="2887218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037194" y="45243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826770" y="0"/>
                </a:moveTo>
                <a:lnTo>
                  <a:pt x="0" y="0"/>
                </a:lnTo>
                <a:lnTo>
                  <a:pt x="0" y="296418"/>
                </a:lnTo>
                <a:lnTo>
                  <a:pt x="826770" y="296418"/>
                </a:lnTo>
                <a:lnTo>
                  <a:pt x="82677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037194" y="45243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0" y="296418"/>
                </a:moveTo>
                <a:lnTo>
                  <a:pt x="826770" y="296418"/>
                </a:lnTo>
                <a:lnTo>
                  <a:pt x="826770" y="0"/>
                </a:lnTo>
                <a:lnTo>
                  <a:pt x="0" y="0"/>
                </a:lnTo>
                <a:lnTo>
                  <a:pt x="0" y="2964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837182" y="4475988"/>
            <a:ext cx="2887218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837182" y="44759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8" y="1483614"/>
                </a:lnTo>
                <a:lnTo>
                  <a:pt x="2887218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045589" y="4676775"/>
            <a:ext cx="826135" cy="296545"/>
          </a:xfrm>
          <a:custGeom>
            <a:avLst/>
            <a:gdLst/>
            <a:ahLst/>
            <a:cxnLst/>
            <a:rect l="l" t="t" r="r" b="b"/>
            <a:pathLst>
              <a:path w="826135" h="296545">
                <a:moveTo>
                  <a:pt x="826008" y="0"/>
                </a:moveTo>
                <a:lnTo>
                  <a:pt x="0" y="0"/>
                </a:lnTo>
                <a:lnTo>
                  <a:pt x="0" y="296418"/>
                </a:lnTo>
                <a:lnTo>
                  <a:pt x="826008" y="296418"/>
                </a:lnTo>
                <a:lnTo>
                  <a:pt x="8260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045589" y="4676775"/>
            <a:ext cx="826135" cy="296545"/>
          </a:xfrm>
          <a:custGeom>
            <a:avLst/>
            <a:gdLst/>
            <a:ahLst/>
            <a:cxnLst/>
            <a:rect l="l" t="t" r="r" b="b"/>
            <a:pathLst>
              <a:path w="826135" h="296545">
                <a:moveTo>
                  <a:pt x="0" y="296418"/>
                </a:moveTo>
                <a:lnTo>
                  <a:pt x="826008" y="296418"/>
                </a:lnTo>
                <a:lnTo>
                  <a:pt x="826008" y="0"/>
                </a:lnTo>
                <a:lnTo>
                  <a:pt x="0" y="0"/>
                </a:lnTo>
                <a:lnTo>
                  <a:pt x="0" y="2964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933188" y="4475988"/>
            <a:ext cx="2887217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933188" y="44759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7" y="1483614"/>
                </a:lnTo>
                <a:lnTo>
                  <a:pt x="2887217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41595" y="46767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826770" y="0"/>
                </a:moveTo>
                <a:lnTo>
                  <a:pt x="0" y="0"/>
                </a:lnTo>
                <a:lnTo>
                  <a:pt x="0" y="296418"/>
                </a:lnTo>
                <a:lnTo>
                  <a:pt x="826770" y="296418"/>
                </a:lnTo>
                <a:lnTo>
                  <a:pt x="82677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41595" y="46767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0" y="296418"/>
                </a:moveTo>
                <a:lnTo>
                  <a:pt x="826770" y="296418"/>
                </a:lnTo>
                <a:lnTo>
                  <a:pt x="826770" y="0"/>
                </a:lnTo>
                <a:lnTo>
                  <a:pt x="0" y="0"/>
                </a:lnTo>
                <a:lnTo>
                  <a:pt x="0" y="2964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981188" y="4475988"/>
            <a:ext cx="2887218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981188" y="44759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8" y="1483614"/>
                </a:lnTo>
                <a:lnTo>
                  <a:pt x="2887218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189594" y="46767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826770" y="0"/>
                </a:moveTo>
                <a:lnTo>
                  <a:pt x="0" y="0"/>
                </a:lnTo>
                <a:lnTo>
                  <a:pt x="0" y="296418"/>
                </a:lnTo>
                <a:lnTo>
                  <a:pt x="826770" y="296418"/>
                </a:lnTo>
                <a:lnTo>
                  <a:pt x="82677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189594" y="46767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0" y="296418"/>
                </a:moveTo>
                <a:lnTo>
                  <a:pt x="826770" y="296418"/>
                </a:lnTo>
                <a:lnTo>
                  <a:pt x="826770" y="0"/>
                </a:lnTo>
                <a:lnTo>
                  <a:pt x="0" y="0"/>
                </a:lnTo>
                <a:lnTo>
                  <a:pt x="0" y="2964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989582" y="4628388"/>
            <a:ext cx="2887218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989582" y="46283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8" y="1483614"/>
                </a:lnTo>
                <a:lnTo>
                  <a:pt x="2887218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197989" y="4829175"/>
            <a:ext cx="826135" cy="296545"/>
          </a:xfrm>
          <a:custGeom>
            <a:avLst/>
            <a:gdLst/>
            <a:ahLst/>
            <a:cxnLst/>
            <a:rect l="l" t="t" r="r" b="b"/>
            <a:pathLst>
              <a:path w="826135" h="296545">
                <a:moveTo>
                  <a:pt x="826008" y="0"/>
                </a:moveTo>
                <a:lnTo>
                  <a:pt x="0" y="0"/>
                </a:lnTo>
                <a:lnTo>
                  <a:pt x="0" y="296418"/>
                </a:lnTo>
                <a:lnTo>
                  <a:pt x="826008" y="296418"/>
                </a:lnTo>
                <a:lnTo>
                  <a:pt x="8260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197989" y="4829175"/>
            <a:ext cx="826135" cy="296545"/>
          </a:xfrm>
          <a:custGeom>
            <a:avLst/>
            <a:gdLst/>
            <a:ahLst/>
            <a:cxnLst/>
            <a:rect l="l" t="t" r="r" b="b"/>
            <a:pathLst>
              <a:path w="826135" h="296545">
                <a:moveTo>
                  <a:pt x="0" y="296418"/>
                </a:moveTo>
                <a:lnTo>
                  <a:pt x="826008" y="296418"/>
                </a:lnTo>
                <a:lnTo>
                  <a:pt x="826008" y="0"/>
                </a:lnTo>
                <a:lnTo>
                  <a:pt x="0" y="0"/>
                </a:lnTo>
                <a:lnTo>
                  <a:pt x="0" y="2964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085588" y="4628388"/>
            <a:ext cx="2887217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085588" y="46283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7" y="1483614"/>
                </a:lnTo>
                <a:lnTo>
                  <a:pt x="2887217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293995" y="48291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826770" y="0"/>
                </a:moveTo>
                <a:lnTo>
                  <a:pt x="0" y="0"/>
                </a:lnTo>
                <a:lnTo>
                  <a:pt x="0" y="296418"/>
                </a:lnTo>
                <a:lnTo>
                  <a:pt x="826770" y="296418"/>
                </a:lnTo>
                <a:lnTo>
                  <a:pt x="82677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293995" y="48291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0" y="296418"/>
                </a:moveTo>
                <a:lnTo>
                  <a:pt x="826770" y="296418"/>
                </a:lnTo>
                <a:lnTo>
                  <a:pt x="826770" y="0"/>
                </a:lnTo>
                <a:lnTo>
                  <a:pt x="0" y="0"/>
                </a:lnTo>
                <a:lnTo>
                  <a:pt x="0" y="2964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133588" y="4628388"/>
            <a:ext cx="2887218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133588" y="46283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8" y="1483614"/>
                </a:lnTo>
                <a:lnTo>
                  <a:pt x="2887218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341994" y="48291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826770" y="0"/>
                </a:moveTo>
                <a:lnTo>
                  <a:pt x="0" y="0"/>
                </a:lnTo>
                <a:lnTo>
                  <a:pt x="0" y="296418"/>
                </a:lnTo>
                <a:lnTo>
                  <a:pt x="826770" y="296418"/>
                </a:lnTo>
                <a:lnTo>
                  <a:pt x="82677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341994" y="48291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0" y="296418"/>
                </a:moveTo>
                <a:lnTo>
                  <a:pt x="826770" y="296418"/>
                </a:lnTo>
                <a:lnTo>
                  <a:pt x="826770" y="0"/>
                </a:lnTo>
                <a:lnTo>
                  <a:pt x="0" y="0"/>
                </a:lnTo>
                <a:lnTo>
                  <a:pt x="0" y="2964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141982" y="4780788"/>
            <a:ext cx="2887218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141982" y="47807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8" y="1483614"/>
                </a:lnTo>
                <a:lnTo>
                  <a:pt x="2887218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350389" y="4981575"/>
            <a:ext cx="826135" cy="296545"/>
          </a:xfrm>
          <a:custGeom>
            <a:avLst/>
            <a:gdLst/>
            <a:ahLst/>
            <a:cxnLst/>
            <a:rect l="l" t="t" r="r" b="b"/>
            <a:pathLst>
              <a:path w="826135" h="296545">
                <a:moveTo>
                  <a:pt x="826008" y="0"/>
                </a:moveTo>
                <a:lnTo>
                  <a:pt x="0" y="0"/>
                </a:lnTo>
                <a:lnTo>
                  <a:pt x="0" y="296418"/>
                </a:lnTo>
                <a:lnTo>
                  <a:pt x="826008" y="296418"/>
                </a:lnTo>
                <a:lnTo>
                  <a:pt x="8260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350389" y="4981575"/>
            <a:ext cx="826135" cy="296545"/>
          </a:xfrm>
          <a:custGeom>
            <a:avLst/>
            <a:gdLst/>
            <a:ahLst/>
            <a:cxnLst/>
            <a:rect l="l" t="t" r="r" b="b"/>
            <a:pathLst>
              <a:path w="826135" h="296545">
                <a:moveTo>
                  <a:pt x="0" y="296418"/>
                </a:moveTo>
                <a:lnTo>
                  <a:pt x="826008" y="296418"/>
                </a:lnTo>
                <a:lnTo>
                  <a:pt x="826008" y="0"/>
                </a:lnTo>
                <a:lnTo>
                  <a:pt x="0" y="0"/>
                </a:lnTo>
                <a:lnTo>
                  <a:pt x="0" y="2964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237988" y="4780788"/>
            <a:ext cx="2887217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237988" y="47807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7" y="1483614"/>
                </a:lnTo>
                <a:lnTo>
                  <a:pt x="2887217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446395" y="49815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826770" y="0"/>
                </a:moveTo>
                <a:lnTo>
                  <a:pt x="0" y="0"/>
                </a:lnTo>
                <a:lnTo>
                  <a:pt x="0" y="296418"/>
                </a:lnTo>
                <a:lnTo>
                  <a:pt x="826770" y="296418"/>
                </a:lnTo>
                <a:lnTo>
                  <a:pt x="82677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446395" y="49815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0" y="296418"/>
                </a:moveTo>
                <a:lnTo>
                  <a:pt x="826770" y="296418"/>
                </a:lnTo>
                <a:lnTo>
                  <a:pt x="826770" y="0"/>
                </a:lnTo>
                <a:lnTo>
                  <a:pt x="0" y="0"/>
                </a:lnTo>
                <a:lnTo>
                  <a:pt x="0" y="2964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285988" y="4780788"/>
            <a:ext cx="2887218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285988" y="47807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8" y="1483614"/>
                </a:lnTo>
                <a:lnTo>
                  <a:pt x="2887218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494394" y="49815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826770" y="0"/>
                </a:moveTo>
                <a:lnTo>
                  <a:pt x="0" y="0"/>
                </a:lnTo>
                <a:lnTo>
                  <a:pt x="0" y="296418"/>
                </a:lnTo>
                <a:lnTo>
                  <a:pt x="826770" y="296418"/>
                </a:lnTo>
                <a:lnTo>
                  <a:pt x="82677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94394" y="4981575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0" y="296418"/>
                </a:moveTo>
                <a:lnTo>
                  <a:pt x="826770" y="296418"/>
                </a:lnTo>
                <a:lnTo>
                  <a:pt x="826770" y="0"/>
                </a:lnTo>
                <a:lnTo>
                  <a:pt x="0" y="0"/>
                </a:lnTo>
                <a:lnTo>
                  <a:pt x="0" y="29641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94382" y="4933188"/>
            <a:ext cx="2887218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294382" y="49331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8" y="1483614"/>
                </a:lnTo>
                <a:lnTo>
                  <a:pt x="2887218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502407" y="5133594"/>
            <a:ext cx="826007" cy="2964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502407" y="5133594"/>
            <a:ext cx="826135" cy="296545"/>
          </a:xfrm>
          <a:custGeom>
            <a:avLst/>
            <a:gdLst/>
            <a:ahLst/>
            <a:cxnLst/>
            <a:rect l="l" t="t" r="r" b="b"/>
            <a:pathLst>
              <a:path w="826135" h="296545">
                <a:moveTo>
                  <a:pt x="0" y="296417"/>
                </a:moveTo>
                <a:lnTo>
                  <a:pt x="826007" y="296417"/>
                </a:lnTo>
                <a:lnTo>
                  <a:pt x="826007" y="0"/>
                </a:lnTo>
                <a:lnTo>
                  <a:pt x="0" y="0"/>
                </a:lnTo>
                <a:lnTo>
                  <a:pt x="0" y="296417"/>
                </a:lnTo>
                <a:close/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390388" y="4933188"/>
            <a:ext cx="2887217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390388" y="49331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7" y="1483614"/>
                </a:lnTo>
                <a:lnTo>
                  <a:pt x="2887217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598414" y="5133594"/>
            <a:ext cx="826769" cy="2964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598414" y="5133594"/>
            <a:ext cx="826769" cy="296545"/>
          </a:xfrm>
          <a:custGeom>
            <a:avLst/>
            <a:gdLst/>
            <a:ahLst/>
            <a:cxnLst/>
            <a:rect l="l" t="t" r="r" b="b"/>
            <a:pathLst>
              <a:path w="826770" h="296545">
                <a:moveTo>
                  <a:pt x="0" y="296417"/>
                </a:moveTo>
                <a:lnTo>
                  <a:pt x="826769" y="296417"/>
                </a:lnTo>
                <a:lnTo>
                  <a:pt x="826769" y="0"/>
                </a:lnTo>
                <a:lnTo>
                  <a:pt x="0" y="0"/>
                </a:lnTo>
                <a:lnTo>
                  <a:pt x="0" y="29641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438388" y="4933188"/>
            <a:ext cx="2887218" cy="148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438388" y="4933188"/>
            <a:ext cx="2887345" cy="1483995"/>
          </a:xfrm>
          <a:custGeom>
            <a:avLst/>
            <a:gdLst/>
            <a:ahLst/>
            <a:cxnLst/>
            <a:rect l="l" t="t" r="r" b="b"/>
            <a:pathLst>
              <a:path w="2887345" h="1483995">
                <a:moveTo>
                  <a:pt x="0" y="1483614"/>
                </a:moveTo>
                <a:lnTo>
                  <a:pt x="2887218" y="1483614"/>
                </a:lnTo>
                <a:lnTo>
                  <a:pt x="2887218" y="0"/>
                </a:lnTo>
                <a:lnTo>
                  <a:pt x="0" y="0"/>
                </a:lnTo>
                <a:lnTo>
                  <a:pt x="0" y="148361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833991" y="962786"/>
            <a:ext cx="2358390" cy="770890"/>
          </a:xfrm>
          <a:custGeom>
            <a:avLst/>
            <a:gdLst/>
            <a:ahLst/>
            <a:cxnLst/>
            <a:rect l="l" t="t" r="r" b="b"/>
            <a:pathLst>
              <a:path w="2358390" h="770889">
                <a:moveTo>
                  <a:pt x="0" y="770381"/>
                </a:moveTo>
                <a:lnTo>
                  <a:pt x="2358008" y="770381"/>
                </a:lnTo>
                <a:lnTo>
                  <a:pt x="2358008" y="0"/>
                </a:lnTo>
                <a:lnTo>
                  <a:pt x="0" y="0"/>
                </a:lnTo>
                <a:lnTo>
                  <a:pt x="0" y="77038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833991" y="1726692"/>
            <a:ext cx="2358390" cy="13335"/>
          </a:xfrm>
          <a:custGeom>
            <a:avLst/>
            <a:gdLst/>
            <a:ahLst/>
            <a:cxnLst/>
            <a:rect l="l" t="t" r="r" b="b"/>
            <a:pathLst>
              <a:path w="2358390" h="13335">
                <a:moveTo>
                  <a:pt x="0" y="12953"/>
                </a:moveTo>
                <a:lnTo>
                  <a:pt x="2358008" y="12953"/>
                </a:lnTo>
                <a:lnTo>
                  <a:pt x="235800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833991" y="962786"/>
            <a:ext cx="2358390" cy="770890"/>
          </a:xfrm>
          <a:custGeom>
            <a:avLst/>
            <a:gdLst/>
            <a:ahLst/>
            <a:cxnLst/>
            <a:rect l="l" t="t" r="r" b="b"/>
            <a:pathLst>
              <a:path w="2358390" h="770889">
                <a:moveTo>
                  <a:pt x="2358008" y="0"/>
                </a:moveTo>
                <a:lnTo>
                  <a:pt x="0" y="0"/>
                </a:lnTo>
                <a:lnTo>
                  <a:pt x="0" y="770381"/>
                </a:lnTo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9840468" y="1046226"/>
            <a:ext cx="2352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0" marR="635635" indent="-2381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tribu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Cache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3590163" y="5261990"/>
            <a:ext cx="734060" cy="538480"/>
          </a:xfrm>
          <a:custGeom>
            <a:avLst/>
            <a:gdLst/>
            <a:ahLst/>
            <a:cxnLst/>
            <a:rect l="l" t="t" r="r" b="b"/>
            <a:pathLst>
              <a:path w="734060" h="538479">
                <a:moveTo>
                  <a:pt x="366902" y="0"/>
                </a:moveTo>
                <a:lnTo>
                  <a:pt x="0" y="268986"/>
                </a:lnTo>
                <a:lnTo>
                  <a:pt x="366902" y="537972"/>
                </a:lnTo>
                <a:lnTo>
                  <a:pt x="733806" y="268986"/>
                </a:lnTo>
                <a:lnTo>
                  <a:pt x="36690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590163" y="5261990"/>
            <a:ext cx="734060" cy="538480"/>
          </a:xfrm>
          <a:custGeom>
            <a:avLst/>
            <a:gdLst/>
            <a:ahLst/>
            <a:cxnLst/>
            <a:rect l="l" t="t" r="r" b="b"/>
            <a:pathLst>
              <a:path w="734060" h="538479">
                <a:moveTo>
                  <a:pt x="0" y="268986"/>
                </a:moveTo>
                <a:lnTo>
                  <a:pt x="366902" y="0"/>
                </a:lnTo>
                <a:lnTo>
                  <a:pt x="733806" y="268986"/>
                </a:lnTo>
                <a:lnTo>
                  <a:pt x="366902" y="537972"/>
                </a:lnTo>
                <a:lnTo>
                  <a:pt x="0" y="26898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677786" y="5229986"/>
            <a:ext cx="734060" cy="537210"/>
          </a:xfrm>
          <a:custGeom>
            <a:avLst/>
            <a:gdLst/>
            <a:ahLst/>
            <a:cxnLst/>
            <a:rect l="l" t="t" r="r" b="b"/>
            <a:pathLst>
              <a:path w="734059" h="537210">
                <a:moveTo>
                  <a:pt x="366903" y="0"/>
                </a:moveTo>
                <a:lnTo>
                  <a:pt x="0" y="268604"/>
                </a:lnTo>
                <a:lnTo>
                  <a:pt x="366903" y="537210"/>
                </a:lnTo>
                <a:lnTo>
                  <a:pt x="733806" y="268604"/>
                </a:lnTo>
                <a:lnTo>
                  <a:pt x="3669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77786" y="5229986"/>
            <a:ext cx="734060" cy="537210"/>
          </a:xfrm>
          <a:custGeom>
            <a:avLst/>
            <a:gdLst/>
            <a:ahLst/>
            <a:cxnLst/>
            <a:rect l="l" t="t" r="r" b="b"/>
            <a:pathLst>
              <a:path w="734059" h="537210">
                <a:moveTo>
                  <a:pt x="0" y="268604"/>
                </a:moveTo>
                <a:lnTo>
                  <a:pt x="366903" y="0"/>
                </a:lnTo>
                <a:lnTo>
                  <a:pt x="733806" y="268604"/>
                </a:lnTo>
                <a:lnTo>
                  <a:pt x="366903" y="537210"/>
                </a:lnTo>
                <a:lnTo>
                  <a:pt x="0" y="268604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874002" y="5358384"/>
            <a:ext cx="377190" cy="2964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874002" y="5358384"/>
            <a:ext cx="377190" cy="296545"/>
          </a:xfrm>
          <a:custGeom>
            <a:avLst/>
            <a:gdLst/>
            <a:ahLst/>
            <a:cxnLst/>
            <a:rect l="l" t="t" r="r" b="b"/>
            <a:pathLst>
              <a:path w="377190" h="296545">
                <a:moveTo>
                  <a:pt x="0" y="296417"/>
                </a:moveTo>
                <a:lnTo>
                  <a:pt x="377190" y="296417"/>
                </a:lnTo>
                <a:lnTo>
                  <a:pt x="377190" y="0"/>
                </a:lnTo>
                <a:lnTo>
                  <a:pt x="0" y="0"/>
                </a:lnTo>
                <a:lnTo>
                  <a:pt x="0" y="296417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769614" y="5382005"/>
            <a:ext cx="377189" cy="2971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769614" y="5382005"/>
            <a:ext cx="377190" cy="297180"/>
          </a:xfrm>
          <a:custGeom>
            <a:avLst/>
            <a:gdLst/>
            <a:ahLst/>
            <a:cxnLst/>
            <a:rect l="l" t="t" r="r" b="b"/>
            <a:pathLst>
              <a:path w="377189" h="297179">
                <a:moveTo>
                  <a:pt x="0" y="297180"/>
                </a:moveTo>
                <a:lnTo>
                  <a:pt x="377189" y="297180"/>
                </a:lnTo>
                <a:lnTo>
                  <a:pt x="377189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55" name="object 15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11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11018011" y="6463538"/>
            <a:ext cx="256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170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9166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Join</a:t>
            </a:r>
            <a:r>
              <a:rPr sz="4400" b="0" spc="-70" dirty="0">
                <a:latin typeface="Calibri Light"/>
                <a:cs typeface="Calibri Light"/>
              </a:rPr>
              <a:t> </a:t>
            </a:r>
            <a:r>
              <a:rPr sz="4400" b="0" spc="-15" dirty="0">
                <a:latin typeface="Calibri Light"/>
                <a:cs typeface="Calibri Light"/>
              </a:rPr>
              <a:t>Optimization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2622550" cy="2581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Common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Join</a:t>
            </a: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Map </a:t>
            </a:r>
            <a:r>
              <a:rPr sz="2800" spc="-5" dirty="0">
                <a:latin typeface="Calibri"/>
                <a:cs typeface="Calibri"/>
              </a:rPr>
              <a:t>side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join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Bucket </a:t>
            </a:r>
            <a:r>
              <a:rPr sz="2800" dirty="0">
                <a:latin typeface="Calibri"/>
                <a:cs typeface="Calibri"/>
              </a:rPr>
              <a:t>Map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Join</a:t>
            </a: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SMB join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Skew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Join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8238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SMB</a:t>
            </a:r>
            <a:r>
              <a:rPr sz="4400" b="0" spc="-90" dirty="0">
                <a:latin typeface="Calibri Light"/>
                <a:cs typeface="Calibri Light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Criteria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6551930" cy="15589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Bucketing </a:t>
            </a:r>
            <a:r>
              <a:rPr sz="2800" spc="-5" dirty="0">
                <a:latin typeface="Calibri"/>
                <a:cs typeface="Calibri"/>
              </a:rPr>
              <a:t>has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be done on joining </a:t>
            </a:r>
            <a:r>
              <a:rPr sz="2800" spc="-10" dirty="0">
                <a:latin typeface="Calibri"/>
                <a:cs typeface="Calibri"/>
              </a:rPr>
              <a:t>column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Sorting has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be done on joining </a:t>
            </a:r>
            <a:r>
              <a:rPr sz="2800" spc="-10" dirty="0">
                <a:latin typeface="Calibri"/>
                <a:cs typeface="Calibri"/>
              </a:rPr>
              <a:t>column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Number of </a:t>
            </a:r>
            <a:r>
              <a:rPr sz="2800" spc="-20" dirty="0">
                <a:latin typeface="Calibri"/>
                <a:cs typeface="Calibri"/>
              </a:rPr>
              <a:t>buckets </a:t>
            </a:r>
            <a:r>
              <a:rPr sz="2800" spc="-10" dirty="0">
                <a:latin typeface="Calibri"/>
                <a:cs typeface="Calibri"/>
              </a:rPr>
              <a:t>must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4936" y="296926"/>
            <a:ext cx="7675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SMB </a:t>
            </a:r>
            <a:r>
              <a:rPr sz="4400" b="0" spc="-10" dirty="0">
                <a:latin typeface="Calibri Light"/>
                <a:cs typeface="Calibri Light"/>
              </a:rPr>
              <a:t>Join </a:t>
            </a:r>
            <a:r>
              <a:rPr sz="4400" b="0" dirty="0">
                <a:latin typeface="Calibri Light"/>
                <a:cs typeface="Calibri Light"/>
              </a:rPr>
              <a:t>(Sort </a:t>
            </a:r>
            <a:r>
              <a:rPr sz="4400" b="0" spc="-20" dirty="0">
                <a:latin typeface="Calibri Light"/>
                <a:cs typeface="Calibri Light"/>
              </a:rPr>
              <a:t>Merge </a:t>
            </a:r>
            <a:r>
              <a:rPr sz="4400" b="0" spc="-35" dirty="0">
                <a:latin typeface="Calibri Light"/>
                <a:cs typeface="Calibri Light"/>
              </a:rPr>
              <a:t>Bucket</a:t>
            </a:r>
            <a:r>
              <a:rPr sz="4400" b="0" spc="-30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Join)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6785" y="2085975"/>
            <a:ext cx="3352800" cy="3970020"/>
          </a:xfrm>
          <a:custGeom>
            <a:avLst/>
            <a:gdLst/>
            <a:ahLst/>
            <a:cxnLst/>
            <a:rect l="l" t="t" r="r" b="b"/>
            <a:pathLst>
              <a:path w="3352800" h="3970020">
                <a:moveTo>
                  <a:pt x="3352800" y="0"/>
                </a:moveTo>
                <a:lnTo>
                  <a:pt x="0" y="0"/>
                </a:lnTo>
                <a:lnTo>
                  <a:pt x="0" y="3970020"/>
                </a:lnTo>
                <a:lnTo>
                  <a:pt x="3352800" y="3970020"/>
                </a:lnTo>
                <a:lnTo>
                  <a:pt x="33528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6785" y="2085975"/>
            <a:ext cx="3352800" cy="3970020"/>
          </a:xfrm>
          <a:custGeom>
            <a:avLst/>
            <a:gdLst/>
            <a:ahLst/>
            <a:cxnLst/>
            <a:rect l="l" t="t" r="r" b="b"/>
            <a:pathLst>
              <a:path w="3352800" h="3970020">
                <a:moveTo>
                  <a:pt x="0" y="3970020"/>
                </a:moveTo>
                <a:lnTo>
                  <a:pt x="3352800" y="3970020"/>
                </a:lnTo>
                <a:lnTo>
                  <a:pt x="3352800" y="0"/>
                </a:lnTo>
                <a:lnTo>
                  <a:pt x="0" y="0"/>
                </a:lnTo>
                <a:lnTo>
                  <a:pt x="0" y="397002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11593" y="2085975"/>
            <a:ext cx="3698240" cy="4042410"/>
          </a:xfrm>
          <a:custGeom>
            <a:avLst/>
            <a:gdLst/>
            <a:ahLst/>
            <a:cxnLst/>
            <a:rect l="l" t="t" r="r" b="b"/>
            <a:pathLst>
              <a:path w="3698240" h="4042410">
                <a:moveTo>
                  <a:pt x="3697985" y="0"/>
                </a:moveTo>
                <a:lnTo>
                  <a:pt x="0" y="0"/>
                </a:lnTo>
                <a:lnTo>
                  <a:pt x="0" y="4042410"/>
                </a:lnTo>
                <a:lnTo>
                  <a:pt x="3697985" y="4042410"/>
                </a:lnTo>
                <a:lnTo>
                  <a:pt x="369798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11593" y="2085975"/>
            <a:ext cx="3698240" cy="4042410"/>
          </a:xfrm>
          <a:custGeom>
            <a:avLst/>
            <a:gdLst/>
            <a:ahLst/>
            <a:cxnLst/>
            <a:rect l="l" t="t" r="r" b="b"/>
            <a:pathLst>
              <a:path w="3698240" h="4042410">
                <a:moveTo>
                  <a:pt x="0" y="4042410"/>
                </a:moveTo>
                <a:lnTo>
                  <a:pt x="3697985" y="4042410"/>
                </a:lnTo>
                <a:lnTo>
                  <a:pt x="3697985" y="0"/>
                </a:lnTo>
                <a:lnTo>
                  <a:pt x="0" y="0"/>
                </a:lnTo>
                <a:lnTo>
                  <a:pt x="0" y="404241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44702" y="2207514"/>
            <a:ext cx="2988945" cy="3022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325120">
              <a:lnSpc>
                <a:spcPts val="215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cid,cname,address,cno….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13142" y="2440685"/>
            <a:ext cx="3295015" cy="3009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ts val="215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oid,cid,pid,ts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23594" y="2727198"/>
            <a:ext cx="2454402" cy="489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23594" y="2727198"/>
            <a:ext cx="2454910" cy="489584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483234">
              <a:lnSpc>
                <a:spcPct val="100000"/>
              </a:lnSpc>
              <a:spcBef>
                <a:spcPts val="730"/>
              </a:spcBef>
            </a:pPr>
            <a:r>
              <a:rPr sz="1800" spc="-5" dirty="0">
                <a:latin typeface="Calibri"/>
                <a:cs typeface="Calibri"/>
              </a:rPr>
              <a:t>5,10,15,20,25….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1402" y="3336797"/>
            <a:ext cx="2454402" cy="489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11402" y="3336797"/>
            <a:ext cx="2454910" cy="489584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1490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Calibri"/>
                <a:cs typeface="Calibri"/>
              </a:rPr>
              <a:t>1,6,11,16,21……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11402" y="3946397"/>
            <a:ext cx="2454402" cy="489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11402" y="3946397"/>
            <a:ext cx="2454910" cy="489584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541655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Calibri"/>
                <a:cs typeface="Calibri"/>
              </a:rPr>
              <a:t>2,7,12,17,22….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11402" y="4555997"/>
            <a:ext cx="2454402" cy="489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11402" y="4555997"/>
            <a:ext cx="2454910" cy="489584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Calibri"/>
                <a:cs typeface="Calibri"/>
              </a:rPr>
              <a:t>3,8,13,18,23………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11402" y="5165597"/>
            <a:ext cx="2454402" cy="489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11402" y="5165597"/>
            <a:ext cx="2454910" cy="489584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570865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Calibri"/>
                <a:cs typeface="Calibri"/>
              </a:rPr>
              <a:t>4,9,14,19,24…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77996" y="2962655"/>
            <a:ext cx="4316095" cy="220979"/>
          </a:xfrm>
          <a:custGeom>
            <a:avLst/>
            <a:gdLst/>
            <a:ahLst/>
            <a:cxnLst/>
            <a:rect l="l" t="t" r="r" b="b"/>
            <a:pathLst>
              <a:path w="4316095" h="220980">
                <a:moveTo>
                  <a:pt x="4241164" y="144780"/>
                </a:moveTo>
                <a:lnTo>
                  <a:pt x="4239974" y="173346"/>
                </a:lnTo>
                <a:lnTo>
                  <a:pt x="4252595" y="173863"/>
                </a:lnTo>
                <a:lnTo>
                  <a:pt x="4251833" y="192913"/>
                </a:lnTo>
                <a:lnTo>
                  <a:pt x="4239159" y="192913"/>
                </a:lnTo>
                <a:lnTo>
                  <a:pt x="4237989" y="220980"/>
                </a:lnTo>
                <a:lnTo>
                  <a:pt x="4300225" y="192913"/>
                </a:lnTo>
                <a:lnTo>
                  <a:pt x="4251833" y="192913"/>
                </a:lnTo>
                <a:lnTo>
                  <a:pt x="4239181" y="192395"/>
                </a:lnTo>
                <a:lnTo>
                  <a:pt x="4301372" y="192395"/>
                </a:lnTo>
                <a:lnTo>
                  <a:pt x="4315713" y="185928"/>
                </a:lnTo>
                <a:lnTo>
                  <a:pt x="4241164" y="144780"/>
                </a:lnTo>
                <a:close/>
              </a:path>
              <a:path w="4316095" h="220980">
                <a:moveTo>
                  <a:pt x="4239974" y="173346"/>
                </a:moveTo>
                <a:lnTo>
                  <a:pt x="4239181" y="192395"/>
                </a:lnTo>
                <a:lnTo>
                  <a:pt x="4251833" y="192913"/>
                </a:lnTo>
                <a:lnTo>
                  <a:pt x="4252595" y="173863"/>
                </a:lnTo>
                <a:lnTo>
                  <a:pt x="4239974" y="173346"/>
                </a:lnTo>
                <a:close/>
              </a:path>
              <a:path w="4316095" h="220980">
                <a:moveTo>
                  <a:pt x="762" y="0"/>
                </a:moveTo>
                <a:lnTo>
                  <a:pt x="0" y="19050"/>
                </a:lnTo>
                <a:lnTo>
                  <a:pt x="4239181" y="192395"/>
                </a:lnTo>
                <a:lnTo>
                  <a:pt x="4239974" y="173346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77996" y="3560064"/>
            <a:ext cx="4316095" cy="220979"/>
          </a:xfrm>
          <a:custGeom>
            <a:avLst/>
            <a:gdLst/>
            <a:ahLst/>
            <a:cxnLst/>
            <a:rect l="l" t="t" r="r" b="b"/>
            <a:pathLst>
              <a:path w="4316095" h="220979">
                <a:moveTo>
                  <a:pt x="4241164" y="144780"/>
                </a:moveTo>
                <a:lnTo>
                  <a:pt x="4239974" y="173346"/>
                </a:lnTo>
                <a:lnTo>
                  <a:pt x="4252595" y="173862"/>
                </a:lnTo>
                <a:lnTo>
                  <a:pt x="4251833" y="192912"/>
                </a:lnTo>
                <a:lnTo>
                  <a:pt x="4239159" y="192912"/>
                </a:lnTo>
                <a:lnTo>
                  <a:pt x="4237989" y="220980"/>
                </a:lnTo>
                <a:lnTo>
                  <a:pt x="4300225" y="192912"/>
                </a:lnTo>
                <a:lnTo>
                  <a:pt x="4251833" y="192912"/>
                </a:lnTo>
                <a:lnTo>
                  <a:pt x="4239181" y="192395"/>
                </a:lnTo>
                <a:lnTo>
                  <a:pt x="4301372" y="192395"/>
                </a:lnTo>
                <a:lnTo>
                  <a:pt x="4315713" y="185928"/>
                </a:lnTo>
                <a:lnTo>
                  <a:pt x="4241164" y="144780"/>
                </a:lnTo>
                <a:close/>
              </a:path>
              <a:path w="4316095" h="220979">
                <a:moveTo>
                  <a:pt x="4239974" y="173346"/>
                </a:moveTo>
                <a:lnTo>
                  <a:pt x="4239181" y="192395"/>
                </a:lnTo>
                <a:lnTo>
                  <a:pt x="4251833" y="192912"/>
                </a:lnTo>
                <a:lnTo>
                  <a:pt x="4252595" y="173862"/>
                </a:lnTo>
                <a:lnTo>
                  <a:pt x="4239974" y="173346"/>
                </a:lnTo>
                <a:close/>
              </a:path>
              <a:path w="4316095" h="220979">
                <a:moveTo>
                  <a:pt x="762" y="0"/>
                </a:moveTo>
                <a:lnTo>
                  <a:pt x="0" y="19050"/>
                </a:lnTo>
                <a:lnTo>
                  <a:pt x="4239181" y="192395"/>
                </a:lnTo>
                <a:lnTo>
                  <a:pt x="4239974" y="173346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77996" y="4157471"/>
            <a:ext cx="4316095" cy="220979"/>
          </a:xfrm>
          <a:custGeom>
            <a:avLst/>
            <a:gdLst/>
            <a:ahLst/>
            <a:cxnLst/>
            <a:rect l="l" t="t" r="r" b="b"/>
            <a:pathLst>
              <a:path w="4316095" h="220979">
                <a:moveTo>
                  <a:pt x="4241164" y="144779"/>
                </a:moveTo>
                <a:lnTo>
                  <a:pt x="4239974" y="173346"/>
                </a:lnTo>
                <a:lnTo>
                  <a:pt x="4252595" y="173862"/>
                </a:lnTo>
                <a:lnTo>
                  <a:pt x="4251833" y="192912"/>
                </a:lnTo>
                <a:lnTo>
                  <a:pt x="4239159" y="192912"/>
                </a:lnTo>
                <a:lnTo>
                  <a:pt x="4237989" y="220979"/>
                </a:lnTo>
                <a:lnTo>
                  <a:pt x="4300225" y="192912"/>
                </a:lnTo>
                <a:lnTo>
                  <a:pt x="4251833" y="192912"/>
                </a:lnTo>
                <a:lnTo>
                  <a:pt x="4239181" y="192395"/>
                </a:lnTo>
                <a:lnTo>
                  <a:pt x="4301372" y="192395"/>
                </a:lnTo>
                <a:lnTo>
                  <a:pt x="4315713" y="185927"/>
                </a:lnTo>
                <a:lnTo>
                  <a:pt x="4241164" y="144779"/>
                </a:lnTo>
                <a:close/>
              </a:path>
              <a:path w="4316095" h="220979">
                <a:moveTo>
                  <a:pt x="4239974" y="173346"/>
                </a:moveTo>
                <a:lnTo>
                  <a:pt x="4239181" y="192395"/>
                </a:lnTo>
                <a:lnTo>
                  <a:pt x="4251833" y="192912"/>
                </a:lnTo>
                <a:lnTo>
                  <a:pt x="4252595" y="173862"/>
                </a:lnTo>
                <a:lnTo>
                  <a:pt x="4239974" y="173346"/>
                </a:lnTo>
                <a:close/>
              </a:path>
              <a:path w="4316095" h="220979">
                <a:moveTo>
                  <a:pt x="762" y="0"/>
                </a:moveTo>
                <a:lnTo>
                  <a:pt x="0" y="19050"/>
                </a:lnTo>
                <a:lnTo>
                  <a:pt x="4239181" y="192395"/>
                </a:lnTo>
                <a:lnTo>
                  <a:pt x="4239974" y="173346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65803" y="4767071"/>
            <a:ext cx="4316095" cy="220979"/>
          </a:xfrm>
          <a:custGeom>
            <a:avLst/>
            <a:gdLst/>
            <a:ahLst/>
            <a:cxnLst/>
            <a:rect l="l" t="t" r="r" b="b"/>
            <a:pathLst>
              <a:path w="4316095" h="220979">
                <a:moveTo>
                  <a:pt x="4241165" y="144779"/>
                </a:moveTo>
                <a:lnTo>
                  <a:pt x="4239974" y="173346"/>
                </a:lnTo>
                <a:lnTo>
                  <a:pt x="4252595" y="173862"/>
                </a:lnTo>
                <a:lnTo>
                  <a:pt x="4251833" y="192912"/>
                </a:lnTo>
                <a:lnTo>
                  <a:pt x="4239159" y="192912"/>
                </a:lnTo>
                <a:lnTo>
                  <a:pt x="4237990" y="220979"/>
                </a:lnTo>
                <a:lnTo>
                  <a:pt x="4300225" y="192912"/>
                </a:lnTo>
                <a:lnTo>
                  <a:pt x="4251833" y="192912"/>
                </a:lnTo>
                <a:lnTo>
                  <a:pt x="4239181" y="192395"/>
                </a:lnTo>
                <a:lnTo>
                  <a:pt x="4301372" y="192395"/>
                </a:lnTo>
                <a:lnTo>
                  <a:pt x="4315714" y="185927"/>
                </a:lnTo>
                <a:lnTo>
                  <a:pt x="4241165" y="144779"/>
                </a:lnTo>
                <a:close/>
              </a:path>
              <a:path w="4316095" h="220979">
                <a:moveTo>
                  <a:pt x="4239974" y="173346"/>
                </a:moveTo>
                <a:lnTo>
                  <a:pt x="4239181" y="192395"/>
                </a:lnTo>
                <a:lnTo>
                  <a:pt x="4251833" y="192912"/>
                </a:lnTo>
                <a:lnTo>
                  <a:pt x="4252595" y="173862"/>
                </a:lnTo>
                <a:lnTo>
                  <a:pt x="4239974" y="173346"/>
                </a:lnTo>
                <a:close/>
              </a:path>
              <a:path w="4316095" h="220979">
                <a:moveTo>
                  <a:pt x="762" y="0"/>
                </a:moveTo>
                <a:lnTo>
                  <a:pt x="0" y="19050"/>
                </a:lnTo>
                <a:lnTo>
                  <a:pt x="4239181" y="192395"/>
                </a:lnTo>
                <a:lnTo>
                  <a:pt x="4239974" y="173346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65803" y="5401055"/>
            <a:ext cx="4316095" cy="220979"/>
          </a:xfrm>
          <a:custGeom>
            <a:avLst/>
            <a:gdLst/>
            <a:ahLst/>
            <a:cxnLst/>
            <a:rect l="l" t="t" r="r" b="b"/>
            <a:pathLst>
              <a:path w="4316095" h="220979">
                <a:moveTo>
                  <a:pt x="4241165" y="144780"/>
                </a:moveTo>
                <a:lnTo>
                  <a:pt x="4239974" y="173346"/>
                </a:lnTo>
                <a:lnTo>
                  <a:pt x="4252595" y="173863"/>
                </a:lnTo>
                <a:lnTo>
                  <a:pt x="4251833" y="192913"/>
                </a:lnTo>
                <a:lnTo>
                  <a:pt x="4239158" y="192913"/>
                </a:lnTo>
                <a:lnTo>
                  <a:pt x="4237990" y="220941"/>
                </a:lnTo>
                <a:lnTo>
                  <a:pt x="4300208" y="192913"/>
                </a:lnTo>
                <a:lnTo>
                  <a:pt x="4251833" y="192913"/>
                </a:lnTo>
                <a:lnTo>
                  <a:pt x="4239180" y="192395"/>
                </a:lnTo>
                <a:lnTo>
                  <a:pt x="4301357" y="192395"/>
                </a:lnTo>
                <a:lnTo>
                  <a:pt x="4315714" y="185928"/>
                </a:lnTo>
                <a:lnTo>
                  <a:pt x="4241165" y="144780"/>
                </a:lnTo>
                <a:close/>
              </a:path>
              <a:path w="4316095" h="220979">
                <a:moveTo>
                  <a:pt x="4239974" y="173346"/>
                </a:moveTo>
                <a:lnTo>
                  <a:pt x="4239180" y="192395"/>
                </a:lnTo>
                <a:lnTo>
                  <a:pt x="4251833" y="192913"/>
                </a:lnTo>
                <a:lnTo>
                  <a:pt x="4252595" y="173863"/>
                </a:lnTo>
                <a:lnTo>
                  <a:pt x="4239974" y="173346"/>
                </a:lnTo>
                <a:close/>
              </a:path>
              <a:path w="4316095" h="220979">
                <a:moveTo>
                  <a:pt x="762" y="0"/>
                </a:moveTo>
                <a:lnTo>
                  <a:pt x="0" y="19050"/>
                </a:lnTo>
                <a:lnTo>
                  <a:pt x="4239180" y="192395"/>
                </a:lnTo>
                <a:lnTo>
                  <a:pt x="4239974" y="173346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17585" y="2971800"/>
            <a:ext cx="2454402" cy="4892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117585" y="2971800"/>
            <a:ext cx="2454910" cy="489584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483870">
              <a:lnSpc>
                <a:spcPct val="100000"/>
              </a:lnSpc>
              <a:spcBef>
                <a:spcPts val="730"/>
              </a:spcBef>
            </a:pPr>
            <a:r>
              <a:rPr sz="1800" spc="-5" dirty="0">
                <a:latin typeface="Calibri"/>
                <a:cs typeface="Calibri"/>
              </a:rPr>
              <a:t>5,10,15,20,25….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105393" y="3581400"/>
            <a:ext cx="2454402" cy="4892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105393" y="3581400"/>
            <a:ext cx="2454910" cy="489584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1490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Calibri"/>
                <a:cs typeface="Calibri"/>
              </a:rPr>
              <a:t>1,6,11,16,21……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105393" y="4191000"/>
            <a:ext cx="2454402" cy="4892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105393" y="4191000"/>
            <a:ext cx="2454910" cy="489584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541655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Calibri"/>
                <a:cs typeface="Calibri"/>
              </a:rPr>
              <a:t>2,7,12,17,22….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105393" y="4800600"/>
            <a:ext cx="2454402" cy="4892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105393" y="4800600"/>
            <a:ext cx="2454910" cy="489584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Calibri"/>
                <a:cs typeface="Calibri"/>
              </a:rPr>
              <a:t>3,8,13,18,23………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105393" y="5410200"/>
            <a:ext cx="2454402" cy="4892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105393" y="5410200"/>
            <a:ext cx="2454910" cy="489584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570865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Calibri"/>
                <a:cs typeface="Calibri"/>
              </a:rPr>
              <a:t>4,9,14,19,24…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24786" y="1622678"/>
            <a:ext cx="1412240" cy="39497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554593" y="1660017"/>
            <a:ext cx="1412240" cy="395605"/>
          </a:xfrm>
          <a:custGeom>
            <a:avLst/>
            <a:gdLst/>
            <a:ahLst/>
            <a:cxnLst/>
            <a:rect l="l" t="t" r="r" b="b"/>
            <a:pathLst>
              <a:path w="1412240" h="395605">
                <a:moveTo>
                  <a:pt x="1411985" y="0"/>
                </a:moveTo>
                <a:lnTo>
                  <a:pt x="0" y="0"/>
                </a:lnTo>
                <a:lnTo>
                  <a:pt x="0" y="395477"/>
                </a:lnTo>
                <a:lnTo>
                  <a:pt x="1411985" y="395477"/>
                </a:lnTo>
                <a:lnTo>
                  <a:pt x="141198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54593" y="1660017"/>
            <a:ext cx="1412240" cy="395605"/>
          </a:xfrm>
          <a:custGeom>
            <a:avLst/>
            <a:gdLst/>
            <a:ahLst/>
            <a:cxnLst/>
            <a:rect l="l" t="t" r="r" b="b"/>
            <a:pathLst>
              <a:path w="1412240" h="395605">
                <a:moveTo>
                  <a:pt x="0" y="395477"/>
                </a:moveTo>
                <a:lnTo>
                  <a:pt x="1411985" y="395477"/>
                </a:lnTo>
                <a:lnTo>
                  <a:pt x="1411985" y="0"/>
                </a:lnTo>
                <a:lnTo>
                  <a:pt x="0" y="0"/>
                </a:lnTo>
                <a:lnTo>
                  <a:pt x="0" y="39547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202928" y="1693164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9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173</a:t>
            </a:fld>
            <a:endParaRPr dirty="0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176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0" dirty="0">
                <a:latin typeface="Calibri Light"/>
                <a:cs typeface="Calibri Light"/>
              </a:rPr>
              <a:t>Skew</a:t>
            </a:r>
            <a:r>
              <a:rPr sz="4400" b="0" spc="-80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Join</a:t>
            </a:r>
            <a:endParaRPr sz="44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10262870" cy="25006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hive </a:t>
            </a:r>
            <a:r>
              <a:rPr sz="2800" spc="-10" dirty="0">
                <a:latin typeface="Calibri"/>
                <a:cs typeface="Calibri"/>
              </a:rPr>
              <a:t>table, </a:t>
            </a:r>
            <a:r>
              <a:rPr sz="2800" spc="-5" dirty="0">
                <a:latin typeface="Calibri"/>
                <a:cs typeface="Calibri"/>
              </a:rPr>
              <a:t>if the </a:t>
            </a:r>
            <a:r>
              <a:rPr sz="2800" spc="-40" dirty="0">
                <a:latin typeface="Calibri"/>
                <a:cs typeface="Calibri"/>
              </a:rPr>
              <a:t>keys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20" dirty="0">
                <a:latin typeface="Calibri"/>
                <a:cs typeface="Calibri"/>
              </a:rPr>
              <a:t>skewed, </a:t>
            </a:r>
            <a:r>
              <a:rPr sz="2800" spc="-5" dirty="0">
                <a:latin typeface="Calibri"/>
                <a:cs typeface="Calibri"/>
              </a:rPr>
              <a:t>means some </a:t>
            </a:r>
            <a:r>
              <a:rPr sz="2800" spc="-40" dirty="0">
                <a:latin typeface="Calibri"/>
                <a:cs typeface="Calibri"/>
              </a:rPr>
              <a:t>keys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15" dirty="0">
                <a:latin typeface="Calibri"/>
                <a:cs typeface="Calibri"/>
              </a:rPr>
              <a:t>too many  </a:t>
            </a:r>
            <a:r>
              <a:rPr sz="2800" spc="-10" dirty="0">
                <a:latin typeface="Calibri"/>
                <a:cs typeface="Calibri"/>
              </a:rPr>
              <a:t>values </a:t>
            </a:r>
            <a:r>
              <a:rPr sz="2800" spc="-5" dirty="0">
                <a:latin typeface="Calibri"/>
                <a:cs typeface="Calibri"/>
              </a:rPr>
              <a:t>and some </a:t>
            </a:r>
            <a:r>
              <a:rPr sz="2800" spc="-40" dirty="0">
                <a:latin typeface="Calibri"/>
                <a:cs typeface="Calibri"/>
              </a:rPr>
              <a:t>keys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30" dirty="0">
                <a:latin typeface="Calibri"/>
                <a:cs typeface="Calibri"/>
              </a:rPr>
              <a:t>few </a:t>
            </a:r>
            <a:r>
              <a:rPr sz="2800" spc="-10" dirty="0">
                <a:latin typeface="Calibri"/>
                <a:cs typeface="Calibri"/>
              </a:rPr>
              <a:t>values, </a:t>
            </a:r>
            <a:r>
              <a:rPr sz="2800" spc="-5" dirty="0">
                <a:latin typeface="Calibri"/>
                <a:cs typeface="Calibri"/>
              </a:rPr>
              <a:t>then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25" dirty="0">
                <a:latin typeface="Calibri"/>
                <a:cs typeface="Calibri"/>
              </a:rPr>
              <a:t>have to </a:t>
            </a:r>
            <a:r>
              <a:rPr sz="2800" dirty="0">
                <a:latin typeface="Calibri"/>
                <a:cs typeface="Calibri"/>
              </a:rPr>
              <a:t>enable </a:t>
            </a:r>
            <a:r>
              <a:rPr sz="2800" spc="-30" dirty="0">
                <a:latin typeface="Calibri"/>
                <a:cs typeface="Calibri"/>
              </a:rPr>
              <a:t>skew  </a:t>
            </a:r>
            <a:r>
              <a:rPr sz="2800" spc="-5" dirty="0">
                <a:latin typeface="Calibri"/>
                <a:cs typeface="Calibri"/>
              </a:rPr>
              <a:t>join</a:t>
            </a:r>
            <a:endParaRPr sz="2800" dirty="0">
              <a:latin typeface="Calibri"/>
              <a:cs typeface="Calibri"/>
            </a:endParaRPr>
          </a:p>
          <a:p>
            <a:pPr marL="241300" marR="52069" indent="-228600">
              <a:lnSpc>
                <a:spcPts val="302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If </a:t>
            </a:r>
            <a:r>
              <a:rPr sz="2800" spc="-30" dirty="0">
                <a:latin typeface="Calibri"/>
                <a:cs typeface="Calibri"/>
              </a:rPr>
              <a:t>skew </a:t>
            </a:r>
            <a:r>
              <a:rPr sz="2800" spc="-5" dirty="0">
                <a:latin typeface="Calibri"/>
                <a:cs typeface="Calibri"/>
              </a:rPr>
              <a:t>join </a:t>
            </a:r>
            <a:r>
              <a:rPr sz="2800" dirty="0">
                <a:latin typeface="Calibri"/>
                <a:cs typeface="Calibri"/>
              </a:rPr>
              <a:t>is enabled, a </a:t>
            </a:r>
            <a:r>
              <a:rPr sz="2800" spc="-20" dirty="0">
                <a:latin typeface="Calibri"/>
                <a:cs typeface="Calibri"/>
              </a:rPr>
              <a:t>separate </a:t>
            </a:r>
            <a:r>
              <a:rPr sz="2800" dirty="0">
                <a:latin typeface="Calibri"/>
                <a:cs typeface="Calibri"/>
              </a:rPr>
              <a:t>MR </a:t>
            </a:r>
            <a:r>
              <a:rPr sz="2800" spc="-5" dirty="0">
                <a:latin typeface="Calibri"/>
                <a:cs typeface="Calibri"/>
              </a:rPr>
              <a:t>job </a:t>
            </a:r>
            <a:r>
              <a:rPr sz="2800" dirty="0">
                <a:latin typeface="Calibri"/>
                <a:cs typeface="Calibri"/>
              </a:rPr>
              <a:t>will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dirty="0">
                <a:latin typeface="Calibri"/>
                <a:cs typeface="Calibri"/>
              </a:rPr>
              <a:t>assigned </a:t>
            </a:r>
            <a:r>
              <a:rPr sz="2800" spc="-25" dirty="0">
                <a:latin typeface="Calibri"/>
                <a:cs typeface="Calibri"/>
              </a:rPr>
              <a:t>for skewed 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another </a:t>
            </a:r>
            <a:r>
              <a:rPr sz="2800" dirty="0">
                <a:latin typeface="Calibri"/>
                <a:cs typeface="Calibri"/>
              </a:rPr>
              <a:t>MR </a:t>
            </a:r>
            <a:r>
              <a:rPr sz="2800" spc="-5" dirty="0">
                <a:latin typeface="Calibri"/>
                <a:cs typeface="Calibri"/>
              </a:rPr>
              <a:t>job </a:t>
            </a:r>
            <a:r>
              <a:rPr sz="2800" dirty="0">
                <a:latin typeface="Calibri"/>
                <a:cs typeface="Calibri"/>
              </a:rPr>
              <a:t>will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dirty="0">
                <a:latin typeface="Calibri"/>
                <a:cs typeface="Calibri"/>
              </a:rPr>
              <a:t>assigned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other </a:t>
            </a:r>
            <a:r>
              <a:rPr sz="2800" spc="-15" dirty="0">
                <a:latin typeface="Calibri"/>
                <a:cs typeface="Calibri"/>
              </a:rPr>
              <a:t>data.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results  of </a:t>
            </a:r>
            <a:r>
              <a:rPr sz="2800" dirty="0">
                <a:latin typeface="Calibri"/>
                <a:cs typeface="Calibri"/>
              </a:rPr>
              <a:t>all MR </a:t>
            </a:r>
            <a:r>
              <a:rPr sz="2800" spc="-5" dirty="0">
                <a:latin typeface="Calibri"/>
                <a:cs typeface="Calibri"/>
              </a:rPr>
              <a:t>Jobs </a:t>
            </a:r>
            <a:r>
              <a:rPr sz="2800" dirty="0">
                <a:latin typeface="Calibri"/>
                <a:cs typeface="Calibri"/>
              </a:rPr>
              <a:t>will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combined </a:t>
            </a:r>
            <a:r>
              <a:rPr sz="2800" dirty="0">
                <a:latin typeface="Calibri"/>
                <a:cs typeface="Calibri"/>
              </a:rPr>
              <a:t>while </a:t>
            </a:r>
            <a:r>
              <a:rPr sz="2800" spc="-5" dirty="0">
                <a:latin typeface="Calibri"/>
                <a:cs typeface="Calibri"/>
              </a:rPr>
              <a:t>giving final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results.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909" y="125475"/>
            <a:ext cx="21755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50" dirty="0">
                <a:latin typeface="Calibri Light"/>
                <a:cs typeface="Calibri Light"/>
              </a:rPr>
              <a:t>Skew</a:t>
            </a:r>
            <a:r>
              <a:rPr sz="4400" b="0" spc="-65" dirty="0">
                <a:latin typeface="Calibri Light"/>
                <a:cs typeface="Calibri Light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Join</a:t>
            </a:r>
            <a:endParaRPr sz="44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8783" y="1402841"/>
            <a:ext cx="3280410" cy="2406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8783" y="1402841"/>
            <a:ext cx="3280410" cy="240665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1,A,ABC,123,MH</a:t>
            </a:r>
            <a:endParaRPr sz="18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…………………..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1588769"/>
            <a:ext cx="2988945" cy="3022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79070">
              <a:lnSpc>
                <a:spcPts val="2155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cid,cname,address,cno,state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43191" y="241172"/>
            <a:ext cx="3698240" cy="404241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1107,5,2,MH,17946321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……………………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44740" y="595122"/>
            <a:ext cx="3295015" cy="3022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796925">
              <a:lnSpc>
                <a:spcPts val="2155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oid,cid,pid,state,ts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9164" y="4604384"/>
            <a:ext cx="9352280" cy="377190"/>
          </a:xfrm>
          <a:custGeom>
            <a:avLst/>
            <a:gdLst/>
            <a:ahLst/>
            <a:cxnLst/>
            <a:rect l="l" t="t" r="r" b="b"/>
            <a:pathLst>
              <a:path w="9352280" h="377189">
                <a:moveTo>
                  <a:pt x="0" y="377189"/>
                </a:moveTo>
                <a:lnTo>
                  <a:pt x="9352026" y="377189"/>
                </a:lnTo>
                <a:lnTo>
                  <a:pt x="9352026" y="0"/>
                </a:lnTo>
                <a:lnTo>
                  <a:pt x="0" y="0"/>
                </a:lnTo>
                <a:lnTo>
                  <a:pt x="0" y="37718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9164" y="4604384"/>
            <a:ext cx="10415270" cy="377190"/>
          </a:xfrm>
          <a:custGeom>
            <a:avLst/>
            <a:gdLst/>
            <a:ahLst/>
            <a:cxnLst/>
            <a:rect l="l" t="t" r="r" b="b"/>
            <a:pathLst>
              <a:path w="10415270" h="377189">
                <a:moveTo>
                  <a:pt x="0" y="377189"/>
                </a:moveTo>
                <a:lnTo>
                  <a:pt x="10415016" y="377189"/>
                </a:lnTo>
                <a:lnTo>
                  <a:pt x="10415016" y="0"/>
                </a:lnTo>
                <a:lnTo>
                  <a:pt x="0" y="0"/>
                </a:lnTo>
                <a:lnTo>
                  <a:pt x="0" y="377189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5641" y="4677155"/>
            <a:ext cx="9345930" cy="29845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88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MH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{……………………………………………………………..}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9164" y="5175884"/>
            <a:ext cx="1868805" cy="37719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29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GJ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{…………………..}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9164" y="5707760"/>
            <a:ext cx="994410" cy="37719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29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MP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{….}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8184" y="4269104"/>
            <a:ext cx="927100" cy="401955"/>
          </a:xfrm>
          <a:custGeom>
            <a:avLst/>
            <a:gdLst/>
            <a:ahLst/>
            <a:cxnLst/>
            <a:rect l="l" t="t" r="r" b="b"/>
            <a:pathLst>
              <a:path w="927100" h="401954">
                <a:moveTo>
                  <a:pt x="926591" y="0"/>
                </a:moveTo>
                <a:lnTo>
                  <a:pt x="0" y="0"/>
                </a:lnTo>
                <a:lnTo>
                  <a:pt x="0" y="401574"/>
                </a:lnTo>
                <a:lnTo>
                  <a:pt x="926591" y="401574"/>
                </a:lnTo>
                <a:lnTo>
                  <a:pt x="92659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8184" y="4269104"/>
            <a:ext cx="927100" cy="401955"/>
          </a:xfrm>
          <a:custGeom>
            <a:avLst/>
            <a:gdLst/>
            <a:ahLst/>
            <a:cxnLst/>
            <a:rect l="l" t="t" r="r" b="b"/>
            <a:pathLst>
              <a:path w="927100" h="401954">
                <a:moveTo>
                  <a:pt x="0" y="401574"/>
                </a:moveTo>
                <a:lnTo>
                  <a:pt x="926591" y="401574"/>
                </a:lnTo>
                <a:lnTo>
                  <a:pt x="926591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8184" y="4269104"/>
            <a:ext cx="927100" cy="33528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500GB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01365" y="5441060"/>
            <a:ext cx="1836420" cy="1221740"/>
          </a:xfrm>
          <a:custGeom>
            <a:avLst/>
            <a:gdLst/>
            <a:ahLst/>
            <a:cxnLst/>
            <a:rect l="l" t="t" r="r" b="b"/>
            <a:pathLst>
              <a:path w="1836420" h="1221740">
                <a:moveTo>
                  <a:pt x="1836419" y="0"/>
                </a:moveTo>
                <a:lnTo>
                  <a:pt x="0" y="0"/>
                </a:lnTo>
                <a:lnTo>
                  <a:pt x="0" y="1221486"/>
                </a:lnTo>
                <a:lnTo>
                  <a:pt x="1836419" y="1221486"/>
                </a:lnTo>
                <a:lnTo>
                  <a:pt x="183641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01365" y="5441060"/>
            <a:ext cx="1836420" cy="1221740"/>
          </a:xfrm>
          <a:custGeom>
            <a:avLst/>
            <a:gdLst/>
            <a:ahLst/>
            <a:cxnLst/>
            <a:rect l="l" t="t" r="r" b="b"/>
            <a:pathLst>
              <a:path w="1836420" h="1221740">
                <a:moveTo>
                  <a:pt x="0" y="1221486"/>
                </a:moveTo>
                <a:lnTo>
                  <a:pt x="1836419" y="1221486"/>
                </a:lnTo>
                <a:lnTo>
                  <a:pt x="1836419" y="0"/>
                </a:lnTo>
                <a:lnTo>
                  <a:pt x="0" y="0"/>
                </a:lnTo>
                <a:lnTo>
                  <a:pt x="0" y="122148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62221" y="5750814"/>
            <a:ext cx="3270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4826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GJ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MP  HR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291191" y="4515992"/>
            <a:ext cx="1403985" cy="577850"/>
          </a:xfrm>
          <a:custGeom>
            <a:avLst/>
            <a:gdLst/>
            <a:ahLst/>
            <a:cxnLst/>
            <a:rect l="l" t="t" r="r" b="b"/>
            <a:pathLst>
              <a:path w="1403984" h="577850">
                <a:moveTo>
                  <a:pt x="1403603" y="0"/>
                </a:moveTo>
                <a:lnTo>
                  <a:pt x="0" y="0"/>
                </a:lnTo>
                <a:lnTo>
                  <a:pt x="0" y="577595"/>
                </a:lnTo>
                <a:lnTo>
                  <a:pt x="1403603" y="577595"/>
                </a:lnTo>
                <a:lnTo>
                  <a:pt x="1403603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291191" y="4515992"/>
            <a:ext cx="1403985" cy="577850"/>
          </a:xfrm>
          <a:custGeom>
            <a:avLst/>
            <a:gdLst/>
            <a:ahLst/>
            <a:cxnLst/>
            <a:rect l="l" t="t" r="r" b="b"/>
            <a:pathLst>
              <a:path w="1403984" h="577850">
                <a:moveTo>
                  <a:pt x="0" y="577595"/>
                </a:moveTo>
                <a:lnTo>
                  <a:pt x="1403603" y="577595"/>
                </a:lnTo>
                <a:lnTo>
                  <a:pt x="1403603" y="0"/>
                </a:lnTo>
                <a:lnTo>
                  <a:pt x="0" y="0"/>
                </a:lnTo>
                <a:lnTo>
                  <a:pt x="0" y="577595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291191" y="4515992"/>
            <a:ext cx="1403985" cy="57785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463550">
              <a:lnSpc>
                <a:spcPct val="100000"/>
              </a:lnSpc>
              <a:spcBef>
                <a:spcPts val="108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Skew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04484" y="6291453"/>
            <a:ext cx="1483995" cy="428625"/>
          </a:xfrm>
          <a:custGeom>
            <a:avLst/>
            <a:gdLst/>
            <a:ahLst/>
            <a:cxnLst/>
            <a:rect l="l" t="t" r="r" b="b"/>
            <a:pathLst>
              <a:path w="1483995" h="428625">
                <a:moveTo>
                  <a:pt x="1483614" y="0"/>
                </a:moveTo>
                <a:lnTo>
                  <a:pt x="0" y="0"/>
                </a:lnTo>
                <a:lnTo>
                  <a:pt x="0" y="428244"/>
                </a:lnTo>
                <a:lnTo>
                  <a:pt x="1483614" y="428244"/>
                </a:lnTo>
                <a:lnTo>
                  <a:pt x="148361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04484" y="6291453"/>
            <a:ext cx="1483995" cy="428625"/>
          </a:xfrm>
          <a:custGeom>
            <a:avLst/>
            <a:gdLst/>
            <a:ahLst/>
            <a:cxnLst/>
            <a:rect l="l" t="t" r="r" b="b"/>
            <a:pathLst>
              <a:path w="1483995" h="428625">
                <a:moveTo>
                  <a:pt x="0" y="428244"/>
                </a:moveTo>
                <a:lnTo>
                  <a:pt x="1483614" y="428244"/>
                </a:lnTo>
                <a:lnTo>
                  <a:pt x="1483614" y="0"/>
                </a:lnTo>
                <a:lnTo>
                  <a:pt x="0" y="0"/>
                </a:lnTo>
                <a:lnTo>
                  <a:pt x="0" y="428244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29529" y="6047359"/>
            <a:ext cx="274955" cy="458470"/>
          </a:xfrm>
          <a:custGeom>
            <a:avLst/>
            <a:gdLst/>
            <a:ahLst/>
            <a:cxnLst/>
            <a:rect l="l" t="t" r="r" b="b"/>
            <a:pathLst>
              <a:path w="274954" h="458470">
                <a:moveTo>
                  <a:pt x="228116" y="397387"/>
                </a:moveTo>
                <a:lnTo>
                  <a:pt x="203454" y="411899"/>
                </a:lnTo>
                <a:lnTo>
                  <a:pt x="274955" y="458266"/>
                </a:lnTo>
                <a:lnTo>
                  <a:pt x="271524" y="408355"/>
                </a:lnTo>
                <a:lnTo>
                  <a:pt x="234569" y="408355"/>
                </a:lnTo>
                <a:lnTo>
                  <a:pt x="228116" y="397387"/>
                </a:lnTo>
                <a:close/>
              </a:path>
              <a:path w="274954" h="458470">
                <a:moveTo>
                  <a:pt x="244507" y="387743"/>
                </a:moveTo>
                <a:lnTo>
                  <a:pt x="228116" y="397387"/>
                </a:lnTo>
                <a:lnTo>
                  <a:pt x="234569" y="408355"/>
                </a:lnTo>
                <a:lnTo>
                  <a:pt x="250952" y="398703"/>
                </a:lnTo>
                <a:lnTo>
                  <a:pt x="244507" y="387743"/>
                </a:lnTo>
                <a:close/>
              </a:path>
              <a:path w="274954" h="458470">
                <a:moveTo>
                  <a:pt x="269113" y="373265"/>
                </a:moveTo>
                <a:lnTo>
                  <a:pt x="244507" y="387743"/>
                </a:lnTo>
                <a:lnTo>
                  <a:pt x="250952" y="398703"/>
                </a:lnTo>
                <a:lnTo>
                  <a:pt x="234569" y="408355"/>
                </a:lnTo>
                <a:lnTo>
                  <a:pt x="271524" y="408355"/>
                </a:lnTo>
                <a:lnTo>
                  <a:pt x="269113" y="373265"/>
                </a:lnTo>
                <a:close/>
              </a:path>
              <a:path w="274954" h="458470">
                <a:moveTo>
                  <a:pt x="16510" y="0"/>
                </a:moveTo>
                <a:lnTo>
                  <a:pt x="0" y="9651"/>
                </a:lnTo>
                <a:lnTo>
                  <a:pt x="228116" y="397387"/>
                </a:lnTo>
                <a:lnTo>
                  <a:pt x="244507" y="387743"/>
                </a:lnTo>
                <a:lnTo>
                  <a:pt x="16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87590" y="5113782"/>
            <a:ext cx="1997202" cy="877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387590" y="5113782"/>
            <a:ext cx="1997710" cy="877569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65532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142735" y="4972939"/>
            <a:ext cx="1245235" cy="582930"/>
          </a:xfrm>
          <a:custGeom>
            <a:avLst/>
            <a:gdLst/>
            <a:ahLst/>
            <a:cxnLst/>
            <a:rect l="l" t="t" r="r" b="b"/>
            <a:pathLst>
              <a:path w="1245234" h="582929">
                <a:moveTo>
                  <a:pt x="1171993" y="556673"/>
                </a:moveTo>
                <a:lnTo>
                  <a:pt x="1160017" y="582676"/>
                </a:lnTo>
                <a:lnTo>
                  <a:pt x="1245235" y="579882"/>
                </a:lnTo>
                <a:lnTo>
                  <a:pt x="1230854" y="561975"/>
                </a:lnTo>
                <a:lnTo>
                  <a:pt x="1183513" y="561975"/>
                </a:lnTo>
                <a:lnTo>
                  <a:pt x="1171993" y="556673"/>
                </a:lnTo>
                <a:close/>
              </a:path>
              <a:path w="1245234" h="582929">
                <a:moveTo>
                  <a:pt x="1179956" y="539384"/>
                </a:moveTo>
                <a:lnTo>
                  <a:pt x="1171993" y="556673"/>
                </a:lnTo>
                <a:lnTo>
                  <a:pt x="1183513" y="561975"/>
                </a:lnTo>
                <a:lnTo>
                  <a:pt x="1191514" y="544703"/>
                </a:lnTo>
                <a:lnTo>
                  <a:pt x="1179956" y="539384"/>
                </a:lnTo>
                <a:close/>
              </a:path>
              <a:path w="1245234" h="582929">
                <a:moveTo>
                  <a:pt x="1191894" y="513461"/>
                </a:moveTo>
                <a:lnTo>
                  <a:pt x="1179956" y="539384"/>
                </a:lnTo>
                <a:lnTo>
                  <a:pt x="1191514" y="544703"/>
                </a:lnTo>
                <a:lnTo>
                  <a:pt x="1183513" y="561975"/>
                </a:lnTo>
                <a:lnTo>
                  <a:pt x="1230854" y="561975"/>
                </a:lnTo>
                <a:lnTo>
                  <a:pt x="1191894" y="513461"/>
                </a:lnTo>
                <a:close/>
              </a:path>
              <a:path w="1245234" h="582929">
                <a:moveTo>
                  <a:pt x="7874" y="0"/>
                </a:moveTo>
                <a:lnTo>
                  <a:pt x="0" y="17272"/>
                </a:lnTo>
                <a:lnTo>
                  <a:pt x="1171993" y="556673"/>
                </a:lnTo>
                <a:lnTo>
                  <a:pt x="1179956" y="539384"/>
                </a:lnTo>
                <a:lnTo>
                  <a:pt x="7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637394" y="5480684"/>
            <a:ext cx="1484630" cy="42862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9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380473" y="5544820"/>
            <a:ext cx="257810" cy="150495"/>
          </a:xfrm>
          <a:custGeom>
            <a:avLst/>
            <a:gdLst/>
            <a:ahLst/>
            <a:cxnLst/>
            <a:rect l="l" t="t" r="r" b="b"/>
            <a:pathLst>
              <a:path w="257809" h="150495">
                <a:moveTo>
                  <a:pt x="186268" y="121307"/>
                </a:moveTo>
                <a:lnTo>
                  <a:pt x="172211" y="146227"/>
                </a:lnTo>
                <a:lnTo>
                  <a:pt x="257301" y="150380"/>
                </a:lnTo>
                <a:lnTo>
                  <a:pt x="241892" y="127546"/>
                </a:lnTo>
                <a:lnTo>
                  <a:pt x="197357" y="127546"/>
                </a:lnTo>
                <a:lnTo>
                  <a:pt x="186268" y="121307"/>
                </a:lnTo>
                <a:close/>
              </a:path>
              <a:path w="257809" h="150495">
                <a:moveTo>
                  <a:pt x="195608" y="104748"/>
                </a:moveTo>
                <a:lnTo>
                  <a:pt x="186268" y="121307"/>
                </a:lnTo>
                <a:lnTo>
                  <a:pt x="197357" y="127546"/>
                </a:lnTo>
                <a:lnTo>
                  <a:pt x="206628" y="110947"/>
                </a:lnTo>
                <a:lnTo>
                  <a:pt x="195608" y="104748"/>
                </a:lnTo>
                <a:close/>
              </a:path>
              <a:path w="257809" h="150495">
                <a:moveTo>
                  <a:pt x="209676" y="79806"/>
                </a:moveTo>
                <a:lnTo>
                  <a:pt x="195608" y="104748"/>
                </a:lnTo>
                <a:lnTo>
                  <a:pt x="206628" y="110947"/>
                </a:lnTo>
                <a:lnTo>
                  <a:pt x="197357" y="127546"/>
                </a:lnTo>
                <a:lnTo>
                  <a:pt x="241892" y="127546"/>
                </a:lnTo>
                <a:lnTo>
                  <a:pt x="209676" y="79806"/>
                </a:lnTo>
                <a:close/>
              </a:path>
              <a:path w="257809" h="150495">
                <a:moveTo>
                  <a:pt x="9398" y="0"/>
                </a:moveTo>
                <a:lnTo>
                  <a:pt x="0" y="16509"/>
                </a:lnTo>
                <a:lnTo>
                  <a:pt x="186268" y="121307"/>
                </a:lnTo>
                <a:lnTo>
                  <a:pt x="195608" y="104748"/>
                </a:lnTo>
                <a:lnTo>
                  <a:pt x="9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37572" y="6376796"/>
            <a:ext cx="2518410" cy="481965"/>
          </a:xfrm>
          <a:custGeom>
            <a:avLst/>
            <a:gdLst/>
            <a:ahLst/>
            <a:cxnLst/>
            <a:rect l="l" t="t" r="r" b="b"/>
            <a:pathLst>
              <a:path w="2518409" h="481965">
                <a:moveTo>
                  <a:pt x="2518409" y="0"/>
                </a:moveTo>
                <a:lnTo>
                  <a:pt x="0" y="0"/>
                </a:lnTo>
                <a:lnTo>
                  <a:pt x="0" y="481584"/>
                </a:lnTo>
                <a:lnTo>
                  <a:pt x="2518409" y="481584"/>
                </a:lnTo>
                <a:lnTo>
                  <a:pt x="2518409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537572" y="6376796"/>
            <a:ext cx="2518410" cy="481965"/>
          </a:xfrm>
          <a:custGeom>
            <a:avLst/>
            <a:gdLst/>
            <a:ahLst/>
            <a:cxnLst/>
            <a:rect l="l" t="t" r="r" b="b"/>
            <a:pathLst>
              <a:path w="2518409" h="481965">
                <a:moveTo>
                  <a:pt x="0" y="481584"/>
                </a:moveTo>
                <a:lnTo>
                  <a:pt x="2518409" y="481584"/>
                </a:lnTo>
                <a:lnTo>
                  <a:pt x="2518409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ln w="12954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87718" y="6496050"/>
            <a:ext cx="2649855" cy="156845"/>
          </a:xfrm>
          <a:custGeom>
            <a:avLst/>
            <a:gdLst/>
            <a:ahLst/>
            <a:cxnLst/>
            <a:rect l="l" t="t" r="r" b="b"/>
            <a:pathLst>
              <a:path w="2649854" h="156845">
                <a:moveTo>
                  <a:pt x="2574798" y="80403"/>
                </a:moveTo>
                <a:lnTo>
                  <a:pt x="2573607" y="108946"/>
                </a:lnTo>
                <a:lnTo>
                  <a:pt x="2586354" y="109486"/>
                </a:lnTo>
                <a:lnTo>
                  <a:pt x="2585465" y="128524"/>
                </a:lnTo>
                <a:lnTo>
                  <a:pt x="2572790" y="128524"/>
                </a:lnTo>
                <a:lnTo>
                  <a:pt x="2571623" y="156527"/>
                </a:lnTo>
                <a:lnTo>
                  <a:pt x="2634102" y="128524"/>
                </a:lnTo>
                <a:lnTo>
                  <a:pt x="2585465" y="128524"/>
                </a:lnTo>
                <a:lnTo>
                  <a:pt x="2572813" y="127988"/>
                </a:lnTo>
                <a:lnTo>
                  <a:pt x="2635298" y="127988"/>
                </a:lnTo>
                <a:lnTo>
                  <a:pt x="2649347" y="121691"/>
                </a:lnTo>
                <a:lnTo>
                  <a:pt x="2574798" y="80403"/>
                </a:lnTo>
                <a:close/>
              </a:path>
              <a:path w="2649854" h="156845">
                <a:moveTo>
                  <a:pt x="2573607" y="108946"/>
                </a:moveTo>
                <a:lnTo>
                  <a:pt x="2572813" y="127988"/>
                </a:lnTo>
                <a:lnTo>
                  <a:pt x="2585465" y="128524"/>
                </a:lnTo>
                <a:lnTo>
                  <a:pt x="2586354" y="109486"/>
                </a:lnTo>
                <a:lnTo>
                  <a:pt x="2573607" y="108946"/>
                </a:lnTo>
                <a:close/>
              </a:path>
              <a:path w="2649854" h="156845">
                <a:moveTo>
                  <a:pt x="761" y="0"/>
                </a:moveTo>
                <a:lnTo>
                  <a:pt x="0" y="19037"/>
                </a:lnTo>
                <a:lnTo>
                  <a:pt x="2572813" y="127988"/>
                </a:lnTo>
                <a:lnTo>
                  <a:pt x="2573607" y="108946"/>
                </a:lnTo>
                <a:lnTo>
                  <a:pt x="7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372470" y="5902591"/>
            <a:ext cx="424180" cy="474980"/>
          </a:xfrm>
          <a:custGeom>
            <a:avLst/>
            <a:gdLst/>
            <a:ahLst/>
            <a:cxnLst/>
            <a:rect l="l" t="t" r="r" b="b"/>
            <a:pathLst>
              <a:path w="424179" h="474979">
                <a:moveTo>
                  <a:pt x="366430" y="424089"/>
                </a:moveTo>
                <a:lnTo>
                  <a:pt x="345058" y="443128"/>
                </a:lnTo>
                <a:lnTo>
                  <a:pt x="424179" y="474687"/>
                </a:lnTo>
                <a:lnTo>
                  <a:pt x="413077" y="433603"/>
                </a:lnTo>
                <a:lnTo>
                  <a:pt x="374903" y="433603"/>
                </a:lnTo>
                <a:lnTo>
                  <a:pt x="366430" y="424089"/>
                </a:lnTo>
                <a:close/>
              </a:path>
              <a:path w="424179" h="474979">
                <a:moveTo>
                  <a:pt x="380656" y="411416"/>
                </a:moveTo>
                <a:lnTo>
                  <a:pt x="366430" y="424089"/>
                </a:lnTo>
                <a:lnTo>
                  <a:pt x="374903" y="433603"/>
                </a:lnTo>
                <a:lnTo>
                  <a:pt x="389127" y="420928"/>
                </a:lnTo>
                <a:lnTo>
                  <a:pt x="380656" y="411416"/>
                </a:lnTo>
                <a:close/>
              </a:path>
              <a:path w="424179" h="474979">
                <a:moveTo>
                  <a:pt x="401954" y="392442"/>
                </a:moveTo>
                <a:lnTo>
                  <a:pt x="380656" y="411416"/>
                </a:lnTo>
                <a:lnTo>
                  <a:pt x="389127" y="420928"/>
                </a:lnTo>
                <a:lnTo>
                  <a:pt x="374903" y="433603"/>
                </a:lnTo>
                <a:lnTo>
                  <a:pt x="413077" y="433603"/>
                </a:lnTo>
                <a:lnTo>
                  <a:pt x="401954" y="392442"/>
                </a:lnTo>
                <a:close/>
              </a:path>
              <a:path w="424179" h="474979">
                <a:moveTo>
                  <a:pt x="14224" y="0"/>
                </a:moveTo>
                <a:lnTo>
                  <a:pt x="0" y="12674"/>
                </a:lnTo>
                <a:lnTo>
                  <a:pt x="366430" y="424089"/>
                </a:lnTo>
                <a:lnTo>
                  <a:pt x="380656" y="411416"/>
                </a:lnTo>
                <a:lnTo>
                  <a:pt x="142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4775" y="4166234"/>
            <a:ext cx="509270" cy="2692400"/>
          </a:xfrm>
          <a:custGeom>
            <a:avLst/>
            <a:gdLst/>
            <a:ahLst/>
            <a:cxnLst/>
            <a:rect l="l" t="t" r="r" b="b"/>
            <a:pathLst>
              <a:path w="509270" h="2692400">
                <a:moveTo>
                  <a:pt x="509016" y="0"/>
                </a:moveTo>
                <a:lnTo>
                  <a:pt x="0" y="0"/>
                </a:lnTo>
                <a:lnTo>
                  <a:pt x="0" y="2692145"/>
                </a:lnTo>
                <a:lnTo>
                  <a:pt x="509016" y="2692145"/>
                </a:lnTo>
                <a:lnTo>
                  <a:pt x="50901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775" y="4166234"/>
            <a:ext cx="509270" cy="2692400"/>
          </a:xfrm>
          <a:custGeom>
            <a:avLst/>
            <a:gdLst/>
            <a:ahLst/>
            <a:cxnLst/>
            <a:rect l="l" t="t" r="r" b="b"/>
            <a:pathLst>
              <a:path w="509270" h="2692400">
                <a:moveTo>
                  <a:pt x="0" y="2692145"/>
                </a:moveTo>
                <a:lnTo>
                  <a:pt x="509016" y="2692145"/>
                </a:lnTo>
                <a:lnTo>
                  <a:pt x="509016" y="0"/>
                </a:lnTo>
                <a:lnTo>
                  <a:pt x="0" y="0"/>
                </a:lnTo>
                <a:lnTo>
                  <a:pt x="0" y="269214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11252" y="5348223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927985" y="5441060"/>
            <a:ext cx="373380" cy="1221740"/>
          </a:xfrm>
          <a:custGeom>
            <a:avLst/>
            <a:gdLst/>
            <a:ahLst/>
            <a:cxnLst/>
            <a:rect l="l" t="t" r="r" b="b"/>
            <a:pathLst>
              <a:path w="373379" h="1221740">
                <a:moveTo>
                  <a:pt x="373379" y="0"/>
                </a:moveTo>
                <a:lnTo>
                  <a:pt x="0" y="0"/>
                </a:lnTo>
                <a:lnTo>
                  <a:pt x="0" y="1221486"/>
                </a:lnTo>
                <a:lnTo>
                  <a:pt x="373379" y="1221486"/>
                </a:lnTo>
                <a:lnTo>
                  <a:pt x="37337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27985" y="5441060"/>
            <a:ext cx="373380" cy="1221740"/>
          </a:xfrm>
          <a:custGeom>
            <a:avLst/>
            <a:gdLst/>
            <a:ahLst/>
            <a:cxnLst/>
            <a:rect l="l" t="t" r="r" b="b"/>
            <a:pathLst>
              <a:path w="373379" h="1221740">
                <a:moveTo>
                  <a:pt x="0" y="1221486"/>
                </a:moveTo>
                <a:lnTo>
                  <a:pt x="373379" y="1221486"/>
                </a:lnTo>
                <a:lnTo>
                  <a:pt x="373379" y="0"/>
                </a:lnTo>
                <a:lnTo>
                  <a:pt x="0" y="0"/>
                </a:lnTo>
                <a:lnTo>
                  <a:pt x="0" y="122148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927985" y="5441060"/>
            <a:ext cx="373380" cy="122174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  <a:spcBef>
                <a:spcPts val="155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39164" y="6291453"/>
            <a:ext cx="706120" cy="37719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5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r>
              <a:rPr sz="1200" spc="-190" dirty="0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sz="2700" spc="-1410" baseline="7716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4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2700" spc="-1417" baseline="7716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2-</a:t>
            </a:r>
            <a:r>
              <a:rPr sz="1200" spc="-229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2700" spc="-517" baseline="7716" dirty="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r>
              <a:rPr sz="1200" spc="-270" dirty="0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sz="2700" spc="-450" baseline="7716" dirty="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80635" y="6425438"/>
            <a:ext cx="5226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11685" y="6349238"/>
            <a:ext cx="2510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Hindi</a:t>
            </a:r>
            <a:r>
              <a:rPr sz="2700" spc="-202" baseline="1543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|</a:t>
            </a:r>
            <a:r>
              <a:rPr sz="2700" spc="-202" baseline="1543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W</a:t>
            </a:r>
            <a:r>
              <a:rPr sz="2700" spc="-202" baseline="1543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518650" y="6453632"/>
            <a:ext cx="2556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Final </a:t>
            </a:r>
            <a:r>
              <a:rPr sz="1800" spc="-24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1800" spc="-359" baseline="37037" dirty="0">
                <a:solidFill>
                  <a:srgbClr val="888888"/>
                </a:solidFill>
                <a:latin typeface="Calibri"/>
                <a:cs typeface="Calibri"/>
              </a:rPr>
              <a:t>17</a:t>
            </a:r>
            <a:r>
              <a:rPr sz="1800" spc="-2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59" baseline="37037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800" baseline="3703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1577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Summa</a:t>
            </a:r>
            <a:r>
              <a:rPr sz="4400" b="0" spc="10" dirty="0">
                <a:latin typeface="Calibri Light"/>
                <a:cs typeface="Calibri Light"/>
              </a:rPr>
              <a:t>r</a:t>
            </a:r>
            <a:r>
              <a:rPr sz="4400" b="0" dirty="0">
                <a:latin typeface="Calibri Light"/>
                <a:cs typeface="Calibri Light"/>
              </a:rPr>
              <a:t>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5199380" cy="30918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Common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Join</a:t>
            </a: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Map </a:t>
            </a:r>
            <a:r>
              <a:rPr sz="2800" spc="-5" dirty="0">
                <a:latin typeface="Calibri"/>
                <a:cs typeface="Calibri"/>
              </a:rPr>
              <a:t>side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join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Bucket </a:t>
            </a:r>
            <a:r>
              <a:rPr sz="2800" dirty="0">
                <a:latin typeface="Calibri"/>
                <a:cs typeface="Calibri"/>
              </a:rPr>
              <a:t>Map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Join</a:t>
            </a: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SMB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join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Skew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Join</a:t>
            </a: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How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choose </a:t>
            </a:r>
            <a:r>
              <a:rPr sz="2800" spc="-5" dirty="0">
                <a:latin typeface="Calibri"/>
                <a:cs typeface="Calibri"/>
              </a:rPr>
              <a:t>number 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buckets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6308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Assignme</a:t>
            </a:r>
            <a:r>
              <a:rPr sz="4400" b="0" spc="-60" dirty="0">
                <a:latin typeface="Calibri Light"/>
                <a:cs typeface="Calibri Light"/>
              </a:rPr>
              <a:t>n</a:t>
            </a:r>
            <a:r>
              <a:rPr sz="4400" b="0" dirty="0">
                <a:latin typeface="Calibri Light"/>
                <a:cs typeface="Calibri Light"/>
              </a:rPr>
              <a:t>t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5525"/>
            <a:ext cx="7802245" cy="1472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Download </a:t>
            </a:r>
            <a:r>
              <a:rPr sz="2800" spc="-40" dirty="0">
                <a:latin typeface="Calibri"/>
                <a:cs typeface="Calibri"/>
              </a:rPr>
              <a:t>RAW </a:t>
            </a:r>
            <a:r>
              <a:rPr sz="2800" spc="-5" dirty="0">
                <a:latin typeface="Calibri"/>
                <a:cs typeface="Calibri"/>
              </a:rPr>
              <a:t>files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Extract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Load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Hive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Day </a:t>
            </a:r>
            <a:r>
              <a:rPr sz="2800" dirty="0">
                <a:latin typeface="Calibri"/>
                <a:cs typeface="Calibri"/>
              </a:rPr>
              <a:t>20220305 ,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eventid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8194"/>
            <a:ext cx="16275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" dirty="0">
                <a:latin typeface="Calibri Light"/>
                <a:cs typeface="Calibri Light"/>
              </a:rPr>
              <a:t>Output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1690877"/>
            <a:ext cx="3986784" cy="2045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1690877"/>
            <a:ext cx="3987165" cy="2045335"/>
          </a:xfrm>
          <a:custGeom>
            <a:avLst/>
            <a:gdLst/>
            <a:ahLst/>
            <a:cxnLst/>
            <a:rect l="l" t="t" r="r" b="b"/>
            <a:pathLst>
              <a:path w="3987165" h="2045335">
                <a:moveTo>
                  <a:pt x="0" y="2045208"/>
                </a:moveTo>
                <a:lnTo>
                  <a:pt x="3986784" y="2045208"/>
                </a:lnTo>
                <a:lnTo>
                  <a:pt x="3986784" y="0"/>
                </a:lnTo>
                <a:lnTo>
                  <a:pt x="0" y="0"/>
                </a:lnTo>
                <a:lnTo>
                  <a:pt x="0" y="204520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1247" y="2412238"/>
            <a:ext cx="3980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106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20181030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2018-10-30</a:t>
            </a:r>
            <a:endParaRPr sz="1800">
              <a:latin typeface="Calibri"/>
              <a:cs typeface="Calibri"/>
            </a:endParaRPr>
          </a:p>
          <a:p>
            <a:pPr marL="941069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20220506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2022-05-06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0585" y="1714880"/>
            <a:ext cx="898525" cy="401955"/>
          </a:xfrm>
          <a:custGeom>
            <a:avLst/>
            <a:gdLst/>
            <a:ahLst/>
            <a:cxnLst/>
            <a:rect l="l" t="t" r="r" b="b"/>
            <a:pathLst>
              <a:path w="898525" h="401955">
                <a:moveTo>
                  <a:pt x="0" y="401574"/>
                </a:moveTo>
                <a:lnTo>
                  <a:pt x="898397" y="401574"/>
                </a:lnTo>
                <a:lnTo>
                  <a:pt x="898397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247" y="1693926"/>
            <a:ext cx="921385" cy="4165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69850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55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000" y="1680972"/>
            <a:ext cx="3986784" cy="2045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000" y="1680972"/>
            <a:ext cx="3987165" cy="2045335"/>
          </a:xfrm>
          <a:custGeom>
            <a:avLst/>
            <a:gdLst/>
            <a:ahLst/>
            <a:cxnLst/>
            <a:rect l="l" t="t" r="r" b="b"/>
            <a:pathLst>
              <a:path w="3987165" h="2045335">
                <a:moveTo>
                  <a:pt x="0" y="2045208"/>
                </a:moveTo>
                <a:lnTo>
                  <a:pt x="3986784" y="2045208"/>
                </a:lnTo>
                <a:lnTo>
                  <a:pt x="3986784" y="0"/>
                </a:lnTo>
                <a:lnTo>
                  <a:pt x="0" y="0"/>
                </a:lnTo>
                <a:lnTo>
                  <a:pt x="0" y="204520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99047" y="2402332"/>
            <a:ext cx="3980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2018-10-30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tabLst>
                <a:tab pos="1275080" algn="l"/>
              </a:tabLst>
            </a:pPr>
            <a:r>
              <a:rPr sz="1800" spc="-5" dirty="0">
                <a:latin typeface="Calibri"/>
                <a:cs typeface="Calibri"/>
              </a:rPr>
              <a:t>2022-05-06	</a:t>
            </a: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28384" y="1705736"/>
            <a:ext cx="898525" cy="401320"/>
          </a:xfrm>
          <a:custGeom>
            <a:avLst/>
            <a:gdLst/>
            <a:ahLst/>
            <a:cxnLst/>
            <a:rect l="l" t="t" r="r" b="b"/>
            <a:pathLst>
              <a:path w="898525" h="401319">
                <a:moveTo>
                  <a:pt x="0" y="400812"/>
                </a:moveTo>
                <a:lnTo>
                  <a:pt x="898397" y="400812"/>
                </a:lnTo>
                <a:lnTo>
                  <a:pt x="898397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99047" y="1684020"/>
            <a:ext cx="921385" cy="4165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69850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55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01976" y="1419986"/>
            <a:ext cx="1604010" cy="27114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9259">
              <a:lnSpc>
                <a:spcPts val="203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Limit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47584" y="1410080"/>
            <a:ext cx="1604010" cy="27114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9895">
              <a:lnSpc>
                <a:spcPts val="203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Limit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12997" y="4498085"/>
            <a:ext cx="3986784" cy="2045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12997" y="4498085"/>
            <a:ext cx="3987165" cy="2045335"/>
          </a:xfrm>
          <a:custGeom>
            <a:avLst/>
            <a:gdLst/>
            <a:ahLst/>
            <a:cxnLst/>
            <a:rect l="l" t="t" r="r" b="b"/>
            <a:pathLst>
              <a:path w="3987165" h="2045334">
                <a:moveTo>
                  <a:pt x="0" y="2045208"/>
                </a:moveTo>
                <a:lnTo>
                  <a:pt x="3986784" y="2045208"/>
                </a:lnTo>
                <a:lnTo>
                  <a:pt x="3986784" y="0"/>
                </a:lnTo>
                <a:lnTo>
                  <a:pt x="0" y="0"/>
                </a:lnTo>
                <a:lnTo>
                  <a:pt x="0" y="204520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16046" y="5219700"/>
            <a:ext cx="3980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4595">
              <a:lnSpc>
                <a:spcPct val="100000"/>
              </a:lnSpc>
              <a:spcBef>
                <a:spcPts val="100"/>
              </a:spcBef>
              <a:tabLst>
                <a:tab pos="2428240" algn="l"/>
              </a:tabLst>
            </a:pPr>
            <a:r>
              <a:rPr sz="1800" spc="-5" dirty="0">
                <a:latin typeface="Calibri"/>
                <a:cs typeface="Calibri"/>
              </a:rPr>
              <a:t>2018-10-30	</a:t>
            </a:r>
            <a:r>
              <a:rPr sz="1800" dirty="0">
                <a:latin typeface="Calibri"/>
                <a:cs typeface="Calibri"/>
              </a:rPr>
              <a:t>105</a:t>
            </a:r>
            <a:endParaRPr sz="1800">
              <a:latin typeface="Calibri"/>
              <a:cs typeface="Calibri"/>
            </a:endParaRPr>
          </a:p>
          <a:p>
            <a:pPr marL="1209675">
              <a:lnSpc>
                <a:spcPct val="100000"/>
              </a:lnSpc>
              <a:tabLst>
                <a:tab pos="2538730" algn="l"/>
              </a:tabLst>
            </a:pPr>
            <a:r>
              <a:rPr sz="1800" spc="-5" dirty="0">
                <a:latin typeface="Calibri"/>
                <a:cs typeface="Calibri"/>
              </a:rPr>
              <a:t>2022-05-06	</a:t>
            </a:r>
            <a:r>
              <a:rPr sz="1800" dirty="0">
                <a:latin typeface="Calibri"/>
                <a:cs typeface="Calibri"/>
              </a:rPr>
              <a:t>97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45383" y="4522851"/>
            <a:ext cx="898525" cy="401320"/>
          </a:xfrm>
          <a:custGeom>
            <a:avLst/>
            <a:gdLst/>
            <a:ahLst/>
            <a:cxnLst/>
            <a:rect l="l" t="t" r="r" b="b"/>
            <a:pathLst>
              <a:path w="898525" h="401320">
                <a:moveTo>
                  <a:pt x="0" y="400812"/>
                </a:moveTo>
                <a:lnTo>
                  <a:pt x="898398" y="400812"/>
                </a:lnTo>
                <a:lnTo>
                  <a:pt x="898398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16046" y="4501134"/>
            <a:ext cx="921385" cy="4165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70485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55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5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178</a:t>
            </a:fld>
            <a:endParaRPr dirty="0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47590" y="714375"/>
            <a:ext cx="3000375" cy="1588135"/>
          </a:xfrm>
          <a:custGeom>
            <a:avLst/>
            <a:gdLst/>
            <a:ahLst/>
            <a:cxnLst/>
            <a:rect l="l" t="t" r="r" b="b"/>
            <a:pathLst>
              <a:path w="3000375" h="1588135">
                <a:moveTo>
                  <a:pt x="2999993" y="0"/>
                </a:moveTo>
                <a:lnTo>
                  <a:pt x="0" y="0"/>
                </a:lnTo>
                <a:lnTo>
                  <a:pt x="0" y="1588008"/>
                </a:lnTo>
                <a:lnTo>
                  <a:pt x="2999993" y="1588008"/>
                </a:lnTo>
                <a:lnTo>
                  <a:pt x="299999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7590" y="714375"/>
            <a:ext cx="3000375" cy="1588135"/>
          </a:xfrm>
          <a:custGeom>
            <a:avLst/>
            <a:gdLst/>
            <a:ahLst/>
            <a:cxnLst/>
            <a:rect l="l" t="t" r="r" b="b"/>
            <a:pathLst>
              <a:path w="3000375" h="1588135">
                <a:moveTo>
                  <a:pt x="0" y="1588008"/>
                </a:moveTo>
                <a:lnTo>
                  <a:pt x="2999993" y="1588008"/>
                </a:lnTo>
                <a:lnTo>
                  <a:pt x="2999993" y="0"/>
                </a:lnTo>
                <a:lnTo>
                  <a:pt x="0" y="0"/>
                </a:lnTo>
                <a:lnTo>
                  <a:pt x="0" y="1588008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2802" y="3064001"/>
            <a:ext cx="2999994" cy="1588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802" y="3064001"/>
            <a:ext cx="3000375" cy="1588135"/>
          </a:xfrm>
          <a:custGeom>
            <a:avLst/>
            <a:gdLst/>
            <a:ahLst/>
            <a:cxnLst/>
            <a:rect l="l" t="t" r="r" b="b"/>
            <a:pathLst>
              <a:path w="3000375" h="1588135">
                <a:moveTo>
                  <a:pt x="0" y="1588008"/>
                </a:moveTo>
                <a:lnTo>
                  <a:pt x="2999994" y="1588008"/>
                </a:lnTo>
                <a:lnTo>
                  <a:pt x="2999994" y="0"/>
                </a:lnTo>
                <a:lnTo>
                  <a:pt x="0" y="0"/>
                </a:lnTo>
                <a:lnTo>
                  <a:pt x="0" y="158800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23588" y="3064001"/>
            <a:ext cx="2999993" cy="1588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3588" y="3064001"/>
            <a:ext cx="3000375" cy="1588135"/>
          </a:xfrm>
          <a:custGeom>
            <a:avLst/>
            <a:gdLst/>
            <a:ahLst/>
            <a:cxnLst/>
            <a:rect l="l" t="t" r="r" b="b"/>
            <a:pathLst>
              <a:path w="3000375" h="1588135">
                <a:moveTo>
                  <a:pt x="0" y="1588008"/>
                </a:moveTo>
                <a:lnTo>
                  <a:pt x="2999993" y="1588008"/>
                </a:lnTo>
                <a:lnTo>
                  <a:pt x="2999993" y="0"/>
                </a:lnTo>
                <a:lnTo>
                  <a:pt x="0" y="0"/>
                </a:lnTo>
                <a:lnTo>
                  <a:pt x="0" y="1588008"/>
                </a:lnTo>
                <a:close/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3611" y="3064001"/>
            <a:ext cx="2999994" cy="1588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63611" y="3064001"/>
            <a:ext cx="3000375" cy="1588135"/>
          </a:xfrm>
          <a:custGeom>
            <a:avLst/>
            <a:gdLst/>
            <a:ahLst/>
            <a:cxnLst/>
            <a:rect l="l" t="t" r="r" b="b"/>
            <a:pathLst>
              <a:path w="3000375" h="1588135">
                <a:moveTo>
                  <a:pt x="0" y="1588008"/>
                </a:moveTo>
                <a:lnTo>
                  <a:pt x="2999994" y="1588008"/>
                </a:lnTo>
                <a:lnTo>
                  <a:pt x="2999994" y="0"/>
                </a:lnTo>
                <a:lnTo>
                  <a:pt x="0" y="0"/>
                </a:lnTo>
                <a:lnTo>
                  <a:pt x="0" y="158800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645920" y="4036314"/>
          <a:ext cx="605790" cy="44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B w="1905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7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 cap="flat" cmpd="sng" algn="ctr">
                      <a:solidFill>
                        <a:srgbClr val="4170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326767" y="3962780"/>
            <a:ext cx="433070" cy="280670"/>
          </a:xfrm>
          <a:custGeom>
            <a:avLst/>
            <a:gdLst/>
            <a:ahLst/>
            <a:cxnLst/>
            <a:rect l="l" t="t" r="r" b="b"/>
            <a:pathLst>
              <a:path w="433069" h="280670">
                <a:moveTo>
                  <a:pt x="432816" y="0"/>
                </a:moveTo>
                <a:lnTo>
                  <a:pt x="0" y="0"/>
                </a:lnTo>
                <a:lnTo>
                  <a:pt x="0" y="280415"/>
                </a:lnTo>
                <a:lnTo>
                  <a:pt x="432816" y="280415"/>
                </a:lnTo>
                <a:lnTo>
                  <a:pt x="43281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26767" y="3962780"/>
            <a:ext cx="433070" cy="280670"/>
          </a:xfrm>
          <a:custGeom>
            <a:avLst/>
            <a:gdLst/>
            <a:ahLst/>
            <a:cxnLst/>
            <a:rect l="l" t="t" r="r" b="b"/>
            <a:pathLst>
              <a:path w="433069" h="280670">
                <a:moveTo>
                  <a:pt x="0" y="280415"/>
                </a:moveTo>
                <a:lnTo>
                  <a:pt x="432816" y="280415"/>
                </a:lnTo>
                <a:lnTo>
                  <a:pt x="432816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16376" y="3962780"/>
            <a:ext cx="433070" cy="280670"/>
          </a:xfrm>
          <a:custGeom>
            <a:avLst/>
            <a:gdLst/>
            <a:ahLst/>
            <a:cxnLst/>
            <a:rect l="l" t="t" r="r" b="b"/>
            <a:pathLst>
              <a:path w="433070" h="280670">
                <a:moveTo>
                  <a:pt x="432815" y="0"/>
                </a:moveTo>
                <a:lnTo>
                  <a:pt x="0" y="0"/>
                </a:lnTo>
                <a:lnTo>
                  <a:pt x="0" y="280415"/>
                </a:lnTo>
                <a:lnTo>
                  <a:pt x="432815" y="280415"/>
                </a:lnTo>
                <a:lnTo>
                  <a:pt x="43281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6376" y="3962780"/>
            <a:ext cx="433070" cy="280670"/>
          </a:xfrm>
          <a:custGeom>
            <a:avLst/>
            <a:gdLst/>
            <a:ahLst/>
            <a:cxnLst/>
            <a:rect l="l" t="t" r="r" b="b"/>
            <a:pathLst>
              <a:path w="433070" h="280670">
                <a:moveTo>
                  <a:pt x="0" y="280415"/>
                </a:moveTo>
                <a:lnTo>
                  <a:pt x="432815" y="280415"/>
                </a:lnTo>
                <a:lnTo>
                  <a:pt x="432815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645914" y="3944111"/>
          <a:ext cx="605790" cy="44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B w="1905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7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 cap="flat" cmpd="sng" algn="ctr">
                      <a:solidFill>
                        <a:srgbClr val="4170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5325998" y="3870578"/>
            <a:ext cx="433705" cy="280670"/>
          </a:xfrm>
          <a:custGeom>
            <a:avLst/>
            <a:gdLst/>
            <a:ahLst/>
            <a:cxnLst/>
            <a:rect l="l" t="t" r="r" b="b"/>
            <a:pathLst>
              <a:path w="433704" h="280670">
                <a:moveTo>
                  <a:pt x="433577" y="0"/>
                </a:moveTo>
                <a:lnTo>
                  <a:pt x="0" y="0"/>
                </a:lnTo>
                <a:lnTo>
                  <a:pt x="0" y="280416"/>
                </a:lnTo>
                <a:lnTo>
                  <a:pt x="433577" y="280416"/>
                </a:lnTo>
                <a:lnTo>
                  <a:pt x="43357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25998" y="3870578"/>
            <a:ext cx="433705" cy="280670"/>
          </a:xfrm>
          <a:custGeom>
            <a:avLst/>
            <a:gdLst/>
            <a:ahLst/>
            <a:cxnLst/>
            <a:rect l="l" t="t" r="r" b="b"/>
            <a:pathLst>
              <a:path w="433704" h="280670">
                <a:moveTo>
                  <a:pt x="0" y="280416"/>
                </a:moveTo>
                <a:lnTo>
                  <a:pt x="433577" y="280416"/>
                </a:lnTo>
                <a:lnTo>
                  <a:pt x="433577" y="0"/>
                </a:lnTo>
                <a:lnTo>
                  <a:pt x="0" y="0"/>
                </a:lnTo>
                <a:lnTo>
                  <a:pt x="0" y="28041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16371" y="3870578"/>
            <a:ext cx="433070" cy="280670"/>
          </a:xfrm>
          <a:custGeom>
            <a:avLst/>
            <a:gdLst/>
            <a:ahLst/>
            <a:cxnLst/>
            <a:rect l="l" t="t" r="r" b="b"/>
            <a:pathLst>
              <a:path w="433070" h="280670">
                <a:moveTo>
                  <a:pt x="432815" y="0"/>
                </a:moveTo>
                <a:lnTo>
                  <a:pt x="0" y="0"/>
                </a:lnTo>
                <a:lnTo>
                  <a:pt x="0" y="280416"/>
                </a:lnTo>
                <a:lnTo>
                  <a:pt x="432815" y="280416"/>
                </a:lnTo>
                <a:lnTo>
                  <a:pt x="43281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16371" y="3870578"/>
            <a:ext cx="433070" cy="280670"/>
          </a:xfrm>
          <a:custGeom>
            <a:avLst/>
            <a:gdLst/>
            <a:ahLst/>
            <a:cxnLst/>
            <a:rect l="l" t="t" r="r" b="b"/>
            <a:pathLst>
              <a:path w="433070" h="280670">
                <a:moveTo>
                  <a:pt x="0" y="280416"/>
                </a:moveTo>
                <a:lnTo>
                  <a:pt x="432815" y="280416"/>
                </a:lnTo>
                <a:lnTo>
                  <a:pt x="432815" y="0"/>
                </a:lnTo>
                <a:lnTo>
                  <a:pt x="0" y="0"/>
                </a:lnTo>
                <a:lnTo>
                  <a:pt x="0" y="28041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167116" y="3931920"/>
          <a:ext cx="605790" cy="44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B w="1905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7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 cap="flat" cmpd="sng" algn="ctr">
                      <a:solidFill>
                        <a:srgbClr val="4170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8847963" y="3858386"/>
            <a:ext cx="433070" cy="281305"/>
          </a:xfrm>
          <a:custGeom>
            <a:avLst/>
            <a:gdLst/>
            <a:ahLst/>
            <a:cxnLst/>
            <a:rect l="l" t="t" r="r" b="b"/>
            <a:pathLst>
              <a:path w="433070" h="281304">
                <a:moveTo>
                  <a:pt x="432816" y="0"/>
                </a:moveTo>
                <a:lnTo>
                  <a:pt x="0" y="0"/>
                </a:lnTo>
                <a:lnTo>
                  <a:pt x="0" y="281177"/>
                </a:lnTo>
                <a:lnTo>
                  <a:pt x="432816" y="281177"/>
                </a:lnTo>
                <a:lnTo>
                  <a:pt x="43281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47963" y="3858386"/>
            <a:ext cx="433070" cy="281305"/>
          </a:xfrm>
          <a:custGeom>
            <a:avLst/>
            <a:gdLst/>
            <a:ahLst/>
            <a:cxnLst/>
            <a:rect l="l" t="t" r="r" b="b"/>
            <a:pathLst>
              <a:path w="433070" h="281304">
                <a:moveTo>
                  <a:pt x="0" y="281177"/>
                </a:moveTo>
                <a:lnTo>
                  <a:pt x="432816" y="281177"/>
                </a:lnTo>
                <a:lnTo>
                  <a:pt x="432816" y="0"/>
                </a:lnTo>
                <a:lnTo>
                  <a:pt x="0" y="0"/>
                </a:lnTo>
                <a:lnTo>
                  <a:pt x="0" y="28117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37572" y="3858386"/>
            <a:ext cx="433070" cy="281305"/>
          </a:xfrm>
          <a:custGeom>
            <a:avLst/>
            <a:gdLst/>
            <a:ahLst/>
            <a:cxnLst/>
            <a:rect l="l" t="t" r="r" b="b"/>
            <a:pathLst>
              <a:path w="433070" h="281304">
                <a:moveTo>
                  <a:pt x="432816" y="0"/>
                </a:moveTo>
                <a:lnTo>
                  <a:pt x="0" y="0"/>
                </a:lnTo>
                <a:lnTo>
                  <a:pt x="0" y="281177"/>
                </a:lnTo>
                <a:lnTo>
                  <a:pt x="432816" y="281177"/>
                </a:lnTo>
                <a:lnTo>
                  <a:pt x="43281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37572" y="3858386"/>
            <a:ext cx="433070" cy="281305"/>
          </a:xfrm>
          <a:custGeom>
            <a:avLst/>
            <a:gdLst/>
            <a:ahLst/>
            <a:cxnLst/>
            <a:rect l="l" t="t" r="r" b="b"/>
            <a:pathLst>
              <a:path w="433070" h="281304">
                <a:moveTo>
                  <a:pt x="0" y="281177"/>
                </a:moveTo>
                <a:lnTo>
                  <a:pt x="432816" y="281177"/>
                </a:lnTo>
                <a:lnTo>
                  <a:pt x="432816" y="0"/>
                </a:lnTo>
                <a:lnTo>
                  <a:pt x="0" y="0"/>
                </a:lnTo>
                <a:lnTo>
                  <a:pt x="0" y="28117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4587" y="219836"/>
            <a:ext cx="3232785" cy="2196465"/>
          </a:xfrm>
          <a:custGeom>
            <a:avLst/>
            <a:gdLst/>
            <a:ahLst/>
            <a:cxnLst/>
            <a:rect l="l" t="t" r="r" b="b"/>
            <a:pathLst>
              <a:path w="3232785" h="2196465">
                <a:moveTo>
                  <a:pt x="3232404" y="0"/>
                </a:moveTo>
                <a:lnTo>
                  <a:pt x="0" y="0"/>
                </a:lnTo>
                <a:lnTo>
                  <a:pt x="0" y="2196083"/>
                </a:lnTo>
                <a:lnTo>
                  <a:pt x="3232404" y="2196083"/>
                </a:lnTo>
                <a:lnTo>
                  <a:pt x="32324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24587" y="219836"/>
            <a:ext cx="3232785" cy="219646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739775" marR="732155" indent="-1270" algn="ctr">
              <a:lnSpc>
                <a:spcPct val="100600"/>
              </a:lnSpc>
              <a:spcBef>
                <a:spcPts val="955"/>
              </a:spcBef>
            </a:pPr>
            <a:r>
              <a:rPr sz="1800" spc="-10" dirty="0">
                <a:latin typeface="Calibri"/>
                <a:cs typeface="Calibri"/>
              </a:rPr>
              <a:t>Core-site.xml  </a:t>
            </a:r>
            <a:r>
              <a:rPr sz="1800" spc="-5" dirty="0">
                <a:latin typeface="Calibri"/>
                <a:cs typeface="Calibri"/>
              </a:rPr>
              <a:t>Hadoop.tmp.dir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  <a:p>
            <a:pPr algn="ctr">
              <a:lnSpc>
                <a:spcPts val="2150"/>
              </a:lnSpc>
            </a:pPr>
            <a:r>
              <a:rPr sz="1800" spc="-5" dirty="0">
                <a:latin typeface="Calibri"/>
                <a:cs typeface="Calibri"/>
              </a:rPr>
              <a:t>$HADOOP_HOME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Hdfs-site.xml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155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Hadoop.data.dir </a:t>
            </a:r>
            <a:r>
              <a:rPr sz="1800" dirty="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  <a:p>
            <a:pPr algn="ctr">
              <a:lnSpc>
                <a:spcPts val="2155"/>
              </a:lnSpc>
            </a:pPr>
            <a:r>
              <a:rPr sz="1800" spc="-10" dirty="0">
                <a:latin typeface="Calibri"/>
                <a:cs typeface="Calibri"/>
              </a:rPr>
              <a:t>$HADOOP_HOME/dfs/data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18794" y="4997196"/>
            <a:ext cx="3480815" cy="1708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18794" y="4997196"/>
            <a:ext cx="3481070" cy="1708785"/>
          </a:xfrm>
          <a:custGeom>
            <a:avLst/>
            <a:gdLst/>
            <a:ahLst/>
            <a:cxnLst/>
            <a:rect l="l" t="t" r="r" b="b"/>
            <a:pathLst>
              <a:path w="3481070" h="1708784">
                <a:moveTo>
                  <a:pt x="0" y="1708403"/>
                </a:moveTo>
                <a:lnTo>
                  <a:pt x="3480815" y="1708403"/>
                </a:lnTo>
                <a:lnTo>
                  <a:pt x="3480815" y="0"/>
                </a:lnTo>
                <a:lnTo>
                  <a:pt x="0" y="0"/>
                </a:lnTo>
                <a:lnTo>
                  <a:pt x="0" y="1708403"/>
                </a:lnTo>
                <a:close/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985391" y="4997196"/>
            <a:ext cx="1217295" cy="31305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R="22860" algn="ctr">
              <a:lnSpc>
                <a:spcPct val="100000"/>
              </a:lnSpc>
              <a:spcBef>
                <a:spcPts val="4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DFS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71600" y="5578602"/>
            <a:ext cx="2751581" cy="1126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1600" y="5578602"/>
            <a:ext cx="2752090" cy="1127125"/>
          </a:xfrm>
          <a:custGeom>
            <a:avLst/>
            <a:gdLst/>
            <a:ahLst/>
            <a:cxnLst/>
            <a:rect l="l" t="t" r="r" b="b"/>
            <a:pathLst>
              <a:path w="2752090" h="1127125">
                <a:moveTo>
                  <a:pt x="0" y="1126998"/>
                </a:moveTo>
                <a:lnTo>
                  <a:pt x="2751581" y="1126998"/>
                </a:lnTo>
                <a:lnTo>
                  <a:pt x="2751581" y="0"/>
                </a:lnTo>
                <a:lnTo>
                  <a:pt x="0" y="0"/>
                </a:lnTo>
                <a:lnTo>
                  <a:pt x="0" y="112699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985391" y="5578602"/>
            <a:ext cx="1217295" cy="31369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418465">
              <a:lnSpc>
                <a:spcPct val="100000"/>
              </a:lnSpc>
              <a:spcBef>
                <a:spcPts val="4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40789" y="6126098"/>
            <a:ext cx="433705" cy="281305"/>
          </a:xfrm>
          <a:custGeom>
            <a:avLst/>
            <a:gdLst/>
            <a:ahLst/>
            <a:cxnLst/>
            <a:rect l="l" t="t" r="r" b="b"/>
            <a:pathLst>
              <a:path w="433705" h="281304">
                <a:moveTo>
                  <a:pt x="433577" y="0"/>
                </a:moveTo>
                <a:lnTo>
                  <a:pt x="0" y="0"/>
                </a:lnTo>
                <a:lnTo>
                  <a:pt x="0" y="281177"/>
                </a:lnTo>
                <a:lnTo>
                  <a:pt x="433577" y="281177"/>
                </a:lnTo>
                <a:lnTo>
                  <a:pt x="43357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40789" y="6126098"/>
            <a:ext cx="433705" cy="281305"/>
          </a:xfrm>
          <a:custGeom>
            <a:avLst/>
            <a:gdLst/>
            <a:ahLst/>
            <a:cxnLst/>
            <a:rect l="l" t="t" r="r" b="b"/>
            <a:pathLst>
              <a:path w="433705" h="281304">
                <a:moveTo>
                  <a:pt x="0" y="281177"/>
                </a:moveTo>
                <a:lnTo>
                  <a:pt x="433577" y="281177"/>
                </a:lnTo>
                <a:lnTo>
                  <a:pt x="433577" y="0"/>
                </a:lnTo>
                <a:lnTo>
                  <a:pt x="0" y="0"/>
                </a:lnTo>
                <a:lnTo>
                  <a:pt x="0" y="28117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49192" y="5886069"/>
            <a:ext cx="433705" cy="280670"/>
          </a:xfrm>
          <a:custGeom>
            <a:avLst/>
            <a:gdLst/>
            <a:ahLst/>
            <a:cxnLst/>
            <a:rect l="l" t="t" r="r" b="b"/>
            <a:pathLst>
              <a:path w="433704" h="280670">
                <a:moveTo>
                  <a:pt x="433577" y="0"/>
                </a:moveTo>
                <a:lnTo>
                  <a:pt x="0" y="0"/>
                </a:lnTo>
                <a:lnTo>
                  <a:pt x="0" y="280415"/>
                </a:lnTo>
                <a:lnTo>
                  <a:pt x="433577" y="280415"/>
                </a:lnTo>
                <a:lnTo>
                  <a:pt x="43357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49192" y="5886069"/>
            <a:ext cx="433705" cy="280670"/>
          </a:xfrm>
          <a:custGeom>
            <a:avLst/>
            <a:gdLst/>
            <a:ahLst/>
            <a:cxnLst/>
            <a:rect l="l" t="t" r="r" b="b"/>
            <a:pathLst>
              <a:path w="433704" h="280670">
                <a:moveTo>
                  <a:pt x="0" y="280415"/>
                </a:moveTo>
                <a:lnTo>
                  <a:pt x="433577" y="280415"/>
                </a:lnTo>
                <a:lnTo>
                  <a:pt x="433577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14397" y="6046089"/>
            <a:ext cx="433705" cy="281305"/>
          </a:xfrm>
          <a:custGeom>
            <a:avLst/>
            <a:gdLst/>
            <a:ahLst/>
            <a:cxnLst/>
            <a:rect l="l" t="t" r="r" b="b"/>
            <a:pathLst>
              <a:path w="433705" h="281304">
                <a:moveTo>
                  <a:pt x="433577" y="0"/>
                </a:moveTo>
                <a:lnTo>
                  <a:pt x="0" y="0"/>
                </a:lnTo>
                <a:lnTo>
                  <a:pt x="0" y="281178"/>
                </a:lnTo>
                <a:lnTo>
                  <a:pt x="433577" y="281178"/>
                </a:lnTo>
                <a:lnTo>
                  <a:pt x="43357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14397" y="6046089"/>
            <a:ext cx="433705" cy="281305"/>
          </a:xfrm>
          <a:custGeom>
            <a:avLst/>
            <a:gdLst/>
            <a:ahLst/>
            <a:cxnLst/>
            <a:rect l="l" t="t" r="r" b="b"/>
            <a:pathLst>
              <a:path w="433705" h="281304">
                <a:moveTo>
                  <a:pt x="0" y="281178"/>
                </a:moveTo>
                <a:lnTo>
                  <a:pt x="433577" y="281178"/>
                </a:lnTo>
                <a:lnTo>
                  <a:pt x="433577" y="0"/>
                </a:lnTo>
                <a:lnTo>
                  <a:pt x="0" y="0"/>
                </a:lnTo>
                <a:lnTo>
                  <a:pt x="0" y="28117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84373" y="6321171"/>
            <a:ext cx="433070" cy="280670"/>
          </a:xfrm>
          <a:custGeom>
            <a:avLst/>
            <a:gdLst/>
            <a:ahLst/>
            <a:cxnLst/>
            <a:rect l="l" t="t" r="r" b="b"/>
            <a:pathLst>
              <a:path w="433070" h="280670">
                <a:moveTo>
                  <a:pt x="432815" y="0"/>
                </a:moveTo>
                <a:lnTo>
                  <a:pt x="0" y="0"/>
                </a:lnTo>
                <a:lnTo>
                  <a:pt x="0" y="280415"/>
                </a:lnTo>
                <a:lnTo>
                  <a:pt x="432815" y="280415"/>
                </a:lnTo>
                <a:lnTo>
                  <a:pt x="43281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84373" y="6321171"/>
            <a:ext cx="433070" cy="280670"/>
          </a:xfrm>
          <a:custGeom>
            <a:avLst/>
            <a:gdLst/>
            <a:ahLst/>
            <a:cxnLst/>
            <a:rect l="l" t="t" r="r" b="b"/>
            <a:pathLst>
              <a:path w="433070" h="280670">
                <a:moveTo>
                  <a:pt x="0" y="280415"/>
                </a:moveTo>
                <a:lnTo>
                  <a:pt x="432815" y="280415"/>
                </a:lnTo>
                <a:lnTo>
                  <a:pt x="432815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63611" y="707136"/>
            <a:ext cx="3481578" cy="1708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63611" y="707136"/>
            <a:ext cx="3481704" cy="1708785"/>
          </a:xfrm>
          <a:custGeom>
            <a:avLst/>
            <a:gdLst/>
            <a:ahLst/>
            <a:cxnLst/>
            <a:rect l="l" t="t" r="r" b="b"/>
            <a:pathLst>
              <a:path w="3481704" h="1708785">
                <a:moveTo>
                  <a:pt x="0" y="1708404"/>
                </a:moveTo>
                <a:lnTo>
                  <a:pt x="3481578" y="1708404"/>
                </a:lnTo>
                <a:lnTo>
                  <a:pt x="3481578" y="0"/>
                </a:lnTo>
                <a:lnTo>
                  <a:pt x="0" y="0"/>
                </a:lnTo>
                <a:lnTo>
                  <a:pt x="0" y="1708404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530970" y="707136"/>
            <a:ext cx="1217295" cy="313055"/>
          </a:xfrm>
          <a:prstGeom prst="rect">
            <a:avLst/>
          </a:prstGeom>
          <a:solidFill>
            <a:srgbClr val="5B9BD4"/>
          </a:solidFill>
          <a:ln w="12954">
            <a:solidFill>
              <a:srgbClr val="41709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R="22225" algn="ctr">
              <a:lnSpc>
                <a:spcPct val="100000"/>
              </a:lnSpc>
              <a:spcBef>
                <a:spcPts val="3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DFS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916418" y="1288541"/>
            <a:ext cx="2751581" cy="1126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16418" y="1288541"/>
            <a:ext cx="2752090" cy="1127125"/>
          </a:xfrm>
          <a:custGeom>
            <a:avLst/>
            <a:gdLst/>
            <a:ahLst/>
            <a:cxnLst/>
            <a:rect l="l" t="t" r="r" b="b"/>
            <a:pathLst>
              <a:path w="2752090" h="1127125">
                <a:moveTo>
                  <a:pt x="0" y="1126998"/>
                </a:moveTo>
                <a:lnTo>
                  <a:pt x="2751581" y="1126998"/>
                </a:lnTo>
                <a:lnTo>
                  <a:pt x="2751581" y="0"/>
                </a:lnTo>
                <a:lnTo>
                  <a:pt x="0" y="0"/>
                </a:lnTo>
                <a:lnTo>
                  <a:pt x="0" y="112699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530970" y="1288541"/>
            <a:ext cx="1217295" cy="31305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3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8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179</a:t>
            </a:fld>
            <a:endParaRPr dirty="0"/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8095106" y="1748027"/>
          <a:ext cx="897890" cy="589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7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28575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239"/>
            <a:ext cx="3909695" cy="249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Clinical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Hadoop </a:t>
            </a:r>
            <a:r>
              <a:rPr sz="2800" dirty="0">
                <a:latin typeface="Calibri"/>
                <a:cs typeface="Calibri"/>
              </a:rPr>
              <a:t>| </a:t>
            </a:r>
            <a:r>
              <a:rPr sz="2800" spc="-10" dirty="0">
                <a:latin typeface="Calibri"/>
                <a:cs typeface="Calibri"/>
              </a:rPr>
              <a:t>Keber </a:t>
            </a:r>
            <a:r>
              <a:rPr sz="2800" spc="-5" dirty="0">
                <a:latin typeface="Calibri"/>
                <a:cs typeface="Calibri"/>
              </a:rPr>
              <a:t>OS </a:t>
            </a:r>
            <a:r>
              <a:rPr sz="2800" dirty="0">
                <a:latin typeface="Calibri"/>
                <a:cs typeface="Calibri"/>
              </a:rPr>
              <a:t>|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ACL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Spark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Custom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SerDe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39"/>
            <a:ext cx="32988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Hdfs://localhost:9000/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18011" y="6463538"/>
            <a:ext cx="256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180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2815336"/>
            <a:ext cx="73907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Select </a:t>
            </a:r>
            <a:r>
              <a:rPr sz="2800" spc="-25" dirty="0">
                <a:latin typeface="Calibri"/>
                <a:cs typeface="Calibri"/>
              </a:rPr>
              <a:t>eventid,day,url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events_simple </a:t>
            </a:r>
            <a:r>
              <a:rPr sz="2800" dirty="0">
                <a:latin typeface="Calibri"/>
                <a:cs typeface="Calibri"/>
              </a:rPr>
              <a:t>limit 20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2599" y="1989963"/>
            <a:ext cx="3213100" cy="3272154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91440" marR="1877060" algn="just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IN,20220203  US,20220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04  PK,20220506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,20210203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USA,20220302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,20220305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,20220405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IND,20220102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78065" y="1989963"/>
            <a:ext cx="3211830" cy="3272154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90805" marR="1876425" algn="just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IN,20220203  US,20220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04  PK,20220506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XX,20210203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XL,20220302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XX,20220305  XX,20220405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XL,20220102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95190" y="3587877"/>
            <a:ext cx="3182620" cy="76200"/>
          </a:xfrm>
          <a:custGeom>
            <a:avLst/>
            <a:gdLst/>
            <a:ahLst/>
            <a:cxnLst/>
            <a:rect l="l" t="t" r="r" b="b"/>
            <a:pathLst>
              <a:path w="3182620" h="76200">
                <a:moveTo>
                  <a:pt x="3106166" y="0"/>
                </a:moveTo>
                <a:lnTo>
                  <a:pt x="3106166" y="76200"/>
                </a:lnTo>
                <a:lnTo>
                  <a:pt x="3163316" y="47625"/>
                </a:lnTo>
                <a:lnTo>
                  <a:pt x="3118866" y="47625"/>
                </a:lnTo>
                <a:lnTo>
                  <a:pt x="3118866" y="28575"/>
                </a:lnTo>
                <a:lnTo>
                  <a:pt x="3163316" y="28575"/>
                </a:lnTo>
                <a:lnTo>
                  <a:pt x="3106166" y="0"/>
                </a:lnTo>
                <a:close/>
              </a:path>
              <a:path w="3182620" h="76200">
                <a:moveTo>
                  <a:pt x="310616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3106166" y="47625"/>
                </a:lnTo>
                <a:lnTo>
                  <a:pt x="3106166" y="28575"/>
                </a:lnTo>
                <a:close/>
              </a:path>
              <a:path w="3182620" h="76200">
                <a:moveTo>
                  <a:pt x="3163316" y="28575"/>
                </a:moveTo>
                <a:lnTo>
                  <a:pt x="3118866" y="28575"/>
                </a:lnTo>
                <a:lnTo>
                  <a:pt x="3118866" y="47625"/>
                </a:lnTo>
                <a:lnTo>
                  <a:pt x="3163316" y="47625"/>
                </a:lnTo>
                <a:lnTo>
                  <a:pt x="3182366" y="38100"/>
                </a:lnTo>
                <a:lnTo>
                  <a:pt x="316331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181</a:t>
            </a:fld>
            <a:endParaRPr dirty="0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58335"/>
            <a:ext cx="7357745" cy="20618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Events_simple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Country and </a:t>
            </a:r>
            <a:r>
              <a:rPr sz="2400" spc="-10" dirty="0">
                <a:latin typeface="Calibri"/>
                <a:cs typeface="Calibri"/>
              </a:rPr>
              <a:t>datewise </a:t>
            </a:r>
            <a:r>
              <a:rPr sz="2400" spc="-15" dirty="0">
                <a:latin typeface="Calibri"/>
                <a:cs typeface="Calibri"/>
              </a:rPr>
              <a:t>count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evenets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output </a:t>
            </a:r>
            <a:r>
              <a:rPr sz="2400" spc="-10" dirty="0">
                <a:latin typeface="Calibri"/>
                <a:cs typeface="Calibri"/>
              </a:rPr>
              <a:t>filter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records </a:t>
            </a:r>
            <a:r>
              <a:rPr sz="2400" spc="-5" dirty="0">
                <a:latin typeface="Calibri"/>
                <a:cs typeface="Calibri"/>
              </a:rPr>
              <a:t>of june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july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month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Validating </a:t>
            </a:r>
            <a:r>
              <a:rPr sz="2400" spc="-10" dirty="0">
                <a:latin typeface="Calibri"/>
                <a:cs typeface="Calibri"/>
              </a:rPr>
              <a:t>country_code column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should be </a:t>
            </a:r>
            <a:r>
              <a:rPr sz="2400" spc="-10" dirty="0">
                <a:latin typeface="Calibri"/>
                <a:cs typeface="Calibri"/>
              </a:rPr>
              <a:t>sorted by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44371" y="4067175"/>
            <a:ext cx="3594100" cy="1724660"/>
          </a:xfrm>
          <a:custGeom>
            <a:avLst/>
            <a:gdLst/>
            <a:ahLst/>
            <a:cxnLst/>
            <a:rect l="l" t="t" r="r" b="b"/>
            <a:pathLst>
              <a:path w="3594100" h="1724660">
                <a:moveTo>
                  <a:pt x="3593591" y="0"/>
                </a:moveTo>
                <a:lnTo>
                  <a:pt x="0" y="0"/>
                </a:lnTo>
                <a:lnTo>
                  <a:pt x="0" y="1724406"/>
                </a:lnTo>
                <a:lnTo>
                  <a:pt x="3593591" y="1724406"/>
                </a:lnTo>
                <a:lnTo>
                  <a:pt x="35935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44371" y="4067175"/>
            <a:ext cx="3594100" cy="172466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934085">
              <a:lnSpc>
                <a:spcPct val="100000"/>
              </a:lnSpc>
              <a:spcBef>
                <a:spcPts val="1275"/>
              </a:spcBef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2022-02-03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105</a:t>
            </a:r>
            <a:endParaRPr sz="1800">
              <a:latin typeface="Calibri"/>
              <a:cs typeface="Calibri"/>
            </a:endParaRPr>
          </a:p>
          <a:p>
            <a:pPr marL="9340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2022-02-04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167</a:t>
            </a:r>
            <a:endParaRPr sz="1800">
              <a:latin typeface="Calibri"/>
              <a:cs typeface="Calibri"/>
            </a:endParaRPr>
          </a:p>
          <a:p>
            <a:pPr marL="9340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2022-02-05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111</a:t>
            </a:r>
            <a:endParaRPr sz="1800">
              <a:latin typeface="Calibri"/>
              <a:cs typeface="Calibri"/>
            </a:endParaRPr>
          </a:p>
          <a:p>
            <a:pPr marL="9105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US </a:t>
            </a:r>
            <a:r>
              <a:rPr sz="1800" spc="-5" dirty="0">
                <a:latin typeface="Calibri"/>
                <a:cs typeface="Calibri"/>
              </a:rPr>
              <a:t>2022-02-03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149</a:t>
            </a:r>
            <a:endParaRPr sz="1800">
              <a:latin typeface="Calibri"/>
              <a:cs typeface="Calibri"/>
            </a:endParaRPr>
          </a:p>
          <a:p>
            <a:pPr marL="9105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US </a:t>
            </a:r>
            <a:r>
              <a:rPr sz="1800" spc="-5" dirty="0">
                <a:latin typeface="Calibri"/>
                <a:cs typeface="Calibri"/>
              </a:rPr>
              <a:t>2022-02-04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6796" y="4058792"/>
            <a:ext cx="4757420" cy="178943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318135" marR="309880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Events_final(date,event_count,countrycode)  Partiton(countrycode)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format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ORC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37835" y="4913629"/>
            <a:ext cx="1339850" cy="76200"/>
          </a:xfrm>
          <a:custGeom>
            <a:avLst/>
            <a:gdLst/>
            <a:ahLst/>
            <a:cxnLst/>
            <a:rect l="l" t="t" r="r" b="b"/>
            <a:pathLst>
              <a:path w="1339850" h="76200">
                <a:moveTo>
                  <a:pt x="1264158" y="0"/>
                </a:moveTo>
                <a:lnTo>
                  <a:pt x="1263635" y="28474"/>
                </a:lnTo>
                <a:lnTo>
                  <a:pt x="1276350" y="28702"/>
                </a:lnTo>
                <a:lnTo>
                  <a:pt x="1275968" y="47752"/>
                </a:lnTo>
                <a:lnTo>
                  <a:pt x="1263282" y="47752"/>
                </a:lnTo>
                <a:lnTo>
                  <a:pt x="1262761" y="76200"/>
                </a:lnTo>
                <a:lnTo>
                  <a:pt x="1322109" y="47752"/>
                </a:lnTo>
                <a:lnTo>
                  <a:pt x="1275968" y="47752"/>
                </a:lnTo>
                <a:lnTo>
                  <a:pt x="1263286" y="47524"/>
                </a:lnTo>
                <a:lnTo>
                  <a:pt x="1322583" y="47524"/>
                </a:lnTo>
                <a:lnTo>
                  <a:pt x="1339596" y="39370"/>
                </a:lnTo>
                <a:lnTo>
                  <a:pt x="1264158" y="0"/>
                </a:lnTo>
                <a:close/>
              </a:path>
              <a:path w="1339850" h="76200">
                <a:moveTo>
                  <a:pt x="1263635" y="28474"/>
                </a:moveTo>
                <a:lnTo>
                  <a:pt x="1263286" y="47524"/>
                </a:lnTo>
                <a:lnTo>
                  <a:pt x="1275968" y="47752"/>
                </a:lnTo>
                <a:lnTo>
                  <a:pt x="1276350" y="28702"/>
                </a:lnTo>
                <a:lnTo>
                  <a:pt x="1263635" y="28474"/>
                </a:lnTo>
                <a:close/>
              </a:path>
              <a:path w="1339850" h="76200">
                <a:moveTo>
                  <a:pt x="253" y="5842"/>
                </a:moveTo>
                <a:lnTo>
                  <a:pt x="0" y="24892"/>
                </a:lnTo>
                <a:lnTo>
                  <a:pt x="1263286" y="47524"/>
                </a:lnTo>
                <a:lnTo>
                  <a:pt x="1263635" y="28474"/>
                </a:lnTo>
                <a:lnTo>
                  <a:pt x="253" y="58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182</a:t>
            </a:fld>
            <a:endParaRPr dirty="0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1235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 Light"/>
                <a:cs typeface="Calibri Light"/>
              </a:rPr>
              <a:t>Optimizations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4340860" cy="30918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Vectorization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CBO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Resource Level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Optimization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Transactional </a:t>
            </a:r>
            <a:r>
              <a:rPr sz="2800" spc="-40" dirty="0">
                <a:latin typeface="Calibri"/>
                <a:cs typeface="Calibri"/>
              </a:rPr>
              <a:t>Tables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Views </a:t>
            </a:r>
            <a:r>
              <a:rPr sz="2800" dirty="0">
                <a:latin typeface="Calibri"/>
                <a:cs typeface="Calibri"/>
              </a:rPr>
              <a:t>| </a:t>
            </a:r>
            <a:r>
              <a:rPr sz="2800" spc="-15" dirty="0">
                <a:latin typeface="Calibri"/>
                <a:cs typeface="Calibri"/>
              </a:rPr>
              <a:t>Materialized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views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UDFs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34745"/>
            <a:ext cx="29622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35" dirty="0">
                <a:latin typeface="Calibri Light"/>
                <a:cs typeface="Calibri Light"/>
              </a:rPr>
              <a:t>Vectorization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397" y="2775204"/>
            <a:ext cx="4884420" cy="2398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6397" y="2775204"/>
            <a:ext cx="4884420" cy="239839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551305" marR="1542415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Cid </a:t>
            </a:r>
            <a:r>
              <a:rPr sz="1800" dirty="0">
                <a:latin typeface="Calibri"/>
                <a:cs typeface="Calibri"/>
              </a:rPr>
              <a:t>cname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revenue  </a:t>
            </a:r>
            <a:r>
              <a:rPr sz="1800" dirty="0">
                <a:latin typeface="Calibri"/>
                <a:cs typeface="Calibri"/>
              </a:rPr>
              <a:t>1,A,49.90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2,B,29.90</a:t>
            </a:r>
            <a:endParaRPr sz="1800">
              <a:latin typeface="Calibri"/>
              <a:cs typeface="Calibri"/>
            </a:endParaRPr>
          </a:p>
          <a:p>
            <a:pPr marL="2111375" marR="2103120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……….  </a:t>
            </a:r>
            <a:r>
              <a:rPr sz="1800" dirty="0">
                <a:latin typeface="Calibri"/>
                <a:cs typeface="Calibri"/>
              </a:rPr>
              <a:t>10Lakh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47975" y="1714880"/>
            <a:ext cx="5975985" cy="337185"/>
          </a:xfrm>
          <a:custGeom>
            <a:avLst/>
            <a:gdLst/>
            <a:ahLst/>
            <a:cxnLst/>
            <a:rect l="l" t="t" r="r" b="b"/>
            <a:pathLst>
              <a:path w="5975984" h="337185">
                <a:moveTo>
                  <a:pt x="5975604" y="0"/>
                </a:moveTo>
                <a:lnTo>
                  <a:pt x="0" y="0"/>
                </a:lnTo>
                <a:lnTo>
                  <a:pt x="0" y="336803"/>
                </a:lnTo>
                <a:lnTo>
                  <a:pt x="5975604" y="336803"/>
                </a:lnTo>
                <a:lnTo>
                  <a:pt x="5975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47975" y="1714880"/>
            <a:ext cx="5975985" cy="337185"/>
          </a:xfrm>
          <a:custGeom>
            <a:avLst/>
            <a:gdLst/>
            <a:ahLst/>
            <a:cxnLst/>
            <a:rect l="l" t="t" r="r" b="b"/>
            <a:pathLst>
              <a:path w="5975984" h="337185">
                <a:moveTo>
                  <a:pt x="0" y="336803"/>
                </a:moveTo>
                <a:lnTo>
                  <a:pt x="5975604" y="336803"/>
                </a:lnTo>
                <a:lnTo>
                  <a:pt x="5975604" y="0"/>
                </a:lnTo>
                <a:lnTo>
                  <a:pt x="0" y="0"/>
                </a:lnTo>
                <a:lnTo>
                  <a:pt x="0" y="336803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47975" y="1714880"/>
            <a:ext cx="5975985" cy="3371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Select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max(revenue) from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crTable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78989" y="2042414"/>
            <a:ext cx="3258820" cy="753745"/>
          </a:xfrm>
          <a:custGeom>
            <a:avLst/>
            <a:gdLst/>
            <a:ahLst/>
            <a:cxnLst/>
            <a:rect l="l" t="t" r="r" b="b"/>
            <a:pathLst>
              <a:path w="3258820" h="753744">
                <a:moveTo>
                  <a:pt x="66167" y="679196"/>
                </a:moveTo>
                <a:lnTo>
                  <a:pt x="0" y="732916"/>
                </a:lnTo>
                <a:lnTo>
                  <a:pt x="82677" y="753618"/>
                </a:lnTo>
                <a:lnTo>
                  <a:pt x="77098" y="728472"/>
                </a:lnTo>
                <a:lnTo>
                  <a:pt x="64008" y="728472"/>
                </a:lnTo>
                <a:lnTo>
                  <a:pt x="59943" y="709802"/>
                </a:lnTo>
                <a:lnTo>
                  <a:pt x="72345" y="707047"/>
                </a:lnTo>
                <a:lnTo>
                  <a:pt x="66167" y="679196"/>
                </a:lnTo>
                <a:close/>
              </a:path>
              <a:path w="3258820" h="753744">
                <a:moveTo>
                  <a:pt x="72345" y="707047"/>
                </a:moveTo>
                <a:lnTo>
                  <a:pt x="59943" y="709802"/>
                </a:lnTo>
                <a:lnTo>
                  <a:pt x="64008" y="728472"/>
                </a:lnTo>
                <a:lnTo>
                  <a:pt x="76483" y="725699"/>
                </a:lnTo>
                <a:lnTo>
                  <a:pt x="72345" y="707047"/>
                </a:lnTo>
                <a:close/>
              </a:path>
              <a:path w="3258820" h="753744">
                <a:moveTo>
                  <a:pt x="76483" y="725699"/>
                </a:moveTo>
                <a:lnTo>
                  <a:pt x="64008" y="728472"/>
                </a:lnTo>
                <a:lnTo>
                  <a:pt x="77098" y="728472"/>
                </a:lnTo>
                <a:lnTo>
                  <a:pt x="76483" y="725699"/>
                </a:lnTo>
                <a:close/>
              </a:path>
              <a:path w="3258820" h="753744">
                <a:moveTo>
                  <a:pt x="3254502" y="0"/>
                </a:moveTo>
                <a:lnTo>
                  <a:pt x="72345" y="707047"/>
                </a:lnTo>
                <a:lnTo>
                  <a:pt x="76483" y="725699"/>
                </a:lnTo>
                <a:lnTo>
                  <a:pt x="3258566" y="18541"/>
                </a:lnTo>
                <a:lnTo>
                  <a:pt x="32545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12002" y="2775204"/>
            <a:ext cx="4885182" cy="2398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12002" y="2775204"/>
            <a:ext cx="4885690" cy="239839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314960" marR="304165" algn="just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Array[29.90,39.90,19.90……………………………….]  Array[29.90,39.90,19.90……………………………….]  Array[29.90,39.90,19.90……………………………….]  Array[29.90,39.90,19.90……………………………….]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184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644765" y="389763"/>
            <a:ext cx="3709670" cy="982344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10L : 10L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Times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1024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Rows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 1000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Times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740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35" dirty="0">
                <a:latin typeface="Calibri Light"/>
                <a:cs typeface="Calibri Light"/>
              </a:rPr>
              <a:t>Vectorization</a:t>
            </a:r>
            <a:r>
              <a:rPr sz="4400" b="0" spc="-30" dirty="0">
                <a:latin typeface="Calibri Light"/>
                <a:cs typeface="Calibri Light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Criteria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5271135" cy="20701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Stored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ORC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Only </a:t>
            </a:r>
            <a:r>
              <a:rPr sz="2800" spc="-10" dirty="0">
                <a:latin typeface="Calibri"/>
                <a:cs typeface="Calibri"/>
              </a:rPr>
              <a:t>primitive </a:t>
            </a:r>
            <a:r>
              <a:rPr sz="2800" spc="-5" dirty="0">
                <a:latin typeface="Calibri"/>
                <a:cs typeface="Calibri"/>
              </a:rPr>
              <a:t>types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supported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Complex </a:t>
            </a:r>
            <a:r>
              <a:rPr sz="2800" spc="-5" dirty="0">
                <a:latin typeface="Calibri"/>
                <a:cs typeface="Calibri"/>
              </a:rPr>
              <a:t>types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supported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Cast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supported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13846"/>
            <a:ext cx="7444740" cy="104330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Java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Export </a:t>
            </a:r>
            <a:r>
              <a:rPr sz="2800" spc="-20" dirty="0">
                <a:latin typeface="Calibri"/>
                <a:cs typeface="Calibri"/>
              </a:rPr>
              <a:t>JAR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add in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Hive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800" dirty="0">
                <a:latin typeface="Calibri"/>
                <a:cs typeface="Calibri"/>
              </a:rPr>
              <a:t>&gt; </a:t>
            </a:r>
            <a:r>
              <a:rPr sz="2800" spc="-20" dirty="0">
                <a:latin typeface="Calibri"/>
                <a:cs typeface="Calibri"/>
              </a:rPr>
              <a:t>Create </a:t>
            </a: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spc="-15" dirty="0">
                <a:latin typeface="Calibri"/>
                <a:cs typeface="Calibri"/>
              </a:rPr>
              <a:t>convert_to_inr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20" dirty="0">
                <a:latin typeface="Calibri"/>
                <a:cs typeface="Calibri"/>
              </a:rPr>
              <a:t>‘ConvertToInr’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186</a:t>
            </a:fld>
            <a:endParaRPr dirty="0"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0361"/>
            <a:ext cx="9772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UDF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1066165" cy="15589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UDF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U</a:t>
            </a:r>
            <a:r>
              <a:rPr sz="2800" spc="-4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AF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UDTF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9772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UDF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4395" y="2165604"/>
            <a:ext cx="2286000" cy="2157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44395" y="2165604"/>
            <a:ext cx="2286000" cy="215836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$20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$30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$10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74002" y="2141982"/>
            <a:ext cx="2286000" cy="2157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74002" y="2141982"/>
            <a:ext cx="2286000" cy="215773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Times New Roman"/>
              <a:cs typeface="Times New Roman"/>
            </a:endParaRPr>
          </a:p>
          <a:p>
            <a:pPr marL="525145" marR="518159" algn="just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INR1600  INR2400  INR800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30650" y="2734055"/>
            <a:ext cx="2943860" cy="79375"/>
          </a:xfrm>
          <a:custGeom>
            <a:avLst/>
            <a:gdLst/>
            <a:ahLst/>
            <a:cxnLst/>
            <a:rect l="l" t="t" r="r" b="b"/>
            <a:pathLst>
              <a:path w="2943859" h="79375">
                <a:moveTo>
                  <a:pt x="2868041" y="2667"/>
                </a:moveTo>
                <a:lnTo>
                  <a:pt x="2867755" y="31230"/>
                </a:lnTo>
                <a:lnTo>
                  <a:pt x="2880486" y="31369"/>
                </a:lnTo>
                <a:lnTo>
                  <a:pt x="2880232" y="50419"/>
                </a:lnTo>
                <a:lnTo>
                  <a:pt x="2867563" y="50419"/>
                </a:lnTo>
                <a:lnTo>
                  <a:pt x="2867279" y="78867"/>
                </a:lnTo>
                <a:lnTo>
                  <a:pt x="2925825" y="50419"/>
                </a:lnTo>
                <a:lnTo>
                  <a:pt x="2880232" y="50419"/>
                </a:lnTo>
                <a:lnTo>
                  <a:pt x="2867564" y="50281"/>
                </a:lnTo>
                <a:lnTo>
                  <a:pt x="2926109" y="50281"/>
                </a:lnTo>
                <a:lnTo>
                  <a:pt x="2943859" y="41656"/>
                </a:lnTo>
                <a:lnTo>
                  <a:pt x="2868041" y="2667"/>
                </a:lnTo>
                <a:close/>
              </a:path>
              <a:path w="2943859" h="79375">
                <a:moveTo>
                  <a:pt x="2867755" y="31230"/>
                </a:moveTo>
                <a:lnTo>
                  <a:pt x="2867564" y="50281"/>
                </a:lnTo>
                <a:lnTo>
                  <a:pt x="2880232" y="50419"/>
                </a:lnTo>
                <a:lnTo>
                  <a:pt x="2880486" y="31369"/>
                </a:lnTo>
                <a:lnTo>
                  <a:pt x="2867755" y="31230"/>
                </a:lnTo>
                <a:close/>
              </a:path>
              <a:path w="2943859" h="79375">
                <a:moveTo>
                  <a:pt x="253" y="0"/>
                </a:moveTo>
                <a:lnTo>
                  <a:pt x="0" y="19050"/>
                </a:lnTo>
                <a:lnTo>
                  <a:pt x="2867564" y="50281"/>
                </a:lnTo>
                <a:lnTo>
                  <a:pt x="2867755" y="31230"/>
                </a:lnTo>
                <a:lnTo>
                  <a:pt x="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30650" y="3211067"/>
            <a:ext cx="2943860" cy="79375"/>
          </a:xfrm>
          <a:custGeom>
            <a:avLst/>
            <a:gdLst/>
            <a:ahLst/>
            <a:cxnLst/>
            <a:rect l="l" t="t" r="r" b="b"/>
            <a:pathLst>
              <a:path w="2943859" h="79375">
                <a:moveTo>
                  <a:pt x="2868041" y="2667"/>
                </a:moveTo>
                <a:lnTo>
                  <a:pt x="2867755" y="31230"/>
                </a:lnTo>
                <a:lnTo>
                  <a:pt x="2880486" y="31369"/>
                </a:lnTo>
                <a:lnTo>
                  <a:pt x="2880232" y="50419"/>
                </a:lnTo>
                <a:lnTo>
                  <a:pt x="2867563" y="50419"/>
                </a:lnTo>
                <a:lnTo>
                  <a:pt x="2867279" y="78867"/>
                </a:lnTo>
                <a:lnTo>
                  <a:pt x="2925825" y="50419"/>
                </a:lnTo>
                <a:lnTo>
                  <a:pt x="2880232" y="50419"/>
                </a:lnTo>
                <a:lnTo>
                  <a:pt x="2867564" y="50281"/>
                </a:lnTo>
                <a:lnTo>
                  <a:pt x="2926109" y="50281"/>
                </a:lnTo>
                <a:lnTo>
                  <a:pt x="2943859" y="41656"/>
                </a:lnTo>
                <a:lnTo>
                  <a:pt x="2868041" y="2667"/>
                </a:lnTo>
                <a:close/>
              </a:path>
              <a:path w="2943859" h="79375">
                <a:moveTo>
                  <a:pt x="2867755" y="31230"/>
                </a:moveTo>
                <a:lnTo>
                  <a:pt x="2867564" y="50281"/>
                </a:lnTo>
                <a:lnTo>
                  <a:pt x="2880232" y="50419"/>
                </a:lnTo>
                <a:lnTo>
                  <a:pt x="2880486" y="31369"/>
                </a:lnTo>
                <a:lnTo>
                  <a:pt x="2867755" y="31230"/>
                </a:lnTo>
                <a:close/>
              </a:path>
              <a:path w="2943859" h="79375">
                <a:moveTo>
                  <a:pt x="253" y="0"/>
                </a:moveTo>
                <a:lnTo>
                  <a:pt x="0" y="19050"/>
                </a:lnTo>
                <a:lnTo>
                  <a:pt x="2867564" y="50281"/>
                </a:lnTo>
                <a:lnTo>
                  <a:pt x="2867755" y="31230"/>
                </a:lnTo>
                <a:lnTo>
                  <a:pt x="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30650" y="3688841"/>
            <a:ext cx="2943860" cy="79375"/>
          </a:xfrm>
          <a:custGeom>
            <a:avLst/>
            <a:gdLst/>
            <a:ahLst/>
            <a:cxnLst/>
            <a:rect l="l" t="t" r="r" b="b"/>
            <a:pathLst>
              <a:path w="2943859" h="79375">
                <a:moveTo>
                  <a:pt x="2868041" y="2666"/>
                </a:moveTo>
                <a:lnTo>
                  <a:pt x="2867755" y="31230"/>
                </a:lnTo>
                <a:lnTo>
                  <a:pt x="2880486" y="31368"/>
                </a:lnTo>
                <a:lnTo>
                  <a:pt x="2880232" y="50418"/>
                </a:lnTo>
                <a:lnTo>
                  <a:pt x="2867563" y="50418"/>
                </a:lnTo>
                <a:lnTo>
                  <a:pt x="2867279" y="78866"/>
                </a:lnTo>
                <a:lnTo>
                  <a:pt x="2925825" y="50418"/>
                </a:lnTo>
                <a:lnTo>
                  <a:pt x="2880232" y="50418"/>
                </a:lnTo>
                <a:lnTo>
                  <a:pt x="2867564" y="50281"/>
                </a:lnTo>
                <a:lnTo>
                  <a:pt x="2926109" y="50281"/>
                </a:lnTo>
                <a:lnTo>
                  <a:pt x="2943859" y="41655"/>
                </a:lnTo>
                <a:lnTo>
                  <a:pt x="2868041" y="2666"/>
                </a:lnTo>
                <a:close/>
              </a:path>
              <a:path w="2943859" h="79375">
                <a:moveTo>
                  <a:pt x="2867755" y="31230"/>
                </a:moveTo>
                <a:lnTo>
                  <a:pt x="2867564" y="50281"/>
                </a:lnTo>
                <a:lnTo>
                  <a:pt x="2880232" y="50418"/>
                </a:lnTo>
                <a:lnTo>
                  <a:pt x="2880486" y="31368"/>
                </a:lnTo>
                <a:lnTo>
                  <a:pt x="2867755" y="31230"/>
                </a:lnTo>
                <a:close/>
              </a:path>
              <a:path w="2943859" h="79375">
                <a:moveTo>
                  <a:pt x="253" y="0"/>
                </a:moveTo>
                <a:lnTo>
                  <a:pt x="0" y="19049"/>
                </a:lnTo>
                <a:lnTo>
                  <a:pt x="2867564" y="50281"/>
                </a:lnTo>
                <a:lnTo>
                  <a:pt x="2867755" y="31230"/>
                </a:lnTo>
                <a:lnTo>
                  <a:pt x="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44776" y="5325998"/>
            <a:ext cx="7347584" cy="54610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Select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convert_to_inr(price) from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188</a:t>
            </a:fld>
            <a:endParaRPr dirty="0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2858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U</a:t>
            </a:r>
            <a:r>
              <a:rPr sz="4400" b="0" spc="-45" dirty="0">
                <a:latin typeface="Calibri Light"/>
                <a:cs typeface="Calibri Light"/>
              </a:rPr>
              <a:t>D</a:t>
            </a:r>
            <a:r>
              <a:rPr sz="4400" b="0" spc="-5" dirty="0">
                <a:latin typeface="Calibri Light"/>
                <a:cs typeface="Calibri Light"/>
              </a:rPr>
              <a:t>AF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50152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User </a:t>
            </a:r>
            <a:r>
              <a:rPr sz="2800" spc="-10" dirty="0">
                <a:latin typeface="Calibri"/>
                <a:cs typeface="Calibri"/>
              </a:rPr>
              <a:t>Defined </a:t>
            </a:r>
            <a:r>
              <a:rPr sz="2800" spc="-20" dirty="0">
                <a:latin typeface="Calibri"/>
                <a:cs typeface="Calibri"/>
              </a:rPr>
              <a:t>Aggregate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7611" y="3096005"/>
            <a:ext cx="2286000" cy="2157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7611" y="3096005"/>
            <a:ext cx="2286000" cy="215836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$20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$30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Calibri"/>
                <a:cs typeface="Calibri"/>
              </a:rPr>
              <a:t>$10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98385" y="3886200"/>
            <a:ext cx="1050798" cy="577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98385" y="3886200"/>
            <a:ext cx="1050925" cy="57785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80"/>
              </a:spcBef>
            </a:pPr>
            <a:r>
              <a:rPr sz="2400" dirty="0">
                <a:latin typeface="Calibri"/>
                <a:cs typeface="Calibri"/>
              </a:rPr>
              <a:t>30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52469" y="3619372"/>
            <a:ext cx="3145790" cy="580390"/>
          </a:xfrm>
          <a:custGeom>
            <a:avLst/>
            <a:gdLst/>
            <a:ahLst/>
            <a:cxnLst/>
            <a:rect l="l" t="t" r="r" b="b"/>
            <a:pathLst>
              <a:path w="3145790" h="580389">
                <a:moveTo>
                  <a:pt x="3069190" y="548852"/>
                </a:moveTo>
                <a:lnTo>
                  <a:pt x="3063748" y="580135"/>
                </a:lnTo>
                <a:lnTo>
                  <a:pt x="3145408" y="555625"/>
                </a:lnTo>
                <a:lnTo>
                  <a:pt x="3139221" y="551052"/>
                </a:lnTo>
                <a:lnTo>
                  <a:pt x="3081781" y="551052"/>
                </a:lnTo>
                <a:lnTo>
                  <a:pt x="3069190" y="548852"/>
                </a:lnTo>
                <a:close/>
              </a:path>
              <a:path w="3145790" h="580389">
                <a:moveTo>
                  <a:pt x="3071377" y="536284"/>
                </a:moveTo>
                <a:lnTo>
                  <a:pt x="3069190" y="548852"/>
                </a:lnTo>
                <a:lnTo>
                  <a:pt x="3081781" y="551052"/>
                </a:lnTo>
                <a:lnTo>
                  <a:pt x="3083940" y="538479"/>
                </a:lnTo>
                <a:lnTo>
                  <a:pt x="3071377" y="536284"/>
                </a:lnTo>
                <a:close/>
              </a:path>
              <a:path w="3145790" h="580389">
                <a:moveTo>
                  <a:pt x="3076829" y="504951"/>
                </a:moveTo>
                <a:lnTo>
                  <a:pt x="3071377" y="536284"/>
                </a:lnTo>
                <a:lnTo>
                  <a:pt x="3083940" y="538479"/>
                </a:lnTo>
                <a:lnTo>
                  <a:pt x="3081781" y="551052"/>
                </a:lnTo>
                <a:lnTo>
                  <a:pt x="3139221" y="551052"/>
                </a:lnTo>
                <a:lnTo>
                  <a:pt x="3076829" y="504951"/>
                </a:lnTo>
                <a:close/>
              </a:path>
              <a:path w="3145790" h="580389">
                <a:moveTo>
                  <a:pt x="2285" y="0"/>
                </a:moveTo>
                <a:lnTo>
                  <a:pt x="0" y="12445"/>
                </a:lnTo>
                <a:lnTo>
                  <a:pt x="3069190" y="548852"/>
                </a:lnTo>
                <a:lnTo>
                  <a:pt x="3071377" y="536284"/>
                </a:lnTo>
                <a:lnTo>
                  <a:pt x="228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53611" y="4136897"/>
            <a:ext cx="3144520" cy="76200"/>
          </a:xfrm>
          <a:custGeom>
            <a:avLst/>
            <a:gdLst/>
            <a:ahLst/>
            <a:cxnLst/>
            <a:rect l="l" t="t" r="r" b="b"/>
            <a:pathLst>
              <a:path w="3144520" h="76200">
                <a:moveTo>
                  <a:pt x="3068066" y="0"/>
                </a:moveTo>
                <a:lnTo>
                  <a:pt x="3068066" y="76200"/>
                </a:lnTo>
                <a:lnTo>
                  <a:pt x="3131566" y="44450"/>
                </a:lnTo>
                <a:lnTo>
                  <a:pt x="3080766" y="44450"/>
                </a:lnTo>
                <a:lnTo>
                  <a:pt x="3080766" y="31750"/>
                </a:lnTo>
                <a:lnTo>
                  <a:pt x="3131566" y="31750"/>
                </a:lnTo>
                <a:lnTo>
                  <a:pt x="3068066" y="0"/>
                </a:lnTo>
                <a:close/>
              </a:path>
              <a:path w="3144520" h="76200">
                <a:moveTo>
                  <a:pt x="306806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68066" y="44450"/>
                </a:lnTo>
                <a:lnTo>
                  <a:pt x="3068066" y="31750"/>
                </a:lnTo>
                <a:close/>
              </a:path>
              <a:path w="3144520" h="76200">
                <a:moveTo>
                  <a:pt x="3131566" y="31750"/>
                </a:moveTo>
                <a:lnTo>
                  <a:pt x="3080766" y="31750"/>
                </a:lnTo>
                <a:lnTo>
                  <a:pt x="3080766" y="44450"/>
                </a:lnTo>
                <a:lnTo>
                  <a:pt x="3131566" y="44450"/>
                </a:lnTo>
                <a:lnTo>
                  <a:pt x="3144266" y="38100"/>
                </a:lnTo>
                <a:lnTo>
                  <a:pt x="3131566" y="317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52722" y="4147692"/>
            <a:ext cx="3145155" cy="466725"/>
          </a:xfrm>
          <a:custGeom>
            <a:avLst/>
            <a:gdLst/>
            <a:ahLst/>
            <a:cxnLst/>
            <a:rect l="l" t="t" r="r" b="b"/>
            <a:pathLst>
              <a:path w="3145154" h="466725">
                <a:moveTo>
                  <a:pt x="3068799" y="31453"/>
                </a:moveTo>
                <a:lnTo>
                  <a:pt x="0" y="454151"/>
                </a:lnTo>
                <a:lnTo>
                  <a:pt x="1777" y="466724"/>
                </a:lnTo>
                <a:lnTo>
                  <a:pt x="3070512" y="44018"/>
                </a:lnTo>
                <a:lnTo>
                  <a:pt x="3068799" y="31453"/>
                </a:lnTo>
                <a:close/>
              </a:path>
              <a:path w="3145154" h="466725">
                <a:moveTo>
                  <a:pt x="3141627" y="29717"/>
                </a:moveTo>
                <a:lnTo>
                  <a:pt x="3081401" y="29717"/>
                </a:lnTo>
                <a:lnTo>
                  <a:pt x="3083052" y="42290"/>
                </a:lnTo>
                <a:lnTo>
                  <a:pt x="3070512" y="44018"/>
                </a:lnTo>
                <a:lnTo>
                  <a:pt x="3074797" y="75437"/>
                </a:lnTo>
                <a:lnTo>
                  <a:pt x="3141627" y="29717"/>
                </a:lnTo>
                <a:close/>
              </a:path>
              <a:path w="3145154" h="466725">
                <a:moveTo>
                  <a:pt x="3081401" y="29717"/>
                </a:moveTo>
                <a:lnTo>
                  <a:pt x="3068799" y="31453"/>
                </a:lnTo>
                <a:lnTo>
                  <a:pt x="3070512" y="44018"/>
                </a:lnTo>
                <a:lnTo>
                  <a:pt x="3083052" y="42290"/>
                </a:lnTo>
                <a:lnTo>
                  <a:pt x="3081401" y="29717"/>
                </a:lnTo>
                <a:close/>
              </a:path>
              <a:path w="3145154" h="466725">
                <a:moveTo>
                  <a:pt x="3064509" y="0"/>
                </a:moveTo>
                <a:lnTo>
                  <a:pt x="3068799" y="31453"/>
                </a:lnTo>
                <a:lnTo>
                  <a:pt x="3081401" y="29717"/>
                </a:lnTo>
                <a:lnTo>
                  <a:pt x="3141627" y="29717"/>
                </a:lnTo>
                <a:lnTo>
                  <a:pt x="3145154" y="27304"/>
                </a:lnTo>
                <a:lnTo>
                  <a:pt x="306450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189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239"/>
            <a:ext cx="2353310" cy="1475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4GB |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learning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64GB |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32GB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2414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U</a:t>
            </a:r>
            <a:r>
              <a:rPr sz="4400" b="0" spc="-45" dirty="0">
                <a:latin typeface="Calibri Light"/>
                <a:cs typeface="Calibri Light"/>
              </a:rPr>
              <a:t>D</a:t>
            </a:r>
            <a:r>
              <a:rPr sz="4400" b="0" spc="-5" dirty="0">
                <a:latin typeface="Calibri Light"/>
                <a:cs typeface="Calibri Light"/>
              </a:rPr>
              <a:t>TF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59397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User </a:t>
            </a:r>
            <a:r>
              <a:rPr sz="2800" spc="-10" dirty="0">
                <a:latin typeface="Calibri"/>
                <a:cs typeface="Calibri"/>
              </a:rPr>
              <a:t>Defined </a:t>
            </a:r>
            <a:r>
              <a:rPr sz="2800" spc="-50" dirty="0">
                <a:latin typeface="Calibri"/>
                <a:cs typeface="Calibri"/>
              </a:rPr>
              <a:t>Table </a:t>
            </a:r>
            <a:r>
              <a:rPr sz="2800" spc="-15" dirty="0">
                <a:latin typeface="Calibri"/>
                <a:cs typeface="Calibri"/>
              </a:rPr>
              <a:t>generating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3256788"/>
            <a:ext cx="3160014" cy="1956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200" y="3256788"/>
            <a:ext cx="3160395" cy="195707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353060" marR="34544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1 </a:t>
            </a:r>
            <a:r>
              <a:rPr sz="1800" spc="-5" dirty="0">
                <a:latin typeface="Calibri"/>
                <a:cs typeface="Calibri"/>
              </a:rPr>
              <a:t>[smartphone,sim]  2</a:t>
            </a:r>
            <a:r>
              <a:rPr sz="1800" dirty="0">
                <a:latin typeface="Calibri"/>
                <a:cs typeface="Calibri"/>
              </a:rPr>
              <a:t>[lap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op,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yboa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d,mo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dirty="0">
                <a:latin typeface="Calibri"/>
                <a:cs typeface="Calibri"/>
              </a:rPr>
              <a:t>]  </a:t>
            </a:r>
            <a:r>
              <a:rPr sz="1800" spc="-20" dirty="0">
                <a:latin typeface="Calibri"/>
                <a:cs typeface="Calibri"/>
              </a:rPr>
              <a:t>3[TV,remote]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60997" y="2999994"/>
            <a:ext cx="3160013" cy="2582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60997" y="2999994"/>
            <a:ext cx="3160395" cy="258254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 </a:t>
            </a:r>
            <a:r>
              <a:rPr sz="1800" spc="-5" dirty="0">
                <a:latin typeface="Calibri"/>
                <a:cs typeface="Calibri"/>
              </a:rPr>
              <a:t>smartphone</a:t>
            </a:r>
            <a:endParaRPr sz="1800">
              <a:latin typeface="Calibri"/>
              <a:cs typeface="Calibri"/>
            </a:endParaRPr>
          </a:p>
          <a:p>
            <a:pPr marL="259715" indent="-168910">
              <a:lnSpc>
                <a:spcPct val="100000"/>
              </a:lnSpc>
              <a:buAutoNum type="arabicPlain"/>
              <a:tabLst>
                <a:tab pos="260350" algn="l"/>
              </a:tabLst>
            </a:pPr>
            <a:r>
              <a:rPr sz="1800" spc="-5" dirty="0">
                <a:latin typeface="Calibri"/>
                <a:cs typeface="Calibri"/>
              </a:rPr>
              <a:t>sim</a:t>
            </a:r>
            <a:endParaRPr sz="1800">
              <a:latin typeface="Calibri"/>
              <a:cs typeface="Calibri"/>
            </a:endParaRPr>
          </a:p>
          <a:p>
            <a:pPr marL="259715" indent="-168910">
              <a:lnSpc>
                <a:spcPct val="100000"/>
              </a:lnSpc>
              <a:buAutoNum type="arabicPlain"/>
              <a:tabLst>
                <a:tab pos="260350" algn="l"/>
              </a:tabLst>
            </a:pPr>
            <a:r>
              <a:rPr sz="1800" spc="-10" dirty="0">
                <a:latin typeface="Calibri"/>
                <a:cs typeface="Calibri"/>
              </a:rPr>
              <a:t>laptop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keyboard</a:t>
            </a:r>
            <a:endParaRPr sz="1800">
              <a:latin typeface="Calibri"/>
              <a:cs typeface="Calibri"/>
            </a:endParaRPr>
          </a:p>
          <a:p>
            <a:pPr marL="259715" indent="-168910">
              <a:lnSpc>
                <a:spcPct val="100000"/>
              </a:lnSpc>
              <a:buAutoNum type="arabicPlain" startAt="2"/>
              <a:tabLst>
                <a:tab pos="260350" algn="l"/>
              </a:tabLst>
            </a:pPr>
            <a:r>
              <a:rPr sz="1800" dirty="0">
                <a:latin typeface="Calibri"/>
                <a:cs typeface="Calibri"/>
              </a:rPr>
              <a:t>mouse</a:t>
            </a:r>
            <a:endParaRPr sz="1800">
              <a:latin typeface="Calibri"/>
              <a:cs typeface="Calibri"/>
            </a:endParaRPr>
          </a:p>
          <a:p>
            <a:pPr marL="259715" indent="-168910">
              <a:lnSpc>
                <a:spcPct val="100000"/>
              </a:lnSpc>
              <a:spcBef>
                <a:spcPts val="5"/>
              </a:spcBef>
              <a:buAutoNum type="arabicPlain" startAt="2"/>
              <a:tabLst>
                <a:tab pos="260350" algn="l"/>
              </a:tabLst>
            </a:pPr>
            <a:r>
              <a:rPr sz="1800" spc="-5" dirty="0">
                <a:latin typeface="Calibri"/>
                <a:cs typeface="Calibri"/>
              </a:rPr>
              <a:t>TV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 </a:t>
            </a:r>
            <a:r>
              <a:rPr sz="1800" spc="-10" dirty="0">
                <a:latin typeface="Calibri"/>
                <a:cs typeface="Calibri"/>
              </a:rPr>
              <a:t>remote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18011" y="6463538"/>
            <a:ext cx="256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190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1198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 Light"/>
                <a:cs typeface="Calibri Light"/>
              </a:rPr>
              <a:t>Window</a:t>
            </a:r>
            <a:r>
              <a:rPr sz="4400" b="0" spc="-55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functions</a:t>
            </a:r>
            <a:endParaRPr sz="44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8335"/>
            <a:ext cx="9659620" cy="26911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Ranking </a:t>
            </a:r>
            <a:r>
              <a:rPr sz="2800" spc="-5" dirty="0">
                <a:latin typeface="Calibri"/>
                <a:cs typeface="Calibri"/>
              </a:rPr>
              <a:t>(partition </a:t>
            </a:r>
            <a:r>
              <a:rPr sz="2800" spc="-10" dirty="0">
                <a:latin typeface="Calibri"/>
                <a:cs typeface="Calibri"/>
              </a:rPr>
              <a:t>by </a:t>
            </a:r>
            <a:r>
              <a:rPr sz="2800" dirty="0">
                <a:latin typeface="Calibri"/>
                <a:cs typeface="Calibri"/>
              </a:rPr>
              <a:t>+ </a:t>
            </a:r>
            <a:r>
              <a:rPr sz="2800" spc="-15" dirty="0">
                <a:latin typeface="Calibri"/>
                <a:cs typeface="Calibri"/>
              </a:rPr>
              <a:t>order</a:t>
            </a:r>
            <a:r>
              <a:rPr sz="2800" spc="-10" dirty="0">
                <a:latin typeface="Calibri"/>
                <a:cs typeface="Calibri"/>
              </a:rPr>
              <a:t> by)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Row_number,rank,dense_rank,percent_rank,ntile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Analytical (partition </a:t>
            </a:r>
            <a:r>
              <a:rPr sz="2800" spc="-10" dirty="0">
                <a:latin typeface="Calibri"/>
                <a:cs typeface="Calibri"/>
              </a:rPr>
              <a:t>by </a:t>
            </a:r>
            <a:r>
              <a:rPr sz="2800" dirty="0">
                <a:latin typeface="Calibri"/>
                <a:cs typeface="Calibri"/>
              </a:rPr>
              <a:t>+ </a:t>
            </a:r>
            <a:r>
              <a:rPr sz="2800" spc="-15" dirty="0">
                <a:latin typeface="Calibri"/>
                <a:cs typeface="Calibri"/>
              </a:rPr>
              <a:t>order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by)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Cume_dist,lag,lead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Aggregation </a:t>
            </a:r>
            <a:r>
              <a:rPr sz="2800" spc="-10" dirty="0">
                <a:latin typeface="Calibri"/>
                <a:cs typeface="Calibri"/>
              </a:rPr>
              <a:t>(Partition by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compulsory)(order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required)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Min,max,avg,sum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39"/>
            <a:ext cx="51034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partitioned </a:t>
            </a:r>
            <a:r>
              <a:rPr spc="-10" dirty="0"/>
              <a:t>by </a:t>
            </a:r>
            <a:r>
              <a:rPr spc="-25" dirty="0"/>
              <a:t>state </a:t>
            </a:r>
            <a:r>
              <a:rPr spc="-15" dirty="0"/>
              <a:t>order </a:t>
            </a:r>
            <a:r>
              <a:rPr spc="-10" dirty="0"/>
              <a:t>by</a:t>
            </a:r>
            <a:r>
              <a:rPr spc="10" dirty="0"/>
              <a:t> </a:t>
            </a:r>
            <a:r>
              <a:rPr spc="-10" dirty="0"/>
              <a:t>tx_val</a:t>
            </a:r>
          </a:p>
        </p:txBody>
      </p:sp>
      <p:sp>
        <p:nvSpPr>
          <p:cNvPr id="3" name="object 3"/>
          <p:cNvSpPr/>
          <p:nvPr/>
        </p:nvSpPr>
        <p:spPr>
          <a:xfrm>
            <a:off x="1203197" y="2830067"/>
            <a:ext cx="2366010" cy="2342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03197" y="2830067"/>
            <a:ext cx="2366010" cy="234251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1,A,MH,50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2,B,GJ,50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1,A,MH,44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3,C,RJ,30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4,D,MH,40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5,E,RJ,60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0800" y="2830067"/>
            <a:ext cx="2366009" cy="2342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00800" y="2830067"/>
            <a:ext cx="2366010" cy="234251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70"/>
              </a:spcBef>
            </a:pPr>
            <a:r>
              <a:rPr sz="1800" spc="-5" dirty="0">
                <a:latin typeface="Calibri"/>
                <a:cs typeface="Calibri"/>
              </a:rPr>
              <a:t>4,D,MH,40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1,A,MH,44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1,A,MH,50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2,B,GJ,50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3,C,RJ,30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5,E,RJ,60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192</a:t>
            </a:fld>
            <a:endParaRPr dirty="0"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0499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0" dirty="0">
                <a:latin typeface="Calibri Light"/>
                <a:cs typeface="Calibri Light"/>
              </a:rPr>
              <a:t>R</a:t>
            </a:r>
            <a:r>
              <a:rPr sz="4400" b="0" spc="-30" dirty="0">
                <a:latin typeface="Calibri Light"/>
                <a:cs typeface="Calibri Light"/>
              </a:rPr>
              <a:t>o</a:t>
            </a:r>
            <a:r>
              <a:rPr sz="4400" b="0" dirty="0">
                <a:latin typeface="Calibri Light"/>
                <a:cs typeface="Calibri Light"/>
              </a:rPr>
              <a:t>w_number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18816" y="2918460"/>
            <a:ext cx="2366772" cy="2342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18816" y="2918460"/>
            <a:ext cx="2367280" cy="234251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70"/>
              </a:spcBef>
            </a:pPr>
            <a:r>
              <a:rPr sz="1800" spc="-5" dirty="0">
                <a:latin typeface="Calibri"/>
                <a:cs typeface="Calibri"/>
              </a:rPr>
              <a:t>4,D,MH,40,1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1,A,MH,44,2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1,A,MH,50,3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2,B,GJ,50,1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3,C,RJ,30,1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5,E,RJ,60,2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197102" y="1989582"/>
            <a:ext cx="6013450" cy="31178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810" rIns="0" bIns="0" rtlCol="0">
            <a:spAutoFit/>
          </a:bodyPr>
          <a:lstStyle/>
          <a:p>
            <a:pPr marL="414655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Row_number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over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(partitioned by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state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order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tx_val)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1874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345" dirty="0">
                <a:latin typeface="Calibri Light"/>
                <a:cs typeface="Calibri Light"/>
              </a:rPr>
              <a:t>T</a:t>
            </a:r>
            <a:r>
              <a:rPr sz="4400" b="0" dirty="0">
                <a:latin typeface="Calibri Light"/>
                <a:cs typeface="Calibri Light"/>
              </a:rPr>
              <a:t>as</a:t>
            </a:r>
            <a:r>
              <a:rPr sz="4400" b="0" spc="-55" dirty="0">
                <a:latin typeface="Calibri Light"/>
                <a:cs typeface="Calibri Light"/>
              </a:rPr>
              <a:t>k</a:t>
            </a:r>
            <a:r>
              <a:rPr sz="4400" b="0" dirty="0">
                <a:latin typeface="Calibri Light"/>
                <a:cs typeface="Calibri Light"/>
              </a:rPr>
              <a:t>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57486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Window Functions </a:t>
            </a:r>
            <a:r>
              <a:rPr sz="2800" dirty="0">
                <a:latin typeface="Calibri"/>
                <a:cs typeface="Calibri"/>
              </a:rPr>
              <a:t>1 </a:t>
            </a:r>
            <a:r>
              <a:rPr sz="2800" spc="-10" dirty="0">
                <a:latin typeface="Calibri"/>
                <a:cs typeface="Calibri"/>
              </a:rPr>
              <a:t>working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example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39"/>
            <a:ext cx="59524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hive&gt; set</a:t>
            </a:r>
            <a:r>
              <a:rPr spc="-30" dirty="0"/>
              <a:t> </a:t>
            </a:r>
            <a:r>
              <a:rPr spc="-10" dirty="0"/>
              <a:t>hive.exec.mode.local.auto=true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195</a:t>
            </a:fld>
            <a:endParaRPr dirty="0"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314706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Transactional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Tables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Materialized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Views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196</a:t>
            </a:fld>
            <a:endParaRPr dirty="0"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41118"/>
            <a:ext cx="5448935" cy="59480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Why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ACID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Streaming</a:t>
            </a:r>
            <a:r>
              <a:rPr sz="2400" spc="-15" dirty="0">
                <a:latin typeface="Calibri"/>
                <a:cs typeface="Calibri"/>
              </a:rPr>
              <a:t> data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Slow Changing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Dimension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Insert, </a:t>
            </a:r>
            <a:r>
              <a:rPr sz="2400" spc="-10" dirty="0">
                <a:latin typeface="Calibri"/>
                <a:cs typeface="Calibri"/>
              </a:rPr>
              <a:t>update,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delete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Bulk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Update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Enables </a:t>
            </a:r>
            <a:r>
              <a:rPr sz="2400" spc="-10" dirty="0">
                <a:latin typeface="Calibri"/>
                <a:cs typeface="Calibri"/>
              </a:rPr>
              <a:t>ACID properties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Hive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Limitations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spc="-10" dirty="0">
                <a:latin typeface="Calibri"/>
                <a:cs typeface="Calibri"/>
              </a:rPr>
              <a:t>ORC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Commit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rollback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External </a:t>
            </a:r>
            <a:r>
              <a:rPr sz="2400" spc="-10" dirty="0">
                <a:latin typeface="Calibri"/>
                <a:cs typeface="Calibri"/>
              </a:rPr>
              <a:t>table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Load </a:t>
            </a:r>
            <a:r>
              <a:rPr sz="2400" spc="-15" dirty="0">
                <a:latin typeface="Calibri"/>
                <a:cs typeface="Calibri"/>
              </a:rPr>
              <a:t>data statement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How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197</a:t>
            </a:fld>
            <a:endParaRPr dirty="0"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5880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 Light"/>
                <a:cs typeface="Calibri Light"/>
              </a:rPr>
              <a:t>Views/ </a:t>
            </a:r>
            <a:r>
              <a:rPr sz="4400" b="0" spc="-25" dirty="0">
                <a:latin typeface="Calibri Light"/>
                <a:cs typeface="Calibri Light"/>
              </a:rPr>
              <a:t>Materialized</a:t>
            </a:r>
            <a:r>
              <a:rPr sz="4400" b="0" spc="25" dirty="0">
                <a:latin typeface="Calibri Light"/>
                <a:cs typeface="Calibri Light"/>
              </a:rPr>
              <a:t> </a:t>
            </a:r>
            <a:r>
              <a:rPr sz="4400" b="0" spc="-20" dirty="0">
                <a:latin typeface="Calibri Light"/>
                <a:cs typeface="Calibri Light"/>
              </a:rPr>
              <a:t>Views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10155555" cy="39350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eliminate </a:t>
            </a:r>
            <a:r>
              <a:rPr sz="2800" spc="-5" dirty="0">
                <a:latin typeface="Calibri"/>
                <a:cs typeface="Calibri"/>
              </a:rPr>
              <a:t>need </a:t>
            </a: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writing subqueries </a:t>
            </a:r>
            <a:r>
              <a:rPr sz="2800" spc="-10" dirty="0">
                <a:latin typeface="Calibri"/>
                <a:cs typeface="Calibri"/>
              </a:rPr>
              <a:t>by </a:t>
            </a:r>
            <a:r>
              <a:rPr sz="2800" spc="-15" dirty="0">
                <a:latin typeface="Calibri"/>
                <a:cs typeface="Calibri"/>
              </a:rPr>
              <a:t>converting </a:t>
            </a:r>
            <a:r>
              <a:rPr sz="2800" spc="-5" dirty="0">
                <a:latin typeface="Calibri"/>
                <a:cs typeface="Calibri"/>
              </a:rPr>
              <a:t>subqueries </a:t>
            </a:r>
            <a:r>
              <a:rPr sz="2800" spc="-20" dirty="0">
                <a:latin typeface="Calibri"/>
                <a:cs typeface="Calibri"/>
              </a:rPr>
              <a:t>to  </a:t>
            </a:r>
            <a:r>
              <a:rPr sz="2800" spc="-10" dirty="0">
                <a:latin typeface="Calibri"/>
                <a:cs typeface="Calibri"/>
              </a:rPr>
              <a:t>views.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simplify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queries</a:t>
            </a:r>
            <a:endParaRPr sz="2800">
              <a:latin typeface="Calibri"/>
              <a:cs typeface="Calibri"/>
            </a:endParaRPr>
          </a:p>
          <a:p>
            <a:pPr marL="241300" marR="22860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Views </a:t>
            </a:r>
            <a:r>
              <a:rPr sz="2800" spc="-5" dirty="0">
                <a:latin typeface="Calibri"/>
                <a:cs typeface="Calibri"/>
              </a:rPr>
              <a:t>don’t </a:t>
            </a:r>
            <a:r>
              <a:rPr sz="2800" spc="-25" dirty="0">
                <a:latin typeface="Calibri"/>
                <a:cs typeface="Calibri"/>
              </a:rPr>
              <a:t>store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data,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view </a:t>
            </a:r>
            <a:r>
              <a:rPr sz="2800" spc="-10" dirty="0">
                <a:latin typeface="Calibri"/>
                <a:cs typeface="Calibri"/>
              </a:rPr>
              <a:t>definition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20" dirty="0">
                <a:latin typeface="Calibri"/>
                <a:cs typeface="Calibri"/>
              </a:rPr>
              <a:t>executed </a:t>
            </a:r>
            <a:r>
              <a:rPr sz="2800" spc="-10" dirty="0">
                <a:latin typeface="Calibri"/>
                <a:cs typeface="Calibri"/>
              </a:rPr>
              <a:t>whenever  </a:t>
            </a:r>
            <a:r>
              <a:rPr sz="2800" spc="-5" dirty="0">
                <a:latin typeface="Calibri"/>
                <a:cs typeface="Calibri"/>
              </a:rPr>
              <a:t>view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accessed.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Materialized </a:t>
            </a:r>
            <a:r>
              <a:rPr sz="2800" spc="-10" dirty="0">
                <a:latin typeface="Calibri"/>
                <a:cs typeface="Calibri"/>
              </a:rPr>
              <a:t>Views </a:t>
            </a:r>
            <a:r>
              <a:rPr sz="280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actually </a:t>
            </a:r>
            <a:r>
              <a:rPr sz="2400" spc="-20" dirty="0">
                <a:latin typeface="Calibri"/>
                <a:cs typeface="Calibri"/>
              </a:rPr>
              <a:t>stored </a:t>
            </a:r>
            <a:r>
              <a:rPr sz="2400" spc="-15" dirty="0">
                <a:latin typeface="Calibri"/>
                <a:cs typeface="Calibri"/>
              </a:rPr>
              <a:t>unlike</a:t>
            </a:r>
            <a:r>
              <a:rPr sz="2400" spc="-10" dirty="0">
                <a:latin typeface="Calibri"/>
                <a:cs typeface="Calibri"/>
              </a:rPr>
              <a:t> views.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Better </a:t>
            </a:r>
            <a:r>
              <a:rPr sz="2400" spc="-5" dirty="0">
                <a:latin typeface="Calibri"/>
                <a:cs typeface="Calibri"/>
              </a:rPr>
              <a:t>query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performance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Only transactional tables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0" dirty="0">
                <a:latin typeface="Calibri"/>
                <a:cs typeface="Calibri"/>
              </a:rPr>
              <a:t>materialized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views.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433324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Install </a:t>
            </a: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3.10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Pycharm </a:t>
            </a:r>
            <a:r>
              <a:rPr sz="2800" spc="-10" dirty="0">
                <a:latin typeface="Calibri"/>
                <a:cs typeface="Calibri"/>
              </a:rPr>
              <a:t>community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edition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7176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A</a:t>
            </a:r>
            <a:r>
              <a:rPr sz="4400" b="0" spc="-35" dirty="0">
                <a:latin typeface="Calibri Light"/>
                <a:cs typeface="Calibri Light"/>
              </a:rPr>
              <a:t>g</a:t>
            </a:r>
            <a:r>
              <a:rPr sz="4400" b="0" spc="-5" dirty="0">
                <a:latin typeface="Calibri Light"/>
                <a:cs typeface="Calibri Light"/>
              </a:rPr>
              <a:t>enda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69339" y="1861108"/>
            <a:ext cx="6340475" cy="207073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Roles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Responsibilities </a:t>
            </a:r>
            <a:r>
              <a:rPr sz="2800" dirty="0">
                <a:latin typeface="Calibri"/>
                <a:cs typeface="Calibri"/>
              </a:rPr>
              <a:t>if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Engineer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Course</a:t>
            </a:r>
            <a:r>
              <a:rPr sz="2800" spc="-10" dirty="0">
                <a:latin typeface="Calibri"/>
                <a:cs typeface="Calibri"/>
              </a:rPr>
              <a:t> Curriculum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Various </a:t>
            </a:r>
            <a:r>
              <a:rPr sz="2800" spc="-15" dirty="0">
                <a:latin typeface="Calibri"/>
                <a:cs typeface="Calibri"/>
              </a:rPr>
              <a:t>psychological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Queries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39"/>
            <a:ext cx="19970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INR</a:t>
            </a:r>
            <a:r>
              <a:rPr spc="-70" dirty="0"/>
              <a:t> </a:t>
            </a:r>
            <a:r>
              <a:rPr dirty="0"/>
              <a:t>14990/-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3291408"/>
            <a:ext cx="4026535" cy="12763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Installments </a:t>
            </a:r>
            <a:r>
              <a:rPr sz="280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7500/-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7500/- </a:t>
            </a:r>
            <a:r>
              <a:rPr sz="2400" spc="-10" dirty="0">
                <a:latin typeface="Calibri"/>
                <a:cs typeface="Calibri"/>
              </a:rPr>
              <a:t>(after </a:t>
            </a:r>
            <a:r>
              <a:rPr sz="2400" dirty="0">
                <a:latin typeface="Calibri"/>
                <a:cs typeface="Calibri"/>
              </a:rPr>
              <a:t>50%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syllabus)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609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45" dirty="0">
                <a:latin typeface="Calibri Light"/>
                <a:cs typeface="Calibri Light"/>
              </a:rPr>
              <a:t>P</a:t>
            </a:r>
            <a:r>
              <a:rPr sz="4400" b="0" spc="15" dirty="0">
                <a:latin typeface="Calibri Light"/>
                <a:cs typeface="Calibri Light"/>
              </a:rPr>
              <a:t>y</a:t>
            </a:r>
            <a:r>
              <a:rPr sz="4400" b="0" dirty="0">
                <a:latin typeface="Calibri Light"/>
                <a:cs typeface="Calibri Light"/>
              </a:rPr>
              <a:t>thon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3683000" cy="41148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Printing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Functions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Looping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Modules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Arguments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DS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list,tuple,dictionary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Exception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handling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logging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3785870" cy="20701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Daily </a:t>
            </a:r>
            <a:r>
              <a:rPr sz="2800" dirty="0">
                <a:latin typeface="Calibri"/>
                <a:cs typeface="Calibri"/>
              </a:rPr>
              <a:t>5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10 </a:t>
            </a:r>
            <a:r>
              <a:rPr sz="2800" spc="-25" dirty="0">
                <a:latin typeface="Calibri"/>
                <a:cs typeface="Calibri"/>
              </a:rPr>
              <a:t>days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Daily </a:t>
            </a:r>
            <a:r>
              <a:rPr sz="2800" dirty="0">
                <a:latin typeface="Calibri"/>
                <a:cs typeface="Calibri"/>
              </a:rPr>
              <a:t>2 </a:t>
            </a:r>
            <a:r>
              <a:rPr sz="2800" spc="-5" dirty="0">
                <a:latin typeface="Calibri"/>
                <a:cs typeface="Calibri"/>
              </a:rPr>
              <a:t>SQL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Queries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Daily </a:t>
            </a:r>
            <a:r>
              <a:rPr sz="2800" dirty="0">
                <a:latin typeface="Calibri"/>
                <a:cs typeface="Calibri"/>
              </a:rPr>
              <a:t>2 Python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201</a:t>
            </a:fld>
            <a:endParaRPr dirty="0"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6668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SQOOP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1562"/>
            <a:ext cx="260223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RDBMS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HDFS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HDFS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RDBMS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1165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0" dirty="0">
                <a:latin typeface="Calibri Light"/>
                <a:cs typeface="Calibri Light"/>
              </a:rPr>
              <a:t>Install</a:t>
            </a:r>
            <a:r>
              <a:rPr sz="4400" b="0" spc="-75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SQOOP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7326630" cy="25838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Start </a:t>
            </a:r>
            <a:r>
              <a:rPr sz="2800" dirty="0">
                <a:latin typeface="Calibri"/>
                <a:cs typeface="Calibri"/>
              </a:rPr>
              <a:t>tg_vm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Download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SQOOP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Extract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Copy </a:t>
            </a:r>
            <a:r>
              <a:rPr sz="2800" spc="-30" dirty="0">
                <a:latin typeface="Calibri"/>
                <a:cs typeface="Calibri"/>
              </a:rPr>
              <a:t>mysql-connector.jar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/sqoop/lib/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Copy </a:t>
            </a:r>
            <a:r>
              <a:rPr sz="2800" spc="-5" dirty="0">
                <a:latin typeface="Calibri"/>
                <a:cs typeface="Calibri"/>
              </a:rPr>
              <a:t>commons-lang-2.6 </a:t>
            </a:r>
            <a:r>
              <a:rPr sz="2800" dirty="0">
                <a:latin typeface="Calibri"/>
                <a:cs typeface="Calibri"/>
              </a:rPr>
              <a:t>| </a:t>
            </a:r>
            <a:r>
              <a:rPr sz="2800" spc="-10" dirty="0">
                <a:latin typeface="Calibri"/>
                <a:cs typeface="Calibri"/>
              </a:rPr>
              <a:t>hive/lib/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sqoop/lib/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3201" y="1933194"/>
            <a:ext cx="1956816" cy="1106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3201" y="1933194"/>
            <a:ext cx="1957070" cy="1106805"/>
          </a:xfrm>
          <a:custGeom>
            <a:avLst/>
            <a:gdLst/>
            <a:ahLst/>
            <a:cxnLst/>
            <a:rect l="l" t="t" r="r" b="b"/>
            <a:pathLst>
              <a:path w="1957070" h="1106805">
                <a:moveTo>
                  <a:pt x="0" y="1106424"/>
                </a:moveTo>
                <a:lnTo>
                  <a:pt x="1956816" y="1106424"/>
                </a:lnTo>
                <a:lnTo>
                  <a:pt x="1956816" y="0"/>
                </a:lnTo>
                <a:lnTo>
                  <a:pt x="0" y="0"/>
                </a:lnTo>
                <a:lnTo>
                  <a:pt x="0" y="1106424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58795" y="1933194"/>
            <a:ext cx="1956816" cy="1106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8795" y="1933194"/>
            <a:ext cx="1957070" cy="1106805"/>
          </a:xfrm>
          <a:custGeom>
            <a:avLst/>
            <a:gdLst/>
            <a:ahLst/>
            <a:cxnLst/>
            <a:rect l="l" t="t" r="r" b="b"/>
            <a:pathLst>
              <a:path w="1957070" h="1106805">
                <a:moveTo>
                  <a:pt x="0" y="1106424"/>
                </a:moveTo>
                <a:lnTo>
                  <a:pt x="1956816" y="1106424"/>
                </a:lnTo>
                <a:lnTo>
                  <a:pt x="1956816" y="0"/>
                </a:lnTo>
                <a:lnTo>
                  <a:pt x="0" y="0"/>
                </a:lnTo>
                <a:lnTo>
                  <a:pt x="0" y="1106424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4390" y="1933194"/>
            <a:ext cx="1956815" cy="1106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4390" y="1933194"/>
            <a:ext cx="1957070" cy="1106805"/>
          </a:xfrm>
          <a:custGeom>
            <a:avLst/>
            <a:gdLst/>
            <a:ahLst/>
            <a:cxnLst/>
            <a:rect l="l" t="t" r="r" b="b"/>
            <a:pathLst>
              <a:path w="1957070" h="1106805">
                <a:moveTo>
                  <a:pt x="0" y="1106424"/>
                </a:moveTo>
                <a:lnTo>
                  <a:pt x="1956815" y="1106424"/>
                </a:lnTo>
                <a:lnTo>
                  <a:pt x="1956815" y="0"/>
                </a:lnTo>
                <a:lnTo>
                  <a:pt x="0" y="0"/>
                </a:lnTo>
                <a:lnTo>
                  <a:pt x="0" y="1106424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5601" y="2085594"/>
            <a:ext cx="1956816" cy="1106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5601" y="2085594"/>
            <a:ext cx="1957070" cy="1106805"/>
          </a:xfrm>
          <a:custGeom>
            <a:avLst/>
            <a:gdLst/>
            <a:ahLst/>
            <a:cxnLst/>
            <a:rect l="l" t="t" r="r" b="b"/>
            <a:pathLst>
              <a:path w="1957070" h="1106805">
                <a:moveTo>
                  <a:pt x="0" y="1106424"/>
                </a:moveTo>
                <a:lnTo>
                  <a:pt x="1956816" y="1106424"/>
                </a:lnTo>
                <a:lnTo>
                  <a:pt x="1956816" y="0"/>
                </a:lnTo>
                <a:lnTo>
                  <a:pt x="0" y="0"/>
                </a:lnTo>
                <a:lnTo>
                  <a:pt x="0" y="1106424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11195" y="2085594"/>
            <a:ext cx="1956816" cy="1106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11195" y="2085594"/>
            <a:ext cx="1957070" cy="1106805"/>
          </a:xfrm>
          <a:custGeom>
            <a:avLst/>
            <a:gdLst/>
            <a:ahLst/>
            <a:cxnLst/>
            <a:rect l="l" t="t" r="r" b="b"/>
            <a:pathLst>
              <a:path w="1957070" h="1106805">
                <a:moveTo>
                  <a:pt x="0" y="1106424"/>
                </a:moveTo>
                <a:lnTo>
                  <a:pt x="1956816" y="1106424"/>
                </a:lnTo>
                <a:lnTo>
                  <a:pt x="1956816" y="0"/>
                </a:lnTo>
                <a:lnTo>
                  <a:pt x="0" y="0"/>
                </a:lnTo>
                <a:lnTo>
                  <a:pt x="0" y="1106424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96790" y="2085594"/>
            <a:ext cx="1956815" cy="1106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96790" y="2085594"/>
            <a:ext cx="1957070" cy="1106805"/>
          </a:xfrm>
          <a:custGeom>
            <a:avLst/>
            <a:gdLst/>
            <a:ahLst/>
            <a:cxnLst/>
            <a:rect l="l" t="t" r="r" b="b"/>
            <a:pathLst>
              <a:path w="1957070" h="1106805">
                <a:moveTo>
                  <a:pt x="0" y="1106424"/>
                </a:moveTo>
                <a:lnTo>
                  <a:pt x="1956815" y="1106424"/>
                </a:lnTo>
                <a:lnTo>
                  <a:pt x="1956815" y="0"/>
                </a:lnTo>
                <a:lnTo>
                  <a:pt x="0" y="0"/>
                </a:lnTo>
                <a:lnTo>
                  <a:pt x="0" y="1106424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8001" y="2237994"/>
            <a:ext cx="1956816" cy="1106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8001" y="2237994"/>
            <a:ext cx="1957070" cy="1106805"/>
          </a:xfrm>
          <a:custGeom>
            <a:avLst/>
            <a:gdLst/>
            <a:ahLst/>
            <a:cxnLst/>
            <a:rect l="l" t="t" r="r" b="b"/>
            <a:pathLst>
              <a:path w="1957070" h="1106804">
                <a:moveTo>
                  <a:pt x="0" y="1106424"/>
                </a:moveTo>
                <a:lnTo>
                  <a:pt x="1956816" y="1106424"/>
                </a:lnTo>
                <a:lnTo>
                  <a:pt x="1956816" y="0"/>
                </a:lnTo>
                <a:lnTo>
                  <a:pt x="0" y="0"/>
                </a:lnTo>
                <a:lnTo>
                  <a:pt x="0" y="1106424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63595" y="2237994"/>
            <a:ext cx="1956816" cy="1106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3595" y="2237994"/>
            <a:ext cx="1957070" cy="1106805"/>
          </a:xfrm>
          <a:custGeom>
            <a:avLst/>
            <a:gdLst/>
            <a:ahLst/>
            <a:cxnLst/>
            <a:rect l="l" t="t" r="r" b="b"/>
            <a:pathLst>
              <a:path w="1957070" h="1106804">
                <a:moveTo>
                  <a:pt x="0" y="1106424"/>
                </a:moveTo>
                <a:lnTo>
                  <a:pt x="1956816" y="1106424"/>
                </a:lnTo>
                <a:lnTo>
                  <a:pt x="1956816" y="0"/>
                </a:lnTo>
                <a:lnTo>
                  <a:pt x="0" y="0"/>
                </a:lnTo>
                <a:lnTo>
                  <a:pt x="0" y="1106424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49190" y="2237994"/>
            <a:ext cx="1956815" cy="1106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49190" y="2237994"/>
            <a:ext cx="1957070" cy="1106805"/>
          </a:xfrm>
          <a:custGeom>
            <a:avLst/>
            <a:gdLst/>
            <a:ahLst/>
            <a:cxnLst/>
            <a:rect l="l" t="t" r="r" b="b"/>
            <a:pathLst>
              <a:path w="1957070" h="1106804">
                <a:moveTo>
                  <a:pt x="0" y="1106424"/>
                </a:moveTo>
                <a:lnTo>
                  <a:pt x="1956815" y="1106424"/>
                </a:lnTo>
                <a:lnTo>
                  <a:pt x="1956815" y="0"/>
                </a:lnTo>
                <a:lnTo>
                  <a:pt x="0" y="0"/>
                </a:lnTo>
                <a:lnTo>
                  <a:pt x="0" y="1106424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0402" y="2390394"/>
            <a:ext cx="1956816" cy="1106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0402" y="2390394"/>
            <a:ext cx="1957070" cy="1106805"/>
          </a:xfrm>
          <a:custGeom>
            <a:avLst/>
            <a:gdLst/>
            <a:ahLst/>
            <a:cxnLst/>
            <a:rect l="l" t="t" r="r" b="b"/>
            <a:pathLst>
              <a:path w="1957070" h="1106804">
                <a:moveTo>
                  <a:pt x="0" y="1106424"/>
                </a:moveTo>
                <a:lnTo>
                  <a:pt x="1956816" y="1106424"/>
                </a:lnTo>
                <a:lnTo>
                  <a:pt x="1956816" y="0"/>
                </a:lnTo>
                <a:lnTo>
                  <a:pt x="0" y="0"/>
                </a:lnTo>
                <a:lnTo>
                  <a:pt x="0" y="1106424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15995" y="2390394"/>
            <a:ext cx="1956816" cy="1106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15995" y="2390394"/>
            <a:ext cx="1957070" cy="1106805"/>
          </a:xfrm>
          <a:custGeom>
            <a:avLst/>
            <a:gdLst/>
            <a:ahLst/>
            <a:cxnLst/>
            <a:rect l="l" t="t" r="r" b="b"/>
            <a:pathLst>
              <a:path w="1957070" h="1106804">
                <a:moveTo>
                  <a:pt x="0" y="1106424"/>
                </a:moveTo>
                <a:lnTo>
                  <a:pt x="1956816" y="1106424"/>
                </a:lnTo>
                <a:lnTo>
                  <a:pt x="1956816" y="0"/>
                </a:lnTo>
                <a:lnTo>
                  <a:pt x="0" y="0"/>
                </a:lnTo>
                <a:lnTo>
                  <a:pt x="0" y="1106424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01590" y="2390394"/>
            <a:ext cx="1956815" cy="1106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1590" y="2390394"/>
            <a:ext cx="1957070" cy="1106805"/>
          </a:xfrm>
          <a:custGeom>
            <a:avLst/>
            <a:gdLst/>
            <a:ahLst/>
            <a:cxnLst/>
            <a:rect l="l" t="t" r="r" b="b"/>
            <a:pathLst>
              <a:path w="1957070" h="1106804">
                <a:moveTo>
                  <a:pt x="0" y="1106424"/>
                </a:moveTo>
                <a:lnTo>
                  <a:pt x="1956815" y="1106424"/>
                </a:lnTo>
                <a:lnTo>
                  <a:pt x="1956815" y="0"/>
                </a:lnTo>
                <a:lnTo>
                  <a:pt x="0" y="0"/>
                </a:lnTo>
                <a:lnTo>
                  <a:pt x="0" y="1106424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82802" y="2542794"/>
            <a:ext cx="1956816" cy="11064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82802" y="2542794"/>
            <a:ext cx="1957070" cy="1106805"/>
          </a:xfrm>
          <a:custGeom>
            <a:avLst/>
            <a:gdLst/>
            <a:ahLst/>
            <a:cxnLst/>
            <a:rect l="l" t="t" r="r" b="b"/>
            <a:pathLst>
              <a:path w="1957070" h="1106804">
                <a:moveTo>
                  <a:pt x="0" y="1106423"/>
                </a:moveTo>
                <a:lnTo>
                  <a:pt x="1956816" y="1106423"/>
                </a:lnTo>
                <a:lnTo>
                  <a:pt x="1956816" y="0"/>
                </a:lnTo>
                <a:lnTo>
                  <a:pt x="0" y="0"/>
                </a:lnTo>
                <a:lnTo>
                  <a:pt x="0" y="1106423"/>
                </a:lnTo>
                <a:close/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68395" y="2542794"/>
            <a:ext cx="1956816" cy="11064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68395" y="2542794"/>
            <a:ext cx="1957070" cy="1106805"/>
          </a:xfrm>
          <a:custGeom>
            <a:avLst/>
            <a:gdLst/>
            <a:ahLst/>
            <a:cxnLst/>
            <a:rect l="l" t="t" r="r" b="b"/>
            <a:pathLst>
              <a:path w="1957070" h="1106804">
                <a:moveTo>
                  <a:pt x="0" y="1106423"/>
                </a:moveTo>
                <a:lnTo>
                  <a:pt x="1956816" y="1106423"/>
                </a:lnTo>
                <a:lnTo>
                  <a:pt x="1956816" y="0"/>
                </a:lnTo>
                <a:lnTo>
                  <a:pt x="0" y="0"/>
                </a:lnTo>
                <a:lnTo>
                  <a:pt x="0" y="1106423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53990" y="2542794"/>
            <a:ext cx="1956815" cy="11064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53990" y="2542794"/>
            <a:ext cx="1957070" cy="1106805"/>
          </a:xfrm>
          <a:custGeom>
            <a:avLst/>
            <a:gdLst/>
            <a:ahLst/>
            <a:cxnLst/>
            <a:rect l="l" t="t" r="r" b="b"/>
            <a:pathLst>
              <a:path w="1957070" h="1106804">
                <a:moveTo>
                  <a:pt x="0" y="1106423"/>
                </a:moveTo>
                <a:lnTo>
                  <a:pt x="1956815" y="1106423"/>
                </a:lnTo>
                <a:lnTo>
                  <a:pt x="1956815" y="0"/>
                </a:lnTo>
                <a:lnTo>
                  <a:pt x="0" y="0"/>
                </a:lnTo>
                <a:lnTo>
                  <a:pt x="0" y="1106423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35202" y="2695194"/>
            <a:ext cx="1956816" cy="11064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35202" y="2695194"/>
            <a:ext cx="1957070" cy="1106805"/>
          </a:xfrm>
          <a:custGeom>
            <a:avLst/>
            <a:gdLst/>
            <a:ahLst/>
            <a:cxnLst/>
            <a:rect l="l" t="t" r="r" b="b"/>
            <a:pathLst>
              <a:path w="1957070" h="1106804">
                <a:moveTo>
                  <a:pt x="0" y="1106423"/>
                </a:moveTo>
                <a:lnTo>
                  <a:pt x="1956816" y="1106423"/>
                </a:lnTo>
                <a:lnTo>
                  <a:pt x="1956816" y="0"/>
                </a:lnTo>
                <a:lnTo>
                  <a:pt x="0" y="0"/>
                </a:lnTo>
                <a:lnTo>
                  <a:pt x="0" y="1106423"/>
                </a:lnTo>
                <a:close/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20796" y="2695194"/>
            <a:ext cx="1956816" cy="11064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20796" y="2695194"/>
            <a:ext cx="1957070" cy="1106805"/>
          </a:xfrm>
          <a:custGeom>
            <a:avLst/>
            <a:gdLst/>
            <a:ahLst/>
            <a:cxnLst/>
            <a:rect l="l" t="t" r="r" b="b"/>
            <a:pathLst>
              <a:path w="1957070" h="1106804">
                <a:moveTo>
                  <a:pt x="0" y="1106423"/>
                </a:moveTo>
                <a:lnTo>
                  <a:pt x="1956816" y="1106423"/>
                </a:lnTo>
                <a:lnTo>
                  <a:pt x="1956816" y="0"/>
                </a:lnTo>
                <a:lnTo>
                  <a:pt x="0" y="0"/>
                </a:lnTo>
                <a:lnTo>
                  <a:pt x="0" y="1106423"/>
                </a:lnTo>
                <a:close/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06390" y="2695194"/>
            <a:ext cx="1956815" cy="11064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06390" y="2695194"/>
            <a:ext cx="1957070" cy="1106805"/>
          </a:xfrm>
          <a:custGeom>
            <a:avLst/>
            <a:gdLst/>
            <a:ahLst/>
            <a:cxnLst/>
            <a:rect l="l" t="t" r="r" b="b"/>
            <a:pathLst>
              <a:path w="1957070" h="1106804">
                <a:moveTo>
                  <a:pt x="0" y="1106423"/>
                </a:moveTo>
                <a:lnTo>
                  <a:pt x="1956815" y="1106423"/>
                </a:lnTo>
                <a:lnTo>
                  <a:pt x="1956815" y="0"/>
                </a:lnTo>
                <a:lnTo>
                  <a:pt x="0" y="0"/>
                </a:lnTo>
                <a:lnTo>
                  <a:pt x="0" y="1106423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87602" y="2847594"/>
            <a:ext cx="1956816" cy="11064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87602" y="2847594"/>
            <a:ext cx="1957070" cy="1106805"/>
          </a:xfrm>
          <a:custGeom>
            <a:avLst/>
            <a:gdLst/>
            <a:ahLst/>
            <a:cxnLst/>
            <a:rect l="l" t="t" r="r" b="b"/>
            <a:pathLst>
              <a:path w="1957070" h="1106804">
                <a:moveTo>
                  <a:pt x="0" y="1106423"/>
                </a:moveTo>
                <a:lnTo>
                  <a:pt x="1956816" y="1106423"/>
                </a:lnTo>
                <a:lnTo>
                  <a:pt x="1956816" y="0"/>
                </a:lnTo>
                <a:lnTo>
                  <a:pt x="0" y="0"/>
                </a:lnTo>
                <a:lnTo>
                  <a:pt x="0" y="1106423"/>
                </a:lnTo>
                <a:close/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73196" y="2847594"/>
            <a:ext cx="1956816" cy="11064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73196" y="2847594"/>
            <a:ext cx="1957070" cy="1106805"/>
          </a:xfrm>
          <a:custGeom>
            <a:avLst/>
            <a:gdLst/>
            <a:ahLst/>
            <a:cxnLst/>
            <a:rect l="l" t="t" r="r" b="b"/>
            <a:pathLst>
              <a:path w="1957070" h="1106804">
                <a:moveTo>
                  <a:pt x="0" y="1106423"/>
                </a:moveTo>
                <a:lnTo>
                  <a:pt x="1956816" y="1106423"/>
                </a:lnTo>
                <a:lnTo>
                  <a:pt x="1956816" y="0"/>
                </a:lnTo>
                <a:lnTo>
                  <a:pt x="0" y="0"/>
                </a:lnTo>
                <a:lnTo>
                  <a:pt x="0" y="1106423"/>
                </a:lnTo>
                <a:close/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58790" y="2847594"/>
            <a:ext cx="1956815" cy="11064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58790" y="2847594"/>
            <a:ext cx="1957070" cy="1106805"/>
          </a:xfrm>
          <a:custGeom>
            <a:avLst/>
            <a:gdLst/>
            <a:ahLst/>
            <a:cxnLst/>
            <a:rect l="l" t="t" r="r" b="b"/>
            <a:pathLst>
              <a:path w="1957070" h="1106804">
                <a:moveTo>
                  <a:pt x="0" y="1106423"/>
                </a:moveTo>
                <a:lnTo>
                  <a:pt x="1956815" y="1106423"/>
                </a:lnTo>
                <a:lnTo>
                  <a:pt x="1956815" y="0"/>
                </a:lnTo>
                <a:lnTo>
                  <a:pt x="0" y="0"/>
                </a:lnTo>
                <a:lnTo>
                  <a:pt x="0" y="1106423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9179" y="1444371"/>
            <a:ext cx="7484109" cy="2951480"/>
          </a:xfrm>
          <a:custGeom>
            <a:avLst/>
            <a:gdLst/>
            <a:ahLst/>
            <a:cxnLst/>
            <a:rect l="l" t="t" r="r" b="b"/>
            <a:pathLst>
              <a:path w="7484109" h="2951479">
                <a:moveTo>
                  <a:pt x="0" y="2951226"/>
                </a:moveTo>
                <a:lnTo>
                  <a:pt x="7483602" y="2951226"/>
                </a:lnTo>
                <a:lnTo>
                  <a:pt x="7483602" y="0"/>
                </a:lnTo>
                <a:lnTo>
                  <a:pt x="0" y="0"/>
                </a:lnTo>
                <a:lnTo>
                  <a:pt x="0" y="295122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176384" y="2390775"/>
            <a:ext cx="2936240" cy="1732914"/>
          </a:xfrm>
          <a:custGeom>
            <a:avLst/>
            <a:gdLst/>
            <a:ahLst/>
            <a:cxnLst/>
            <a:rect l="l" t="t" r="r" b="b"/>
            <a:pathLst>
              <a:path w="2936240" h="1732914">
                <a:moveTo>
                  <a:pt x="1467993" y="0"/>
                </a:moveTo>
                <a:lnTo>
                  <a:pt x="1392448" y="375"/>
                </a:lnTo>
                <a:lnTo>
                  <a:pt x="1317896" y="1490"/>
                </a:lnTo>
                <a:lnTo>
                  <a:pt x="1244428" y="3327"/>
                </a:lnTo>
                <a:lnTo>
                  <a:pt x="1172136" y="5866"/>
                </a:lnTo>
                <a:lnTo>
                  <a:pt x="1101112" y="9091"/>
                </a:lnTo>
                <a:lnTo>
                  <a:pt x="1031450" y="12982"/>
                </a:lnTo>
                <a:lnTo>
                  <a:pt x="963240" y="17522"/>
                </a:lnTo>
                <a:lnTo>
                  <a:pt x="896576" y="22693"/>
                </a:lnTo>
                <a:lnTo>
                  <a:pt x="831549" y="28476"/>
                </a:lnTo>
                <a:lnTo>
                  <a:pt x="768252" y="34853"/>
                </a:lnTo>
                <a:lnTo>
                  <a:pt x="706777" y="41807"/>
                </a:lnTo>
                <a:lnTo>
                  <a:pt x="647216" y="49318"/>
                </a:lnTo>
                <a:lnTo>
                  <a:pt x="589661" y="57370"/>
                </a:lnTo>
                <a:lnTo>
                  <a:pt x="534205" y="65943"/>
                </a:lnTo>
                <a:lnTo>
                  <a:pt x="480940" y="75019"/>
                </a:lnTo>
                <a:lnTo>
                  <a:pt x="429958" y="84582"/>
                </a:lnTo>
                <a:lnTo>
                  <a:pt x="381351" y="94611"/>
                </a:lnTo>
                <a:lnTo>
                  <a:pt x="335212" y="105090"/>
                </a:lnTo>
                <a:lnTo>
                  <a:pt x="291632" y="115999"/>
                </a:lnTo>
                <a:lnTo>
                  <a:pt x="250705" y="127322"/>
                </a:lnTo>
                <a:lnTo>
                  <a:pt x="212522" y="139039"/>
                </a:lnTo>
                <a:lnTo>
                  <a:pt x="144757" y="163586"/>
                </a:lnTo>
                <a:lnTo>
                  <a:pt x="89075" y="189494"/>
                </a:lnTo>
                <a:lnTo>
                  <a:pt x="46215" y="216618"/>
                </a:lnTo>
                <a:lnTo>
                  <a:pt x="16914" y="244813"/>
                </a:lnTo>
                <a:lnTo>
                  <a:pt x="0" y="288798"/>
                </a:lnTo>
                <a:lnTo>
                  <a:pt x="0" y="1443989"/>
                </a:lnTo>
                <a:lnTo>
                  <a:pt x="16914" y="1487974"/>
                </a:lnTo>
                <a:lnTo>
                  <a:pt x="46215" y="1516169"/>
                </a:lnTo>
                <a:lnTo>
                  <a:pt x="89075" y="1543293"/>
                </a:lnTo>
                <a:lnTo>
                  <a:pt x="144757" y="1569201"/>
                </a:lnTo>
                <a:lnTo>
                  <a:pt x="212522" y="1593748"/>
                </a:lnTo>
                <a:lnTo>
                  <a:pt x="250705" y="1605465"/>
                </a:lnTo>
                <a:lnTo>
                  <a:pt x="291632" y="1616788"/>
                </a:lnTo>
                <a:lnTo>
                  <a:pt x="335212" y="1627697"/>
                </a:lnTo>
                <a:lnTo>
                  <a:pt x="381351" y="1638176"/>
                </a:lnTo>
                <a:lnTo>
                  <a:pt x="429958" y="1648205"/>
                </a:lnTo>
                <a:lnTo>
                  <a:pt x="480940" y="1657768"/>
                </a:lnTo>
                <a:lnTo>
                  <a:pt x="534205" y="1666844"/>
                </a:lnTo>
                <a:lnTo>
                  <a:pt x="589661" y="1675417"/>
                </a:lnTo>
                <a:lnTo>
                  <a:pt x="647216" y="1683469"/>
                </a:lnTo>
                <a:lnTo>
                  <a:pt x="706777" y="1690980"/>
                </a:lnTo>
                <a:lnTo>
                  <a:pt x="768252" y="1697934"/>
                </a:lnTo>
                <a:lnTo>
                  <a:pt x="831549" y="1704311"/>
                </a:lnTo>
                <a:lnTo>
                  <a:pt x="896576" y="1710094"/>
                </a:lnTo>
                <a:lnTo>
                  <a:pt x="963240" y="1715265"/>
                </a:lnTo>
                <a:lnTo>
                  <a:pt x="1031450" y="1719805"/>
                </a:lnTo>
                <a:lnTo>
                  <a:pt x="1101112" y="1723696"/>
                </a:lnTo>
                <a:lnTo>
                  <a:pt x="1172136" y="1726921"/>
                </a:lnTo>
                <a:lnTo>
                  <a:pt x="1244428" y="1729460"/>
                </a:lnTo>
                <a:lnTo>
                  <a:pt x="1317896" y="1731297"/>
                </a:lnTo>
                <a:lnTo>
                  <a:pt x="1392448" y="1732412"/>
                </a:lnTo>
                <a:lnTo>
                  <a:pt x="1467993" y="1732788"/>
                </a:lnTo>
                <a:lnTo>
                  <a:pt x="1543537" y="1732412"/>
                </a:lnTo>
                <a:lnTo>
                  <a:pt x="1618089" y="1731297"/>
                </a:lnTo>
                <a:lnTo>
                  <a:pt x="1691557" y="1729460"/>
                </a:lnTo>
                <a:lnTo>
                  <a:pt x="1763849" y="1726921"/>
                </a:lnTo>
                <a:lnTo>
                  <a:pt x="1834873" y="1723696"/>
                </a:lnTo>
                <a:lnTo>
                  <a:pt x="1904535" y="1719805"/>
                </a:lnTo>
                <a:lnTo>
                  <a:pt x="1972745" y="1715265"/>
                </a:lnTo>
                <a:lnTo>
                  <a:pt x="2039409" y="1710094"/>
                </a:lnTo>
                <a:lnTo>
                  <a:pt x="2104436" y="1704311"/>
                </a:lnTo>
                <a:lnTo>
                  <a:pt x="2167733" y="1697934"/>
                </a:lnTo>
                <a:lnTo>
                  <a:pt x="2229208" y="1690980"/>
                </a:lnTo>
                <a:lnTo>
                  <a:pt x="2288769" y="1683469"/>
                </a:lnTo>
                <a:lnTo>
                  <a:pt x="2346324" y="1675417"/>
                </a:lnTo>
                <a:lnTo>
                  <a:pt x="2401780" y="1666844"/>
                </a:lnTo>
                <a:lnTo>
                  <a:pt x="2455045" y="1657768"/>
                </a:lnTo>
                <a:lnTo>
                  <a:pt x="2506027" y="1648206"/>
                </a:lnTo>
                <a:lnTo>
                  <a:pt x="2554634" y="1638176"/>
                </a:lnTo>
                <a:lnTo>
                  <a:pt x="2600773" y="1627697"/>
                </a:lnTo>
                <a:lnTo>
                  <a:pt x="2644353" y="1616788"/>
                </a:lnTo>
                <a:lnTo>
                  <a:pt x="2685280" y="1605465"/>
                </a:lnTo>
                <a:lnTo>
                  <a:pt x="2723463" y="1593748"/>
                </a:lnTo>
                <a:lnTo>
                  <a:pt x="2791228" y="1569201"/>
                </a:lnTo>
                <a:lnTo>
                  <a:pt x="2846910" y="1543293"/>
                </a:lnTo>
                <a:lnTo>
                  <a:pt x="2889770" y="1516169"/>
                </a:lnTo>
                <a:lnTo>
                  <a:pt x="2919071" y="1487974"/>
                </a:lnTo>
                <a:lnTo>
                  <a:pt x="2935986" y="1443989"/>
                </a:lnTo>
                <a:lnTo>
                  <a:pt x="2935986" y="288798"/>
                </a:lnTo>
                <a:lnTo>
                  <a:pt x="2919071" y="244813"/>
                </a:lnTo>
                <a:lnTo>
                  <a:pt x="2889770" y="216618"/>
                </a:lnTo>
                <a:lnTo>
                  <a:pt x="2846910" y="189494"/>
                </a:lnTo>
                <a:lnTo>
                  <a:pt x="2791228" y="163586"/>
                </a:lnTo>
                <a:lnTo>
                  <a:pt x="2723463" y="139039"/>
                </a:lnTo>
                <a:lnTo>
                  <a:pt x="2685280" y="127322"/>
                </a:lnTo>
                <a:lnTo>
                  <a:pt x="2644353" y="115999"/>
                </a:lnTo>
                <a:lnTo>
                  <a:pt x="2600773" y="105090"/>
                </a:lnTo>
                <a:lnTo>
                  <a:pt x="2554634" y="94611"/>
                </a:lnTo>
                <a:lnTo>
                  <a:pt x="2506027" y="84582"/>
                </a:lnTo>
                <a:lnTo>
                  <a:pt x="2455045" y="75019"/>
                </a:lnTo>
                <a:lnTo>
                  <a:pt x="2401780" y="65943"/>
                </a:lnTo>
                <a:lnTo>
                  <a:pt x="2346324" y="57370"/>
                </a:lnTo>
                <a:lnTo>
                  <a:pt x="2288769" y="49318"/>
                </a:lnTo>
                <a:lnTo>
                  <a:pt x="2229208" y="41807"/>
                </a:lnTo>
                <a:lnTo>
                  <a:pt x="2167733" y="34853"/>
                </a:lnTo>
                <a:lnTo>
                  <a:pt x="2104436" y="28476"/>
                </a:lnTo>
                <a:lnTo>
                  <a:pt x="2039409" y="22693"/>
                </a:lnTo>
                <a:lnTo>
                  <a:pt x="1972745" y="17522"/>
                </a:lnTo>
                <a:lnTo>
                  <a:pt x="1904535" y="12982"/>
                </a:lnTo>
                <a:lnTo>
                  <a:pt x="1834873" y="9091"/>
                </a:lnTo>
                <a:lnTo>
                  <a:pt x="1763849" y="5866"/>
                </a:lnTo>
                <a:lnTo>
                  <a:pt x="1691557" y="3327"/>
                </a:lnTo>
                <a:lnTo>
                  <a:pt x="1618089" y="1490"/>
                </a:lnTo>
                <a:lnTo>
                  <a:pt x="1543537" y="375"/>
                </a:lnTo>
                <a:lnTo>
                  <a:pt x="14679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176384" y="2679573"/>
            <a:ext cx="2936240" cy="288925"/>
          </a:xfrm>
          <a:custGeom>
            <a:avLst/>
            <a:gdLst/>
            <a:ahLst/>
            <a:cxnLst/>
            <a:rect l="l" t="t" r="r" b="b"/>
            <a:pathLst>
              <a:path w="2936240" h="288925">
                <a:moveTo>
                  <a:pt x="2935986" y="0"/>
                </a:moveTo>
                <a:lnTo>
                  <a:pt x="2919071" y="43984"/>
                </a:lnTo>
                <a:lnTo>
                  <a:pt x="2889770" y="72179"/>
                </a:lnTo>
                <a:lnTo>
                  <a:pt x="2846910" y="99303"/>
                </a:lnTo>
                <a:lnTo>
                  <a:pt x="2791228" y="125211"/>
                </a:lnTo>
                <a:lnTo>
                  <a:pt x="2723463" y="149758"/>
                </a:lnTo>
                <a:lnTo>
                  <a:pt x="2685280" y="161475"/>
                </a:lnTo>
                <a:lnTo>
                  <a:pt x="2644353" y="172798"/>
                </a:lnTo>
                <a:lnTo>
                  <a:pt x="2600773" y="183707"/>
                </a:lnTo>
                <a:lnTo>
                  <a:pt x="2554634" y="194186"/>
                </a:lnTo>
                <a:lnTo>
                  <a:pt x="2506027" y="204215"/>
                </a:lnTo>
                <a:lnTo>
                  <a:pt x="2455045" y="213778"/>
                </a:lnTo>
                <a:lnTo>
                  <a:pt x="2401780" y="222854"/>
                </a:lnTo>
                <a:lnTo>
                  <a:pt x="2346324" y="231427"/>
                </a:lnTo>
                <a:lnTo>
                  <a:pt x="2288769" y="239479"/>
                </a:lnTo>
                <a:lnTo>
                  <a:pt x="2229208" y="246990"/>
                </a:lnTo>
                <a:lnTo>
                  <a:pt x="2167733" y="253944"/>
                </a:lnTo>
                <a:lnTo>
                  <a:pt x="2104436" y="260321"/>
                </a:lnTo>
                <a:lnTo>
                  <a:pt x="2039409" y="266104"/>
                </a:lnTo>
                <a:lnTo>
                  <a:pt x="1972745" y="271275"/>
                </a:lnTo>
                <a:lnTo>
                  <a:pt x="1904535" y="275815"/>
                </a:lnTo>
                <a:lnTo>
                  <a:pt x="1834873" y="279706"/>
                </a:lnTo>
                <a:lnTo>
                  <a:pt x="1763849" y="282931"/>
                </a:lnTo>
                <a:lnTo>
                  <a:pt x="1691557" y="285470"/>
                </a:lnTo>
                <a:lnTo>
                  <a:pt x="1618089" y="287307"/>
                </a:lnTo>
                <a:lnTo>
                  <a:pt x="1543537" y="288422"/>
                </a:lnTo>
                <a:lnTo>
                  <a:pt x="1467993" y="288798"/>
                </a:lnTo>
                <a:lnTo>
                  <a:pt x="1392448" y="288422"/>
                </a:lnTo>
                <a:lnTo>
                  <a:pt x="1317896" y="287307"/>
                </a:lnTo>
                <a:lnTo>
                  <a:pt x="1244428" y="285470"/>
                </a:lnTo>
                <a:lnTo>
                  <a:pt x="1172136" y="282931"/>
                </a:lnTo>
                <a:lnTo>
                  <a:pt x="1101112" y="279706"/>
                </a:lnTo>
                <a:lnTo>
                  <a:pt x="1031450" y="275815"/>
                </a:lnTo>
                <a:lnTo>
                  <a:pt x="963240" y="271275"/>
                </a:lnTo>
                <a:lnTo>
                  <a:pt x="896576" y="266104"/>
                </a:lnTo>
                <a:lnTo>
                  <a:pt x="831549" y="260321"/>
                </a:lnTo>
                <a:lnTo>
                  <a:pt x="768252" y="253944"/>
                </a:lnTo>
                <a:lnTo>
                  <a:pt x="706777" y="246990"/>
                </a:lnTo>
                <a:lnTo>
                  <a:pt x="647216" y="239479"/>
                </a:lnTo>
                <a:lnTo>
                  <a:pt x="589661" y="231427"/>
                </a:lnTo>
                <a:lnTo>
                  <a:pt x="534205" y="222854"/>
                </a:lnTo>
                <a:lnTo>
                  <a:pt x="480940" y="213778"/>
                </a:lnTo>
                <a:lnTo>
                  <a:pt x="429958" y="204215"/>
                </a:lnTo>
                <a:lnTo>
                  <a:pt x="381351" y="194186"/>
                </a:lnTo>
                <a:lnTo>
                  <a:pt x="335212" y="183707"/>
                </a:lnTo>
                <a:lnTo>
                  <a:pt x="291632" y="172798"/>
                </a:lnTo>
                <a:lnTo>
                  <a:pt x="250705" y="161475"/>
                </a:lnTo>
                <a:lnTo>
                  <a:pt x="212522" y="149758"/>
                </a:lnTo>
                <a:lnTo>
                  <a:pt x="144757" y="125211"/>
                </a:lnTo>
                <a:lnTo>
                  <a:pt x="89075" y="99303"/>
                </a:lnTo>
                <a:lnTo>
                  <a:pt x="46215" y="72179"/>
                </a:lnTo>
                <a:lnTo>
                  <a:pt x="16914" y="43984"/>
                </a:lnTo>
                <a:lnTo>
                  <a:pt x="1910" y="14862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0286492" y="3236976"/>
            <a:ext cx="715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RDBMS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274814" y="124205"/>
            <a:ext cx="2286000" cy="10431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274814" y="124205"/>
            <a:ext cx="2286000" cy="104330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 marL="5492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Hdfs dfs</a:t>
            </a:r>
            <a:r>
              <a:rPr sz="1800" dirty="0">
                <a:latin typeface="Calibri"/>
                <a:cs typeface="Calibri"/>
              </a:rPr>
              <a:t> -put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561194" y="645794"/>
            <a:ext cx="1090930" cy="1750060"/>
          </a:xfrm>
          <a:custGeom>
            <a:avLst/>
            <a:gdLst/>
            <a:ahLst/>
            <a:cxnLst/>
            <a:rect l="l" t="t" r="r" b="b"/>
            <a:pathLst>
              <a:path w="1090929" h="1750060">
                <a:moveTo>
                  <a:pt x="48270" y="59756"/>
                </a:moveTo>
                <a:lnTo>
                  <a:pt x="32133" y="69775"/>
                </a:lnTo>
                <a:lnTo>
                  <a:pt x="1074801" y="1749552"/>
                </a:lnTo>
                <a:lnTo>
                  <a:pt x="1090929" y="1739518"/>
                </a:lnTo>
                <a:lnTo>
                  <a:pt x="48270" y="59756"/>
                </a:lnTo>
                <a:close/>
              </a:path>
              <a:path w="1090929" h="1750060">
                <a:moveTo>
                  <a:pt x="0" y="0"/>
                </a:moveTo>
                <a:lnTo>
                  <a:pt x="7874" y="84835"/>
                </a:lnTo>
                <a:lnTo>
                  <a:pt x="32133" y="69775"/>
                </a:lnTo>
                <a:lnTo>
                  <a:pt x="25400" y="58927"/>
                </a:lnTo>
                <a:lnTo>
                  <a:pt x="41528" y="48894"/>
                </a:lnTo>
                <a:lnTo>
                  <a:pt x="65766" y="48894"/>
                </a:lnTo>
                <a:lnTo>
                  <a:pt x="72516" y="44703"/>
                </a:lnTo>
                <a:lnTo>
                  <a:pt x="0" y="0"/>
                </a:lnTo>
                <a:close/>
              </a:path>
              <a:path w="1090929" h="1750060">
                <a:moveTo>
                  <a:pt x="41528" y="48894"/>
                </a:moveTo>
                <a:lnTo>
                  <a:pt x="25400" y="58927"/>
                </a:lnTo>
                <a:lnTo>
                  <a:pt x="32133" y="69775"/>
                </a:lnTo>
                <a:lnTo>
                  <a:pt x="48270" y="59756"/>
                </a:lnTo>
                <a:lnTo>
                  <a:pt x="41528" y="48894"/>
                </a:lnTo>
                <a:close/>
              </a:path>
              <a:path w="1090929" h="1750060">
                <a:moveTo>
                  <a:pt x="65766" y="48894"/>
                </a:moveTo>
                <a:lnTo>
                  <a:pt x="41528" y="48894"/>
                </a:lnTo>
                <a:lnTo>
                  <a:pt x="48270" y="59756"/>
                </a:lnTo>
                <a:lnTo>
                  <a:pt x="65766" y="48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30598" y="636523"/>
            <a:ext cx="3246755" cy="826135"/>
          </a:xfrm>
          <a:custGeom>
            <a:avLst/>
            <a:gdLst/>
            <a:ahLst/>
            <a:cxnLst/>
            <a:rect l="l" t="t" r="r" b="b"/>
            <a:pathLst>
              <a:path w="3246754" h="826135">
                <a:moveTo>
                  <a:pt x="64897" y="752221"/>
                </a:moveTo>
                <a:lnTo>
                  <a:pt x="0" y="807338"/>
                </a:lnTo>
                <a:lnTo>
                  <a:pt x="83058" y="826135"/>
                </a:lnTo>
                <a:lnTo>
                  <a:pt x="77004" y="801497"/>
                </a:lnTo>
                <a:lnTo>
                  <a:pt x="63880" y="801497"/>
                </a:lnTo>
                <a:lnTo>
                  <a:pt x="59436" y="782954"/>
                </a:lnTo>
                <a:lnTo>
                  <a:pt x="71706" y="779936"/>
                </a:lnTo>
                <a:lnTo>
                  <a:pt x="64897" y="752221"/>
                </a:lnTo>
                <a:close/>
              </a:path>
              <a:path w="3246754" h="826135">
                <a:moveTo>
                  <a:pt x="71706" y="779936"/>
                </a:moveTo>
                <a:lnTo>
                  <a:pt x="59436" y="782954"/>
                </a:lnTo>
                <a:lnTo>
                  <a:pt x="63880" y="801497"/>
                </a:lnTo>
                <a:lnTo>
                  <a:pt x="76256" y="798452"/>
                </a:lnTo>
                <a:lnTo>
                  <a:pt x="71706" y="779936"/>
                </a:lnTo>
                <a:close/>
              </a:path>
              <a:path w="3246754" h="826135">
                <a:moveTo>
                  <a:pt x="76256" y="798452"/>
                </a:moveTo>
                <a:lnTo>
                  <a:pt x="63880" y="801497"/>
                </a:lnTo>
                <a:lnTo>
                  <a:pt x="77004" y="801497"/>
                </a:lnTo>
                <a:lnTo>
                  <a:pt x="76256" y="798452"/>
                </a:lnTo>
                <a:close/>
              </a:path>
              <a:path w="3246754" h="826135">
                <a:moveTo>
                  <a:pt x="3242182" y="0"/>
                </a:moveTo>
                <a:lnTo>
                  <a:pt x="71706" y="779936"/>
                </a:lnTo>
                <a:lnTo>
                  <a:pt x="76256" y="798452"/>
                </a:lnTo>
                <a:lnTo>
                  <a:pt x="3246754" y="18541"/>
                </a:lnTo>
                <a:lnTo>
                  <a:pt x="3242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58406" y="5029200"/>
            <a:ext cx="1179576" cy="11871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58406" y="5029200"/>
            <a:ext cx="1179830" cy="1187450"/>
          </a:xfrm>
          <a:custGeom>
            <a:avLst/>
            <a:gdLst/>
            <a:ahLst/>
            <a:cxnLst/>
            <a:rect l="l" t="t" r="r" b="b"/>
            <a:pathLst>
              <a:path w="1179829" h="1187450">
                <a:moveTo>
                  <a:pt x="0" y="593597"/>
                </a:moveTo>
                <a:lnTo>
                  <a:pt x="589788" y="0"/>
                </a:lnTo>
                <a:lnTo>
                  <a:pt x="1179576" y="593597"/>
                </a:lnTo>
                <a:lnTo>
                  <a:pt x="589788" y="1187195"/>
                </a:lnTo>
                <a:lnTo>
                  <a:pt x="0" y="593597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475473" y="5458967"/>
            <a:ext cx="346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853564" y="3257169"/>
            <a:ext cx="577215" cy="392430"/>
          </a:xfrm>
          <a:custGeom>
            <a:avLst/>
            <a:gdLst/>
            <a:ahLst/>
            <a:cxnLst/>
            <a:rect l="l" t="t" r="r" b="b"/>
            <a:pathLst>
              <a:path w="577214" h="392429">
                <a:moveTo>
                  <a:pt x="288417" y="0"/>
                </a:moveTo>
                <a:lnTo>
                  <a:pt x="0" y="196214"/>
                </a:lnTo>
                <a:lnTo>
                  <a:pt x="288417" y="392429"/>
                </a:lnTo>
                <a:lnTo>
                  <a:pt x="576834" y="196214"/>
                </a:lnTo>
                <a:lnTo>
                  <a:pt x="28841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53564" y="3257169"/>
            <a:ext cx="577215" cy="392430"/>
          </a:xfrm>
          <a:custGeom>
            <a:avLst/>
            <a:gdLst/>
            <a:ahLst/>
            <a:cxnLst/>
            <a:rect l="l" t="t" r="r" b="b"/>
            <a:pathLst>
              <a:path w="577214" h="392429">
                <a:moveTo>
                  <a:pt x="0" y="196214"/>
                </a:moveTo>
                <a:lnTo>
                  <a:pt x="288417" y="0"/>
                </a:lnTo>
                <a:lnTo>
                  <a:pt x="576834" y="196214"/>
                </a:lnTo>
                <a:lnTo>
                  <a:pt x="288417" y="392429"/>
                </a:lnTo>
                <a:lnTo>
                  <a:pt x="0" y="196214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037842" y="3289046"/>
            <a:ext cx="2082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203572" y="3007995"/>
            <a:ext cx="577850" cy="393700"/>
          </a:xfrm>
          <a:custGeom>
            <a:avLst/>
            <a:gdLst/>
            <a:ahLst/>
            <a:cxnLst/>
            <a:rect l="l" t="t" r="r" b="b"/>
            <a:pathLst>
              <a:path w="577850" h="393700">
                <a:moveTo>
                  <a:pt x="288798" y="0"/>
                </a:moveTo>
                <a:lnTo>
                  <a:pt x="0" y="196595"/>
                </a:lnTo>
                <a:lnTo>
                  <a:pt x="288798" y="393191"/>
                </a:lnTo>
                <a:lnTo>
                  <a:pt x="577596" y="196595"/>
                </a:lnTo>
                <a:lnTo>
                  <a:pt x="28879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03572" y="3007995"/>
            <a:ext cx="577850" cy="393700"/>
          </a:xfrm>
          <a:custGeom>
            <a:avLst/>
            <a:gdLst/>
            <a:ahLst/>
            <a:cxnLst/>
            <a:rect l="l" t="t" r="r" b="b"/>
            <a:pathLst>
              <a:path w="577850" h="393700">
                <a:moveTo>
                  <a:pt x="0" y="196595"/>
                </a:moveTo>
                <a:lnTo>
                  <a:pt x="288798" y="0"/>
                </a:lnTo>
                <a:lnTo>
                  <a:pt x="577596" y="196595"/>
                </a:lnTo>
                <a:lnTo>
                  <a:pt x="288798" y="393191"/>
                </a:lnTo>
                <a:lnTo>
                  <a:pt x="0" y="19659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89578" y="2197989"/>
            <a:ext cx="577850" cy="393700"/>
          </a:xfrm>
          <a:custGeom>
            <a:avLst/>
            <a:gdLst/>
            <a:ahLst/>
            <a:cxnLst/>
            <a:rect l="l" t="t" r="r" b="b"/>
            <a:pathLst>
              <a:path w="577850" h="393700">
                <a:moveTo>
                  <a:pt x="288798" y="0"/>
                </a:moveTo>
                <a:lnTo>
                  <a:pt x="0" y="196596"/>
                </a:lnTo>
                <a:lnTo>
                  <a:pt x="288798" y="393191"/>
                </a:lnTo>
                <a:lnTo>
                  <a:pt x="577596" y="196596"/>
                </a:lnTo>
                <a:lnTo>
                  <a:pt x="28879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89578" y="2197989"/>
            <a:ext cx="577850" cy="393700"/>
          </a:xfrm>
          <a:custGeom>
            <a:avLst/>
            <a:gdLst/>
            <a:ahLst/>
            <a:cxnLst/>
            <a:rect l="l" t="t" r="r" b="b"/>
            <a:pathLst>
              <a:path w="577850" h="393700">
                <a:moveTo>
                  <a:pt x="0" y="196596"/>
                </a:moveTo>
                <a:lnTo>
                  <a:pt x="288798" y="0"/>
                </a:lnTo>
                <a:lnTo>
                  <a:pt x="577596" y="196596"/>
                </a:lnTo>
                <a:lnTo>
                  <a:pt x="288798" y="393191"/>
                </a:lnTo>
                <a:lnTo>
                  <a:pt x="0" y="19659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674109" y="2230120"/>
            <a:ext cx="922019" cy="1109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993260" y="2381376"/>
            <a:ext cx="5183505" cy="901065"/>
          </a:xfrm>
          <a:custGeom>
            <a:avLst/>
            <a:gdLst/>
            <a:ahLst/>
            <a:cxnLst/>
            <a:rect l="l" t="t" r="r" b="b"/>
            <a:pathLst>
              <a:path w="5183505" h="901064">
                <a:moveTo>
                  <a:pt x="5106422" y="872547"/>
                </a:moveTo>
                <a:lnTo>
                  <a:pt x="5101717" y="900684"/>
                </a:lnTo>
                <a:lnTo>
                  <a:pt x="5183123" y="875664"/>
                </a:lnTo>
                <a:lnTo>
                  <a:pt x="5181729" y="874649"/>
                </a:lnTo>
                <a:lnTo>
                  <a:pt x="5118989" y="874649"/>
                </a:lnTo>
                <a:lnTo>
                  <a:pt x="5106422" y="872547"/>
                </a:lnTo>
                <a:close/>
              </a:path>
              <a:path w="5183505" h="901064">
                <a:moveTo>
                  <a:pt x="5109562" y="853767"/>
                </a:moveTo>
                <a:lnTo>
                  <a:pt x="5106422" y="872547"/>
                </a:lnTo>
                <a:lnTo>
                  <a:pt x="5118989" y="874649"/>
                </a:lnTo>
                <a:lnTo>
                  <a:pt x="5122037" y="855852"/>
                </a:lnTo>
                <a:lnTo>
                  <a:pt x="5109562" y="853767"/>
                </a:lnTo>
                <a:close/>
              </a:path>
              <a:path w="5183505" h="901064">
                <a:moveTo>
                  <a:pt x="5114290" y="825500"/>
                </a:moveTo>
                <a:lnTo>
                  <a:pt x="5109562" y="853767"/>
                </a:lnTo>
                <a:lnTo>
                  <a:pt x="5122037" y="855852"/>
                </a:lnTo>
                <a:lnTo>
                  <a:pt x="5118989" y="874649"/>
                </a:lnTo>
                <a:lnTo>
                  <a:pt x="5181729" y="874649"/>
                </a:lnTo>
                <a:lnTo>
                  <a:pt x="5114290" y="825500"/>
                </a:lnTo>
                <a:close/>
              </a:path>
              <a:path w="5183505" h="901064">
                <a:moveTo>
                  <a:pt x="3048" y="0"/>
                </a:moveTo>
                <a:lnTo>
                  <a:pt x="0" y="18796"/>
                </a:lnTo>
                <a:lnTo>
                  <a:pt x="5106422" y="872547"/>
                </a:lnTo>
                <a:lnTo>
                  <a:pt x="5109562" y="853767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30145" y="3221354"/>
            <a:ext cx="6746240" cy="241935"/>
          </a:xfrm>
          <a:custGeom>
            <a:avLst/>
            <a:gdLst/>
            <a:ahLst/>
            <a:cxnLst/>
            <a:rect l="l" t="t" r="r" b="b"/>
            <a:pathLst>
              <a:path w="6746240" h="241935">
                <a:moveTo>
                  <a:pt x="6669501" y="28564"/>
                </a:moveTo>
                <a:lnTo>
                  <a:pt x="0" y="222758"/>
                </a:lnTo>
                <a:lnTo>
                  <a:pt x="507" y="241808"/>
                </a:lnTo>
                <a:lnTo>
                  <a:pt x="6670073" y="47612"/>
                </a:lnTo>
                <a:lnTo>
                  <a:pt x="6669501" y="28564"/>
                </a:lnTo>
                <a:close/>
              </a:path>
              <a:path w="6746240" h="241935">
                <a:moveTo>
                  <a:pt x="6729530" y="28194"/>
                </a:moveTo>
                <a:lnTo>
                  <a:pt x="6682232" y="28194"/>
                </a:lnTo>
                <a:lnTo>
                  <a:pt x="6682739" y="47244"/>
                </a:lnTo>
                <a:lnTo>
                  <a:pt x="6670073" y="47612"/>
                </a:lnTo>
                <a:lnTo>
                  <a:pt x="6670929" y="76073"/>
                </a:lnTo>
                <a:lnTo>
                  <a:pt x="6745985" y="35814"/>
                </a:lnTo>
                <a:lnTo>
                  <a:pt x="6729530" y="28194"/>
                </a:lnTo>
                <a:close/>
              </a:path>
              <a:path w="6746240" h="241935">
                <a:moveTo>
                  <a:pt x="6682232" y="28194"/>
                </a:moveTo>
                <a:lnTo>
                  <a:pt x="6669501" y="28564"/>
                </a:lnTo>
                <a:lnTo>
                  <a:pt x="6670073" y="47612"/>
                </a:lnTo>
                <a:lnTo>
                  <a:pt x="6682739" y="47244"/>
                </a:lnTo>
                <a:lnTo>
                  <a:pt x="6682232" y="28194"/>
                </a:lnTo>
                <a:close/>
              </a:path>
              <a:path w="6746240" h="241935">
                <a:moveTo>
                  <a:pt x="6668643" y="0"/>
                </a:moveTo>
                <a:lnTo>
                  <a:pt x="6669501" y="28564"/>
                </a:lnTo>
                <a:lnTo>
                  <a:pt x="6682232" y="28194"/>
                </a:lnTo>
                <a:lnTo>
                  <a:pt x="6729530" y="28194"/>
                </a:lnTo>
                <a:lnTo>
                  <a:pt x="66686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81041" y="3195066"/>
            <a:ext cx="4396105" cy="99060"/>
          </a:xfrm>
          <a:custGeom>
            <a:avLst/>
            <a:gdLst/>
            <a:ahLst/>
            <a:cxnLst/>
            <a:rect l="l" t="t" r="r" b="b"/>
            <a:pathLst>
              <a:path w="4396105" h="99060">
                <a:moveTo>
                  <a:pt x="4319905" y="22606"/>
                </a:moveTo>
                <a:lnTo>
                  <a:pt x="4319570" y="51283"/>
                </a:lnTo>
                <a:lnTo>
                  <a:pt x="4332351" y="51435"/>
                </a:lnTo>
                <a:lnTo>
                  <a:pt x="4332097" y="70485"/>
                </a:lnTo>
                <a:lnTo>
                  <a:pt x="4319346" y="70485"/>
                </a:lnTo>
                <a:lnTo>
                  <a:pt x="4319016" y="98806"/>
                </a:lnTo>
                <a:lnTo>
                  <a:pt x="4377500" y="70485"/>
                </a:lnTo>
                <a:lnTo>
                  <a:pt x="4332097" y="70485"/>
                </a:lnTo>
                <a:lnTo>
                  <a:pt x="4319348" y="70333"/>
                </a:lnTo>
                <a:lnTo>
                  <a:pt x="4377813" y="70333"/>
                </a:lnTo>
                <a:lnTo>
                  <a:pt x="4395597" y="61722"/>
                </a:lnTo>
                <a:lnTo>
                  <a:pt x="4319905" y="22606"/>
                </a:lnTo>
                <a:close/>
              </a:path>
              <a:path w="4396105" h="99060">
                <a:moveTo>
                  <a:pt x="4319570" y="51283"/>
                </a:moveTo>
                <a:lnTo>
                  <a:pt x="4319348" y="70333"/>
                </a:lnTo>
                <a:lnTo>
                  <a:pt x="4332097" y="70485"/>
                </a:lnTo>
                <a:lnTo>
                  <a:pt x="4332351" y="51435"/>
                </a:lnTo>
                <a:lnTo>
                  <a:pt x="4319570" y="51283"/>
                </a:lnTo>
                <a:close/>
              </a:path>
              <a:path w="4396105" h="99060">
                <a:moveTo>
                  <a:pt x="254" y="0"/>
                </a:moveTo>
                <a:lnTo>
                  <a:pt x="0" y="19050"/>
                </a:lnTo>
                <a:lnTo>
                  <a:pt x="4319348" y="70333"/>
                </a:lnTo>
                <a:lnTo>
                  <a:pt x="4319570" y="51283"/>
                </a:lnTo>
                <a:lnTo>
                  <a:pt x="2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8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204</a:t>
            </a:fld>
            <a:endParaRPr dirty="0"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8979" y="656844"/>
            <a:ext cx="5355336" cy="4350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55185" y="3064001"/>
            <a:ext cx="464820" cy="810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55185" y="3064001"/>
            <a:ext cx="464820" cy="810260"/>
          </a:xfrm>
          <a:custGeom>
            <a:avLst/>
            <a:gdLst/>
            <a:ahLst/>
            <a:cxnLst/>
            <a:rect l="l" t="t" r="r" b="b"/>
            <a:pathLst>
              <a:path w="464820" h="810260">
                <a:moveTo>
                  <a:pt x="0" y="810006"/>
                </a:moveTo>
                <a:lnTo>
                  <a:pt x="464820" y="810006"/>
                </a:lnTo>
                <a:lnTo>
                  <a:pt x="464820" y="0"/>
                </a:lnTo>
                <a:lnTo>
                  <a:pt x="0" y="0"/>
                </a:lnTo>
                <a:lnTo>
                  <a:pt x="0" y="81000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25211" y="3188207"/>
            <a:ext cx="465582" cy="8100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25211" y="3188207"/>
            <a:ext cx="466090" cy="810260"/>
          </a:xfrm>
          <a:custGeom>
            <a:avLst/>
            <a:gdLst/>
            <a:ahLst/>
            <a:cxnLst/>
            <a:rect l="l" t="t" r="r" b="b"/>
            <a:pathLst>
              <a:path w="466089" h="810260">
                <a:moveTo>
                  <a:pt x="0" y="810006"/>
                </a:moveTo>
                <a:lnTo>
                  <a:pt x="465582" y="810006"/>
                </a:lnTo>
                <a:lnTo>
                  <a:pt x="465582" y="0"/>
                </a:lnTo>
                <a:lnTo>
                  <a:pt x="0" y="0"/>
                </a:lnTo>
                <a:lnTo>
                  <a:pt x="0" y="81000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07785" y="3188207"/>
            <a:ext cx="464820" cy="8100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07785" y="3188207"/>
            <a:ext cx="464820" cy="810260"/>
          </a:xfrm>
          <a:custGeom>
            <a:avLst/>
            <a:gdLst/>
            <a:ahLst/>
            <a:cxnLst/>
            <a:rect l="l" t="t" r="r" b="b"/>
            <a:pathLst>
              <a:path w="464820" h="810260">
                <a:moveTo>
                  <a:pt x="0" y="810006"/>
                </a:moveTo>
                <a:lnTo>
                  <a:pt x="464820" y="810006"/>
                </a:lnTo>
                <a:lnTo>
                  <a:pt x="464820" y="0"/>
                </a:lnTo>
                <a:lnTo>
                  <a:pt x="0" y="0"/>
                </a:lnTo>
                <a:lnTo>
                  <a:pt x="0" y="81000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89597" y="3188207"/>
            <a:ext cx="464820" cy="8100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89597" y="3188207"/>
            <a:ext cx="464820" cy="810260"/>
          </a:xfrm>
          <a:custGeom>
            <a:avLst/>
            <a:gdLst/>
            <a:ahLst/>
            <a:cxnLst/>
            <a:rect l="l" t="t" r="r" b="b"/>
            <a:pathLst>
              <a:path w="464820" h="810260">
                <a:moveTo>
                  <a:pt x="0" y="810006"/>
                </a:moveTo>
                <a:lnTo>
                  <a:pt x="464820" y="810006"/>
                </a:lnTo>
                <a:lnTo>
                  <a:pt x="464820" y="0"/>
                </a:lnTo>
                <a:lnTo>
                  <a:pt x="0" y="0"/>
                </a:lnTo>
                <a:lnTo>
                  <a:pt x="0" y="81000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84185" y="3088385"/>
            <a:ext cx="464820" cy="8100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84185" y="3088385"/>
            <a:ext cx="464820" cy="810260"/>
          </a:xfrm>
          <a:custGeom>
            <a:avLst/>
            <a:gdLst/>
            <a:ahLst/>
            <a:cxnLst/>
            <a:rect l="l" t="t" r="r" b="b"/>
            <a:pathLst>
              <a:path w="464820" h="810260">
                <a:moveTo>
                  <a:pt x="0" y="810006"/>
                </a:moveTo>
                <a:lnTo>
                  <a:pt x="464820" y="810006"/>
                </a:lnTo>
                <a:lnTo>
                  <a:pt x="464820" y="0"/>
                </a:lnTo>
                <a:lnTo>
                  <a:pt x="0" y="0"/>
                </a:lnTo>
                <a:lnTo>
                  <a:pt x="0" y="81000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3563" y="1267586"/>
            <a:ext cx="2654935" cy="103505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8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205</a:t>
            </a:fld>
            <a:endParaRPr dirty="0"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1874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345" dirty="0">
                <a:latin typeface="Calibri Light"/>
                <a:cs typeface="Calibri Light"/>
              </a:rPr>
              <a:t>T</a:t>
            </a:r>
            <a:r>
              <a:rPr sz="4400" b="0" dirty="0">
                <a:latin typeface="Calibri Light"/>
                <a:cs typeface="Calibri Light"/>
              </a:rPr>
              <a:t>as</a:t>
            </a:r>
            <a:r>
              <a:rPr sz="4400" b="0" spc="-55" dirty="0">
                <a:latin typeface="Calibri Light"/>
                <a:cs typeface="Calibri Light"/>
              </a:rPr>
              <a:t>k</a:t>
            </a:r>
            <a:r>
              <a:rPr sz="4400" b="0" dirty="0">
                <a:latin typeface="Calibri Light"/>
                <a:cs typeface="Calibri Light"/>
              </a:rPr>
              <a:t>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6546850" cy="2581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Import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10" dirty="0">
                <a:latin typeface="Calibri"/>
                <a:cs typeface="Calibri"/>
              </a:rPr>
              <a:t>table </a:t>
            </a:r>
            <a:r>
              <a:rPr sz="2800" spc="-5" dirty="0">
                <a:latin typeface="Calibri"/>
                <a:cs typeface="Calibri"/>
              </a:rPr>
              <a:t>with primary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key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Import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10" dirty="0">
                <a:latin typeface="Calibri"/>
                <a:cs typeface="Calibri"/>
              </a:rPr>
              <a:t>table </a:t>
            </a:r>
            <a:r>
              <a:rPr sz="2800" spc="-5" dirty="0">
                <a:latin typeface="Calibri"/>
                <a:cs typeface="Calibri"/>
              </a:rPr>
              <a:t>without primary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key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5" dirty="0">
                <a:latin typeface="Calibri"/>
                <a:cs typeface="Calibri"/>
              </a:rPr>
              <a:t>Taget </a:t>
            </a:r>
            <a:r>
              <a:rPr sz="2800" spc="-5" dirty="0">
                <a:latin typeface="Calibri"/>
                <a:cs typeface="Calibri"/>
              </a:rPr>
              <a:t>dir </a:t>
            </a:r>
            <a:r>
              <a:rPr sz="2800" spc="-10" dirty="0">
                <a:latin typeface="Calibri"/>
                <a:cs typeface="Calibri"/>
              </a:rPr>
              <a:t>vs </a:t>
            </a:r>
            <a:r>
              <a:rPr sz="2800" spc="-15" dirty="0">
                <a:latin typeface="Calibri"/>
                <a:cs typeface="Calibri"/>
              </a:rPr>
              <a:t>Warehouse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Import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using </a:t>
            </a:r>
            <a:r>
              <a:rPr sz="2800" spc="-10" dirty="0">
                <a:latin typeface="Calibri"/>
                <a:cs typeface="Calibri"/>
              </a:rPr>
              <a:t>Free </a:t>
            </a:r>
            <a:r>
              <a:rPr sz="2800" spc="-20" dirty="0">
                <a:latin typeface="Calibri"/>
                <a:cs typeface="Calibri"/>
              </a:rPr>
              <a:t>form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query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Import </a:t>
            </a:r>
            <a:r>
              <a:rPr sz="2800" spc="-10" dirty="0">
                <a:latin typeface="Calibri"/>
                <a:cs typeface="Calibri"/>
              </a:rPr>
              <a:t>subset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58335"/>
            <a:ext cx="5066030" cy="178688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Query </a:t>
            </a:r>
            <a:r>
              <a:rPr sz="2800" spc="-5" dirty="0">
                <a:latin typeface="Calibri"/>
                <a:cs typeface="Calibri"/>
              </a:rPr>
              <a:t>stuck</a:t>
            </a:r>
            <a:r>
              <a:rPr sz="2800" dirty="0">
                <a:latin typeface="Calibri"/>
                <a:cs typeface="Calibri"/>
              </a:rPr>
              <a:t> 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NM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Jps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MySQL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exit </a:t>
            </a:r>
            <a:r>
              <a:rPr sz="2800" dirty="0">
                <a:latin typeface="Calibri"/>
                <a:cs typeface="Calibri"/>
              </a:rPr>
              <a:t>| </a:t>
            </a:r>
            <a:r>
              <a:rPr sz="2800" spc="-15" dirty="0">
                <a:latin typeface="Calibri"/>
                <a:cs typeface="Calibri"/>
              </a:rPr>
              <a:t>Browser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close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207</a:t>
            </a:fld>
            <a:endParaRPr dirty="0"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7645400" cy="41148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Default </a:t>
            </a:r>
            <a:r>
              <a:rPr sz="2800" spc="-10" dirty="0">
                <a:latin typeface="Calibri"/>
                <a:cs typeface="Calibri"/>
              </a:rPr>
              <a:t>location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5" dirty="0">
                <a:latin typeface="Calibri"/>
                <a:cs typeface="Calibri"/>
              </a:rPr>
              <a:t>/user/&lt;username&gt; </a:t>
            </a:r>
            <a:r>
              <a:rPr sz="2800" dirty="0">
                <a:latin typeface="Calibri"/>
                <a:cs typeface="Calibri"/>
              </a:rPr>
              <a:t>|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/user/tguser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Default </a:t>
            </a:r>
            <a:r>
              <a:rPr sz="2800" spc="-10" dirty="0">
                <a:latin typeface="Calibri"/>
                <a:cs typeface="Calibri"/>
              </a:rPr>
              <a:t>mappers </a:t>
            </a:r>
            <a:r>
              <a:rPr sz="2800" dirty="0">
                <a:latin typeface="Calibri"/>
                <a:cs typeface="Calibri"/>
              </a:rPr>
              <a:t>: 4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Sqoop </a:t>
            </a:r>
            <a:r>
              <a:rPr sz="2800" dirty="0">
                <a:latin typeface="Calibri"/>
                <a:cs typeface="Calibri"/>
              </a:rPr>
              <a:t>import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--connect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--username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--password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--table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208</a:t>
            </a:fld>
            <a:endParaRPr dirty="0"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1613" y="1123188"/>
            <a:ext cx="2960370" cy="1804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1613" y="1123188"/>
            <a:ext cx="2960370" cy="1804670"/>
          </a:xfrm>
          <a:custGeom>
            <a:avLst/>
            <a:gdLst/>
            <a:ahLst/>
            <a:cxnLst/>
            <a:rect l="l" t="t" r="r" b="b"/>
            <a:pathLst>
              <a:path w="2960370" h="1804670">
                <a:moveTo>
                  <a:pt x="0" y="1804416"/>
                </a:moveTo>
                <a:lnTo>
                  <a:pt x="2960370" y="1804416"/>
                </a:lnTo>
                <a:lnTo>
                  <a:pt x="2960370" y="0"/>
                </a:lnTo>
                <a:lnTo>
                  <a:pt x="0" y="0"/>
                </a:lnTo>
                <a:lnTo>
                  <a:pt x="0" y="1804416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8833" y="1312417"/>
            <a:ext cx="17265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/etl/data/tx_data/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29105" y="1798320"/>
          <a:ext cx="1824355" cy="871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4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177"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8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177"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542788" y="1167383"/>
            <a:ext cx="2991612" cy="2706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1596" y="2069592"/>
            <a:ext cx="2213609" cy="1652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1596" y="2069592"/>
            <a:ext cx="2213610" cy="1652270"/>
          </a:xfrm>
          <a:custGeom>
            <a:avLst/>
            <a:gdLst/>
            <a:ahLst/>
            <a:cxnLst/>
            <a:rect l="l" t="t" r="r" b="b"/>
            <a:pathLst>
              <a:path w="2213609" h="1652270">
                <a:moveTo>
                  <a:pt x="0" y="1652016"/>
                </a:moveTo>
                <a:lnTo>
                  <a:pt x="2213609" y="1652016"/>
                </a:lnTo>
                <a:lnTo>
                  <a:pt x="2213609" y="0"/>
                </a:lnTo>
                <a:lnTo>
                  <a:pt x="0" y="0"/>
                </a:lnTo>
                <a:lnTo>
                  <a:pt x="0" y="1652016"/>
                </a:lnTo>
                <a:close/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4763" y="2589657"/>
            <a:ext cx="1804670" cy="296545"/>
          </a:xfrm>
          <a:custGeom>
            <a:avLst/>
            <a:gdLst/>
            <a:ahLst/>
            <a:cxnLst/>
            <a:rect l="l" t="t" r="r" b="b"/>
            <a:pathLst>
              <a:path w="1804670" h="296544">
                <a:moveTo>
                  <a:pt x="0" y="296417"/>
                </a:moveTo>
                <a:lnTo>
                  <a:pt x="1804415" y="296417"/>
                </a:lnTo>
                <a:lnTo>
                  <a:pt x="1804415" y="0"/>
                </a:lnTo>
                <a:lnTo>
                  <a:pt x="0" y="0"/>
                </a:lnTo>
                <a:lnTo>
                  <a:pt x="0" y="29641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4763" y="2589657"/>
            <a:ext cx="1804670" cy="354330"/>
          </a:xfrm>
          <a:custGeom>
            <a:avLst/>
            <a:gdLst/>
            <a:ahLst/>
            <a:cxnLst/>
            <a:rect l="l" t="t" r="r" b="b"/>
            <a:pathLst>
              <a:path w="1804670" h="354330">
                <a:moveTo>
                  <a:pt x="0" y="354329"/>
                </a:moveTo>
                <a:lnTo>
                  <a:pt x="1804415" y="354329"/>
                </a:lnTo>
                <a:lnTo>
                  <a:pt x="1804415" y="0"/>
                </a:lnTo>
                <a:lnTo>
                  <a:pt x="0" y="0"/>
                </a:lnTo>
                <a:lnTo>
                  <a:pt x="0" y="354329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04763" y="2886075"/>
            <a:ext cx="1804670" cy="297180"/>
          </a:xfrm>
          <a:custGeom>
            <a:avLst/>
            <a:gdLst/>
            <a:ahLst/>
            <a:cxnLst/>
            <a:rect l="l" t="t" r="r" b="b"/>
            <a:pathLst>
              <a:path w="1804670" h="297180">
                <a:moveTo>
                  <a:pt x="0" y="297180"/>
                </a:moveTo>
                <a:lnTo>
                  <a:pt x="1804415" y="297180"/>
                </a:lnTo>
                <a:lnTo>
                  <a:pt x="1804415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04763" y="2886075"/>
            <a:ext cx="1804670" cy="355600"/>
          </a:xfrm>
          <a:custGeom>
            <a:avLst/>
            <a:gdLst/>
            <a:ahLst/>
            <a:cxnLst/>
            <a:rect l="l" t="t" r="r" b="b"/>
            <a:pathLst>
              <a:path w="1804670" h="355600">
                <a:moveTo>
                  <a:pt x="0" y="355091"/>
                </a:moveTo>
                <a:lnTo>
                  <a:pt x="1804415" y="355091"/>
                </a:lnTo>
                <a:lnTo>
                  <a:pt x="1804415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04763" y="3183254"/>
            <a:ext cx="1804670" cy="354330"/>
          </a:xfrm>
          <a:custGeom>
            <a:avLst/>
            <a:gdLst/>
            <a:ahLst/>
            <a:cxnLst/>
            <a:rect l="l" t="t" r="r" b="b"/>
            <a:pathLst>
              <a:path w="1804670" h="354329">
                <a:moveTo>
                  <a:pt x="1804415" y="0"/>
                </a:moveTo>
                <a:lnTo>
                  <a:pt x="0" y="0"/>
                </a:lnTo>
                <a:lnTo>
                  <a:pt x="0" y="354329"/>
                </a:lnTo>
                <a:lnTo>
                  <a:pt x="1804415" y="354329"/>
                </a:lnTo>
                <a:lnTo>
                  <a:pt x="180441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04763" y="3183254"/>
            <a:ext cx="1804670" cy="354330"/>
          </a:xfrm>
          <a:custGeom>
            <a:avLst/>
            <a:gdLst/>
            <a:ahLst/>
            <a:cxnLst/>
            <a:rect l="l" t="t" r="r" b="b"/>
            <a:pathLst>
              <a:path w="1804670" h="354329">
                <a:moveTo>
                  <a:pt x="0" y="354329"/>
                </a:moveTo>
                <a:lnTo>
                  <a:pt x="1804415" y="354329"/>
                </a:lnTo>
                <a:lnTo>
                  <a:pt x="1804415" y="0"/>
                </a:lnTo>
                <a:lnTo>
                  <a:pt x="0" y="0"/>
                </a:lnTo>
                <a:lnTo>
                  <a:pt x="0" y="354329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42788" y="1167383"/>
            <a:ext cx="2992120" cy="270700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/etl/data/tx_data/</a:t>
            </a:r>
            <a:endParaRPr sz="1800">
              <a:latin typeface="Calibri"/>
              <a:cs typeface="Calibri"/>
            </a:endParaRPr>
          </a:p>
          <a:p>
            <a:pPr marL="863600" marR="894715" algn="ctr">
              <a:lnSpc>
                <a:spcPct val="152900"/>
              </a:lnSpc>
              <a:spcBef>
                <a:spcPts val="730"/>
              </a:spcBef>
            </a:pPr>
            <a:r>
              <a:rPr sz="1800" spc="-5" dirty="0">
                <a:latin typeface="Calibri"/>
                <a:cs typeface="Calibri"/>
              </a:rPr>
              <a:t>/t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ansactions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p0</a:t>
            </a:r>
            <a:endParaRPr sz="1800">
              <a:latin typeface="Calibri"/>
              <a:cs typeface="Calibri"/>
            </a:endParaRPr>
          </a:p>
          <a:p>
            <a:pPr marL="1345565" marR="1401445" algn="ctr">
              <a:lnSpc>
                <a:spcPct val="1081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p1  p2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5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209</a:t>
            </a:fld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15518" y="571500"/>
            <a:ext cx="2098675" cy="3657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114" rIns="0" bIns="0" rtlCol="0">
            <a:spAutoFit/>
          </a:bodyPr>
          <a:lstStyle/>
          <a:p>
            <a:pPr marL="540385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solidFill>
                  <a:srgbClr val="FFFFFF"/>
                </a:solidFill>
              </a:rPr>
              <a:t>--target-dir</a:t>
            </a:r>
            <a:endParaRPr sz="1800"/>
          </a:p>
        </p:txBody>
      </p:sp>
      <p:sp>
        <p:nvSpPr>
          <p:cNvPr id="17" name="object 17"/>
          <p:cNvSpPr txBox="1"/>
          <p:nvPr/>
        </p:nvSpPr>
        <p:spPr>
          <a:xfrm>
            <a:off x="5536691" y="573786"/>
            <a:ext cx="2098675" cy="3657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048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--warehouse-dir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239"/>
            <a:ext cx="54546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DataBricks </a:t>
            </a:r>
            <a:r>
              <a:rPr sz="2800" spc="-5" dirty="0">
                <a:latin typeface="Calibri"/>
                <a:cs typeface="Calibri"/>
              </a:rPr>
              <a:t>certified spark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developer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9588" y="1828800"/>
            <a:ext cx="1588007" cy="377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09588" y="1828800"/>
            <a:ext cx="1588135" cy="3778250"/>
          </a:xfrm>
          <a:custGeom>
            <a:avLst/>
            <a:gdLst/>
            <a:ahLst/>
            <a:cxnLst/>
            <a:rect l="l" t="t" r="r" b="b"/>
            <a:pathLst>
              <a:path w="1588134" h="3778250">
                <a:moveTo>
                  <a:pt x="0" y="3777996"/>
                </a:moveTo>
                <a:lnTo>
                  <a:pt x="1588007" y="3777996"/>
                </a:lnTo>
                <a:lnTo>
                  <a:pt x="1588007" y="0"/>
                </a:lnTo>
                <a:lnTo>
                  <a:pt x="0" y="0"/>
                </a:lnTo>
                <a:lnTo>
                  <a:pt x="0" y="377799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88581" y="2044953"/>
            <a:ext cx="25717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6383" y="826008"/>
            <a:ext cx="2478024" cy="1315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6383" y="826008"/>
            <a:ext cx="2478405" cy="1316355"/>
          </a:xfrm>
          <a:custGeom>
            <a:avLst/>
            <a:gdLst/>
            <a:ahLst/>
            <a:cxnLst/>
            <a:rect l="l" t="t" r="r" b="b"/>
            <a:pathLst>
              <a:path w="2478404" h="1316355">
                <a:moveTo>
                  <a:pt x="0" y="1315974"/>
                </a:moveTo>
                <a:lnTo>
                  <a:pt x="2478024" y="1315974"/>
                </a:lnTo>
                <a:lnTo>
                  <a:pt x="2478024" y="0"/>
                </a:lnTo>
                <a:lnTo>
                  <a:pt x="0" y="0"/>
                </a:lnTo>
                <a:lnTo>
                  <a:pt x="0" y="131597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7983" y="1227963"/>
            <a:ext cx="874394" cy="513080"/>
          </a:xfrm>
          <a:custGeom>
            <a:avLst/>
            <a:gdLst/>
            <a:ahLst/>
            <a:cxnLst/>
            <a:rect l="l" t="t" r="r" b="b"/>
            <a:pathLst>
              <a:path w="874394" h="513080">
                <a:moveTo>
                  <a:pt x="437006" y="0"/>
                </a:moveTo>
                <a:lnTo>
                  <a:pt x="0" y="256412"/>
                </a:lnTo>
                <a:lnTo>
                  <a:pt x="437006" y="512825"/>
                </a:lnTo>
                <a:lnTo>
                  <a:pt x="874014" y="256412"/>
                </a:lnTo>
                <a:lnTo>
                  <a:pt x="43700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7983" y="1227963"/>
            <a:ext cx="874394" cy="513080"/>
          </a:xfrm>
          <a:custGeom>
            <a:avLst/>
            <a:gdLst/>
            <a:ahLst/>
            <a:cxnLst/>
            <a:rect l="l" t="t" r="r" b="b"/>
            <a:pathLst>
              <a:path w="874394" h="513080">
                <a:moveTo>
                  <a:pt x="0" y="256412"/>
                </a:moveTo>
                <a:lnTo>
                  <a:pt x="437006" y="0"/>
                </a:lnTo>
                <a:lnTo>
                  <a:pt x="874014" y="256412"/>
                </a:lnTo>
                <a:lnTo>
                  <a:pt x="437006" y="512825"/>
                </a:lnTo>
                <a:lnTo>
                  <a:pt x="0" y="25641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20342" y="1182623"/>
            <a:ext cx="2082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 marR="5080" indent="-336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  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6383" y="2342388"/>
            <a:ext cx="2478024" cy="1315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6383" y="2342388"/>
            <a:ext cx="2478405" cy="1315720"/>
          </a:xfrm>
          <a:custGeom>
            <a:avLst/>
            <a:gdLst/>
            <a:ahLst/>
            <a:cxnLst/>
            <a:rect l="l" t="t" r="r" b="b"/>
            <a:pathLst>
              <a:path w="2478404" h="1315720">
                <a:moveTo>
                  <a:pt x="0" y="1315212"/>
                </a:moveTo>
                <a:lnTo>
                  <a:pt x="2478024" y="1315212"/>
                </a:lnTo>
                <a:lnTo>
                  <a:pt x="2478024" y="0"/>
                </a:lnTo>
                <a:lnTo>
                  <a:pt x="0" y="0"/>
                </a:lnTo>
                <a:lnTo>
                  <a:pt x="0" y="1315212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87983" y="2743580"/>
            <a:ext cx="874394" cy="513715"/>
          </a:xfrm>
          <a:custGeom>
            <a:avLst/>
            <a:gdLst/>
            <a:ahLst/>
            <a:cxnLst/>
            <a:rect l="l" t="t" r="r" b="b"/>
            <a:pathLst>
              <a:path w="874394" h="513714">
                <a:moveTo>
                  <a:pt x="437006" y="0"/>
                </a:moveTo>
                <a:lnTo>
                  <a:pt x="0" y="256794"/>
                </a:lnTo>
                <a:lnTo>
                  <a:pt x="437006" y="513588"/>
                </a:lnTo>
                <a:lnTo>
                  <a:pt x="874014" y="256794"/>
                </a:lnTo>
                <a:lnTo>
                  <a:pt x="43700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87983" y="2743580"/>
            <a:ext cx="874394" cy="513715"/>
          </a:xfrm>
          <a:custGeom>
            <a:avLst/>
            <a:gdLst/>
            <a:ahLst/>
            <a:cxnLst/>
            <a:rect l="l" t="t" r="r" b="b"/>
            <a:pathLst>
              <a:path w="874394" h="513714">
                <a:moveTo>
                  <a:pt x="0" y="256794"/>
                </a:moveTo>
                <a:lnTo>
                  <a:pt x="437006" y="0"/>
                </a:lnTo>
                <a:lnTo>
                  <a:pt x="874014" y="256794"/>
                </a:lnTo>
                <a:lnTo>
                  <a:pt x="437006" y="513588"/>
                </a:lnTo>
                <a:lnTo>
                  <a:pt x="0" y="256794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20342" y="2698750"/>
            <a:ext cx="2082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 marR="5080" indent="-336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  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6383" y="3858005"/>
            <a:ext cx="2478024" cy="1315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6383" y="3858005"/>
            <a:ext cx="2478405" cy="1315720"/>
          </a:xfrm>
          <a:custGeom>
            <a:avLst/>
            <a:gdLst/>
            <a:ahLst/>
            <a:cxnLst/>
            <a:rect l="l" t="t" r="r" b="b"/>
            <a:pathLst>
              <a:path w="2478404" h="1315720">
                <a:moveTo>
                  <a:pt x="0" y="1315212"/>
                </a:moveTo>
                <a:lnTo>
                  <a:pt x="2478024" y="1315212"/>
                </a:lnTo>
                <a:lnTo>
                  <a:pt x="2478024" y="0"/>
                </a:lnTo>
                <a:lnTo>
                  <a:pt x="0" y="0"/>
                </a:lnTo>
                <a:lnTo>
                  <a:pt x="0" y="1315212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87983" y="4259198"/>
            <a:ext cx="874394" cy="513715"/>
          </a:xfrm>
          <a:custGeom>
            <a:avLst/>
            <a:gdLst/>
            <a:ahLst/>
            <a:cxnLst/>
            <a:rect l="l" t="t" r="r" b="b"/>
            <a:pathLst>
              <a:path w="874394" h="513714">
                <a:moveTo>
                  <a:pt x="437006" y="0"/>
                </a:moveTo>
                <a:lnTo>
                  <a:pt x="0" y="256794"/>
                </a:lnTo>
                <a:lnTo>
                  <a:pt x="437006" y="513588"/>
                </a:lnTo>
                <a:lnTo>
                  <a:pt x="874014" y="256794"/>
                </a:lnTo>
                <a:lnTo>
                  <a:pt x="43700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87983" y="4259198"/>
            <a:ext cx="874394" cy="513715"/>
          </a:xfrm>
          <a:custGeom>
            <a:avLst/>
            <a:gdLst/>
            <a:ahLst/>
            <a:cxnLst/>
            <a:rect l="l" t="t" r="r" b="b"/>
            <a:pathLst>
              <a:path w="874394" h="513714">
                <a:moveTo>
                  <a:pt x="0" y="256794"/>
                </a:moveTo>
                <a:lnTo>
                  <a:pt x="437006" y="0"/>
                </a:lnTo>
                <a:lnTo>
                  <a:pt x="874014" y="256794"/>
                </a:lnTo>
                <a:lnTo>
                  <a:pt x="437006" y="513588"/>
                </a:lnTo>
                <a:lnTo>
                  <a:pt x="0" y="256794"/>
                </a:lnTo>
                <a:close/>
              </a:path>
            </a:pathLst>
          </a:custGeom>
          <a:ln w="12953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20342" y="4214876"/>
            <a:ext cx="2082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 marR="5080" indent="-336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  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86383" y="5414009"/>
            <a:ext cx="2478024" cy="13159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6383" y="5414009"/>
            <a:ext cx="2478405" cy="1316355"/>
          </a:xfrm>
          <a:custGeom>
            <a:avLst/>
            <a:gdLst/>
            <a:ahLst/>
            <a:cxnLst/>
            <a:rect l="l" t="t" r="r" b="b"/>
            <a:pathLst>
              <a:path w="2478404" h="1316354">
                <a:moveTo>
                  <a:pt x="0" y="1315973"/>
                </a:moveTo>
                <a:lnTo>
                  <a:pt x="2478024" y="1315973"/>
                </a:lnTo>
                <a:lnTo>
                  <a:pt x="2478024" y="0"/>
                </a:lnTo>
                <a:lnTo>
                  <a:pt x="0" y="0"/>
                </a:lnTo>
                <a:lnTo>
                  <a:pt x="0" y="1315973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87983" y="5815965"/>
            <a:ext cx="874394" cy="513080"/>
          </a:xfrm>
          <a:custGeom>
            <a:avLst/>
            <a:gdLst/>
            <a:ahLst/>
            <a:cxnLst/>
            <a:rect l="l" t="t" r="r" b="b"/>
            <a:pathLst>
              <a:path w="874394" h="513079">
                <a:moveTo>
                  <a:pt x="437006" y="0"/>
                </a:moveTo>
                <a:lnTo>
                  <a:pt x="0" y="256413"/>
                </a:lnTo>
                <a:lnTo>
                  <a:pt x="437006" y="512826"/>
                </a:lnTo>
                <a:lnTo>
                  <a:pt x="874014" y="256413"/>
                </a:lnTo>
                <a:lnTo>
                  <a:pt x="43700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87983" y="5815965"/>
            <a:ext cx="874394" cy="513080"/>
          </a:xfrm>
          <a:custGeom>
            <a:avLst/>
            <a:gdLst/>
            <a:ahLst/>
            <a:cxnLst/>
            <a:rect l="l" t="t" r="r" b="b"/>
            <a:pathLst>
              <a:path w="874394" h="513079">
                <a:moveTo>
                  <a:pt x="0" y="256413"/>
                </a:moveTo>
                <a:lnTo>
                  <a:pt x="437006" y="0"/>
                </a:lnTo>
                <a:lnTo>
                  <a:pt x="874014" y="256413"/>
                </a:lnTo>
                <a:lnTo>
                  <a:pt x="437006" y="512826"/>
                </a:lnTo>
                <a:lnTo>
                  <a:pt x="0" y="256413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60726" y="1493392"/>
            <a:ext cx="4388485" cy="690880"/>
          </a:xfrm>
          <a:custGeom>
            <a:avLst/>
            <a:gdLst/>
            <a:ahLst/>
            <a:cxnLst/>
            <a:rect l="l" t="t" r="r" b="b"/>
            <a:pathLst>
              <a:path w="4388484" h="690880">
                <a:moveTo>
                  <a:pt x="4312050" y="658880"/>
                </a:moveTo>
                <a:lnTo>
                  <a:pt x="4307332" y="690372"/>
                </a:lnTo>
                <a:lnTo>
                  <a:pt x="4388358" y="663956"/>
                </a:lnTo>
                <a:lnTo>
                  <a:pt x="4383842" y="660781"/>
                </a:lnTo>
                <a:lnTo>
                  <a:pt x="4324731" y="660781"/>
                </a:lnTo>
                <a:lnTo>
                  <a:pt x="4312050" y="658880"/>
                </a:lnTo>
                <a:close/>
              </a:path>
              <a:path w="4388484" h="690880">
                <a:moveTo>
                  <a:pt x="4313931" y="646322"/>
                </a:moveTo>
                <a:lnTo>
                  <a:pt x="4312050" y="658880"/>
                </a:lnTo>
                <a:lnTo>
                  <a:pt x="4324731" y="660781"/>
                </a:lnTo>
                <a:lnTo>
                  <a:pt x="4326508" y="648208"/>
                </a:lnTo>
                <a:lnTo>
                  <a:pt x="4313931" y="646322"/>
                </a:lnTo>
                <a:close/>
              </a:path>
              <a:path w="4388484" h="690880">
                <a:moveTo>
                  <a:pt x="4318634" y="614934"/>
                </a:moveTo>
                <a:lnTo>
                  <a:pt x="4313931" y="646322"/>
                </a:lnTo>
                <a:lnTo>
                  <a:pt x="4326508" y="648208"/>
                </a:lnTo>
                <a:lnTo>
                  <a:pt x="4324731" y="660781"/>
                </a:lnTo>
                <a:lnTo>
                  <a:pt x="4383842" y="660781"/>
                </a:lnTo>
                <a:lnTo>
                  <a:pt x="4318634" y="614934"/>
                </a:lnTo>
                <a:close/>
              </a:path>
              <a:path w="4388484" h="690880">
                <a:moveTo>
                  <a:pt x="1778" y="0"/>
                </a:moveTo>
                <a:lnTo>
                  <a:pt x="0" y="12446"/>
                </a:lnTo>
                <a:lnTo>
                  <a:pt x="4312050" y="658880"/>
                </a:lnTo>
                <a:lnTo>
                  <a:pt x="4313931" y="646322"/>
                </a:lnTo>
                <a:lnTo>
                  <a:pt x="177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59710" y="1477517"/>
            <a:ext cx="4389755" cy="1367790"/>
          </a:xfrm>
          <a:custGeom>
            <a:avLst/>
            <a:gdLst/>
            <a:ahLst/>
            <a:cxnLst/>
            <a:rect l="l" t="t" r="r" b="b"/>
            <a:pathLst>
              <a:path w="4389755" h="1367789">
                <a:moveTo>
                  <a:pt x="4314727" y="1337384"/>
                </a:moveTo>
                <a:lnTo>
                  <a:pt x="4305427" y="1367663"/>
                </a:lnTo>
                <a:lnTo>
                  <a:pt x="4389373" y="1353693"/>
                </a:lnTo>
                <a:lnTo>
                  <a:pt x="4376203" y="1341120"/>
                </a:lnTo>
                <a:lnTo>
                  <a:pt x="4326890" y="1341120"/>
                </a:lnTo>
                <a:lnTo>
                  <a:pt x="4314727" y="1337384"/>
                </a:lnTo>
                <a:close/>
              </a:path>
              <a:path w="4389755" h="1367789">
                <a:moveTo>
                  <a:pt x="4318466" y="1325209"/>
                </a:moveTo>
                <a:lnTo>
                  <a:pt x="4314727" y="1337384"/>
                </a:lnTo>
                <a:lnTo>
                  <a:pt x="4326890" y="1341120"/>
                </a:lnTo>
                <a:lnTo>
                  <a:pt x="4330572" y="1328928"/>
                </a:lnTo>
                <a:lnTo>
                  <a:pt x="4318466" y="1325209"/>
                </a:lnTo>
                <a:close/>
              </a:path>
              <a:path w="4389755" h="1367789">
                <a:moveTo>
                  <a:pt x="4327779" y="1294892"/>
                </a:moveTo>
                <a:lnTo>
                  <a:pt x="4318466" y="1325209"/>
                </a:lnTo>
                <a:lnTo>
                  <a:pt x="4330572" y="1328928"/>
                </a:lnTo>
                <a:lnTo>
                  <a:pt x="4326890" y="1341120"/>
                </a:lnTo>
                <a:lnTo>
                  <a:pt x="4376203" y="1341120"/>
                </a:lnTo>
                <a:lnTo>
                  <a:pt x="4327779" y="1294892"/>
                </a:lnTo>
                <a:close/>
              </a:path>
              <a:path w="4389755" h="1367789">
                <a:moveTo>
                  <a:pt x="3809" y="0"/>
                </a:moveTo>
                <a:lnTo>
                  <a:pt x="0" y="12192"/>
                </a:lnTo>
                <a:lnTo>
                  <a:pt x="4314727" y="1337384"/>
                </a:lnTo>
                <a:lnTo>
                  <a:pt x="4318466" y="1325209"/>
                </a:lnTo>
                <a:lnTo>
                  <a:pt x="380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61616" y="2977895"/>
            <a:ext cx="4387850" cy="76200"/>
          </a:xfrm>
          <a:custGeom>
            <a:avLst/>
            <a:gdLst/>
            <a:ahLst/>
            <a:cxnLst/>
            <a:rect l="l" t="t" r="r" b="b"/>
            <a:pathLst>
              <a:path w="4387850" h="76200">
                <a:moveTo>
                  <a:pt x="4311268" y="0"/>
                </a:moveTo>
                <a:lnTo>
                  <a:pt x="4311268" y="76200"/>
                </a:lnTo>
                <a:lnTo>
                  <a:pt x="4374768" y="44450"/>
                </a:lnTo>
                <a:lnTo>
                  <a:pt x="4323968" y="44450"/>
                </a:lnTo>
                <a:lnTo>
                  <a:pt x="4323968" y="31750"/>
                </a:lnTo>
                <a:lnTo>
                  <a:pt x="4374768" y="31750"/>
                </a:lnTo>
                <a:lnTo>
                  <a:pt x="4311268" y="0"/>
                </a:lnTo>
                <a:close/>
              </a:path>
              <a:path w="4387850" h="76200">
                <a:moveTo>
                  <a:pt x="431126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311268" y="44450"/>
                </a:lnTo>
                <a:lnTo>
                  <a:pt x="4311268" y="31750"/>
                </a:lnTo>
                <a:close/>
              </a:path>
              <a:path w="4387850" h="76200">
                <a:moveTo>
                  <a:pt x="4374768" y="31750"/>
                </a:moveTo>
                <a:lnTo>
                  <a:pt x="4323968" y="31750"/>
                </a:lnTo>
                <a:lnTo>
                  <a:pt x="4323968" y="44450"/>
                </a:lnTo>
                <a:lnTo>
                  <a:pt x="4374768" y="44450"/>
                </a:lnTo>
                <a:lnTo>
                  <a:pt x="4387468" y="38100"/>
                </a:lnTo>
                <a:lnTo>
                  <a:pt x="4374768" y="317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60726" y="2993644"/>
            <a:ext cx="4348480" cy="607695"/>
          </a:xfrm>
          <a:custGeom>
            <a:avLst/>
            <a:gdLst/>
            <a:ahLst/>
            <a:cxnLst/>
            <a:rect l="l" t="t" r="r" b="b"/>
            <a:pathLst>
              <a:path w="4348480" h="607695">
                <a:moveTo>
                  <a:pt x="4271890" y="576190"/>
                </a:moveTo>
                <a:lnTo>
                  <a:pt x="4267708" y="607694"/>
                </a:lnTo>
                <a:lnTo>
                  <a:pt x="4348353" y="579881"/>
                </a:lnTo>
                <a:lnTo>
                  <a:pt x="4345348" y="577850"/>
                </a:lnTo>
                <a:lnTo>
                  <a:pt x="4284472" y="577850"/>
                </a:lnTo>
                <a:lnTo>
                  <a:pt x="4271890" y="576190"/>
                </a:lnTo>
                <a:close/>
              </a:path>
              <a:path w="4348480" h="607695">
                <a:moveTo>
                  <a:pt x="4273560" y="563619"/>
                </a:moveTo>
                <a:lnTo>
                  <a:pt x="4271890" y="576190"/>
                </a:lnTo>
                <a:lnTo>
                  <a:pt x="4284472" y="577850"/>
                </a:lnTo>
                <a:lnTo>
                  <a:pt x="4286123" y="565276"/>
                </a:lnTo>
                <a:lnTo>
                  <a:pt x="4273560" y="563619"/>
                </a:lnTo>
                <a:close/>
              </a:path>
              <a:path w="4348480" h="607695">
                <a:moveTo>
                  <a:pt x="4277741" y="532129"/>
                </a:moveTo>
                <a:lnTo>
                  <a:pt x="4273560" y="563619"/>
                </a:lnTo>
                <a:lnTo>
                  <a:pt x="4286123" y="565276"/>
                </a:lnTo>
                <a:lnTo>
                  <a:pt x="4284472" y="577850"/>
                </a:lnTo>
                <a:lnTo>
                  <a:pt x="4345348" y="577850"/>
                </a:lnTo>
                <a:lnTo>
                  <a:pt x="4277741" y="532129"/>
                </a:lnTo>
                <a:close/>
              </a:path>
              <a:path w="4348480" h="607695">
                <a:moveTo>
                  <a:pt x="1778" y="0"/>
                </a:moveTo>
                <a:lnTo>
                  <a:pt x="0" y="12700"/>
                </a:lnTo>
                <a:lnTo>
                  <a:pt x="4271890" y="576190"/>
                </a:lnTo>
                <a:lnTo>
                  <a:pt x="4273560" y="563619"/>
                </a:lnTo>
                <a:lnTo>
                  <a:pt x="177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60726" y="3815460"/>
            <a:ext cx="4388485" cy="684530"/>
          </a:xfrm>
          <a:custGeom>
            <a:avLst/>
            <a:gdLst/>
            <a:ahLst/>
            <a:cxnLst/>
            <a:rect l="l" t="t" r="r" b="b"/>
            <a:pathLst>
              <a:path w="4388484" h="684529">
                <a:moveTo>
                  <a:pt x="4312120" y="31464"/>
                </a:moveTo>
                <a:lnTo>
                  <a:pt x="0" y="671957"/>
                </a:lnTo>
                <a:lnTo>
                  <a:pt x="1778" y="684530"/>
                </a:lnTo>
                <a:lnTo>
                  <a:pt x="4313981" y="44024"/>
                </a:lnTo>
                <a:lnTo>
                  <a:pt x="4312120" y="31464"/>
                </a:lnTo>
                <a:close/>
              </a:path>
              <a:path w="4388484" h="684529">
                <a:moveTo>
                  <a:pt x="4384011" y="29590"/>
                </a:moveTo>
                <a:lnTo>
                  <a:pt x="4324731" y="29590"/>
                </a:lnTo>
                <a:lnTo>
                  <a:pt x="4326508" y="42163"/>
                </a:lnTo>
                <a:lnTo>
                  <a:pt x="4313981" y="44024"/>
                </a:lnTo>
                <a:lnTo>
                  <a:pt x="4318634" y="75437"/>
                </a:lnTo>
                <a:lnTo>
                  <a:pt x="4384011" y="29590"/>
                </a:lnTo>
                <a:close/>
              </a:path>
              <a:path w="4388484" h="684529">
                <a:moveTo>
                  <a:pt x="4324731" y="29590"/>
                </a:moveTo>
                <a:lnTo>
                  <a:pt x="4312120" y="31464"/>
                </a:lnTo>
                <a:lnTo>
                  <a:pt x="4313981" y="44024"/>
                </a:lnTo>
                <a:lnTo>
                  <a:pt x="4326508" y="42163"/>
                </a:lnTo>
                <a:lnTo>
                  <a:pt x="4324731" y="29590"/>
                </a:lnTo>
                <a:close/>
              </a:path>
              <a:path w="4388484" h="684529">
                <a:moveTo>
                  <a:pt x="4307458" y="0"/>
                </a:moveTo>
                <a:lnTo>
                  <a:pt x="4312120" y="31464"/>
                </a:lnTo>
                <a:lnTo>
                  <a:pt x="4324731" y="29590"/>
                </a:lnTo>
                <a:lnTo>
                  <a:pt x="4384011" y="29590"/>
                </a:lnTo>
                <a:lnTo>
                  <a:pt x="4388358" y="26543"/>
                </a:lnTo>
                <a:lnTo>
                  <a:pt x="430745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61489" y="4396613"/>
            <a:ext cx="4347845" cy="125730"/>
          </a:xfrm>
          <a:custGeom>
            <a:avLst/>
            <a:gdLst/>
            <a:ahLst/>
            <a:cxnLst/>
            <a:rect l="l" t="t" r="r" b="b"/>
            <a:pathLst>
              <a:path w="4347845" h="125729">
                <a:moveTo>
                  <a:pt x="4271210" y="31737"/>
                </a:moveTo>
                <a:lnTo>
                  <a:pt x="0" y="112522"/>
                </a:lnTo>
                <a:lnTo>
                  <a:pt x="254" y="125222"/>
                </a:lnTo>
                <a:lnTo>
                  <a:pt x="4271443" y="44437"/>
                </a:lnTo>
                <a:lnTo>
                  <a:pt x="4271210" y="31737"/>
                </a:lnTo>
                <a:close/>
              </a:path>
              <a:path w="4347845" h="125729">
                <a:moveTo>
                  <a:pt x="4336672" y="31495"/>
                </a:moveTo>
                <a:lnTo>
                  <a:pt x="4283964" y="31495"/>
                </a:lnTo>
                <a:lnTo>
                  <a:pt x="4284218" y="44195"/>
                </a:lnTo>
                <a:lnTo>
                  <a:pt x="4271443" y="44437"/>
                </a:lnTo>
                <a:lnTo>
                  <a:pt x="4272026" y="76200"/>
                </a:lnTo>
                <a:lnTo>
                  <a:pt x="4347591" y="36703"/>
                </a:lnTo>
                <a:lnTo>
                  <a:pt x="4336672" y="31495"/>
                </a:lnTo>
                <a:close/>
              </a:path>
              <a:path w="4347845" h="125729">
                <a:moveTo>
                  <a:pt x="4283964" y="31495"/>
                </a:moveTo>
                <a:lnTo>
                  <a:pt x="4271210" y="31737"/>
                </a:lnTo>
                <a:lnTo>
                  <a:pt x="4271443" y="44437"/>
                </a:lnTo>
                <a:lnTo>
                  <a:pt x="4284218" y="44195"/>
                </a:lnTo>
                <a:lnTo>
                  <a:pt x="4283964" y="31495"/>
                </a:lnTo>
                <a:close/>
              </a:path>
              <a:path w="4347845" h="125729">
                <a:moveTo>
                  <a:pt x="4270629" y="0"/>
                </a:moveTo>
                <a:lnTo>
                  <a:pt x="4271210" y="31737"/>
                </a:lnTo>
                <a:lnTo>
                  <a:pt x="4283964" y="31495"/>
                </a:lnTo>
                <a:lnTo>
                  <a:pt x="4336672" y="31495"/>
                </a:lnTo>
                <a:lnTo>
                  <a:pt x="427062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59583" y="4563871"/>
            <a:ext cx="4349750" cy="1514475"/>
          </a:xfrm>
          <a:custGeom>
            <a:avLst/>
            <a:gdLst/>
            <a:ahLst/>
            <a:cxnLst/>
            <a:rect l="l" t="t" r="r" b="b"/>
            <a:pathLst>
              <a:path w="4349750" h="1514475">
                <a:moveTo>
                  <a:pt x="4275335" y="29932"/>
                </a:moveTo>
                <a:lnTo>
                  <a:pt x="0" y="1502105"/>
                </a:lnTo>
                <a:lnTo>
                  <a:pt x="4064" y="1514106"/>
                </a:lnTo>
                <a:lnTo>
                  <a:pt x="4279475" y="41971"/>
                </a:lnTo>
                <a:lnTo>
                  <a:pt x="4275335" y="29932"/>
                </a:lnTo>
                <a:close/>
              </a:path>
              <a:path w="4349750" h="1514475">
                <a:moveTo>
                  <a:pt x="4335165" y="25780"/>
                </a:moveTo>
                <a:lnTo>
                  <a:pt x="4287393" y="25780"/>
                </a:lnTo>
                <a:lnTo>
                  <a:pt x="4291457" y="37845"/>
                </a:lnTo>
                <a:lnTo>
                  <a:pt x="4279475" y="41971"/>
                </a:lnTo>
                <a:lnTo>
                  <a:pt x="4289806" y="72008"/>
                </a:lnTo>
                <a:lnTo>
                  <a:pt x="4335165" y="25780"/>
                </a:lnTo>
                <a:close/>
              </a:path>
              <a:path w="4349750" h="1514475">
                <a:moveTo>
                  <a:pt x="4287393" y="25780"/>
                </a:moveTo>
                <a:lnTo>
                  <a:pt x="4275335" y="29932"/>
                </a:lnTo>
                <a:lnTo>
                  <a:pt x="4279475" y="41971"/>
                </a:lnTo>
                <a:lnTo>
                  <a:pt x="4291457" y="37845"/>
                </a:lnTo>
                <a:lnTo>
                  <a:pt x="4287393" y="25780"/>
                </a:lnTo>
                <a:close/>
              </a:path>
              <a:path w="4349750" h="1514475">
                <a:moveTo>
                  <a:pt x="4265041" y="0"/>
                </a:moveTo>
                <a:lnTo>
                  <a:pt x="4275335" y="29932"/>
                </a:lnTo>
                <a:lnTo>
                  <a:pt x="4287393" y="25780"/>
                </a:lnTo>
                <a:lnTo>
                  <a:pt x="4335165" y="25780"/>
                </a:lnTo>
                <a:lnTo>
                  <a:pt x="4349496" y="11175"/>
                </a:lnTo>
                <a:lnTo>
                  <a:pt x="426504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60473" y="5239511"/>
            <a:ext cx="4389120" cy="838835"/>
          </a:xfrm>
          <a:custGeom>
            <a:avLst/>
            <a:gdLst/>
            <a:ahLst/>
            <a:cxnLst/>
            <a:rect l="l" t="t" r="r" b="b"/>
            <a:pathLst>
              <a:path w="4389120" h="838835">
                <a:moveTo>
                  <a:pt x="4312576" y="31139"/>
                </a:moveTo>
                <a:lnTo>
                  <a:pt x="0" y="825995"/>
                </a:lnTo>
                <a:lnTo>
                  <a:pt x="2285" y="838492"/>
                </a:lnTo>
                <a:lnTo>
                  <a:pt x="4314898" y="43705"/>
                </a:lnTo>
                <a:lnTo>
                  <a:pt x="4312576" y="31139"/>
                </a:lnTo>
                <a:close/>
              </a:path>
              <a:path w="4389120" h="838835">
                <a:moveTo>
                  <a:pt x="4381716" y="28828"/>
                </a:moveTo>
                <a:lnTo>
                  <a:pt x="4325111" y="28828"/>
                </a:lnTo>
                <a:lnTo>
                  <a:pt x="4327398" y="41401"/>
                </a:lnTo>
                <a:lnTo>
                  <a:pt x="4314898" y="43705"/>
                </a:lnTo>
                <a:lnTo>
                  <a:pt x="4320667" y="74929"/>
                </a:lnTo>
                <a:lnTo>
                  <a:pt x="4381716" y="28828"/>
                </a:lnTo>
                <a:close/>
              </a:path>
              <a:path w="4389120" h="838835">
                <a:moveTo>
                  <a:pt x="4325111" y="28828"/>
                </a:moveTo>
                <a:lnTo>
                  <a:pt x="4312576" y="31139"/>
                </a:lnTo>
                <a:lnTo>
                  <a:pt x="4314898" y="43705"/>
                </a:lnTo>
                <a:lnTo>
                  <a:pt x="4327398" y="41401"/>
                </a:lnTo>
                <a:lnTo>
                  <a:pt x="4325111" y="28828"/>
                </a:lnTo>
                <a:close/>
              </a:path>
              <a:path w="4389120" h="838835">
                <a:moveTo>
                  <a:pt x="4306824" y="0"/>
                </a:moveTo>
                <a:lnTo>
                  <a:pt x="4312576" y="31139"/>
                </a:lnTo>
                <a:lnTo>
                  <a:pt x="4325111" y="28828"/>
                </a:lnTo>
                <a:lnTo>
                  <a:pt x="4381716" y="28828"/>
                </a:lnTo>
                <a:lnTo>
                  <a:pt x="4388611" y="23621"/>
                </a:lnTo>
                <a:lnTo>
                  <a:pt x="430682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698373" y="380"/>
            <a:ext cx="7836534" cy="54610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dirty="0">
                <a:solidFill>
                  <a:srgbClr val="FFFFFF"/>
                </a:solidFill>
              </a:rPr>
              <a:t>If </a:t>
            </a:r>
            <a:r>
              <a:rPr spc="-15" dirty="0">
                <a:solidFill>
                  <a:srgbClr val="FFFFFF"/>
                </a:solidFill>
              </a:rPr>
              <a:t>there </a:t>
            </a:r>
            <a:r>
              <a:rPr spc="-5" dirty="0">
                <a:solidFill>
                  <a:srgbClr val="FFFFFF"/>
                </a:solidFill>
              </a:rPr>
              <a:t>is </a:t>
            </a:r>
            <a:r>
              <a:rPr dirty="0">
                <a:solidFill>
                  <a:srgbClr val="FFFFFF"/>
                </a:solidFill>
              </a:rPr>
              <a:t>Primary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spc="-40" dirty="0">
                <a:solidFill>
                  <a:srgbClr val="FFFFFF"/>
                </a:solidFill>
              </a:rPr>
              <a:t>key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720342" y="5828029"/>
            <a:ext cx="208279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  <a:p>
            <a:pPr marL="4572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7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210</a:t>
            </a:fld>
            <a:endParaRPr dirty="0"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9588" y="1828800"/>
            <a:ext cx="1588007" cy="377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09588" y="1828800"/>
            <a:ext cx="1588135" cy="3778250"/>
          </a:xfrm>
          <a:custGeom>
            <a:avLst/>
            <a:gdLst/>
            <a:ahLst/>
            <a:cxnLst/>
            <a:rect l="l" t="t" r="r" b="b"/>
            <a:pathLst>
              <a:path w="1588134" h="3778250">
                <a:moveTo>
                  <a:pt x="0" y="3777996"/>
                </a:moveTo>
                <a:lnTo>
                  <a:pt x="1588007" y="3777996"/>
                </a:lnTo>
                <a:lnTo>
                  <a:pt x="1588007" y="0"/>
                </a:lnTo>
                <a:lnTo>
                  <a:pt x="0" y="0"/>
                </a:lnTo>
                <a:lnTo>
                  <a:pt x="0" y="377799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88581" y="2044953"/>
            <a:ext cx="25717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6383" y="826008"/>
            <a:ext cx="2478024" cy="1315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6383" y="826008"/>
            <a:ext cx="2478405" cy="1316355"/>
          </a:xfrm>
          <a:custGeom>
            <a:avLst/>
            <a:gdLst/>
            <a:ahLst/>
            <a:cxnLst/>
            <a:rect l="l" t="t" r="r" b="b"/>
            <a:pathLst>
              <a:path w="2478404" h="1316355">
                <a:moveTo>
                  <a:pt x="0" y="1315974"/>
                </a:moveTo>
                <a:lnTo>
                  <a:pt x="2478024" y="1315974"/>
                </a:lnTo>
                <a:lnTo>
                  <a:pt x="2478024" y="0"/>
                </a:lnTo>
                <a:lnTo>
                  <a:pt x="0" y="0"/>
                </a:lnTo>
                <a:lnTo>
                  <a:pt x="0" y="131597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7983" y="1227963"/>
            <a:ext cx="874394" cy="513080"/>
          </a:xfrm>
          <a:custGeom>
            <a:avLst/>
            <a:gdLst/>
            <a:ahLst/>
            <a:cxnLst/>
            <a:rect l="l" t="t" r="r" b="b"/>
            <a:pathLst>
              <a:path w="874394" h="513080">
                <a:moveTo>
                  <a:pt x="437006" y="0"/>
                </a:moveTo>
                <a:lnTo>
                  <a:pt x="0" y="256412"/>
                </a:lnTo>
                <a:lnTo>
                  <a:pt x="437006" y="512825"/>
                </a:lnTo>
                <a:lnTo>
                  <a:pt x="874014" y="256412"/>
                </a:lnTo>
                <a:lnTo>
                  <a:pt x="43700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7983" y="1227963"/>
            <a:ext cx="874394" cy="513080"/>
          </a:xfrm>
          <a:custGeom>
            <a:avLst/>
            <a:gdLst/>
            <a:ahLst/>
            <a:cxnLst/>
            <a:rect l="l" t="t" r="r" b="b"/>
            <a:pathLst>
              <a:path w="874394" h="513080">
                <a:moveTo>
                  <a:pt x="0" y="256412"/>
                </a:moveTo>
                <a:lnTo>
                  <a:pt x="437006" y="0"/>
                </a:lnTo>
                <a:lnTo>
                  <a:pt x="874014" y="256412"/>
                </a:lnTo>
                <a:lnTo>
                  <a:pt x="437006" y="512825"/>
                </a:lnTo>
                <a:lnTo>
                  <a:pt x="0" y="25641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20342" y="1182623"/>
            <a:ext cx="2082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 marR="5080" indent="-336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  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6383" y="2342388"/>
            <a:ext cx="2478024" cy="1315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6383" y="2342388"/>
            <a:ext cx="2478405" cy="1315720"/>
          </a:xfrm>
          <a:custGeom>
            <a:avLst/>
            <a:gdLst/>
            <a:ahLst/>
            <a:cxnLst/>
            <a:rect l="l" t="t" r="r" b="b"/>
            <a:pathLst>
              <a:path w="2478404" h="1315720">
                <a:moveTo>
                  <a:pt x="0" y="1315212"/>
                </a:moveTo>
                <a:lnTo>
                  <a:pt x="2478024" y="1315212"/>
                </a:lnTo>
                <a:lnTo>
                  <a:pt x="2478024" y="0"/>
                </a:lnTo>
                <a:lnTo>
                  <a:pt x="0" y="0"/>
                </a:lnTo>
                <a:lnTo>
                  <a:pt x="0" y="1315212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87983" y="2743580"/>
            <a:ext cx="874394" cy="513715"/>
          </a:xfrm>
          <a:custGeom>
            <a:avLst/>
            <a:gdLst/>
            <a:ahLst/>
            <a:cxnLst/>
            <a:rect l="l" t="t" r="r" b="b"/>
            <a:pathLst>
              <a:path w="874394" h="513714">
                <a:moveTo>
                  <a:pt x="437006" y="0"/>
                </a:moveTo>
                <a:lnTo>
                  <a:pt x="0" y="256794"/>
                </a:lnTo>
                <a:lnTo>
                  <a:pt x="437006" y="513588"/>
                </a:lnTo>
                <a:lnTo>
                  <a:pt x="874014" y="256794"/>
                </a:lnTo>
                <a:lnTo>
                  <a:pt x="43700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87983" y="2743580"/>
            <a:ext cx="874394" cy="513715"/>
          </a:xfrm>
          <a:custGeom>
            <a:avLst/>
            <a:gdLst/>
            <a:ahLst/>
            <a:cxnLst/>
            <a:rect l="l" t="t" r="r" b="b"/>
            <a:pathLst>
              <a:path w="874394" h="513714">
                <a:moveTo>
                  <a:pt x="0" y="256794"/>
                </a:moveTo>
                <a:lnTo>
                  <a:pt x="437006" y="0"/>
                </a:lnTo>
                <a:lnTo>
                  <a:pt x="874014" y="256794"/>
                </a:lnTo>
                <a:lnTo>
                  <a:pt x="437006" y="513588"/>
                </a:lnTo>
                <a:lnTo>
                  <a:pt x="0" y="256794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20342" y="2698750"/>
            <a:ext cx="2082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 marR="5080" indent="-336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  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6383" y="3858005"/>
            <a:ext cx="2478024" cy="1315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6383" y="3858005"/>
            <a:ext cx="2478405" cy="1315720"/>
          </a:xfrm>
          <a:custGeom>
            <a:avLst/>
            <a:gdLst/>
            <a:ahLst/>
            <a:cxnLst/>
            <a:rect l="l" t="t" r="r" b="b"/>
            <a:pathLst>
              <a:path w="2478404" h="1315720">
                <a:moveTo>
                  <a:pt x="0" y="1315212"/>
                </a:moveTo>
                <a:lnTo>
                  <a:pt x="2478024" y="1315212"/>
                </a:lnTo>
                <a:lnTo>
                  <a:pt x="2478024" y="0"/>
                </a:lnTo>
                <a:lnTo>
                  <a:pt x="0" y="0"/>
                </a:lnTo>
                <a:lnTo>
                  <a:pt x="0" y="1315212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87983" y="4259198"/>
            <a:ext cx="874394" cy="513715"/>
          </a:xfrm>
          <a:custGeom>
            <a:avLst/>
            <a:gdLst/>
            <a:ahLst/>
            <a:cxnLst/>
            <a:rect l="l" t="t" r="r" b="b"/>
            <a:pathLst>
              <a:path w="874394" h="513714">
                <a:moveTo>
                  <a:pt x="437006" y="0"/>
                </a:moveTo>
                <a:lnTo>
                  <a:pt x="0" y="256794"/>
                </a:lnTo>
                <a:lnTo>
                  <a:pt x="437006" y="513588"/>
                </a:lnTo>
                <a:lnTo>
                  <a:pt x="874014" y="256794"/>
                </a:lnTo>
                <a:lnTo>
                  <a:pt x="43700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87983" y="4259198"/>
            <a:ext cx="874394" cy="513715"/>
          </a:xfrm>
          <a:custGeom>
            <a:avLst/>
            <a:gdLst/>
            <a:ahLst/>
            <a:cxnLst/>
            <a:rect l="l" t="t" r="r" b="b"/>
            <a:pathLst>
              <a:path w="874394" h="513714">
                <a:moveTo>
                  <a:pt x="0" y="256794"/>
                </a:moveTo>
                <a:lnTo>
                  <a:pt x="437006" y="0"/>
                </a:lnTo>
                <a:lnTo>
                  <a:pt x="874014" y="256794"/>
                </a:lnTo>
                <a:lnTo>
                  <a:pt x="437006" y="513588"/>
                </a:lnTo>
                <a:lnTo>
                  <a:pt x="0" y="256794"/>
                </a:lnTo>
                <a:close/>
              </a:path>
            </a:pathLst>
          </a:custGeom>
          <a:ln w="12953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20342" y="4214876"/>
            <a:ext cx="2082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 marR="5080" indent="-336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  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86383" y="5414009"/>
            <a:ext cx="2478024" cy="13159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6383" y="5414009"/>
            <a:ext cx="2478405" cy="1316355"/>
          </a:xfrm>
          <a:custGeom>
            <a:avLst/>
            <a:gdLst/>
            <a:ahLst/>
            <a:cxnLst/>
            <a:rect l="l" t="t" r="r" b="b"/>
            <a:pathLst>
              <a:path w="2478404" h="1316354">
                <a:moveTo>
                  <a:pt x="0" y="1315973"/>
                </a:moveTo>
                <a:lnTo>
                  <a:pt x="2478024" y="1315973"/>
                </a:lnTo>
                <a:lnTo>
                  <a:pt x="2478024" y="0"/>
                </a:lnTo>
                <a:lnTo>
                  <a:pt x="0" y="0"/>
                </a:lnTo>
                <a:lnTo>
                  <a:pt x="0" y="1315973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87983" y="5815965"/>
            <a:ext cx="874394" cy="513080"/>
          </a:xfrm>
          <a:custGeom>
            <a:avLst/>
            <a:gdLst/>
            <a:ahLst/>
            <a:cxnLst/>
            <a:rect l="l" t="t" r="r" b="b"/>
            <a:pathLst>
              <a:path w="874394" h="513079">
                <a:moveTo>
                  <a:pt x="437006" y="0"/>
                </a:moveTo>
                <a:lnTo>
                  <a:pt x="0" y="256413"/>
                </a:lnTo>
                <a:lnTo>
                  <a:pt x="437006" y="512826"/>
                </a:lnTo>
                <a:lnTo>
                  <a:pt x="874014" y="256413"/>
                </a:lnTo>
                <a:lnTo>
                  <a:pt x="43700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87983" y="5815965"/>
            <a:ext cx="874394" cy="513080"/>
          </a:xfrm>
          <a:custGeom>
            <a:avLst/>
            <a:gdLst/>
            <a:ahLst/>
            <a:cxnLst/>
            <a:rect l="l" t="t" r="r" b="b"/>
            <a:pathLst>
              <a:path w="874394" h="513079">
                <a:moveTo>
                  <a:pt x="0" y="256413"/>
                </a:moveTo>
                <a:lnTo>
                  <a:pt x="437006" y="0"/>
                </a:lnTo>
                <a:lnTo>
                  <a:pt x="874014" y="256413"/>
                </a:lnTo>
                <a:lnTo>
                  <a:pt x="437006" y="512826"/>
                </a:lnTo>
                <a:lnTo>
                  <a:pt x="0" y="256413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60726" y="1517650"/>
            <a:ext cx="4348480" cy="617220"/>
          </a:xfrm>
          <a:custGeom>
            <a:avLst/>
            <a:gdLst/>
            <a:ahLst/>
            <a:cxnLst/>
            <a:rect l="l" t="t" r="r" b="b"/>
            <a:pathLst>
              <a:path w="4348480" h="617219">
                <a:moveTo>
                  <a:pt x="4271936" y="585313"/>
                </a:moveTo>
                <a:lnTo>
                  <a:pt x="4267708" y="616712"/>
                </a:lnTo>
                <a:lnTo>
                  <a:pt x="4348353" y="589152"/>
                </a:lnTo>
                <a:lnTo>
                  <a:pt x="4345174" y="586994"/>
                </a:lnTo>
                <a:lnTo>
                  <a:pt x="4284472" y="586994"/>
                </a:lnTo>
                <a:lnTo>
                  <a:pt x="4271936" y="585313"/>
                </a:lnTo>
                <a:close/>
              </a:path>
              <a:path w="4348480" h="617219">
                <a:moveTo>
                  <a:pt x="4273631" y="572729"/>
                </a:moveTo>
                <a:lnTo>
                  <a:pt x="4271936" y="585313"/>
                </a:lnTo>
                <a:lnTo>
                  <a:pt x="4284472" y="586994"/>
                </a:lnTo>
                <a:lnTo>
                  <a:pt x="4286250" y="574421"/>
                </a:lnTo>
                <a:lnTo>
                  <a:pt x="4273631" y="572729"/>
                </a:lnTo>
                <a:close/>
              </a:path>
              <a:path w="4348480" h="617219">
                <a:moveTo>
                  <a:pt x="4277868" y="541274"/>
                </a:moveTo>
                <a:lnTo>
                  <a:pt x="4273631" y="572729"/>
                </a:lnTo>
                <a:lnTo>
                  <a:pt x="4286250" y="574421"/>
                </a:lnTo>
                <a:lnTo>
                  <a:pt x="4284472" y="586994"/>
                </a:lnTo>
                <a:lnTo>
                  <a:pt x="4345174" y="586994"/>
                </a:lnTo>
                <a:lnTo>
                  <a:pt x="4277868" y="541274"/>
                </a:lnTo>
                <a:close/>
              </a:path>
              <a:path w="4348480" h="617219">
                <a:moveTo>
                  <a:pt x="1778" y="0"/>
                </a:moveTo>
                <a:lnTo>
                  <a:pt x="0" y="12700"/>
                </a:lnTo>
                <a:lnTo>
                  <a:pt x="4271936" y="585313"/>
                </a:lnTo>
                <a:lnTo>
                  <a:pt x="4273631" y="572729"/>
                </a:lnTo>
                <a:lnTo>
                  <a:pt x="177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59710" y="1477517"/>
            <a:ext cx="4389755" cy="1367790"/>
          </a:xfrm>
          <a:custGeom>
            <a:avLst/>
            <a:gdLst/>
            <a:ahLst/>
            <a:cxnLst/>
            <a:rect l="l" t="t" r="r" b="b"/>
            <a:pathLst>
              <a:path w="4389755" h="1367789">
                <a:moveTo>
                  <a:pt x="4314727" y="1337384"/>
                </a:moveTo>
                <a:lnTo>
                  <a:pt x="4305427" y="1367663"/>
                </a:lnTo>
                <a:lnTo>
                  <a:pt x="4389373" y="1353693"/>
                </a:lnTo>
                <a:lnTo>
                  <a:pt x="4376203" y="1341120"/>
                </a:lnTo>
                <a:lnTo>
                  <a:pt x="4326890" y="1341120"/>
                </a:lnTo>
                <a:lnTo>
                  <a:pt x="4314727" y="1337384"/>
                </a:lnTo>
                <a:close/>
              </a:path>
              <a:path w="4389755" h="1367789">
                <a:moveTo>
                  <a:pt x="4318466" y="1325209"/>
                </a:moveTo>
                <a:lnTo>
                  <a:pt x="4314727" y="1337384"/>
                </a:lnTo>
                <a:lnTo>
                  <a:pt x="4326890" y="1341120"/>
                </a:lnTo>
                <a:lnTo>
                  <a:pt x="4330572" y="1328928"/>
                </a:lnTo>
                <a:lnTo>
                  <a:pt x="4318466" y="1325209"/>
                </a:lnTo>
                <a:close/>
              </a:path>
              <a:path w="4389755" h="1367789">
                <a:moveTo>
                  <a:pt x="4327779" y="1294892"/>
                </a:moveTo>
                <a:lnTo>
                  <a:pt x="4318466" y="1325209"/>
                </a:lnTo>
                <a:lnTo>
                  <a:pt x="4330572" y="1328928"/>
                </a:lnTo>
                <a:lnTo>
                  <a:pt x="4326890" y="1341120"/>
                </a:lnTo>
                <a:lnTo>
                  <a:pt x="4376203" y="1341120"/>
                </a:lnTo>
                <a:lnTo>
                  <a:pt x="4327779" y="1294892"/>
                </a:lnTo>
                <a:close/>
              </a:path>
              <a:path w="4389755" h="1367789">
                <a:moveTo>
                  <a:pt x="3809" y="0"/>
                </a:moveTo>
                <a:lnTo>
                  <a:pt x="0" y="12192"/>
                </a:lnTo>
                <a:lnTo>
                  <a:pt x="4314727" y="1337384"/>
                </a:lnTo>
                <a:lnTo>
                  <a:pt x="4318466" y="1325209"/>
                </a:lnTo>
                <a:lnTo>
                  <a:pt x="380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61616" y="2977895"/>
            <a:ext cx="4387850" cy="76200"/>
          </a:xfrm>
          <a:custGeom>
            <a:avLst/>
            <a:gdLst/>
            <a:ahLst/>
            <a:cxnLst/>
            <a:rect l="l" t="t" r="r" b="b"/>
            <a:pathLst>
              <a:path w="4387850" h="76200">
                <a:moveTo>
                  <a:pt x="4311268" y="0"/>
                </a:moveTo>
                <a:lnTo>
                  <a:pt x="4311268" y="76200"/>
                </a:lnTo>
                <a:lnTo>
                  <a:pt x="4374768" y="44450"/>
                </a:lnTo>
                <a:lnTo>
                  <a:pt x="4323968" y="44450"/>
                </a:lnTo>
                <a:lnTo>
                  <a:pt x="4323968" y="31750"/>
                </a:lnTo>
                <a:lnTo>
                  <a:pt x="4374768" y="31750"/>
                </a:lnTo>
                <a:lnTo>
                  <a:pt x="4311268" y="0"/>
                </a:lnTo>
                <a:close/>
              </a:path>
              <a:path w="4387850" h="76200">
                <a:moveTo>
                  <a:pt x="431126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311268" y="44450"/>
                </a:lnTo>
                <a:lnTo>
                  <a:pt x="4311268" y="31750"/>
                </a:lnTo>
                <a:close/>
              </a:path>
              <a:path w="4387850" h="76200">
                <a:moveTo>
                  <a:pt x="4374768" y="31750"/>
                </a:moveTo>
                <a:lnTo>
                  <a:pt x="4323968" y="31750"/>
                </a:lnTo>
                <a:lnTo>
                  <a:pt x="4323968" y="44450"/>
                </a:lnTo>
                <a:lnTo>
                  <a:pt x="4374768" y="44450"/>
                </a:lnTo>
                <a:lnTo>
                  <a:pt x="4387468" y="38100"/>
                </a:lnTo>
                <a:lnTo>
                  <a:pt x="4374768" y="317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60726" y="2993644"/>
            <a:ext cx="4348480" cy="607695"/>
          </a:xfrm>
          <a:custGeom>
            <a:avLst/>
            <a:gdLst/>
            <a:ahLst/>
            <a:cxnLst/>
            <a:rect l="l" t="t" r="r" b="b"/>
            <a:pathLst>
              <a:path w="4348480" h="607695">
                <a:moveTo>
                  <a:pt x="4271890" y="576190"/>
                </a:moveTo>
                <a:lnTo>
                  <a:pt x="4267708" y="607694"/>
                </a:lnTo>
                <a:lnTo>
                  <a:pt x="4348353" y="579881"/>
                </a:lnTo>
                <a:lnTo>
                  <a:pt x="4345348" y="577850"/>
                </a:lnTo>
                <a:lnTo>
                  <a:pt x="4284472" y="577850"/>
                </a:lnTo>
                <a:lnTo>
                  <a:pt x="4271890" y="576190"/>
                </a:lnTo>
                <a:close/>
              </a:path>
              <a:path w="4348480" h="607695">
                <a:moveTo>
                  <a:pt x="4273560" y="563619"/>
                </a:moveTo>
                <a:lnTo>
                  <a:pt x="4271890" y="576190"/>
                </a:lnTo>
                <a:lnTo>
                  <a:pt x="4284472" y="577850"/>
                </a:lnTo>
                <a:lnTo>
                  <a:pt x="4286123" y="565276"/>
                </a:lnTo>
                <a:lnTo>
                  <a:pt x="4273560" y="563619"/>
                </a:lnTo>
                <a:close/>
              </a:path>
              <a:path w="4348480" h="607695">
                <a:moveTo>
                  <a:pt x="4277741" y="532129"/>
                </a:moveTo>
                <a:lnTo>
                  <a:pt x="4273560" y="563619"/>
                </a:lnTo>
                <a:lnTo>
                  <a:pt x="4286123" y="565276"/>
                </a:lnTo>
                <a:lnTo>
                  <a:pt x="4284472" y="577850"/>
                </a:lnTo>
                <a:lnTo>
                  <a:pt x="4345348" y="577850"/>
                </a:lnTo>
                <a:lnTo>
                  <a:pt x="4277741" y="532129"/>
                </a:lnTo>
                <a:close/>
              </a:path>
              <a:path w="4348480" h="607695">
                <a:moveTo>
                  <a:pt x="1778" y="0"/>
                </a:moveTo>
                <a:lnTo>
                  <a:pt x="0" y="12700"/>
                </a:lnTo>
                <a:lnTo>
                  <a:pt x="4271890" y="576190"/>
                </a:lnTo>
                <a:lnTo>
                  <a:pt x="4273560" y="563619"/>
                </a:lnTo>
                <a:lnTo>
                  <a:pt x="177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60726" y="3815460"/>
            <a:ext cx="4388485" cy="684530"/>
          </a:xfrm>
          <a:custGeom>
            <a:avLst/>
            <a:gdLst/>
            <a:ahLst/>
            <a:cxnLst/>
            <a:rect l="l" t="t" r="r" b="b"/>
            <a:pathLst>
              <a:path w="4388484" h="684529">
                <a:moveTo>
                  <a:pt x="4312120" y="31464"/>
                </a:moveTo>
                <a:lnTo>
                  <a:pt x="0" y="671957"/>
                </a:lnTo>
                <a:lnTo>
                  <a:pt x="1778" y="684530"/>
                </a:lnTo>
                <a:lnTo>
                  <a:pt x="4313981" y="44024"/>
                </a:lnTo>
                <a:lnTo>
                  <a:pt x="4312120" y="31464"/>
                </a:lnTo>
                <a:close/>
              </a:path>
              <a:path w="4388484" h="684529">
                <a:moveTo>
                  <a:pt x="4384011" y="29590"/>
                </a:moveTo>
                <a:lnTo>
                  <a:pt x="4324731" y="29590"/>
                </a:lnTo>
                <a:lnTo>
                  <a:pt x="4326508" y="42163"/>
                </a:lnTo>
                <a:lnTo>
                  <a:pt x="4313981" y="44024"/>
                </a:lnTo>
                <a:lnTo>
                  <a:pt x="4318634" y="75437"/>
                </a:lnTo>
                <a:lnTo>
                  <a:pt x="4384011" y="29590"/>
                </a:lnTo>
                <a:close/>
              </a:path>
              <a:path w="4388484" h="684529">
                <a:moveTo>
                  <a:pt x="4324731" y="29590"/>
                </a:moveTo>
                <a:lnTo>
                  <a:pt x="4312120" y="31464"/>
                </a:lnTo>
                <a:lnTo>
                  <a:pt x="4313981" y="44024"/>
                </a:lnTo>
                <a:lnTo>
                  <a:pt x="4326508" y="42163"/>
                </a:lnTo>
                <a:lnTo>
                  <a:pt x="4324731" y="29590"/>
                </a:lnTo>
                <a:close/>
              </a:path>
              <a:path w="4388484" h="684529">
                <a:moveTo>
                  <a:pt x="4307458" y="0"/>
                </a:moveTo>
                <a:lnTo>
                  <a:pt x="4312120" y="31464"/>
                </a:lnTo>
                <a:lnTo>
                  <a:pt x="4324731" y="29590"/>
                </a:lnTo>
                <a:lnTo>
                  <a:pt x="4384011" y="29590"/>
                </a:lnTo>
                <a:lnTo>
                  <a:pt x="4388358" y="26543"/>
                </a:lnTo>
                <a:lnTo>
                  <a:pt x="430745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61489" y="4396613"/>
            <a:ext cx="4347845" cy="125730"/>
          </a:xfrm>
          <a:custGeom>
            <a:avLst/>
            <a:gdLst/>
            <a:ahLst/>
            <a:cxnLst/>
            <a:rect l="l" t="t" r="r" b="b"/>
            <a:pathLst>
              <a:path w="4347845" h="125729">
                <a:moveTo>
                  <a:pt x="4271210" y="31737"/>
                </a:moveTo>
                <a:lnTo>
                  <a:pt x="0" y="112522"/>
                </a:lnTo>
                <a:lnTo>
                  <a:pt x="254" y="125222"/>
                </a:lnTo>
                <a:lnTo>
                  <a:pt x="4271443" y="44437"/>
                </a:lnTo>
                <a:lnTo>
                  <a:pt x="4271210" y="31737"/>
                </a:lnTo>
                <a:close/>
              </a:path>
              <a:path w="4347845" h="125729">
                <a:moveTo>
                  <a:pt x="4336672" y="31495"/>
                </a:moveTo>
                <a:lnTo>
                  <a:pt x="4283964" y="31495"/>
                </a:lnTo>
                <a:lnTo>
                  <a:pt x="4284218" y="44195"/>
                </a:lnTo>
                <a:lnTo>
                  <a:pt x="4271443" y="44437"/>
                </a:lnTo>
                <a:lnTo>
                  <a:pt x="4272026" y="76200"/>
                </a:lnTo>
                <a:lnTo>
                  <a:pt x="4347591" y="36703"/>
                </a:lnTo>
                <a:lnTo>
                  <a:pt x="4336672" y="31495"/>
                </a:lnTo>
                <a:close/>
              </a:path>
              <a:path w="4347845" h="125729">
                <a:moveTo>
                  <a:pt x="4283964" y="31495"/>
                </a:moveTo>
                <a:lnTo>
                  <a:pt x="4271210" y="31737"/>
                </a:lnTo>
                <a:lnTo>
                  <a:pt x="4271443" y="44437"/>
                </a:lnTo>
                <a:lnTo>
                  <a:pt x="4284218" y="44195"/>
                </a:lnTo>
                <a:lnTo>
                  <a:pt x="4283964" y="31495"/>
                </a:lnTo>
                <a:close/>
              </a:path>
              <a:path w="4347845" h="125729">
                <a:moveTo>
                  <a:pt x="4270629" y="0"/>
                </a:moveTo>
                <a:lnTo>
                  <a:pt x="4271210" y="31737"/>
                </a:lnTo>
                <a:lnTo>
                  <a:pt x="4283964" y="31495"/>
                </a:lnTo>
                <a:lnTo>
                  <a:pt x="4336672" y="31495"/>
                </a:lnTo>
                <a:lnTo>
                  <a:pt x="427062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59583" y="4563871"/>
            <a:ext cx="4349750" cy="1514475"/>
          </a:xfrm>
          <a:custGeom>
            <a:avLst/>
            <a:gdLst/>
            <a:ahLst/>
            <a:cxnLst/>
            <a:rect l="l" t="t" r="r" b="b"/>
            <a:pathLst>
              <a:path w="4349750" h="1514475">
                <a:moveTo>
                  <a:pt x="4275335" y="29932"/>
                </a:moveTo>
                <a:lnTo>
                  <a:pt x="0" y="1502105"/>
                </a:lnTo>
                <a:lnTo>
                  <a:pt x="4064" y="1514106"/>
                </a:lnTo>
                <a:lnTo>
                  <a:pt x="4279475" y="41971"/>
                </a:lnTo>
                <a:lnTo>
                  <a:pt x="4275335" y="29932"/>
                </a:lnTo>
                <a:close/>
              </a:path>
              <a:path w="4349750" h="1514475">
                <a:moveTo>
                  <a:pt x="4335165" y="25780"/>
                </a:moveTo>
                <a:lnTo>
                  <a:pt x="4287393" y="25780"/>
                </a:lnTo>
                <a:lnTo>
                  <a:pt x="4291457" y="37845"/>
                </a:lnTo>
                <a:lnTo>
                  <a:pt x="4279475" y="41971"/>
                </a:lnTo>
                <a:lnTo>
                  <a:pt x="4289806" y="72008"/>
                </a:lnTo>
                <a:lnTo>
                  <a:pt x="4335165" y="25780"/>
                </a:lnTo>
                <a:close/>
              </a:path>
              <a:path w="4349750" h="1514475">
                <a:moveTo>
                  <a:pt x="4287393" y="25780"/>
                </a:moveTo>
                <a:lnTo>
                  <a:pt x="4275335" y="29932"/>
                </a:lnTo>
                <a:lnTo>
                  <a:pt x="4279475" y="41971"/>
                </a:lnTo>
                <a:lnTo>
                  <a:pt x="4291457" y="37845"/>
                </a:lnTo>
                <a:lnTo>
                  <a:pt x="4287393" y="25780"/>
                </a:lnTo>
                <a:close/>
              </a:path>
              <a:path w="4349750" h="1514475">
                <a:moveTo>
                  <a:pt x="4265041" y="0"/>
                </a:moveTo>
                <a:lnTo>
                  <a:pt x="4275335" y="29932"/>
                </a:lnTo>
                <a:lnTo>
                  <a:pt x="4287393" y="25780"/>
                </a:lnTo>
                <a:lnTo>
                  <a:pt x="4335165" y="25780"/>
                </a:lnTo>
                <a:lnTo>
                  <a:pt x="4349496" y="11175"/>
                </a:lnTo>
                <a:lnTo>
                  <a:pt x="426504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60473" y="5239511"/>
            <a:ext cx="4389120" cy="838835"/>
          </a:xfrm>
          <a:custGeom>
            <a:avLst/>
            <a:gdLst/>
            <a:ahLst/>
            <a:cxnLst/>
            <a:rect l="l" t="t" r="r" b="b"/>
            <a:pathLst>
              <a:path w="4389120" h="838835">
                <a:moveTo>
                  <a:pt x="4312576" y="31139"/>
                </a:moveTo>
                <a:lnTo>
                  <a:pt x="0" y="825995"/>
                </a:lnTo>
                <a:lnTo>
                  <a:pt x="2285" y="838492"/>
                </a:lnTo>
                <a:lnTo>
                  <a:pt x="4314898" y="43705"/>
                </a:lnTo>
                <a:lnTo>
                  <a:pt x="4312576" y="31139"/>
                </a:lnTo>
                <a:close/>
              </a:path>
              <a:path w="4389120" h="838835">
                <a:moveTo>
                  <a:pt x="4381716" y="28828"/>
                </a:moveTo>
                <a:lnTo>
                  <a:pt x="4325111" y="28828"/>
                </a:lnTo>
                <a:lnTo>
                  <a:pt x="4327398" y="41401"/>
                </a:lnTo>
                <a:lnTo>
                  <a:pt x="4314898" y="43705"/>
                </a:lnTo>
                <a:lnTo>
                  <a:pt x="4320667" y="74929"/>
                </a:lnTo>
                <a:lnTo>
                  <a:pt x="4381716" y="28828"/>
                </a:lnTo>
                <a:close/>
              </a:path>
              <a:path w="4389120" h="838835">
                <a:moveTo>
                  <a:pt x="4325111" y="28828"/>
                </a:moveTo>
                <a:lnTo>
                  <a:pt x="4312576" y="31139"/>
                </a:lnTo>
                <a:lnTo>
                  <a:pt x="4314898" y="43705"/>
                </a:lnTo>
                <a:lnTo>
                  <a:pt x="4327398" y="41401"/>
                </a:lnTo>
                <a:lnTo>
                  <a:pt x="4325111" y="28828"/>
                </a:lnTo>
                <a:close/>
              </a:path>
              <a:path w="4389120" h="838835">
                <a:moveTo>
                  <a:pt x="4306824" y="0"/>
                </a:moveTo>
                <a:lnTo>
                  <a:pt x="4312576" y="31139"/>
                </a:lnTo>
                <a:lnTo>
                  <a:pt x="4325111" y="28828"/>
                </a:lnTo>
                <a:lnTo>
                  <a:pt x="4381716" y="28828"/>
                </a:lnTo>
                <a:lnTo>
                  <a:pt x="4388611" y="23621"/>
                </a:lnTo>
                <a:lnTo>
                  <a:pt x="430682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698373" y="380"/>
            <a:ext cx="7836534" cy="54610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pc="-45" dirty="0">
                <a:solidFill>
                  <a:srgbClr val="FFFFFF"/>
                </a:solidFill>
              </a:rPr>
              <a:t>Table </a:t>
            </a:r>
            <a:r>
              <a:rPr spc="-5" dirty="0">
                <a:solidFill>
                  <a:srgbClr val="FFFFFF"/>
                </a:solidFill>
              </a:rPr>
              <a:t>does not </a:t>
            </a:r>
            <a:r>
              <a:rPr spc="-25" dirty="0">
                <a:solidFill>
                  <a:srgbClr val="FFFFFF"/>
                </a:solidFill>
              </a:rPr>
              <a:t>have </a:t>
            </a:r>
            <a:r>
              <a:rPr spc="-5" dirty="0">
                <a:solidFill>
                  <a:srgbClr val="FFFFFF"/>
                </a:solidFill>
              </a:rPr>
              <a:t>primary</a:t>
            </a:r>
            <a:r>
              <a:rPr spc="45" dirty="0">
                <a:solidFill>
                  <a:srgbClr val="FFFFFF"/>
                </a:solidFill>
              </a:rPr>
              <a:t> </a:t>
            </a:r>
            <a:r>
              <a:rPr spc="-40" dirty="0">
                <a:solidFill>
                  <a:srgbClr val="FFFFFF"/>
                </a:solidFill>
              </a:rPr>
              <a:t>key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720342" y="5828029"/>
            <a:ext cx="208279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  <a:p>
            <a:pPr marL="4572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7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211</a:t>
            </a:fld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5968365" y="885825"/>
            <a:ext cx="2470785" cy="46609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636905">
              <a:lnSpc>
                <a:spcPct val="100000"/>
              </a:lnSpc>
              <a:spcBef>
                <a:spcPts val="63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--split-by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rno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9588" y="1828800"/>
            <a:ext cx="1588007" cy="377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09588" y="1828800"/>
            <a:ext cx="1588135" cy="377825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8373" y="380"/>
            <a:ext cx="7836534" cy="54610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pc="-45" dirty="0">
                <a:solidFill>
                  <a:srgbClr val="FFFFFF"/>
                </a:solidFill>
              </a:rPr>
              <a:t>Table </a:t>
            </a:r>
            <a:r>
              <a:rPr spc="-5" dirty="0">
                <a:solidFill>
                  <a:srgbClr val="FFFFFF"/>
                </a:solidFill>
              </a:rPr>
              <a:t>does not </a:t>
            </a:r>
            <a:r>
              <a:rPr spc="-25" dirty="0">
                <a:solidFill>
                  <a:srgbClr val="FFFFFF"/>
                </a:solidFill>
              </a:rPr>
              <a:t>have </a:t>
            </a:r>
            <a:r>
              <a:rPr spc="-5" dirty="0">
                <a:solidFill>
                  <a:srgbClr val="FFFFFF"/>
                </a:solidFill>
              </a:rPr>
              <a:t>primary</a:t>
            </a:r>
            <a:r>
              <a:rPr spc="45" dirty="0">
                <a:solidFill>
                  <a:srgbClr val="FFFFFF"/>
                </a:solidFill>
              </a:rPr>
              <a:t> </a:t>
            </a:r>
            <a:r>
              <a:rPr spc="-40" dirty="0">
                <a:solidFill>
                  <a:srgbClr val="FFFFFF"/>
                </a:solidFill>
              </a:rPr>
              <a:t>key</a:t>
            </a:r>
          </a:p>
        </p:txBody>
      </p:sp>
      <p:sp>
        <p:nvSpPr>
          <p:cNvPr id="5" name="object 5"/>
          <p:cNvSpPr/>
          <p:nvPr/>
        </p:nvSpPr>
        <p:spPr>
          <a:xfrm>
            <a:off x="577595" y="3080004"/>
            <a:ext cx="2478786" cy="1315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9194" y="3481196"/>
            <a:ext cx="875030" cy="513715"/>
          </a:xfrm>
          <a:custGeom>
            <a:avLst/>
            <a:gdLst/>
            <a:ahLst/>
            <a:cxnLst/>
            <a:rect l="l" t="t" r="r" b="b"/>
            <a:pathLst>
              <a:path w="875030" h="513714">
                <a:moveTo>
                  <a:pt x="437388" y="0"/>
                </a:moveTo>
                <a:lnTo>
                  <a:pt x="0" y="256794"/>
                </a:lnTo>
                <a:lnTo>
                  <a:pt x="437388" y="513588"/>
                </a:lnTo>
                <a:lnTo>
                  <a:pt x="874776" y="256794"/>
                </a:lnTo>
                <a:lnTo>
                  <a:pt x="43738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9194" y="3481196"/>
            <a:ext cx="875030" cy="513715"/>
          </a:xfrm>
          <a:custGeom>
            <a:avLst/>
            <a:gdLst/>
            <a:ahLst/>
            <a:cxnLst/>
            <a:rect l="l" t="t" r="r" b="b"/>
            <a:pathLst>
              <a:path w="875030" h="513714">
                <a:moveTo>
                  <a:pt x="0" y="256794"/>
                </a:moveTo>
                <a:lnTo>
                  <a:pt x="437388" y="0"/>
                </a:lnTo>
                <a:lnTo>
                  <a:pt x="874776" y="256794"/>
                </a:lnTo>
                <a:lnTo>
                  <a:pt x="437388" y="513588"/>
                </a:lnTo>
                <a:lnTo>
                  <a:pt x="0" y="256794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7595" y="3080004"/>
            <a:ext cx="2479040" cy="131572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Times New Roman"/>
              <a:cs typeface="Times New Roman"/>
            </a:endParaRPr>
          </a:p>
          <a:p>
            <a:pPr marL="946785" marR="134112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  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6382" y="2168144"/>
            <a:ext cx="3556000" cy="1574165"/>
          </a:xfrm>
          <a:custGeom>
            <a:avLst/>
            <a:gdLst/>
            <a:ahLst/>
            <a:cxnLst/>
            <a:rect l="l" t="t" r="r" b="b"/>
            <a:pathLst>
              <a:path w="3556000" h="1574164">
                <a:moveTo>
                  <a:pt x="54356" y="1504314"/>
                </a:moveTo>
                <a:lnTo>
                  <a:pt x="0" y="1569973"/>
                </a:lnTo>
                <a:lnTo>
                  <a:pt x="85090" y="1574164"/>
                </a:lnTo>
                <a:lnTo>
                  <a:pt x="74528" y="1550161"/>
                </a:lnTo>
                <a:lnTo>
                  <a:pt x="60706" y="1550161"/>
                </a:lnTo>
                <a:lnTo>
                  <a:pt x="55499" y="1538604"/>
                </a:lnTo>
                <a:lnTo>
                  <a:pt x="67180" y="1533462"/>
                </a:lnTo>
                <a:lnTo>
                  <a:pt x="54356" y="1504314"/>
                </a:lnTo>
                <a:close/>
              </a:path>
              <a:path w="3556000" h="1574164">
                <a:moveTo>
                  <a:pt x="67180" y="1533462"/>
                </a:moveTo>
                <a:lnTo>
                  <a:pt x="55499" y="1538604"/>
                </a:lnTo>
                <a:lnTo>
                  <a:pt x="60706" y="1550161"/>
                </a:lnTo>
                <a:lnTo>
                  <a:pt x="72285" y="1545064"/>
                </a:lnTo>
                <a:lnTo>
                  <a:pt x="67180" y="1533462"/>
                </a:lnTo>
                <a:close/>
              </a:path>
              <a:path w="3556000" h="1574164">
                <a:moveTo>
                  <a:pt x="72285" y="1545064"/>
                </a:moveTo>
                <a:lnTo>
                  <a:pt x="60706" y="1550161"/>
                </a:lnTo>
                <a:lnTo>
                  <a:pt x="74528" y="1550161"/>
                </a:lnTo>
                <a:lnTo>
                  <a:pt x="72285" y="1545064"/>
                </a:lnTo>
                <a:close/>
              </a:path>
              <a:path w="3556000" h="1574164">
                <a:moveTo>
                  <a:pt x="3550793" y="0"/>
                </a:moveTo>
                <a:lnTo>
                  <a:pt x="67180" y="1533462"/>
                </a:lnTo>
                <a:lnTo>
                  <a:pt x="72285" y="1545064"/>
                </a:lnTo>
                <a:lnTo>
                  <a:pt x="3555873" y="11683"/>
                </a:lnTo>
                <a:lnTo>
                  <a:pt x="355079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56382" y="3734689"/>
            <a:ext cx="3556000" cy="1637030"/>
          </a:xfrm>
          <a:custGeom>
            <a:avLst/>
            <a:gdLst/>
            <a:ahLst/>
            <a:cxnLst/>
            <a:rect l="l" t="t" r="r" b="b"/>
            <a:pathLst>
              <a:path w="3556000" h="1637029">
                <a:moveTo>
                  <a:pt x="71854" y="28905"/>
                </a:moveTo>
                <a:lnTo>
                  <a:pt x="66578" y="40430"/>
                </a:lnTo>
                <a:lnTo>
                  <a:pt x="3550666" y="1636902"/>
                </a:lnTo>
                <a:lnTo>
                  <a:pt x="3556000" y="1625473"/>
                </a:lnTo>
                <a:lnTo>
                  <a:pt x="71854" y="28905"/>
                </a:lnTo>
                <a:close/>
              </a:path>
              <a:path w="3556000" h="1637029">
                <a:moveTo>
                  <a:pt x="85090" y="0"/>
                </a:moveTo>
                <a:lnTo>
                  <a:pt x="0" y="2921"/>
                </a:lnTo>
                <a:lnTo>
                  <a:pt x="53340" y="69342"/>
                </a:lnTo>
                <a:lnTo>
                  <a:pt x="66578" y="40430"/>
                </a:lnTo>
                <a:lnTo>
                  <a:pt x="55118" y="35179"/>
                </a:lnTo>
                <a:lnTo>
                  <a:pt x="60325" y="23622"/>
                </a:lnTo>
                <a:lnTo>
                  <a:pt x="74274" y="23622"/>
                </a:lnTo>
                <a:lnTo>
                  <a:pt x="85090" y="0"/>
                </a:lnTo>
                <a:close/>
              </a:path>
              <a:path w="3556000" h="1637029">
                <a:moveTo>
                  <a:pt x="60325" y="23622"/>
                </a:moveTo>
                <a:lnTo>
                  <a:pt x="55118" y="35179"/>
                </a:lnTo>
                <a:lnTo>
                  <a:pt x="66578" y="40430"/>
                </a:lnTo>
                <a:lnTo>
                  <a:pt x="71854" y="28905"/>
                </a:lnTo>
                <a:lnTo>
                  <a:pt x="60325" y="23622"/>
                </a:lnTo>
                <a:close/>
              </a:path>
              <a:path w="3556000" h="1637029">
                <a:moveTo>
                  <a:pt x="74274" y="23622"/>
                </a:moveTo>
                <a:lnTo>
                  <a:pt x="60325" y="23622"/>
                </a:lnTo>
                <a:lnTo>
                  <a:pt x="71854" y="28905"/>
                </a:lnTo>
                <a:lnTo>
                  <a:pt x="74274" y="2362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7976" y="1099185"/>
            <a:ext cx="2502535" cy="58610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40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1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-m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212</a:t>
            </a:fld>
            <a:endParaRPr dirty="0"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2205989"/>
            <a:ext cx="1588008" cy="377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2205989"/>
            <a:ext cx="1588135" cy="3778250"/>
          </a:xfrm>
          <a:custGeom>
            <a:avLst/>
            <a:gdLst/>
            <a:ahLst/>
            <a:cxnLst/>
            <a:rect l="l" t="t" r="r" b="b"/>
            <a:pathLst>
              <a:path w="1588135" h="3778250">
                <a:moveTo>
                  <a:pt x="0" y="3777996"/>
                </a:moveTo>
                <a:lnTo>
                  <a:pt x="1588008" y="3777996"/>
                </a:lnTo>
                <a:lnTo>
                  <a:pt x="1588008" y="0"/>
                </a:lnTo>
                <a:lnTo>
                  <a:pt x="0" y="0"/>
                </a:lnTo>
                <a:lnTo>
                  <a:pt x="0" y="377799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1040" y="2970529"/>
            <a:ext cx="12890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89597" y="1235202"/>
            <a:ext cx="5013198" cy="5518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89597" y="1235202"/>
            <a:ext cx="5013325" cy="5518785"/>
          </a:xfrm>
          <a:custGeom>
            <a:avLst/>
            <a:gdLst/>
            <a:ahLst/>
            <a:cxnLst/>
            <a:rect l="l" t="t" r="r" b="b"/>
            <a:pathLst>
              <a:path w="5013325" h="5518784">
                <a:moveTo>
                  <a:pt x="0" y="5518404"/>
                </a:moveTo>
                <a:lnTo>
                  <a:pt x="5013198" y="5518404"/>
                </a:lnTo>
                <a:lnTo>
                  <a:pt x="5013198" y="0"/>
                </a:lnTo>
                <a:lnTo>
                  <a:pt x="0" y="0"/>
                </a:lnTo>
                <a:lnTo>
                  <a:pt x="0" y="5518404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89979" y="1235583"/>
            <a:ext cx="5013325" cy="714375"/>
          </a:xfrm>
          <a:custGeom>
            <a:avLst/>
            <a:gdLst/>
            <a:ahLst/>
            <a:cxnLst/>
            <a:rect l="l" t="t" r="r" b="b"/>
            <a:pathLst>
              <a:path w="5013325" h="714375">
                <a:moveTo>
                  <a:pt x="5013198" y="0"/>
                </a:moveTo>
                <a:lnTo>
                  <a:pt x="0" y="0"/>
                </a:lnTo>
                <a:lnTo>
                  <a:pt x="0" y="713994"/>
                </a:lnTo>
                <a:lnTo>
                  <a:pt x="5013198" y="713994"/>
                </a:lnTo>
                <a:lnTo>
                  <a:pt x="50131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89979" y="1235583"/>
            <a:ext cx="5013325" cy="714375"/>
          </a:xfrm>
          <a:custGeom>
            <a:avLst/>
            <a:gdLst/>
            <a:ahLst/>
            <a:cxnLst/>
            <a:rect l="l" t="t" r="r" b="b"/>
            <a:pathLst>
              <a:path w="5013325" h="714375">
                <a:moveTo>
                  <a:pt x="0" y="713994"/>
                </a:moveTo>
                <a:lnTo>
                  <a:pt x="5013198" y="713994"/>
                </a:lnTo>
                <a:lnTo>
                  <a:pt x="5013198" y="0"/>
                </a:lnTo>
                <a:lnTo>
                  <a:pt x="0" y="0"/>
                </a:lnTo>
                <a:lnTo>
                  <a:pt x="0" y="7139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92645" y="1427988"/>
            <a:ext cx="5007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/etl/data/tx_data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0" y="1949576"/>
            <a:ext cx="1588135" cy="25717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5425">
              <a:lnSpc>
                <a:spcPts val="197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8385" y="2559176"/>
            <a:ext cx="4219575" cy="282321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Sqoop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--connect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jdbc:mysql://localhost/demo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--username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root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--password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root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--table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--incremental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append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--check-column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tid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--last-value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--target-dir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/etl/data/tx_data1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-m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45195" y="2077211"/>
            <a:ext cx="2302002" cy="14439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45195" y="2077211"/>
            <a:ext cx="2302510" cy="144399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506730" marR="498475" algn="ctr">
              <a:lnSpc>
                <a:spcPct val="100000"/>
              </a:lnSpc>
              <a:spcBef>
                <a:spcPts val="170"/>
              </a:spcBef>
            </a:pPr>
            <a:r>
              <a:rPr sz="1800" spc="-5" dirty="0">
                <a:latin typeface="Calibri"/>
                <a:cs typeface="Calibri"/>
              </a:rPr>
              <a:t>pa</a:t>
            </a:r>
            <a:r>
              <a:rPr sz="1800" dirty="0">
                <a:latin typeface="Calibri"/>
                <a:cs typeface="Calibri"/>
              </a:rPr>
              <a:t>rt-m-</a:t>
            </a:r>
            <a:r>
              <a:rPr sz="1800" spc="-5" dirty="0">
                <a:latin typeface="Calibri"/>
                <a:cs typeface="Calibri"/>
              </a:rPr>
              <a:t>00000 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45195" y="3649217"/>
            <a:ext cx="2302002" cy="14439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45195" y="3649217"/>
            <a:ext cx="2302510" cy="144399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506730" marR="498475" algn="ctr">
              <a:lnSpc>
                <a:spcPct val="100000"/>
              </a:lnSpc>
              <a:spcBef>
                <a:spcPts val="175"/>
              </a:spcBef>
            </a:pPr>
            <a:r>
              <a:rPr sz="1800" spc="-5" dirty="0">
                <a:latin typeface="Calibri"/>
                <a:cs typeface="Calibri"/>
              </a:rPr>
              <a:t>pa</a:t>
            </a:r>
            <a:r>
              <a:rPr sz="1800" dirty="0">
                <a:latin typeface="Calibri"/>
                <a:cs typeface="Calibri"/>
              </a:rPr>
              <a:t>rt-m-</a:t>
            </a:r>
            <a:r>
              <a:rPr sz="1800" spc="-5" dirty="0">
                <a:latin typeface="Calibri"/>
                <a:cs typeface="Calibri"/>
              </a:rPr>
              <a:t>00001  </a:t>
            </a: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6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213</a:t>
            </a:fld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53593" y="380"/>
            <a:ext cx="5695315" cy="80264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sz="3200" spc="-15" dirty="0">
                <a:solidFill>
                  <a:srgbClr val="FFFFFF"/>
                </a:solidFill>
              </a:rPr>
              <a:t>Incremental</a:t>
            </a:r>
            <a:r>
              <a:rPr sz="3200" spc="15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append</a:t>
            </a:r>
            <a:endParaRPr sz="3200"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2205989"/>
            <a:ext cx="1588008" cy="377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2205989"/>
            <a:ext cx="1588135" cy="3778250"/>
          </a:xfrm>
          <a:custGeom>
            <a:avLst/>
            <a:gdLst/>
            <a:ahLst/>
            <a:cxnLst/>
            <a:rect l="l" t="t" r="r" b="b"/>
            <a:pathLst>
              <a:path w="1588135" h="3778250">
                <a:moveTo>
                  <a:pt x="0" y="3777996"/>
                </a:moveTo>
                <a:lnTo>
                  <a:pt x="1588008" y="3777996"/>
                </a:lnTo>
                <a:lnTo>
                  <a:pt x="1588008" y="0"/>
                </a:lnTo>
                <a:lnTo>
                  <a:pt x="0" y="0"/>
                </a:lnTo>
                <a:lnTo>
                  <a:pt x="0" y="377799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9600" y="2559050"/>
            <a:ext cx="158813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1,599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2,499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3,449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4,799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5,359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6,759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7,549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8,459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9,199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10,249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89597" y="1235202"/>
            <a:ext cx="5013198" cy="5518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89597" y="1235202"/>
            <a:ext cx="5013325" cy="5518785"/>
          </a:xfrm>
          <a:custGeom>
            <a:avLst/>
            <a:gdLst/>
            <a:ahLst/>
            <a:cxnLst/>
            <a:rect l="l" t="t" r="r" b="b"/>
            <a:pathLst>
              <a:path w="5013325" h="5518784">
                <a:moveTo>
                  <a:pt x="0" y="5518404"/>
                </a:moveTo>
                <a:lnTo>
                  <a:pt x="5013198" y="5518404"/>
                </a:lnTo>
                <a:lnTo>
                  <a:pt x="5013198" y="0"/>
                </a:lnTo>
                <a:lnTo>
                  <a:pt x="0" y="0"/>
                </a:lnTo>
                <a:lnTo>
                  <a:pt x="0" y="5518404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89979" y="1235583"/>
            <a:ext cx="5013325" cy="714375"/>
          </a:xfrm>
          <a:custGeom>
            <a:avLst/>
            <a:gdLst/>
            <a:ahLst/>
            <a:cxnLst/>
            <a:rect l="l" t="t" r="r" b="b"/>
            <a:pathLst>
              <a:path w="5013325" h="714375">
                <a:moveTo>
                  <a:pt x="5013198" y="0"/>
                </a:moveTo>
                <a:lnTo>
                  <a:pt x="0" y="0"/>
                </a:lnTo>
                <a:lnTo>
                  <a:pt x="0" y="713994"/>
                </a:lnTo>
                <a:lnTo>
                  <a:pt x="5013198" y="713994"/>
                </a:lnTo>
                <a:lnTo>
                  <a:pt x="50131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89979" y="1235583"/>
            <a:ext cx="5013325" cy="714375"/>
          </a:xfrm>
          <a:custGeom>
            <a:avLst/>
            <a:gdLst/>
            <a:ahLst/>
            <a:cxnLst/>
            <a:rect l="l" t="t" r="r" b="b"/>
            <a:pathLst>
              <a:path w="5013325" h="714375">
                <a:moveTo>
                  <a:pt x="0" y="713994"/>
                </a:moveTo>
                <a:lnTo>
                  <a:pt x="5013198" y="713994"/>
                </a:lnTo>
                <a:lnTo>
                  <a:pt x="5013198" y="0"/>
                </a:lnTo>
                <a:lnTo>
                  <a:pt x="0" y="0"/>
                </a:lnTo>
                <a:lnTo>
                  <a:pt x="0" y="7139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92645" y="1427988"/>
            <a:ext cx="5007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/etl/data/tx_data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0" y="1949576"/>
            <a:ext cx="1588135" cy="25717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4175">
              <a:lnSpc>
                <a:spcPts val="1975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8385" y="2559176"/>
            <a:ext cx="4219575" cy="282321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Sqoop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--connect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jdbc:mysql://localhost/demo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--username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root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--password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root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--table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--incremental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append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--check-column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tid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--last-value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--target-dir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/etl/data/tx_data1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-m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45195" y="2077211"/>
            <a:ext cx="2302002" cy="14439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45195" y="2077211"/>
            <a:ext cx="2302510" cy="144399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506730" marR="498475" algn="ctr">
              <a:lnSpc>
                <a:spcPct val="100000"/>
              </a:lnSpc>
              <a:spcBef>
                <a:spcPts val="170"/>
              </a:spcBef>
            </a:pPr>
            <a:r>
              <a:rPr sz="1800" spc="-5" dirty="0">
                <a:latin typeface="Calibri"/>
                <a:cs typeface="Calibri"/>
              </a:rPr>
              <a:t>pa</a:t>
            </a:r>
            <a:r>
              <a:rPr sz="1800" dirty="0">
                <a:latin typeface="Calibri"/>
                <a:cs typeface="Calibri"/>
              </a:rPr>
              <a:t>rt-m-</a:t>
            </a:r>
            <a:r>
              <a:rPr sz="1800" spc="-5" dirty="0">
                <a:latin typeface="Calibri"/>
                <a:cs typeface="Calibri"/>
              </a:rPr>
              <a:t>00000  1,599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2,499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3,249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4,799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45195" y="3693414"/>
            <a:ext cx="2302002" cy="14439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45195" y="3693414"/>
            <a:ext cx="2302510" cy="144399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506730" marR="498475" algn="ctr">
              <a:lnSpc>
                <a:spcPct val="100000"/>
              </a:lnSpc>
              <a:spcBef>
                <a:spcPts val="175"/>
              </a:spcBef>
            </a:pPr>
            <a:r>
              <a:rPr sz="1800" spc="-5" dirty="0">
                <a:latin typeface="Calibri"/>
                <a:cs typeface="Calibri"/>
              </a:rPr>
              <a:t>pa</a:t>
            </a:r>
            <a:r>
              <a:rPr sz="1800" dirty="0">
                <a:latin typeface="Calibri"/>
                <a:cs typeface="Calibri"/>
              </a:rPr>
              <a:t>rt-m-</a:t>
            </a:r>
            <a:r>
              <a:rPr sz="1800" spc="-5" dirty="0">
                <a:latin typeface="Calibri"/>
                <a:cs typeface="Calibri"/>
              </a:rPr>
              <a:t>00001  5,359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6,759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7,549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8,459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45195" y="5267705"/>
            <a:ext cx="2302002" cy="14135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45195" y="5267705"/>
            <a:ext cx="2302510" cy="141351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5"/>
              </a:spcBef>
            </a:pPr>
            <a:r>
              <a:rPr sz="1800" spc="-5" dirty="0">
                <a:latin typeface="Calibri"/>
                <a:cs typeface="Calibri"/>
              </a:rPr>
              <a:t>part-m-00002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9,199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10,249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7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214</a:t>
            </a:fld>
            <a:endParaRPr dirty="0"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2205989"/>
            <a:ext cx="1588008" cy="377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2205989"/>
            <a:ext cx="1588135" cy="3778250"/>
          </a:xfrm>
          <a:custGeom>
            <a:avLst/>
            <a:gdLst/>
            <a:ahLst/>
            <a:cxnLst/>
            <a:rect l="l" t="t" r="r" b="b"/>
            <a:pathLst>
              <a:path w="1588135" h="3778250">
                <a:moveTo>
                  <a:pt x="0" y="3777996"/>
                </a:moveTo>
                <a:lnTo>
                  <a:pt x="1588008" y="3777996"/>
                </a:lnTo>
                <a:lnTo>
                  <a:pt x="1588008" y="0"/>
                </a:lnTo>
                <a:lnTo>
                  <a:pt x="0" y="0"/>
                </a:lnTo>
                <a:lnTo>
                  <a:pt x="0" y="377799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9600" y="2696209"/>
            <a:ext cx="158813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1,599,10:03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2,499,10:04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3,449,11:07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4,799,10:08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5,359,11:05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6,759,11:10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7,549,11:13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8,459,11:15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89597" y="1235202"/>
            <a:ext cx="5013198" cy="5518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89597" y="1235202"/>
            <a:ext cx="5013325" cy="5518785"/>
          </a:xfrm>
          <a:custGeom>
            <a:avLst/>
            <a:gdLst/>
            <a:ahLst/>
            <a:cxnLst/>
            <a:rect l="l" t="t" r="r" b="b"/>
            <a:pathLst>
              <a:path w="5013325" h="5518784">
                <a:moveTo>
                  <a:pt x="0" y="5518404"/>
                </a:moveTo>
                <a:lnTo>
                  <a:pt x="5013198" y="5518404"/>
                </a:lnTo>
                <a:lnTo>
                  <a:pt x="5013198" y="0"/>
                </a:lnTo>
                <a:lnTo>
                  <a:pt x="0" y="0"/>
                </a:lnTo>
                <a:lnTo>
                  <a:pt x="0" y="5518404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89979" y="1235583"/>
            <a:ext cx="5013325" cy="714375"/>
          </a:xfrm>
          <a:custGeom>
            <a:avLst/>
            <a:gdLst/>
            <a:ahLst/>
            <a:cxnLst/>
            <a:rect l="l" t="t" r="r" b="b"/>
            <a:pathLst>
              <a:path w="5013325" h="714375">
                <a:moveTo>
                  <a:pt x="5013198" y="0"/>
                </a:moveTo>
                <a:lnTo>
                  <a:pt x="0" y="0"/>
                </a:lnTo>
                <a:lnTo>
                  <a:pt x="0" y="713994"/>
                </a:lnTo>
                <a:lnTo>
                  <a:pt x="5013198" y="713994"/>
                </a:lnTo>
                <a:lnTo>
                  <a:pt x="50131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89979" y="1235583"/>
            <a:ext cx="5013325" cy="714375"/>
          </a:xfrm>
          <a:custGeom>
            <a:avLst/>
            <a:gdLst/>
            <a:ahLst/>
            <a:cxnLst/>
            <a:rect l="l" t="t" r="r" b="b"/>
            <a:pathLst>
              <a:path w="5013325" h="714375">
                <a:moveTo>
                  <a:pt x="0" y="713994"/>
                </a:moveTo>
                <a:lnTo>
                  <a:pt x="5013198" y="713994"/>
                </a:lnTo>
                <a:lnTo>
                  <a:pt x="5013198" y="0"/>
                </a:lnTo>
                <a:lnTo>
                  <a:pt x="0" y="0"/>
                </a:lnTo>
                <a:lnTo>
                  <a:pt x="0" y="7139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92645" y="1427988"/>
            <a:ext cx="5007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/etl/data/tx_data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0" y="1949576"/>
            <a:ext cx="1588135" cy="25717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4175">
              <a:lnSpc>
                <a:spcPts val="1975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8385" y="1949576"/>
            <a:ext cx="4219575" cy="343281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930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2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Sqoop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--connect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jdbc:mysql://localhost/demo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--username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root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--password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root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--table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--incremental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lastmodified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--check-column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--last-value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10:08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--target-dir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/etl/data/tx_data1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-m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--append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45195" y="2077211"/>
            <a:ext cx="2302002" cy="14439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45195" y="2077211"/>
            <a:ext cx="2302510" cy="144399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600075" marR="498475" indent="-93345">
              <a:lnSpc>
                <a:spcPct val="100000"/>
              </a:lnSpc>
              <a:spcBef>
                <a:spcPts val="170"/>
              </a:spcBef>
            </a:pPr>
            <a:r>
              <a:rPr sz="1800" spc="-5" dirty="0">
                <a:latin typeface="Calibri"/>
                <a:cs typeface="Calibri"/>
              </a:rPr>
              <a:t>pa</a:t>
            </a:r>
            <a:r>
              <a:rPr sz="1800" dirty="0">
                <a:latin typeface="Calibri"/>
                <a:cs typeface="Calibri"/>
              </a:rPr>
              <a:t>rt-m-</a:t>
            </a:r>
            <a:r>
              <a:rPr sz="1800" spc="-5" dirty="0">
                <a:latin typeface="Calibri"/>
                <a:cs typeface="Calibri"/>
              </a:rPr>
              <a:t>00000  1,599,10:03</a:t>
            </a:r>
            <a:endParaRPr sz="1800">
              <a:latin typeface="Calibri"/>
              <a:cs typeface="Calibri"/>
            </a:endParaRPr>
          </a:p>
          <a:p>
            <a:pPr marL="6000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2,499,10:04</a:t>
            </a:r>
            <a:endParaRPr sz="1800">
              <a:latin typeface="Calibri"/>
              <a:cs typeface="Calibri"/>
            </a:endParaRPr>
          </a:p>
          <a:p>
            <a:pPr marL="6000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3,249,10:07</a:t>
            </a:r>
            <a:endParaRPr sz="1800">
              <a:latin typeface="Calibri"/>
              <a:cs typeface="Calibri"/>
            </a:endParaRPr>
          </a:p>
          <a:p>
            <a:pPr marL="6000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4,799,10:08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45195" y="3753611"/>
            <a:ext cx="2302002" cy="1764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45195" y="3753611"/>
            <a:ext cx="2302510" cy="176530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600075" marR="498475" indent="-93345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latin typeface="Calibri"/>
                <a:cs typeface="Calibri"/>
              </a:rPr>
              <a:t>pa</a:t>
            </a:r>
            <a:r>
              <a:rPr sz="1800" dirty="0">
                <a:latin typeface="Calibri"/>
                <a:cs typeface="Calibri"/>
              </a:rPr>
              <a:t>rt-m-</a:t>
            </a:r>
            <a:r>
              <a:rPr sz="1800" spc="-5" dirty="0">
                <a:latin typeface="Calibri"/>
                <a:cs typeface="Calibri"/>
              </a:rPr>
              <a:t>00001  5,359,11:05</a:t>
            </a:r>
            <a:endParaRPr sz="1800">
              <a:latin typeface="Calibri"/>
              <a:cs typeface="Calibri"/>
            </a:endParaRPr>
          </a:p>
          <a:p>
            <a:pPr marL="6000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6,759,11:10</a:t>
            </a:r>
            <a:endParaRPr sz="1800">
              <a:latin typeface="Calibri"/>
              <a:cs typeface="Calibri"/>
            </a:endParaRPr>
          </a:p>
          <a:p>
            <a:pPr marL="6000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7,549,11:13</a:t>
            </a:r>
            <a:endParaRPr sz="1800">
              <a:latin typeface="Calibri"/>
              <a:cs typeface="Calibri"/>
            </a:endParaRPr>
          </a:p>
          <a:p>
            <a:pPr marL="6000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8,459,11:15</a:t>
            </a:r>
            <a:endParaRPr sz="1800">
              <a:latin typeface="Calibri"/>
              <a:cs typeface="Calibri"/>
            </a:endParaRPr>
          </a:p>
          <a:p>
            <a:pPr marL="6000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3,449,11:07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0" y="380"/>
            <a:ext cx="6794500" cy="850900"/>
          </a:xfrm>
          <a:custGeom>
            <a:avLst/>
            <a:gdLst/>
            <a:ahLst/>
            <a:cxnLst/>
            <a:rect l="l" t="t" r="r" b="b"/>
            <a:pathLst>
              <a:path w="6794500" h="850900">
                <a:moveTo>
                  <a:pt x="6793992" y="0"/>
                </a:moveTo>
                <a:lnTo>
                  <a:pt x="0" y="0"/>
                </a:lnTo>
                <a:lnTo>
                  <a:pt x="0" y="850392"/>
                </a:lnTo>
                <a:lnTo>
                  <a:pt x="6793992" y="850392"/>
                </a:lnTo>
                <a:lnTo>
                  <a:pt x="679399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0" y="380"/>
            <a:ext cx="6794500" cy="850900"/>
          </a:xfrm>
          <a:custGeom>
            <a:avLst/>
            <a:gdLst/>
            <a:ahLst/>
            <a:cxnLst/>
            <a:rect l="l" t="t" r="r" b="b"/>
            <a:pathLst>
              <a:path w="6794500" h="850900">
                <a:moveTo>
                  <a:pt x="0" y="850392"/>
                </a:moveTo>
                <a:lnTo>
                  <a:pt x="6793992" y="850392"/>
                </a:lnTo>
                <a:lnTo>
                  <a:pt x="6793992" y="0"/>
                </a:lnTo>
                <a:lnTo>
                  <a:pt x="0" y="0"/>
                </a:lnTo>
                <a:lnTo>
                  <a:pt x="0" y="850392"/>
                </a:lnTo>
                <a:close/>
              </a:path>
            </a:pathLst>
          </a:custGeom>
          <a:ln w="12953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0" y="380"/>
            <a:ext cx="6794500" cy="67246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54940" rIns="0" bIns="0" rtlCol="0">
            <a:spAutoFit/>
          </a:bodyPr>
          <a:lstStyle/>
          <a:p>
            <a:pPr marL="493395">
              <a:lnSpc>
                <a:spcPct val="100000"/>
              </a:lnSpc>
              <a:spcBef>
                <a:spcPts val="1220"/>
              </a:spcBef>
            </a:pPr>
            <a:r>
              <a:rPr sz="3200" spc="-15" dirty="0">
                <a:solidFill>
                  <a:srgbClr val="FFFFFF"/>
                </a:solidFill>
              </a:rPr>
              <a:t>Incremental </a:t>
            </a:r>
            <a:r>
              <a:rPr sz="3200" spc="-10" dirty="0">
                <a:solidFill>
                  <a:srgbClr val="FFFFFF"/>
                </a:solidFill>
              </a:rPr>
              <a:t>last-modified </a:t>
            </a:r>
            <a:r>
              <a:rPr sz="3200" spc="-5" dirty="0">
                <a:solidFill>
                  <a:srgbClr val="FFFFFF"/>
                </a:solidFill>
              </a:rPr>
              <a:t>:</a:t>
            </a:r>
            <a:r>
              <a:rPr sz="3200" spc="95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append</a:t>
            </a:r>
            <a:endParaRPr sz="3200"/>
          </a:p>
        </p:txBody>
      </p:sp>
      <p:sp>
        <p:nvSpPr>
          <p:cNvPr id="19" name="object 19"/>
          <p:cNvSpPr/>
          <p:nvPr/>
        </p:nvSpPr>
        <p:spPr>
          <a:xfrm>
            <a:off x="0" y="672465"/>
            <a:ext cx="3105150" cy="1127125"/>
          </a:xfrm>
          <a:custGeom>
            <a:avLst/>
            <a:gdLst/>
            <a:ahLst/>
            <a:cxnLst/>
            <a:rect l="l" t="t" r="r" b="b"/>
            <a:pathLst>
              <a:path w="3105150" h="1127125">
                <a:moveTo>
                  <a:pt x="3104769" y="0"/>
                </a:moveTo>
                <a:lnTo>
                  <a:pt x="0" y="0"/>
                </a:lnTo>
                <a:lnTo>
                  <a:pt x="0" y="1126998"/>
                </a:lnTo>
                <a:lnTo>
                  <a:pt x="3104769" y="1126998"/>
                </a:lnTo>
                <a:lnTo>
                  <a:pt x="310476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72465"/>
            <a:ext cx="3105150" cy="1127125"/>
          </a:xfrm>
          <a:custGeom>
            <a:avLst/>
            <a:gdLst/>
            <a:ahLst/>
            <a:cxnLst/>
            <a:rect l="l" t="t" r="r" b="b"/>
            <a:pathLst>
              <a:path w="3105150" h="1127125">
                <a:moveTo>
                  <a:pt x="0" y="1126998"/>
                </a:moveTo>
                <a:lnTo>
                  <a:pt x="3104769" y="1126998"/>
                </a:lnTo>
                <a:lnTo>
                  <a:pt x="3104769" y="0"/>
                </a:lnTo>
                <a:lnTo>
                  <a:pt x="0" y="0"/>
                </a:lnTo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49527" y="659638"/>
            <a:ext cx="997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6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215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814577" y="933958"/>
            <a:ext cx="14674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18669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ts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 RDBMS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2205989"/>
            <a:ext cx="1588008" cy="377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2205989"/>
            <a:ext cx="1588135" cy="3778250"/>
          </a:xfrm>
          <a:custGeom>
            <a:avLst/>
            <a:gdLst/>
            <a:ahLst/>
            <a:cxnLst/>
            <a:rect l="l" t="t" r="r" b="b"/>
            <a:pathLst>
              <a:path w="1588135" h="3778250">
                <a:moveTo>
                  <a:pt x="0" y="3777996"/>
                </a:moveTo>
                <a:lnTo>
                  <a:pt x="1588008" y="3777996"/>
                </a:lnTo>
                <a:lnTo>
                  <a:pt x="1588008" y="0"/>
                </a:lnTo>
                <a:lnTo>
                  <a:pt x="0" y="0"/>
                </a:lnTo>
                <a:lnTo>
                  <a:pt x="0" y="377799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9600" y="2696209"/>
            <a:ext cx="158813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1,599,10:03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2,499,10:04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3,449,11:07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4,799,10:08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5,359,11:05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6,759,11:10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7,549,11:13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8,459,11:15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89597" y="1235202"/>
            <a:ext cx="5013198" cy="5518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89597" y="1235202"/>
            <a:ext cx="5013325" cy="5518785"/>
          </a:xfrm>
          <a:custGeom>
            <a:avLst/>
            <a:gdLst/>
            <a:ahLst/>
            <a:cxnLst/>
            <a:rect l="l" t="t" r="r" b="b"/>
            <a:pathLst>
              <a:path w="5013325" h="5518784">
                <a:moveTo>
                  <a:pt x="0" y="5518404"/>
                </a:moveTo>
                <a:lnTo>
                  <a:pt x="5013198" y="5518404"/>
                </a:lnTo>
                <a:lnTo>
                  <a:pt x="5013198" y="0"/>
                </a:lnTo>
                <a:lnTo>
                  <a:pt x="0" y="0"/>
                </a:lnTo>
                <a:lnTo>
                  <a:pt x="0" y="5518404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89979" y="1235583"/>
            <a:ext cx="5013325" cy="714375"/>
          </a:xfrm>
          <a:custGeom>
            <a:avLst/>
            <a:gdLst/>
            <a:ahLst/>
            <a:cxnLst/>
            <a:rect l="l" t="t" r="r" b="b"/>
            <a:pathLst>
              <a:path w="5013325" h="714375">
                <a:moveTo>
                  <a:pt x="5013198" y="0"/>
                </a:moveTo>
                <a:lnTo>
                  <a:pt x="0" y="0"/>
                </a:lnTo>
                <a:lnTo>
                  <a:pt x="0" y="713994"/>
                </a:lnTo>
                <a:lnTo>
                  <a:pt x="5013198" y="713994"/>
                </a:lnTo>
                <a:lnTo>
                  <a:pt x="50131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89979" y="1235583"/>
            <a:ext cx="5013325" cy="714375"/>
          </a:xfrm>
          <a:custGeom>
            <a:avLst/>
            <a:gdLst/>
            <a:ahLst/>
            <a:cxnLst/>
            <a:rect l="l" t="t" r="r" b="b"/>
            <a:pathLst>
              <a:path w="5013325" h="714375">
                <a:moveTo>
                  <a:pt x="0" y="713994"/>
                </a:moveTo>
                <a:lnTo>
                  <a:pt x="5013198" y="713994"/>
                </a:lnTo>
                <a:lnTo>
                  <a:pt x="5013198" y="0"/>
                </a:lnTo>
                <a:lnTo>
                  <a:pt x="0" y="0"/>
                </a:lnTo>
                <a:lnTo>
                  <a:pt x="0" y="7139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92645" y="1427988"/>
            <a:ext cx="5007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/etl/data/tx_data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0" y="1949576"/>
            <a:ext cx="1588135" cy="25717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4175">
              <a:lnSpc>
                <a:spcPts val="1975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8385" y="1949576"/>
            <a:ext cx="4219575" cy="343281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930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2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Sqoop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--connect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jdbc:mysql://localhost/demo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--username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root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--password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root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--table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--incremental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lastmodified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--check-column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--last-value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10:08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--target-dir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/etl/data/tx_data1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-m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--merge-key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45195" y="2077211"/>
            <a:ext cx="2302002" cy="304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45195" y="2077211"/>
            <a:ext cx="2302510" cy="304800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600075" marR="549910" indent="-4191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pa</a:t>
            </a:r>
            <a:r>
              <a:rPr sz="1800" dirty="0">
                <a:latin typeface="Calibri"/>
                <a:cs typeface="Calibri"/>
              </a:rPr>
              <a:t>rt-r-</a:t>
            </a:r>
            <a:r>
              <a:rPr sz="1800" spc="-5" dirty="0">
                <a:latin typeface="Calibri"/>
                <a:cs typeface="Calibri"/>
              </a:rPr>
              <a:t>00000  1,599,10:03</a:t>
            </a:r>
            <a:endParaRPr sz="1800">
              <a:latin typeface="Calibri"/>
              <a:cs typeface="Calibri"/>
            </a:endParaRPr>
          </a:p>
          <a:p>
            <a:pPr marL="6000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2,499,10:04</a:t>
            </a:r>
            <a:endParaRPr sz="1800">
              <a:latin typeface="Calibri"/>
              <a:cs typeface="Calibri"/>
            </a:endParaRPr>
          </a:p>
          <a:p>
            <a:pPr marL="6000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3,449,11:07</a:t>
            </a:r>
            <a:endParaRPr sz="1800">
              <a:latin typeface="Calibri"/>
              <a:cs typeface="Calibri"/>
            </a:endParaRPr>
          </a:p>
          <a:p>
            <a:pPr marL="6000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4,799,10:08</a:t>
            </a:r>
            <a:endParaRPr sz="1800">
              <a:latin typeface="Calibri"/>
              <a:cs typeface="Calibri"/>
            </a:endParaRPr>
          </a:p>
          <a:p>
            <a:pPr marL="6000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5,359,11:05</a:t>
            </a:r>
            <a:endParaRPr sz="1800">
              <a:latin typeface="Calibri"/>
              <a:cs typeface="Calibri"/>
            </a:endParaRPr>
          </a:p>
          <a:p>
            <a:pPr marL="6000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6,759,11:10</a:t>
            </a:r>
            <a:endParaRPr sz="1800">
              <a:latin typeface="Calibri"/>
              <a:cs typeface="Calibri"/>
            </a:endParaRPr>
          </a:p>
          <a:p>
            <a:pPr marL="6000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7,549,11:13</a:t>
            </a:r>
            <a:endParaRPr sz="1800">
              <a:latin typeface="Calibri"/>
              <a:cs typeface="Calibri"/>
            </a:endParaRPr>
          </a:p>
          <a:p>
            <a:pPr marL="6000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8,459,11:15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0" y="380"/>
            <a:ext cx="6794500" cy="850900"/>
          </a:xfrm>
          <a:custGeom>
            <a:avLst/>
            <a:gdLst/>
            <a:ahLst/>
            <a:cxnLst/>
            <a:rect l="l" t="t" r="r" b="b"/>
            <a:pathLst>
              <a:path w="6794500" h="850900">
                <a:moveTo>
                  <a:pt x="6793992" y="0"/>
                </a:moveTo>
                <a:lnTo>
                  <a:pt x="0" y="0"/>
                </a:lnTo>
                <a:lnTo>
                  <a:pt x="0" y="850392"/>
                </a:lnTo>
                <a:lnTo>
                  <a:pt x="6793992" y="850392"/>
                </a:lnTo>
                <a:lnTo>
                  <a:pt x="679399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0" y="380"/>
            <a:ext cx="6794500" cy="850900"/>
          </a:xfrm>
          <a:custGeom>
            <a:avLst/>
            <a:gdLst/>
            <a:ahLst/>
            <a:cxnLst/>
            <a:rect l="l" t="t" r="r" b="b"/>
            <a:pathLst>
              <a:path w="6794500" h="850900">
                <a:moveTo>
                  <a:pt x="0" y="850392"/>
                </a:moveTo>
                <a:lnTo>
                  <a:pt x="6793992" y="850392"/>
                </a:lnTo>
                <a:lnTo>
                  <a:pt x="6793992" y="0"/>
                </a:lnTo>
                <a:lnTo>
                  <a:pt x="0" y="0"/>
                </a:lnTo>
                <a:lnTo>
                  <a:pt x="0" y="850392"/>
                </a:lnTo>
                <a:close/>
              </a:path>
            </a:pathLst>
          </a:custGeom>
          <a:ln w="12953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0" y="380"/>
            <a:ext cx="6794500" cy="67246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5494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220"/>
              </a:spcBef>
            </a:pPr>
            <a:r>
              <a:rPr sz="3200" spc="-15" dirty="0">
                <a:solidFill>
                  <a:srgbClr val="FFFFFF"/>
                </a:solidFill>
              </a:rPr>
              <a:t>Incremental </a:t>
            </a:r>
            <a:r>
              <a:rPr sz="3200" spc="-10" dirty="0">
                <a:solidFill>
                  <a:srgbClr val="FFFFFF"/>
                </a:solidFill>
              </a:rPr>
              <a:t>last-modified </a:t>
            </a:r>
            <a:r>
              <a:rPr sz="3200" spc="-5" dirty="0">
                <a:solidFill>
                  <a:srgbClr val="FFFFFF"/>
                </a:solidFill>
              </a:rPr>
              <a:t>:</a:t>
            </a:r>
            <a:r>
              <a:rPr sz="3200" spc="95" dirty="0">
                <a:solidFill>
                  <a:srgbClr val="FFFFFF"/>
                </a:solidFill>
              </a:rPr>
              <a:t> </a:t>
            </a:r>
            <a:r>
              <a:rPr sz="3200" spc="-25" dirty="0">
                <a:solidFill>
                  <a:srgbClr val="FFFFFF"/>
                </a:solidFill>
              </a:rPr>
              <a:t>merge-key</a:t>
            </a:r>
            <a:endParaRPr sz="3200"/>
          </a:p>
        </p:txBody>
      </p:sp>
      <p:sp>
        <p:nvSpPr>
          <p:cNvPr id="17" name="object 17"/>
          <p:cNvSpPr/>
          <p:nvPr/>
        </p:nvSpPr>
        <p:spPr>
          <a:xfrm>
            <a:off x="0" y="672465"/>
            <a:ext cx="3105150" cy="1127125"/>
          </a:xfrm>
          <a:custGeom>
            <a:avLst/>
            <a:gdLst/>
            <a:ahLst/>
            <a:cxnLst/>
            <a:rect l="l" t="t" r="r" b="b"/>
            <a:pathLst>
              <a:path w="3105150" h="1127125">
                <a:moveTo>
                  <a:pt x="3104769" y="0"/>
                </a:moveTo>
                <a:lnTo>
                  <a:pt x="0" y="0"/>
                </a:lnTo>
                <a:lnTo>
                  <a:pt x="0" y="1126998"/>
                </a:lnTo>
                <a:lnTo>
                  <a:pt x="3104769" y="1126998"/>
                </a:lnTo>
                <a:lnTo>
                  <a:pt x="310476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72465"/>
            <a:ext cx="3105150" cy="1127125"/>
          </a:xfrm>
          <a:custGeom>
            <a:avLst/>
            <a:gdLst/>
            <a:ahLst/>
            <a:cxnLst/>
            <a:rect l="l" t="t" r="r" b="b"/>
            <a:pathLst>
              <a:path w="3105150" h="1127125">
                <a:moveTo>
                  <a:pt x="0" y="1126998"/>
                </a:moveTo>
                <a:lnTo>
                  <a:pt x="3104769" y="1126998"/>
                </a:lnTo>
                <a:lnTo>
                  <a:pt x="3104769" y="0"/>
                </a:lnTo>
                <a:lnTo>
                  <a:pt x="0" y="0"/>
                </a:lnTo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49527" y="659638"/>
            <a:ext cx="997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5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216</a:t>
            </a:fld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814577" y="933958"/>
            <a:ext cx="14674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18669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ts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 RDBMS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405" y="152400"/>
            <a:ext cx="5013198" cy="2903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0405" y="152400"/>
            <a:ext cx="5013325" cy="2904490"/>
          </a:xfrm>
          <a:custGeom>
            <a:avLst/>
            <a:gdLst/>
            <a:ahLst/>
            <a:cxnLst/>
            <a:rect l="l" t="t" r="r" b="b"/>
            <a:pathLst>
              <a:path w="5013325" h="2904490">
                <a:moveTo>
                  <a:pt x="0" y="2903982"/>
                </a:moveTo>
                <a:lnTo>
                  <a:pt x="5013198" y="2903982"/>
                </a:lnTo>
                <a:lnTo>
                  <a:pt x="5013198" y="0"/>
                </a:lnTo>
                <a:lnTo>
                  <a:pt x="0" y="0"/>
                </a:lnTo>
                <a:lnTo>
                  <a:pt x="0" y="2903982"/>
                </a:lnTo>
                <a:close/>
              </a:path>
            </a:pathLst>
          </a:custGeom>
          <a:ln w="6095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0787" y="380"/>
            <a:ext cx="5013325" cy="714375"/>
          </a:xfrm>
          <a:custGeom>
            <a:avLst/>
            <a:gdLst/>
            <a:ahLst/>
            <a:cxnLst/>
            <a:rect l="l" t="t" r="r" b="b"/>
            <a:pathLst>
              <a:path w="5013325" h="714375">
                <a:moveTo>
                  <a:pt x="5013198" y="0"/>
                </a:moveTo>
                <a:lnTo>
                  <a:pt x="0" y="0"/>
                </a:lnTo>
                <a:lnTo>
                  <a:pt x="0" y="713994"/>
                </a:lnTo>
                <a:lnTo>
                  <a:pt x="5013198" y="713994"/>
                </a:lnTo>
                <a:lnTo>
                  <a:pt x="50131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0787" y="380"/>
            <a:ext cx="5013325" cy="714375"/>
          </a:xfrm>
          <a:custGeom>
            <a:avLst/>
            <a:gdLst/>
            <a:ahLst/>
            <a:cxnLst/>
            <a:rect l="l" t="t" r="r" b="b"/>
            <a:pathLst>
              <a:path w="5013325" h="714375">
                <a:moveTo>
                  <a:pt x="0" y="713994"/>
                </a:moveTo>
                <a:lnTo>
                  <a:pt x="5013198" y="713994"/>
                </a:lnTo>
                <a:lnTo>
                  <a:pt x="5013198" y="0"/>
                </a:lnTo>
                <a:lnTo>
                  <a:pt x="0" y="0"/>
                </a:lnTo>
                <a:lnTo>
                  <a:pt x="0" y="7139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3454" y="152400"/>
            <a:ext cx="5007610" cy="5619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27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15"/>
              </a:spcBef>
            </a:pPr>
            <a:r>
              <a:rPr sz="1800" spc="-10" dirty="0">
                <a:solidFill>
                  <a:srgbClr val="FFFFFF"/>
                </a:solidFill>
              </a:rPr>
              <a:t>/etl/data/tx_data</a:t>
            </a:r>
            <a:endParaRPr sz="1800"/>
          </a:p>
        </p:txBody>
      </p:sp>
      <p:sp>
        <p:nvSpPr>
          <p:cNvPr id="7" name="object 7"/>
          <p:cNvSpPr/>
          <p:nvPr/>
        </p:nvSpPr>
        <p:spPr>
          <a:xfrm>
            <a:off x="1556003" y="995172"/>
            <a:ext cx="2302002" cy="1443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56003" y="995172"/>
            <a:ext cx="2302510" cy="144335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599440" marR="498475" indent="-93345">
              <a:lnSpc>
                <a:spcPct val="100000"/>
              </a:lnSpc>
              <a:spcBef>
                <a:spcPts val="170"/>
              </a:spcBef>
            </a:pPr>
            <a:r>
              <a:rPr sz="1800" spc="-5" dirty="0">
                <a:latin typeface="Calibri"/>
                <a:cs typeface="Calibri"/>
              </a:rPr>
              <a:t>pa</a:t>
            </a:r>
            <a:r>
              <a:rPr sz="1800" dirty="0">
                <a:latin typeface="Calibri"/>
                <a:cs typeface="Calibri"/>
              </a:rPr>
              <a:t>rt-m-</a:t>
            </a:r>
            <a:r>
              <a:rPr sz="1800" spc="-5" dirty="0">
                <a:latin typeface="Calibri"/>
                <a:cs typeface="Calibri"/>
              </a:rPr>
              <a:t>00000  1,599,10:03</a:t>
            </a:r>
            <a:endParaRPr sz="1800">
              <a:latin typeface="Calibri"/>
              <a:cs typeface="Calibri"/>
            </a:endParaRPr>
          </a:p>
          <a:p>
            <a:pPr marL="599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2,499,10:04</a:t>
            </a:r>
            <a:endParaRPr sz="1800">
              <a:latin typeface="Calibri"/>
              <a:cs typeface="Calibri"/>
            </a:endParaRPr>
          </a:p>
          <a:p>
            <a:pPr marL="599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3,249,10:07</a:t>
            </a:r>
            <a:endParaRPr sz="1800">
              <a:latin typeface="Calibri"/>
              <a:cs typeface="Calibri"/>
            </a:endParaRPr>
          </a:p>
          <a:p>
            <a:pPr marL="599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4,799,10:08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31202" y="24383"/>
            <a:ext cx="4058411" cy="30319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31202" y="24383"/>
            <a:ext cx="4058920" cy="3032125"/>
          </a:xfrm>
          <a:custGeom>
            <a:avLst/>
            <a:gdLst/>
            <a:ahLst/>
            <a:cxnLst/>
            <a:rect l="l" t="t" r="r" b="b"/>
            <a:pathLst>
              <a:path w="4058920" h="3032125">
                <a:moveTo>
                  <a:pt x="0" y="3031997"/>
                </a:moveTo>
                <a:lnTo>
                  <a:pt x="4058411" y="3031997"/>
                </a:lnTo>
                <a:lnTo>
                  <a:pt x="4058411" y="0"/>
                </a:lnTo>
                <a:lnTo>
                  <a:pt x="0" y="0"/>
                </a:lnTo>
                <a:lnTo>
                  <a:pt x="0" y="303199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31582" y="24765"/>
            <a:ext cx="4058920" cy="665480"/>
          </a:xfrm>
          <a:custGeom>
            <a:avLst/>
            <a:gdLst/>
            <a:ahLst/>
            <a:cxnLst/>
            <a:rect l="l" t="t" r="r" b="b"/>
            <a:pathLst>
              <a:path w="4058920" h="665480">
                <a:moveTo>
                  <a:pt x="4058411" y="0"/>
                </a:moveTo>
                <a:lnTo>
                  <a:pt x="0" y="0"/>
                </a:lnTo>
                <a:lnTo>
                  <a:pt x="0" y="665226"/>
                </a:lnTo>
                <a:lnTo>
                  <a:pt x="4058411" y="665226"/>
                </a:lnTo>
                <a:lnTo>
                  <a:pt x="40584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31582" y="24765"/>
            <a:ext cx="4058920" cy="665480"/>
          </a:xfrm>
          <a:custGeom>
            <a:avLst/>
            <a:gdLst/>
            <a:ahLst/>
            <a:cxnLst/>
            <a:rect l="l" t="t" r="r" b="b"/>
            <a:pathLst>
              <a:path w="4058920" h="665480">
                <a:moveTo>
                  <a:pt x="0" y="665226"/>
                </a:moveTo>
                <a:lnTo>
                  <a:pt x="4058411" y="665226"/>
                </a:lnTo>
                <a:lnTo>
                  <a:pt x="4058411" y="0"/>
                </a:lnTo>
                <a:lnTo>
                  <a:pt x="0" y="0"/>
                </a:lnTo>
                <a:lnTo>
                  <a:pt x="0" y="665226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34250" y="192278"/>
            <a:ext cx="4052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05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/user/tguser/transactions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73390" y="1018794"/>
            <a:ext cx="2302002" cy="16443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73390" y="1018794"/>
            <a:ext cx="2302510" cy="164465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ts val="2039"/>
              </a:lnSpc>
            </a:pPr>
            <a:r>
              <a:rPr sz="1800" spc="-5" dirty="0">
                <a:latin typeface="Calibri"/>
                <a:cs typeface="Calibri"/>
              </a:rPr>
              <a:t>part-m-00001</a:t>
            </a:r>
            <a:endParaRPr sz="1800">
              <a:latin typeface="Calibri"/>
              <a:cs typeface="Calibri"/>
            </a:endParaRPr>
          </a:p>
          <a:p>
            <a:pPr marL="6000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5,359,11:05</a:t>
            </a:r>
            <a:endParaRPr sz="1800">
              <a:latin typeface="Calibri"/>
              <a:cs typeface="Calibri"/>
            </a:endParaRPr>
          </a:p>
          <a:p>
            <a:pPr marL="6000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6,759,11:10</a:t>
            </a:r>
            <a:endParaRPr sz="1800">
              <a:latin typeface="Calibri"/>
              <a:cs typeface="Calibri"/>
            </a:endParaRPr>
          </a:p>
          <a:p>
            <a:pPr marL="6000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7,549,11:13</a:t>
            </a:r>
            <a:endParaRPr sz="1800">
              <a:latin typeface="Calibri"/>
              <a:cs typeface="Calibri"/>
            </a:endParaRPr>
          </a:p>
          <a:p>
            <a:pPr marL="6000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8,459,11:15</a:t>
            </a:r>
            <a:endParaRPr sz="1800">
              <a:latin typeface="Calibri"/>
              <a:cs typeface="Calibri"/>
            </a:endParaRPr>
          </a:p>
          <a:p>
            <a:pPr marL="6000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3,449,11:07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22772" y="3056763"/>
            <a:ext cx="1419860" cy="946785"/>
          </a:xfrm>
          <a:custGeom>
            <a:avLst/>
            <a:gdLst/>
            <a:ahLst/>
            <a:cxnLst/>
            <a:rect l="l" t="t" r="r" b="b"/>
            <a:pathLst>
              <a:path w="1419859" h="946785">
                <a:moveTo>
                  <a:pt x="709802" y="0"/>
                </a:moveTo>
                <a:lnTo>
                  <a:pt x="0" y="473201"/>
                </a:lnTo>
                <a:lnTo>
                  <a:pt x="709802" y="946404"/>
                </a:lnTo>
                <a:lnTo>
                  <a:pt x="1419605" y="473201"/>
                </a:lnTo>
                <a:lnTo>
                  <a:pt x="709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2772" y="3056763"/>
            <a:ext cx="1419860" cy="946785"/>
          </a:xfrm>
          <a:custGeom>
            <a:avLst/>
            <a:gdLst/>
            <a:ahLst/>
            <a:cxnLst/>
            <a:rect l="l" t="t" r="r" b="b"/>
            <a:pathLst>
              <a:path w="1419859" h="946785">
                <a:moveTo>
                  <a:pt x="0" y="473201"/>
                </a:moveTo>
                <a:lnTo>
                  <a:pt x="709802" y="0"/>
                </a:lnTo>
                <a:lnTo>
                  <a:pt x="1419605" y="473201"/>
                </a:lnTo>
                <a:lnTo>
                  <a:pt x="709802" y="946404"/>
                </a:lnTo>
                <a:lnTo>
                  <a:pt x="0" y="473201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59855" y="3365500"/>
            <a:ext cx="346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04210" y="2429891"/>
            <a:ext cx="2719070" cy="1106805"/>
          </a:xfrm>
          <a:custGeom>
            <a:avLst/>
            <a:gdLst/>
            <a:ahLst/>
            <a:cxnLst/>
            <a:rect l="l" t="t" r="r" b="b"/>
            <a:pathLst>
              <a:path w="2719070" h="1106804">
                <a:moveTo>
                  <a:pt x="2644387" y="1080086"/>
                </a:moveTo>
                <a:lnTo>
                  <a:pt x="2633726" y="1106551"/>
                </a:lnTo>
                <a:lnTo>
                  <a:pt x="2718689" y="1099693"/>
                </a:lnTo>
                <a:lnTo>
                  <a:pt x="2705517" y="1084834"/>
                </a:lnTo>
                <a:lnTo>
                  <a:pt x="2656204" y="1084834"/>
                </a:lnTo>
                <a:lnTo>
                  <a:pt x="2644387" y="1080086"/>
                </a:lnTo>
                <a:close/>
              </a:path>
              <a:path w="2719070" h="1106804">
                <a:moveTo>
                  <a:pt x="2651500" y="1062433"/>
                </a:moveTo>
                <a:lnTo>
                  <a:pt x="2644387" y="1080086"/>
                </a:lnTo>
                <a:lnTo>
                  <a:pt x="2656204" y="1084834"/>
                </a:lnTo>
                <a:lnTo>
                  <a:pt x="2663316" y="1067181"/>
                </a:lnTo>
                <a:lnTo>
                  <a:pt x="2651500" y="1062433"/>
                </a:lnTo>
                <a:close/>
              </a:path>
              <a:path w="2719070" h="1106804">
                <a:moveTo>
                  <a:pt x="2662174" y="1035938"/>
                </a:moveTo>
                <a:lnTo>
                  <a:pt x="2651500" y="1062433"/>
                </a:lnTo>
                <a:lnTo>
                  <a:pt x="2663316" y="1067181"/>
                </a:lnTo>
                <a:lnTo>
                  <a:pt x="2656204" y="1084834"/>
                </a:lnTo>
                <a:lnTo>
                  <a:pt x="2705517" y="1084834"/>
                </a:lnTo>
                <a:lnTo>
                  <a:pt x="2662174" y="1035938"/>
                </a:lnTo>
                <a:close/>
              </a:path>
              <a:path w="2719070" h="1106804">
                <a:moveTo>
                  <a:pt x="7112" y="0"/>
                </a:moveTo>
                <a:lnTo>
                  <a:pt x="0" y="17780"/>
                </a:lnTo>
                <a:lnTo>
                  <a:pt x="2644387" y="1080086"/>
                </a:lnTo>
                <a:lnTo>
                  <a:pt x="2651500" y="1062433"/>
                </a:lnTo>
                <a:lnTo>
                  <a:pt x="7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42379" y="2654680"/>
            <a:ext cx="2385695" cy="885190"/>
          </a:xfrm>
          <a:custGeom>
            <a:avLst/>
            <a:gdLst/>
            <a:ahLst/>
            <a:cxnLst/>
            <a:rect l="l" t="t" r="r" b="b"/>
            <a:pathLst>
              <a:path w="2385695" h="885189">
                <a:moveTo>
                  <a:pt x="58547" y="813435"/>
                </a:moveTo>
                <a:lnTo>
                  <a:pt x="0" y="875284"/>
                </a:lnTo>
                <a:lnTo>
                  <a:pt x="84581" y="885063"/>
                </a:lnTo>
                <a:lnTo>
                  <a:pt x="76411" y="862584"/>
                </a:lnTo>
                <a:lnTo>
                  <a:pt x="62865" y="862584"/>
                </a:lnTo>
                <a:lnTo>
                  <a:pt x="56388" y="844677"/>
                </a:lnTo>
                <a:lnTo>
                  <a:pt x="68324" y="840335"/>
                </a:lnTo>
                <a:lnTo>
                  <a:pt x="58547" y="813435"/>
                </a:lnTo>
                <a:close/>
              </a:path>
              <a:path w="2385695" h="885189">
                <a:moveTo>
                  <a:pt x="68324" y="840335"/>
                </a:moveTo>
                <a:lnTo>
                  <a:pt x="56388" y="844677"/>
                </a:lnTo>
                <a:lnTo>
                  <a:pt x="62865" y="862584"/>
                </a:lnTo>
                <a:lnTo>
                  <a:pt x="74829" y="858232"/>
                </a:lnTo>
                <a:lnTo>
                  <a:pt x="68324" y="840335"/>
                </a:lnTo>
                <a:close/>
              </a:path>
              <a:path w="2385695" h="885189">
                <a:moveTo>
                  <a:pt x="74829" y="858232"/>
                </a:moveTo>
                <a:lnTo>
                  <a:pt x="62865" y="862584"/>
                </a:lnTo>
                <a:lnTo>
                  <a:pt x="76411" y="862584"/>
                </a:lnTo>
                <a:lnTo>
                  <a:pt x="74829" y="858232"/>
                </a:lnTo>
                <a:close/>
              </a:path>
              <a:path w="2385695" h="885189">
                <a:moveTo>
                  <a:pt x="2378964" y="0"/>
                </a:moveTo>
                <a:lnTo>
                  <a:pt x="68324" y="840335"/>
                </a:lnTo>
                <a:lnTo>
                  <a:pt x="74829" y="858232"/>
                </a:lnTo>
                <a:lnTo>
                  <a:pt x="2385568" y="17780"/>
                </a:lnTo>
                <a:lnTo>
                  <a:pt x="2378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45814" y="4059173"/>
            <a:ext cx="5013197" cy="27988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5814" y="4059173"/>
            <a:ext cx="5013325" cy="2799080"/>
          </a:xfrm>
          <a:custGeom>
            <a:avLst/>
            <a:gdLst/>
            <a:ahLst/>
            <a:cxnLst/>
            <a:rect l="l" t="t" r="r" b="b"/>
            <a:pathLst>
              <a:path w="5013325" h="2799079">
                <a:moveTo>
                  <a:pt x="5013197" y="2798822"/>
                </a:moveTo>
                <a:lnTo>
                  <a:pt x="5013197" y="0"/>
                </a:lnTo>
                <a:lnTo>
                  <a:pt x="0" y="0"/>
                </a:lnTo>
                <a:lnTo>
                  <a:pt x="0" y="2798822"/>
                </a:lnTo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46195" y="3906392"/>
            <a:ext cx="5013325" cy="714375"/>
          </a:xfrm>
          <a:custGeom>
            <a:avLst/>
            <a:gdLst/>
            <a:ahLst/>
            <a:cxnLst/>
            <a:rect l="l" t="t" r="r" b="b"/>
            <a:pathLst>
              <a:path w="5013325" h="714375">
                <a:moveTo>
                  <a:pt x="5013198" y="0"/>
                </a:moveTo>
                <a:lnTo>
                  <a:pt x="0" y="0"/>
                </a:lnTo>
                <a:lnTo>
                  <a:pt x="0" y="713993"/>
                </a:lnTo>
                <a:lnTo>
                  <a:pt x="5013198" y="713993"/>
                </a:lnTo>
                <a:lnTo>
                  <a:pt x="50131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46195" y="3906392"/>
            <a:ext cx="5013325" cy="714375"/>
          </a:xfrm>
          <a:custGeom>
            <a:avLst/>
            <a:gdLst/>
            <a:ahLst/>
            <a:cxnLst/>
            <a:rect l="l" t="t" r="r" b="b"/>
            <a:pathLst>
              <a:path w="5013325" h="714375">
                <a:moveTo>
                  <a:pt x="0" y="713993"/>
                </a:moveTo>
                <a:lnTo>
                  <a:pt x="5013198" y="713993"/>
                </a:lnTo>
                <a:lnTo>
                  <a:pt x="5013198" y="0"/>
                </a:lnTo>
                <a:lnTo>
                  <a:pt x="0" y="0"/>
                </a:lnTo>
                <a:lnTo>
                  <a:pt x="0" y="713993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848861" y="4059173"/>
            <a:ext cx="5007610" cy="56134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270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1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/etl/data/tx_data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01411" y="4901184"/>
            <a:ext cx="2302001" cy="14439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01411" y="4901184"/>
            <a:ext cx="2302510" cy="1443990"/>
          </a:xfrm>
          <a:custGeom>
            <a:avLst/>
            <a:gdLst/>
            <a:ahLst/>
            <a:cxnLst/>
            <a:rect l="l" t="t" r="r" b="b"/>
            <a:pathLst>
              <a:path w="2302509" h="1443989">
                <a:moveTo>
                  <a:pt x="0" y="1443990"/>
                </a:moveTo>
                <a:lnTo>
                  <a:pt x="2302001" y="1443990"/>
                </a:lnTo>
                <a:lnTo>
                  <a:pt x="2302001" y="0"/>
                </a:lnTo>
                <a:lnTo>
                  <a:pt x="0" y="0"/>
                </a:lnTo>
                <a:lnTo>
                  <a:pt x="0" y="144399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848861" y="4819142"/>
            <a:ext cx="500761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part-r-00000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45"/>
              </a:spcBef>
            </a:pPr>
            <a:r>
              <a:rPr sz="1050" dirty="0">
                <a:latin typeface="Calibri"/>
                <a:cs typeface="Calibri"/>
              </a:rPr>
              <a:t>1,599,10:03</a:t>
            </a:r>
            <a:endParaRPr sz="105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050" dirty="0">
                <a:latin typeface="Calibri"/>
                <a:cs typeface="Calibri"/>
              </a:rPr>
              <a:t>2,499,10:04</a:t>
            </a:r>
            <a:endParaRPr sz="105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050" dirty="0">
                <a:latin typeface="Calibri"/>
                <a:cs typeface="Calibri"/>
              </a:rPr>
              <a:t>3,449,11:07</a:t>
            </a:r>
            <a:endParaRPr sz="105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Calibri"/>
                <a:cs typeface="Calibri"/>
              </a:rPr>
              <a:t>4,799,10:08</a:t>
            </a:r>
            <a:endParaRPr sz="105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050" dirty="0">
                <a:latin typeface="Calibri"/>
                <a:cs typeface="Calibri"/>
              </a:rPr>
              <a:t>5,359,11:05</a:t>
            </a:r>
            <a:endParaRPr sz="105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050" dirty="0">
                <a:latin typeface="Calibri"/>
                <a:cs typeface="Calibri"/>
              </a:rPr>
              <a:t>6,759,11:10</a:t>
            </a:r>
            <a:endParaRPr sz="105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050" dirty="0">
                <a:latin typeface="Calibri"/>
                <a:cs typeface="Calibri"/>
              </a:rPr>
              <a:t>7,549,11:13</a:t>
            </a:r>
            <a:endParaRPr sz="105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050" dirty="0">
                <a:latin typeface="Calibri"/>
                <a:cs typeface="Calibri"/>
              </a:rPr>
              <a:t>8,459,11:15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8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217</a:t>
            </a:fld>
            <a:endParaRPr dirty="0"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6511290" cy="22288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SQOOP job </a:t>
            </a:r>
            <a:r>
              <a:rPr sz="2800" dirty="0">
                <a:latin typeface="Calibri"/>
                <a:cs typeface="Calibri"/>
              </a:rPr>
              <a:t>: mapper</a:t>
            </a:r>
            <a:r>
              <a:rPr sz="2800" spc="-5" dirty="0">
                <a:latin typeface="Calibri"/>
                <a:cs typeface="Calibri"/>
              </a:rPr>
              <a:t> only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SQOOP job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5" dirty="0">
                <a:latin typeface="Calibri"/>
                <a:cs typeface="Calibri"/>
              </a:rPr>
              <a:t>last-modified </a:t>
            </a:r>
            <a:r>
              <a:rPr sz="2800" dirty="0">
                <a:latin typeface="Calibri"/>
                <a:cs typeface="Calibri"/>
              </a:rPr>
              <a:t>with </a:t>
            </a:r>
            <a:r>
              <a:rPr sz="2800" spc="-25" dirty="0">
                <a:latin typeface="Calibri"/>
                <a:cs typeface="Calibri"/>
              </a:rPr>
              <a:t>merge-key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2 MR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jobs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1 Mapper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1 Map </a:t>
            </a:r>
            <a:r>
              <a:rPr sz="2400" spc="-10" dirty="0">
                <a:latin typeface="Calibri"/>
                <a:cs typeface="Calibri"/>
              </a:rPr>
              <a:t>Reduce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Job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218</a:t>
            </a:fld>
            <a:endParaRPr dirty="0"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4761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5" dirty="0">
                <a:latin typeface="Calibri Light"/>
                <a:cs typeface="Calibri Light"/>
              </a:rPr>
              <a:t>Performance</a:t>
            </a:r>
            <a:r>
              <a:rPr sz="4400" b="0" spc="-75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tuning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232664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Nu</a:t>
            </a:r>
            <a:r>
              <a:rPr sz="2800" spc="-10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-mappe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Fetch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size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71703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A</a:t>
            </a:r>
            <a:r>
              <a:rPr sz="4400" b="0" spc="-35" dirty="0">
                <a:latin typeface="Calibri Light"/>
                <a:cs typeface="Calibri Light"/>
              </a:rPr>
              <a:t>g</a:t>
            </a:r>
            <a:r>
              <a:rPr sz="4400" b="0" spc="-5" dirty="0">
                <a:latin typeface="Calibri Light"/>
                <a:cs typeface="Calibri Light"/>
              </a:rPr>
              <a:t>enda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5203825" cy="15589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Big</a:t>
            </a:r>
            <a:r>
              <a:rPr sz="2800" spc="-20" dirty="0">
                <a:latin typeface="Calibri"/>
                <a:cs typeface="Calibri"/>
              </a:rPr>
              <a:t> Data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Problems </a:t>
            </a:r>
            <a:r>
              <a:rPr sz="2800" spc="-5" dirty="0">
                <a:latin typeface="Calibri"/>
                <a:cs typeface="Calibri"/>
              </a:rPr>
              <a:t>associated </a:t>
            </a:r>
            <a:r>
              <a:rPr sz="2800" dirty="0">
                <a:latin typeface="Calibri"/>
                <a:cs typeface="Calibri"/>
              </a:rPr>
              <a:t>with Big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Limitation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traditional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DPS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5944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 Light"/>
                <a:cs typeface="Calibri Light"/>
              </a:rPr>
              <a:t>How </a:t>
            </a:r>
            <a:r>
              <a:rPr sz="4400" b="0" spc="-25" dirty="0">
                <a:latin typeface="Calibri Light"/>
                <a:cs typeface="Calibri Light"/>
              </a:rPr>
              <a:t>to </a:t>
            </a:r>
            <a:r>
              <a:rPr sz="4400" b="0" spc="-20" dirty="0">
                <a:latin typeface="Calibri Light"/>
                <a:cs typeface="Calibri Light"/>
              </a:rPr>
              <a:t>Preserve </a:t>
            </a:r>
            <a:r>
              <a:rPr sz="4400" b="0" spc="-15" dirty="0">
                <a:latin typeface="Calibri Light"/>
                <a:cs typeface="Calibri Light"/>
              </a:rPr>
              <a:t>last</a:t>
            </a:r>
            <a:r>
              <a:rPr sz="4400" b="0" spc="20" dirty="0">
                <a:latin typeface="Calibri Light"/>
                <a:cs typeface="Calibri Light"/>
              </a:rPr>
              <a:t> </a:t>
            </a:r>
            <a:r>
              <a:rPr sz="4400" b="0" spc="-15" dirty="0">
                <a:latin typeface="Calibri Light"/>
                <a:cs typeface="Calibri Light"/>
              </a:rPr>
              <a:t>value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18011" y="6463538"/>
            <a:ext cx="256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220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5920105" cy="2581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Create </a:t>
            </a:r>
            <a:r>
              <a:rPr sz="2800" spc="-5" dirty="0">
                <a:latin typeface="Calibri"/>
                <a:cs typeface="Calibri"/>
              </a:rPr>
              <a:t>sqoop job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incremental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query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“products_incremental”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Last-value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100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--exec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“products_incremental”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Last-value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250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1577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Summa</a:t>
            </a:r>
            <a:r>
              <a:rPr sz="4400" b="0" spc="10" dirty="0">
                <a:latin typeface="Calibri Light"/>
                <a:cs typeface="Calibri Light"/>
              </a:rPr>
              <a:t>r</a:t>
            </a:r>
            <a:r>
              <a:rPr sz="4400" b="0" dirty="0">
                <a:latin typeface="Calibri Light"/>
                <a:cs typeface="Calibri Light"/>
              </a:rPr>
              <a:t>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6397625" cy="387731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5" dirty="0">
                <a:latin typeface="Calibri"/>
                <a:cs typeface="Calibri"/>
              </a:rPr>
              <a:t>Target </a:t>
            </a:r>
            <a:r>
              <a:rPr sz="2800" spc="-10" dirty="0">
                <a:latin typeface="Calibri"/>
                <a:cs typeface="Calibri"/>
              </a:rPr>
              <a:t>vs warehouse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Import </a:t>
            </a:r>
            <a:r>
              <a:rPr sz="2800" spc="-10" dirty="0">
                <a:latin typeface="Calibri"/>
                <a:cs typeface="Calibri"/>
              </a:rPr>
              <a:t>table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dirty="0">
                <a:latin typeface="Calibri"/>
                <a:cs typeface="Calibri"/>
              </a:rPr>
              <a:t>and without </a:t>
            </a:r>
            <a:r>
              <a:rPr sz="2800" spc="-5" dirty="0">
                <a:latin typeface="Calibri"/>
                <a:cs typeface="Calibri"/>
              </a:rPr>
              <a:t>primary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key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-m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  <a:tab pos="1933575" algn="l"/>
              </a:tabLst>
            </a:pPr>
            <a:r>
              <a:rPr sz="2400" spc="-5" dirty="0">
                <a:latin typeface="Calibri"/>
                <a:cs typeface="Calibri"/>
              </a:rPr>
              <a:t>--split-by	&lt;col_name&gt;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Incremental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append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Incremental </a:t>
            </a:r>
            <a:r>
              <a:rPr sz="2800" spc="-5" dirty="0">
                <a:latin typeface="Calibri"/>
                <a:cs typeface="Calibri"/>
              </a:rPr>
              <a:t>lastmodified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append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Incremental </a:t>
            </a:r>
            <a:r>
              <a:rPr sz="2800" spc="-5" dirty="0">
                <a:latin typeface="Calibri"/>
                <a:cs typeface="Calibri"/>
              </a:rPr>
              <a:t>lastmodified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merge-key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Sqoop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Job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36851"/>
            <a:ext cx="6444615" cy="4253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5" dirty="0">
                <a:latin typeface="Calibri"/>
                <a:cs typeface="Calibri"/>
              </a:rPr>
              <a:t>Default </a:t>
            </a:r>
            <a:r>
              <a:rPr sz="2600" spc="-5" dirty="0">
                <a:latin typeface="Calibri"/>
                <a:cs typeface="Calibri"/>
              </a:rPr>
              <a:t>no. of </a:t>
            </a:r>
            <a:r>
              <a:rPr sz="2600" spc="-10" dirty="0">
                <a:latin typeface="Calibri"/>
                <a:cs typeface="Calibri"/>
              </a:rPr>
              <a:t>mappers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?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5" dirty="0">
                <a:latin typeface="Calibri"/>
                <a:cs typeface="Calibri"/>
              </a:rPr>
              <a:t>Default </a:t>
            </a:r>
            <a:r>
              <a:rPr sz="2600" spc="-10" dirty="0">
                <a:latin typeface="Calibri"/>
                <a:cs typeface="Calibri"/>
              </a:rPr>
              <a:t>location </a:t>
            </a:r>
            <a:r>
              <a:rPr sz="2600" dirty="0">
                <a:latin typeface="Calibri"/>
                <a:cs typeface="Calibri"/>
              </a:rPr>
              <a:t>?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/user/username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298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45" dirty="0">
                <a:latin typeface="Calibri"/>
                <a:cs typeface="Calibri"/>
              </a:rPr>
              <a:t>Table </a:t>
            </a:r>
            <a:r>
              <a:rPr sz="2600" spc="-5" dirty="0">
                <a:latin typeface="Calibri"/>
                <a:cs typeface="Calibri"/>
              </a:rPr>
              <a:t>without primary</a:t>
            </a:r>
            <a:r>
              <a:rPr sz="2600" spc="7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key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35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--split-by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49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-m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35" dirty="0">
                <a:latin typeface="Calibri"/>
                <a:cs typeface="Calibri"/>
              </a:rPr>
              <a:t>Target-dir </a:t>
            </a:r>
            <a:r>
              <a:rPr sz="2600" spc="-10" dirty="0">
                <a:latin typeface="Calibri"/>
                <a:cs typeface="Calibri"/>
              </a:rPr>
              <a:t>vs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warehouse-dir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Import newly </a:t>
            </a:r>
            <a:r>
              <a:rPr sz="2600" spc="-10" dirty="0">
                <a:latin typeface="Calibri"/>
                <a:cs typeface="Calibri"/>
              </a:rPr>
              <a:t>inserted </a:t>
            </a:r>
            <a:r>
              <a:rPr sz="2600" spc="-20" dirty="0">
                <a:latin typeface="Calibri"/>
                <a:cs typeface="Calibri"/>
              </a:rPr>
              <a:t>records </a:t>
            </a:r>
            <a:r>
              <a:rPr sz="2600" spc="-5" dirty="0">
                <a:latin typeface="Calibri"/>
                <a:cs typeface="Calibri"/>
              </a:rPr>
              <a:t>in RDBMS</a:t>
            </a:r>
            <a:r>
              <a:rPr sz="2600" spc="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table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Incremental </a:t>
            </a:r>
            <a:r>
              <a:rPr sz="2600" spc="-5" dirty="0">
                <a:latin typeface="Calibri"/>
                <a:cs typeface="Calibri"/>
              </a:rPr>
              <a:t>lastmodified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append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5" dirty="0">
                <a:latin typeface="Calibri"/>
                <a:cs typeface="Calibri"/>
              </a:rPr>
              <a:t>incremental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append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Incremental </a:t>
            </a:r>
            <a:r>
              <a:rPr sz="2600" spc="-5" dirty="0">
                <a:latin typeface="Calibri"/>
                <a:cs typeface="Calibri"/>
              </a:rPr>
              <a:t>lastmodified | </a:t>
            </a:r>
            <a:r>
              <a:rPr sz="2600" spc="-20" dirty="0">
                <a:latin typeface="Calibri"/>
                <a:cs typeface="Calibri"/>
              </a:rPr>
              <a:t>--merge-key </a:t>
            </a:r>
            <a:r>
              <a:rPr sz="2600" spc="-5" dirty="0">
                <a:latin typeface="Calibri"/>
                <a:cs typeface="Calibri"/>
              </a:rPr>
              <a:t>: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2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Reducer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222</a:t>
            </a:fld>
            <a:endParaRPr dirty="0"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181" y="345186"/>
            <a:ext cx="2927604" cy="1876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6379" y="673988"/>
            <a:ext cx="1308100" cy="417830"/>
          </a:xfrm>
          <a:custGeom>
            <a:avLst/>
            <a:gdLst/>
            <a:ahLst/>
            <a:cxnLst/>
            <a:rect l="l" t="t" r="r" b="b"/>
            <a:pathLst>
              <a:path w="1308100" h="417830">
                <a:moveTo>
                  <a:pt x="1307591" y="0"/>
                </a:moveTo>
                <a:lnTo>
                  <a:pt x="0" y="0"/>
                </a:lnTo>
                <a:lnTo>
                  <a:pt x="0" y="417575"/>
                </a:lnTo>
                <a:lnTo>
                  <a:pt x="1307591" y="417575"/>
                </a:lnTo>
                <a:lnTo>
                  <a:pt x="13075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6379" y="673988"/>
            <a:ext cx="1308100" cy="417830"/>
          </a:xfrm>
          <a:custGeom>
            <a:avLst/>
            <a:gdLst/>
            <a:ahLst/>
            <a:cxnLst/>
            <a:rect l="l" t="t" r="r" b="b"/>
            <a:pathLst>
              <a:path w="1308100" h="417830">
                <a:moveTo>
                  <a:pt x="0" y="417575"/>
                </a:moveTo>
                <a:lnTo>
                  <a:pt x="1307591" y="417575"/>
                </a:lnTo>
                <a:lnTo>
                  <a:pt x="130759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15136" y="787908"/>
            <a:ext cx="3708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logs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8778" y="826388"/>
            <a:ext cx="1308100" cy="417830"/>
          </a:xfrm>
          <a:custGeom>
            <a:avLst/>
            <a:gdLst/>
            <a:ahLst/>
            <a:cxnLst/>
            <a:rect l="l" t="t" r="r" b="b"/>
            <a:pathLst>
              <a:path w="1308100" h="417830">
                <a:moveTo>
                  <a:pt x="1307592" y="0"/>
                </a:moveTo>
                <a:lnTo>
                  <a:pt x="0" y="0"/>
                </a:lnTo>
                <a:lnTo>
                  <a:pt x="0" y="417575"/>
                </a:lnTo>
                <a:lnTo>
                  <a:pt x="1307592" y="417575"/>
                </a:lnTo>
                <a:lnTo>
                  <a:pt x="1307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8778" y="826388"/>
            <a:ext cx="1308100" cy="417830"/>
          </a:xfrm>
          <a:custGeom>
            <a:avLst/>
            <a:gdLst/>
            <a:ahLst/>
            <a:cxnLst/>
            <a:rect l="l" t="t" r="r" b="b"/>
            <a:pathLst>
              <a:path w="1308100" h="417830">
                <a:moveTo>
                  <a:pt x="0" y="417575"/>
                </a:moveTo>
                <a:lnTo>
                  <a:pt x="1307592" y="417575"/>
                </a:lnTo>
                <a:lnTo>
                  <a:pt x="1307592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67536" y="940308"/>
            <a:ext cx="3708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logs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51178" y="978788"/>
            <a:ext cx="1308100" cy="417830"/>
          </a:xfrm>
          <a:custGeom>
            <a:avLst/>
            <a:gdLst/>
            <a:ahLst/>
            <a:cxnLst/>
            <a:rect l="l" t="t" r="r" b="b"/>
            <a:pathLst>
              <a:path w="1308100" h="417830">
                <a:moveTo>
                  <a:pt x="1307592" y="0"/>
                </a:moveTo>
                <a:lnTo>
                  <a:pt x="0" y="0"/>
                </a:lnTo>
                <a:lnTo>
                  <a:pt x="0" y="417575"/>
                </a:lnTo>
                <a:lnTo>
                  <a:pt x="1307592" y="417575"/>
                </a:lnTo>
                <a:lnTo>
                  <a:pt x="1307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1178" y="978788"/>
            <a:ext cx="1308100" cy="417830"/>
          </a:xfrm>
          <a:custGeom>
            <a:avLst/>
            <a:gdLst/>
            <a:ahLst/>
            <a:cxnLst/>
            <a:rect l="l" t="t" r="r" b="b"/>
            <a:pathLst>
              <a:path w="1308100" h="417830">
                <a:moveTo>
                  <a:pt x="0" y="417575"/>
                </a:moveTo>
                <a:lnTo>
                  <a:pt x="1307592" y="417575"/>
                </a:lnTo>
                <a:lnTo>
                  <a:pt x="1307592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19936" y="1092708"/>
            <a:ext cx="3708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logs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75969" y="1131188"/>
            <a:ext cx="1235710" cy="441325"/>
          </a:xfrm>
          <a:custGeom>
            <a:avLst/>
            <a:gdLst/>
            <a:ahLst/>
            <a:cxnLst/>
            <a:rect l="l" t="t" r="r" b="b"/>
            <a:pathLst>
              <a:path w="1235710" h="441325">
                <a:moveTo>
                  <a:pt x="1235202" y="0"/>
                </a:moveTo>
                <a:lnTo>
                  <a:pt x="0" y="0"/>
                </a:lnTo>
                <a:lnTo>
                  <a:pt x="0" y="441198"/>
                </a:lnTo>
                <a:lnTo>
                  <a:pt x="1235202" y="441198"/>
                </a:lnTo>
                <a:lnTo>
                  <a:pt x="1235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969" y="1131188"/>
            <a:ext cx="1235710" cy="441325"/>
          </a:xfrm>
          <a:custGeom>
            <a:avLst/>
            <a:gdLst/>
            <a:ahLst/>
            <a:cxnLst/>
            <a:rect l="l" t="t" r="r" b="b"/>
            <a:pathLst>
              <a:path w="1235710" h="441325">
                <a:moveTo>
                  <a:pt x="0" y="441198"/>
                </a:moveTo>
                <a:lnTo>
                  <a:pt x="1235202" y="441198"/>
                </a:lnTo>
                <a:lnTo>
                  <a:pt x="1235202" y="0"/>
                </a:lnTo>
                <a:lnTo>
                  <a:pt x="0" y="0"/>
                </a:lnTo>
                <a:lnTo>
                  <a:pt x="0" y="441198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3181" y="345186"/>
            <a:ext cx="2927985" cy="187706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57300" marR="1018540" algn="ctr">
              <a:lnSpc>
                <a:spcPct val="100000"/>
              </a:lnSpc>
              <a:spcBef>
                <a:spcPts val="151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Logs0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  500GB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97570" y="273177"/>
            <a:ext cx="3890010" cy="2005330"/>
          </a:xfrm>
          <a:custGeom>
            <a:avLst/>
            <a:gdLst/>
            <a:ahLst/>
            <a:cxnLst/>
            <a:rect l="l" t="t" r="r" b="b"/>
            <a:pathLst>
              <a:path w="3890009" h="2005330">
                <a:moveTo>
                  <a:pt x="1945004" y="0"/>
                </a:moveTo>
                <a:lnTo>
                  <a:pt x="1868633" y="252"/>
                </a:lnTo>
                <a:lnTo>
                  <a:pt x="1793007" y="1005"/>
                </a:lnTo>
                <a:lnTo>
                  <a:pt x="1718181" y="2248"/>
                </a:lnTo>
                <a:lnTo>
                  <a:pt x="1644209" y="3971"/>
                </a:lnTo>
                <a:lnTo>
                  <a:pt x="1571145" y="6167"/>
                </a:lnTo>
                <a:lnTo>
                  <a:pt x="1499042" y="8825"/>
                </a:lnTo>
                <a:lnTo>
                  <a:pt x="1427956" y="11936"/>
                </a:lnTo>
                <a:lnTo>
                  <a:pt x="1357939" y="15491"/>
                </a:lnTo>
                <a:lnTo>
                  <a:pt x="1289047" y="19480"/>
                </a:lnTo>
                <a:lnTo>
                  <a:pt x="1221332" y="23895"/>
                </a:lnTo>
                <a:lnTo>
                  <a:pt x="1154850" y="28726"/>
                </a:lnTo>
                <a:lnTo>
                  <a:pt x="1089654" y="33963"/>
                </a:lnTo>
                <a:lnTo>
                  <a:pt x="1025798" y="39598"/>
                </a:lnTo>
                <a:lnTo>
                  <a:pt x="963337" y="45621"/>
                </a:lnTo>
                <a:lnTo>
                  <a:pt x="902324" y="52023"/>
                </a:lnTo>
                <a:lnTo>
                  <a:pt x="842813" y="58794"/>
                </a:lnTo>
                <a:lnTo>
                  <a:pt x="784859" y="65925"/>
                </a:lnTo>
                <a:lnTo>
                  <a:pt x="728516" y="73408"/>
                </a:lnTo>
                <a:lnTo>
                  <a:pt x="673837" y="81232"/>
                </a:lnTo>
                <a:lnTo>
                  <a:pt x="620877" y="89389"/>
                </a:lnTo>
                <a:lnTo>
                  <a:pt x="569690" y="97869"/>
                </a:lnTo>
                <a:lnTo>
                  <a:pt x="520329" y="106663"/>
                </a:lnTo>
                <a:lnTo>
                  <a:pt x="472850" y="115761"/>
                </a:lnTo>
                <a:lnTo>
                  <a:pt x="427305" y="125154"/>
                </a:lnTo>
                <a:lnTo>
                  <a:pt x="383749" y="134834"/>
                </a:lnTo>
                <a:lnTo>
                  <a:pt x="342236" y="144790"/>
                </a:lnTo>
                <a:lnTo>
                  <a:pt x="302821" y="155013"/>
                </a:lnTo>
                <a:lnTo>
                  <a:pt x="265557" y="165495"/>
                </a:lnTo>
                <a:lnTo>
                  <a:pt x="197697" y="187195"/>
                </a:lnTo>
                <a:lnTo>
                  <a:pt x="139092" y="209816"/>
                </a:lnTo>
                <a:lnTo>
                  <a:pt x="90172" y="233284"/>
                </a:lnTo>
                <a:lnTo>
                  <a:pt x="51370" y="257524"/>
                </a:lnTo>
                <a:lnTo>
                  <a:pt x="13085" y="295171"/>
                </a:lnTo>
                <a:lnTo>
                  <a:pt x="0" y="334137"/>
                </a:lnTo>
                <a:lnTo>
                  <a:pt x="0" y="1670685"/>
                </a:lnTo>
                <a:lnTo>
                  <a:pt x="13085" y="1709650"/>
                </a:lnTo>
                <a:lnTo>
                  <a:pt x="51370" y="1747297"/>
                </a:lnTo>
                <a:lnTo>
                  <a:pt x="90172" y="1771537"/>
                </a:lnTo>
                <a:lnTo>
                  <a:pt x="139092" y="1795005"/>
                </a:lnTo>
                <a:lnTo>
                  <a:pt x="197697" y="1817626"/>
                </a:lnTo>
                <a:lnTo>
                  <a:pt x="265557" y="1839326"/>
                </a:lnTo>
                <a:lnTo>
                  <a:pt x="302821" y="1849808"/>
                </a:lnTo>
                <a:lnTo>
                  <a:pt x="342236" y="1860031"/>
                </a:lnTo>
                <a:lnTo>
                  <a:pt x="383749" y="1869987"/>
                </a:lnTo>
                <a:lnTo>
                  <a:pt x="427305" y="1879667"/>
                </a:lnTo>
                <a:lnTo>
                  <a:pt x="472850" y="1889060"/>
                </a:lnTo>
                <a:lnTo>
                  <a:pt x="520329" y="1898158"/>
                </a:lnTo>
                <a:lnTo>
                  <a:pt x="569690" y="1906952"/>
                </a:lnTo>
                <a:lnTo>
                  <a:pt x="620877" y="1915432"/>
                </a:lnTo>
                <a:lnTo>
                  <a:pt x="673837" y="1923589"/>
                </a:lnTo>
                <a:lnTo>
                  <a:pt x="728516" y="1931413"/>
                </a:lnTo>
                <a:lnTo>
                  <a:pt x="784859" y="1938896"/>
                </a:lnTo>
                <a:lnTo>
                  <a:pt x="842813" y="1946027"/>
                </a:lnTo>
                <a:lnTo>
                  <a:pt x="902324" y="1952798"/>
                </a:lnTo>
                <a:lnTo>
                  <a:pt x="963337" y="1959200"/>
                </a:lnTo>
                <a:lnTo>
                  <a:pt x="1025798" y="1965223"/>
                </a:lnTo>
                <a:lnTo>
                  <a:pt x="1089654" y="1970858"/>
                </a:lnTo>
                <a:lnTo>
                  <a:pt x="1154850" y="1976095"/>
                </a:lnTo>
                <a:lnTo>
                  <a:pt x="1221332" y="1980926"/>
                </a:lnTo>
                <a:lnTo>
                  <a:pt x="1289047" y="1985341"/>
                </a:lnTo>
                <a:lnTo>
                  <a:pt x="1357939" y="1989330"/>
                </a:lnTo>
                <a:lnTo>
                  <a:pt x="1427956" y="1992885"/>
                </a:lnTo>
                <a:lnTo>
                  <a:pt x="1499042" y="1995996"/>
                </a:lnTo>
                <a:lnTo>
                  <a:pt x="1571145" y="1998654"/>
                </a:lnTo>
                <a:lnTo>
                  <a:pt x="1644209" y="2000850"/>
                </a:lnTo>
                <a:lnTo>
                  <a:pt x="1718181" y="2002573"/>
                </a:lnTo>
                <a:lnTo>
                  <a:pt x="1793007" y="2003816"/>
                </a:lnTo>
                <a:lnTo>
                  <a:pt x="1868633" y="2004569"/>
                </a:lnTo>
                <a:lnTo>
                  <a:pt x="1945004" y="2004822"/>
                </a:lnTo>
                <a:lnTo>
                  <a:pt x="2021376" y="2004569"/>
                </a:lnTo>
                <a:lnTo>
                  <a:pt x="2097002" y="2003816"/>
                </a:lnTo>
                <a:lnTo>
                  <a:pt x="2171828" y="2002573"/>
                </a:lnTo>
                <a:lnTo>
                  <a:pt x="2245800" y="2000850"/>
                </a:lnTo>
                <a:lnTo>
                  <a:pt x="2318864" y="1998654"/>
                </a:lnTo>
                <a:lnTo>
                  <a:pt x="2390967" y="1995996"/>
                </a:lnTo>
                <a:lnTo>
                  <a:pt x="2462053" y="1992885"/>
                </a:lnTo>
                <a:lnTo>
                  <a:pt x="2532070" y="1989330"/>
                </a:lnTo>
                <a:lnTo>
                  <a:pt x="2600962" y="1985341"/>
                </a:lnTo>
                <a:lnTo>
                  <a:pt x="2668677" y="1980926"/>
                </a:lnTo>
                <a:lnTo>
                  <a:pt x="2735159" y="1976095"/>
                </a:lnTo>
                <a:lnTo>
                  <a:pt x="2800355" y="1970858"/>
                </a:lnTo>
                <a:lnTo>
                  <a:pt x="2864211" y="1965223"/>
                </a:lnTo>
                <a:lnTo>
                  <a:pt x="2926672" y="1959200"/>
                </a:lnTo>
                <a:lnTo>
                  <a:pt x="2987685" y="1952798"/>
                </a:lnTo>
                <a:lnTo>
                  <a:pt x="3047196" y="1946027"/>
                </a:lnTo>
                <a:lnTo>
                  <a:pt x="3105150" y="1938896"/>
                </a:lnTo>
                <a:lnTo>
                  <a:pt x="3161493" y="1931413"/>
                </a:lnTo>
                <a:lnTo>
                  <a:pt x="3216172" y="1923589"/>
                </a:lnTo>
                <a:lnTo>
                  <a:pt x="3269132" y="1915432"/>
                </a:lnTo>
                <a:lnTo>
                  <a:pt x="3320319" y="1906952"/>
                </a:lnTo>
                <a:lnTo>
                  <a:pt x="3369680" y="1898158"/>
                </a:lnTo>
                <a:lnTo>
                  <a:pt x="3417159" y="1889060"/>
                </a:lnTo>
                <a:lnTo>
                  <a:pt x="3462704" y="1879667"/>
                </a:lnTo>
                <a:lnTo>
                  <a:pt x="3506260" y="1869987"/>
                </a:lnTo>
                <a:lnTo>
                  <a:pt x="3547773" y="1860031"/>
                </a:lnTo>
                <a:lnTo>
                  <a:pt x="3587188" y="1849808"/>
                </a:lnTo>
                <a:lnTo>
                  <a:pt x="3624452" y="1839326"/>
                </a:lnTo>
                <a:lnTo>
                  <a:pt x="3692312" y="1817626"/>
                </a:lnTo>
                <a:lnTo>
                  <a:pt x="3750917" y="1795005"/>
                </a:lnTo>
                <a:lnTo>
                  <a:pt x="3799837" y="1771537"/>
                </a:lnTo>
                <a:lnTo>
                  <a:pt x="3838639" y="1747297"/>
                </a:lnTo>
                <a:lnTo>
                  <a:pt x="3876924" y="1709650"/>
                </a:lnTo>
                <a:lnTo>
                  <a:pt x="3890009" y="1670685"/>
                </a:lnTo>
                <a:lnTo>
                  <a:pt x="3890009" y="334137"/>
                </a:lnTo>
                <a:lnTo>
                  <a:pt x="3876924" y="295171"/>
                </a:lnTo>
                <a:lnTo>
                  <a:pt x="3838639" y="257524"/>
                </a:lnTo>
                <a:lnTo>
                  <a:pt x="3799837" y="233284"/>
                </a:lnTo>
                <a:lnTo>
                  <a:pt x="3750917" y="209816"/>
                </a:lnTo>
                <a:lnTo>
                  <a:pt x="3692312" y="187195"/>
                </a:lnTo>
                <a:lnTo>
                  <a:pt x="3624452" y="165495"/>
                </a:lnTo>
                <a:lnTo>
                  <a:pt x="3587188" y="155013"/>
                </a:lnTo>
                <a:lnTo>
                  <a:pt x="3547773" y="144790"/>
                </a:lnTo>
                <a:lnTo>
                  <a:pt x="3506260" y="134834"/>
                </a:lnTo>
                <a:lnTo>
                  <a:pt x="3462704" y="125154"/>
                </a:lnTo>
                <a:lnTo>
                  <a:pt x="3417159" y="115761"/>
                </a:lnTo>
                <a:lnTo>
                  <a:pt x="3369680" y="106663"/>
                </a:lnTo>
                <a:lnTo>
                  <a:pt x="3320319" y="97869"/>
                </a:lnTo>
                <a:lnTo>
                  <a:pt x="3269132" y="89389"/>
                </a:lnTo>
                <a:lnTo>
                  <a:pt x="3216172" y="81232"/>
                </a:lnTo>
                <a:lnTo>
                  <a:pt x="3161493" y="73408"/>
                </a:lnTo>
                <a:lnTo>
                  <a:pt x="3105150" y="65925"/>
                </a:lnTo>
                <a:lnTo>
                  <a:pt x="3047196" y="58794"/>
                </a:lnTo>
                <a:lnTo>
                  <a:pt x="2987685" y="52023"/>
                </a:lnTo>
                <a:lnTo>
                  <a:pt x="2926672" y="45621"/>
                </a:lnTo>
                <a:lnTo>
                  <a:pt x="2864211" y="39598"/>
                </a:lnTo>
                <a:lnTo>
                  <a:pt x="2800355" y="33963"/>
                </a:lnTo>
                <a:lnTo>
                  <a:pt x="2735159" y="28726"/>
                </a:lnTo>
                <a:lnTo>
                  <a:pt x="2668677" y="23895"/>
                </a:lnTo>
                <a:lnTo>
                  <a:pt x="2600962" y="19480"/>
                </a:lnTo>
                <a:lnTo>
                  <a:pt x="2532070" y="15491"/>
                </a:lnTo>
                <a:lnTo>
                  <a:pt x="2462053" y="11936"/>
                </a:lnTo>
                <a:lnTo>
                  <a:pt x="2390967" y="8825"/>
                </a:lnTo>
                <a:lnTo>
                  <a:pt x="2318864" y="6167"/>
                </a:lnTo>
                <a:lnTo>
                  <a:pt x="2245800" y="3971"/>
                </a:lnTo>
                <a:lnTo>
                  <a:pt x="2171828" y="2248"/>
                </a:lnTo>
                <a:lnTo>
                  <a:pt x="2097002" y="1005"/>
                </a:lnTo>
                <a:lnTo>
                  <a:pt x="2021376" y="252"/>
                </a:lnTo>
                <a:lnTo>
                  <a:pt x="1945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97570" y="607313"/>
            <a:ext cx="3890010" cy="334645"/>
          </a:xfrm>
          <a:custGeom>
            <a:avLst/>
            <a:gdLst/>
            <a:ahLst/>
            <a:cxnLst/>
            <a:rect l="l" t="t" r="r" b="b"/>
            <a:pathLst>
              <a:path w="3890009" h="334644">
                <a:moveTo>
                  <a:pt x="3890009" y="0"/>
                </a:moveTo>
                <a:lnTo>
                  <a:pt x="3876924" y="38965"/>
                </a:lnTo>
                <a:lnTo>
                  <a:pt x="3838639" y="76612"/>
                </a:lnTo>
                <a:lnTo>
                  <a:pt x="3799837" y="100852"/>
                </a:lnTo>
                <a:lnTo>
                  <a:pt x="3750917" y="124320"/>
                </a:lnTo>
                <a:lnTo>
                  <a:pt x="3692312" y="146941"/>
                </a:lnTo>
                <a:lnTo>
                  <a:pt x="3624452" y="168641"/>
                </a:lnTo>
                <a:lnTo>
                  <a:pt x="3587188" y="179123"/>
                </a:lnTo>
                <a:lnTo>
                  <a:pt x="3547773" y="189346"/>
                </a:lnTo>
                <a:lnTo>
                  <a:pt x="3506260" y="199302"/>
                </a:lnTo>
                <a:lnTo>
                  <a:pt x="3462704" y="208982"/>
                </a:lnTo>
                <a:lnTo>
                  <a:pt x="3417159" y="218375"/>
                </a:lnTo>
                <a:lnTo>
                  <a:pt x="3369680" y="227473"/>
                </a:lnTo>
                <a:lnTo>
                  <a:pt x="3320319" y="236267"/>
                </a:lnTo>
                <a:lnTo>
                  <a:pt x="3269132" y="244747"/>
                </a:lnTo>
                <a:lnTo>
                  <a:pt x="3216172" y="252904"/>
                </a:lnTo>
                <a:lnTo>
                  <a:pt x="3161493" y="260728"/>
                </a:lnTo>
                <a:lnTo>
                  <a:pt x="3105150" y="268211"/>
                </a:lnTo>
                <a:lnTo>
                  <a:pt x="3047196" y="275342"/>
                </a:lnTo>
                <a:lnTo>
                  <a:pt x="2987685" y="282113"/>
                </a:lnTo>
                <a:lnTo>
                  <a:pt x="2926672" y="288515"/>
                </a:lnTo>
                <a:lnTo>
                  <a:pt x="2864211" y="294538"/>
                </a:lnTo>
                <a:lnTo>
                  <a:pt x="2800355" y="300173"/>
                </a:lnTo>
                <a:lnTo>
                  <a:pt x="2735159" y="305410"/>
                </a:lnTo>
                <a:lnTo>
                  <a:pt x="2668677" y="310241"/>
                </a:lnTo>
                <a:lnTo>
                  <a:pt x="2600962" y="314656"/>
                </a:lnTo>
                <a:lnTo>
                  <a:pt x="2532070" y="318645"/>
                </a:lnTo>
                <a:lnTo>
                  <a:pt x="2462053" y="322200"/>
                </a:lnTo>
                <a:lnTo>
                  <a:pt x="2390967" y="325311"/>
                </a:lnTo>
                <a:lnTo>
                  <a:pt x="2318864" y="327969"/>
                </a:lnTo>
                <a:lnTo>
                  <a:pt x="2245800" y="330165"/>
                </a:lnTo>
                <a:lnTo>
                  <a:pt x="2171828" y="331888"/>
                </a:lnTo>
                <a:lnTo>
                  <a:pt x="2097002" y="333131"/>
                </a:lnTo>
                <a:lnTo>
                  <a:pt x="2021376" y="333884"/>
                </a:lnTo>
                <a:lnTo>
                  <a:pt x="1945004" y="334137"/>
                </a:lnTo>
                <a:lnTo>
                  <a:pt x="1868633" y="333884"/>
                </a:lnTo>
                <a:lnTo>
                  <a:pt x="1793007" y="333131"/>
                </a:lnTo>
                <a:lnTo>
                  <a:pt x="1718181" y="331888"/>
                </a:lnTo>
                <a:lnTo>
                  <a:pt x="1644209" y="330165"/>
                </a:lnTo>
                <a:lnTo>
                  <a:pt x="1571145" y="327969"/>
                </a:lnTo>
                <a:lnTo>
                  <a:pt x="1499042" y="325311"/>
                </a:lnTo>
                <a:lnTo>
                  <a:pt x="1427956" y="322200"/>
                </a:lnTo>
                <a:lnTo>
                  <a:pt x="1357939" y="318645"/>
                </a:lnTo>
                <a:lnTo>
                  <a:pt x="1289047" y="314656"/>
                </a:lnTo>
                <a:lnTo>
                  <a:pt x="1221332" y="310241"/>
                </a:lnTo>
                <a:lnTo>
                  <a:pt x="1154850" y="305410"/>
                </a:lnTo>
                <a:lnTo>
                  <a:pt x="1089654" y="300173"/>
                </a:lnTo>
                <a:lnTo>
                  <a:pt x="1025798" y="294538"/>
                </a:lnTo>
                <a:lnTo>
                  <a:pt x="963337" y="288515"/>
                </a:lnTo>
                <a:lnTo>
                  <a:pt x="902324" y="282113"/>
                </a:lnTo>
                <a:lnTo>
                  <a:pt x="842813" y="275342"/>
                </a:lnTo>
                <a:lnTo>
                  <a:pt x="784859" y="268211"/>
                </a:lnTo>
                <a:lnTo>
                  <a:pt x="728516" y="260728"/>
                </a:lnTo>
                <a:lnTo>
                  <a:pt x="673837" y="252904"/>
                </a:lnTo>
                <a:lnTo>
                  <a:pt x="620877" y="244747"/>
                </a:lnTo>
                <a:lnTo>
                  <a:pt x="569690" y="236267"/>
                </a:lnTo>
                <a:lnTo>
                  <a:pt x="520329" y="227473"/>
                </a:lnTo>
                <a:lnTo>
                  <a:pt x="472850" y="218375"/>
                </a:lnTo>
                <a:lnTo>
                  <a:pt x="427305" y="208982"/>
                </a:lnTo>
                <a:lnTo>
                  <a:pt x="383749" y="199302"/>
                </a:lnTo>
                <a:lnTo>
                  <a:pt x="342236" y="189346"/>
                </a:lnTo>
                <a:lnTo>
                  <a:pt x="302821" y="179123"/>
                </a:lnTo>
                <a:lnTo>
                  <a:pt x="265557" y="168641"/>
                </a:lnTo>
                <a:lnTo>
                  <a:pt x="197697" y="146941"/>
                </a:lnTo>
                <a:lnTo>
                  <a:pt x="139092" y="124320"/>
                </a:lnTo>
                <a:lnTo>
                  <a:pt x="90172" y="100852"/>
                </a:lnTo>
                <a:lnTo>
                  <a:pt x="51370" y="76612"/>
                </a:lnTo>
                <a:lnTo>
                  <a:pt x="13085" y="38965"/>
                </a:lnTo>
                <a:lnTo>
                  <a:pt x="1472" y="13119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407143" y="1003808"/>
            <a:ext cx="10712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HDFS</a:t>
            </a:r>
            <a:endParaRPr sz="18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/d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a/logs/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Logs0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41167" y="1237996"/>
            <a:ext cx="4756785" cy="76200"/>
          </a:xfrm>
          <a:custGeom>
            <a:avLst/>
            <a:gdLst/>
            <a:ahLst/>
            <a:cxnLst/>
            <a:rect l="l" t="t" r="r" b="b"/>
            <a:pathLst>
              <a:path w="4756784" h="76200">
                <a:moveTo>
                  <a:pt x="4737640" y="28575"/>
                </a:moveTo>
                <a:lnTo>
                  <a:pt x="4692904" y="28575"/>
                </a:lnTo>
                <a:lnTo>
                  <a:pt x="4693031" y="47625"/>
                </a:lnTo>
                <a:lnTo>
                  <a:pt x="4680283" y="47646"/>
                </a:lnTo>
                <a:lnTo>
                  <a:pt x="4680331" y="76200"/>
                </a:lnTo>
                <a:lnTo>
                  <a:pt x="4756531" y="37973"/>
                </a:lnTo>
                <a:lnTo>
                  <a:pt x="4737640" y="28575"/>
                </a:lnTo>
                <a:close/>
              </a:path>
              <a:path w="4756784" h="76200">
                <a:moveTo>
                  <a:pt x="4680251" y="28596"/>
                </a:moveTo>
                <a:lnTo>
                  <a:pt x="0" y="36449"/>
                </a:lnTo>
                <a:lnTo>
                  <a:pt x="0" y="55499"/>
                </a:lnTo>
                <a:lnTo>
                  <a:pt x="4680283" y="47646"/>
                </a:lnTo>
                <a:lnTo>
                  <a:pt x="4680251" y="28596"/>
                </a:lnTo>
                <a:close/>
              </a:path>
              <a:path w="4756784" h="76200">
                <a:moveTo>
                  <a:pt x="4692904" y="28575"/>
                </a:moveTo>
                <a:lnTo>
                  <a:pt x="4680251" y="28596"/>
                </a:lnTo>
                <a:lnTo>
                  <a:pt x="4680283" y="47646"/>
                </a:lnTo>
                <a:lnTo>
                  <a:pt x="4693031" y="47625"/>
                </a:lnTo>
                <a:lnTo>
                  <a:pt x="4692904" y="28575"/>
                </a:lnTo>
                <a:close/>
              </a:path>
              <a:path w="4756784" h="76200">
                <a:moveTo>
                  <a:pt x="4680204" y="0"/>
                </a:moveTo>
                <a:lnTo>
                  <a:pt x="4680251" y="28596"/>
                </a:lnTo>
                <a:lnTo>
                  <a:pt x="4737640" y="28575"/>
                </a:lnTo>
                <a:lnTo>
                  <a:pt x="46802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3997" y="132587"/>
            <a:ext cx="3184398" cy="409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793997" y="132587"/>
            <a:ext cx="3184525" cy="40957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409"/>
              </a:spcBef>
            </a:pPr>
            <a:r>
              <a:rPr sz="1800" spc="-10" dirty="0"/>
              <a:t>hdfs dfs </a:t>
            </a:r>
            <a:r>
              <a:rPr sz="1800" spc="-5" dirty="0"/>
              <a:t>–put </a:t>
            </a:r>
            <a:r>
              <a:rPr sz="1800" dirty="0"/>
              <a:t>log</a:t>
            </a:r>
            <a:r>
              <a:rPr sz="1800" spc="10" dirty="0"/>
              <a:t> </a:t>
            </a:r>
            <a:r>
              <a:rPr sz="1800" spc="-5" dirty="0"/>
              <a:t>/data/logs</a:t>
            </a:r>
            <a:endParaRPr sz="1800"/>
          </a:p>
        </p:txBody>
      </p:sp>
      <p:sp>
        <p:nvSpPr>
          <p:cNvPr id="21" name="object 21"/>
          <p:cNvSpPr/>
          <p:nvPr/>
        </p:nvSpPr>
        <p:spPr>
          <a:xfrm>
            <a:off x="313181" y="4188453"/>
            <a:ext cx="2558034" cy="446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3181" y="4188453"/>
            <a:ext cx="2558415" cy="446405"/>
          </a:xfrm>
          <a:custGeom>
            <a:avLst/>
            <a:gdLst/>
            <a:ahLst/>
            <a:cxnLst/>
            <a:rect l="l" t="t" r="r" b="b"/>
            <a:pathLst>
              <a:path w="2558415" h="446404">
                <a:moveTo>
                  <a:pt x="0" y="26803"/>
                </a:moveTo>
                <a:lnTo>
                  <a:pt x="49192" y="17230"/>
                </a:lnTo>
                <a:lnTo>
                  <a:pt x="98385" y="9955"/>
                </a:lnTo>
                <a:lnTo>
                  <a:pt x="147578" y="4786"/>
                </a:lnTo>
                <a:lnTo>
                  <a:pt x="196771" y="1531"/>
                </a:lnTo>
                <a:lnTo>
                  <a:pt x="245964" y="0"/>
                </a:lnTo>
                <a:lnTo>
                  <a:pt x="295157" y="0"/>
                </a:lnTo>
                <a:lnTo>
                  <a:pt x="344350" y="1340"/>
                </a:lnTo>
                <a:lnTo>
                  <a:pt x="393543" y="3829"/>
                </a:lnTo>
                <a:lnTo>
                  <a:pt x="442736" y="7275"/>
                </a:lnTo>
                <a:lnTo>
                  <a:pt x="491929" y="11487"/>
                </a:lnTo>
                <a:lnTo>
                  <a:pt x="541122" y="16273"/>
                </a:lnTo>
                <a:lnTo>
                  <a:pt x="590315" y="21442"/>
                </a:lnTo>
                <a:lnTo>
                  <a:pt x="639508" y="26803"/>
                </a:lnTo>
                <a:lnTo>
                  <a:pt x="688701" y="32164"/>
                </a:lnTo>
                <a:lnTo>
                  <a:pt x="737894" y="37333"/>
                </a:lnTo>
                <a:lnTo>
                  <a:pt x="787087" y="42119"/>
                </a:lnTo>
                <a:lnTo>
                  <a:pt x="836280" y="46331"/>
                </a:lnTo>
                <a:lnTo>
                  <a:pt x="885473" y="49777"/>
                </a:lnTo>
                <a:lnTo>
                  <a:pt x="934666" y="52266"/>
                </a:lnTo>
                <a:lnTo>
                  <a:pt x="983859" y="53607"/>
                </a:lnTo>
                <a:lnTo>
                  <a:pt x="1033052" y="53607"/>
                </a:lnTo>
                <a:lnTo>
                  <a:pt x="1082245" y="52075"/>
                </a:lnTo>
                <a:lnTo>
                  <a:pt x="1131438" y="48820"/>
                </a:lnTo>
                <a:lnTo>
                  <a:pt x="1180631" y="43651"/>
                </a:lnTo>
                <a:lnTo>
                  <a:pt x="1229824" y="36376"/>
                </a:lnTo>
                <a:lnTo>
                  <a:pt x="1279017" y="26803"/>
                </a:lnTo>
                <a:lnTo>
                  <a:pt x="1328209" y="17230"/>
                </a:lnTo>
                <a:lnTo>
                  <a:pt x="1377402" y="9955"/>
                </a:lnTo>
                <a:lnTo>
                  <a:pt x="1426595" y="4786"/>
                </a:lnTo>
                <a:lnTo>
                  <a:pt x="1475788" y="1531"/>
                </a:lnTo>
                <a:lnTo>
                  <a:pt x="1524981" y="0"/>
                </a:lnTo>
                <a:lnTo>
                  <a:pt x="1574174" y="0"/>
                </a:lnTo>
                <a:lnTo>
                  <a:pt x="1623367" y="1340"/>
                </a:lnTo>
                <a:lnTo>
                  <a:pt x="1672560" y="3829"/>
                </a:lnTo>
                <a:lnTo>
                  <a:pt x="1721753" y="7275"/>
                </a:lnTo>
                <a:lnTo>
                  <a:pt x="1770946" y="11487"/>
                </a:lnTo>
                <a:lnTo>
                  <a:pt x="1820139" y="16273"/>
                </a:lnTo>
                <a:lnTo>
                  <a:pt x="1869332" y="21442"/>
                </a:lnTo>
                <a:lnTo>
                  <a:pt x="1918525" y="26803"/>
                </a:lnTo>
                <a:lnTo>
                  <a:pt x="1967718" y="32164"/>
                </a:lnTo>
                <a:lnTo>
                  <a:pt x="2016911" y="37333"/>
                </a:lnTo>
                <a:lnTo>
                  <a:pt x="2066104" y="42119"/>
                </a:lnTo>
                <a:lnTo>
                  <a:pt x="2115297" y="46331"/>
                </a:lnTo>
                <a:lnTo>
                  <a:pt x="2164490" y="49777"/>
                </a:lnTo>
                <a:lnTo>
                  <a:pt x="2213683" y="52266"/>
                </a:lnTo>
                <a:lnTo>
                  <a:pt x="2262876" y="53607"/>
                </a:lnTo>
                <a:lnTo>
                  <a:pt x="2312069" y="53607"/>
                </a:lnTo>
                <a:lnTo>
                  <a:pt x="2361262" y="52075"/>
                </a:lnTo>
                <a:lnTo>
                  <a:pt x="2410455" y="48820"/>
                </a:lnTo>
                <a:lnTo>
                  <a:pt x="2459648" y="43651"/>
                </a:lnTo>
                <a:lnTo>
                  <a:pt x="2508841" y="36376"/>
                </a:lnTo>
                <a:lnTo>
                  <a:pt x="2558034" y="26803"/>
                </a:lnTo>
                <a:lnTo>
                  <a:pt x="2558034" y="419487"/>
                </a:lnTo>
                <a:lnTo>
                  <a:pt x="2508841" y="429060"/>
                </a:lnTo>
                <a:lnTo>
                  <a:pt x="2459648" y="436335"/>
                </a:lnTo>
                <a:lnTo>
                  <a:pt x="2410455" y="441504"/>
                </a:lnTo>
                <a:lnTo>
                  <a:pt x="2361262" y="444759"/>
                </a:lnTo>
                <a:lnTo>
                  <a:pt x="2312069" y="446291"/>
                </a:lnTo>
                <a:lnTo>
                  <a:pt x="2262876" y="446291"/>
                </a:lnTo>
                <a:lnTo>
                  <a:pt x="2213683" y="444950"/>
                </a:lnTo>
                <a:lnTo>
                  <a:pt x="2164490" y="442461"/>
                </a:lnTo>
                <a:lnTo>
                  <a:pt x="2115297" y="439015"/>
                </a:lnTo>
                <a:lnTo>
                  <a:pt x="2066104" y="434803"/>
                </a:lnTo>
                <a:lnTo>
                  <a:pt x="2016911" y="430017"/>
                </a:lnTo>
                <a:lnTo>
                  <a:pt x="1967718" y="424848"/>
                </a:lnTo>
                <a:lnTo>
                  <a:pt x="1918525" y="419487"/>
                </a:lnTo>
                <a:lnTo>
                  <a:pt x="1869332" y="414126"/>
                </a:lnTo>
                <a:lnTo>
                  <a:pt x="1820139" y="408957"/>
                </a:lnTo>
                <a:lnTo>
                  <a:pt x="1770946" y="404171"/>
                </a:lnTo>
                <a:lnTo>
                  <a:pt x="1721753" y="399959"/>
                </a:lnTo>
                <a:lnTo>
                  <a:pt x="1672560" y="396513"/>
                </a:lnTo>
                <a:lnTo>
                  <a:pt x="1623367" y="394024"/>
                </a:lnTo>
                <a:lnTo>
                  <a:pt x="1574174" y="392684"/>
                </a:lnTo>
                <a:lnTo>
                  <a:pt x="1524981" y="392684"/>
                </a:lnTo>
                <a:lnTo>
                  <a:pt x="1475788" y="394215"/>
                </a:lnTo>
                <a:lnTo>
                  <a:pt x="1426595" y="397470"/>
                </a:lnTo>
                <a:lnTo>
                  <a:pt x="1377402" y="402639"/>
                </a:lnTo>
                <a:lnTo>
                  <a:pt x="1328209" y="409914"/>
                </a:lnTo>
                <a:lnTo>
                  <a:pt x="1279017" y="419487"/>
                </a:lnTo>
                <a:lnTo>
                  <a:pt x="1229824" y="429060"/>
                </a:lnTo>
                <a:lnTo>
                  <a:pt x="1180631" y="436335"/>
                </a:lnTo>
                <a:lnTo>
                  <a:pt x="1131438" y="441504"/>
                </a:lnTo>
                <a:lnTo>
                  <a:pt x="1082245" y="444759"/>
                </a:lnTo>
                <a:lnTo>
                  <a:pt x="1033052" y="446291"/>
                </a:lnTo>
                <a:lnTo>
                  <a:pt x="983859" y="446291"/>
                </a:lnTo>
                <a:lnTo>
                  <a:pt x="934666" y="444950"/>
                </a:lnTo>
                <a:lnTo>
                  <a:pt x="885473" y="442461"/>
                </a:lnTo>
                <a:lnTo>
                  <a:pt x="836280" y="439015"/>
                </a:lnTo>
                <a:lnTo>
                  <a:pt x="787087" y="434803"/>
                </a:lnTo>
                <a:lnTo>
                  <a:pt x="737894" y="430017"/>
                </a:lnTo>
                <a:lnTo>
                  <a:pt x="688701" y="424848"/>
                </a:lnTo>
                <a:lnTo>
                  <a:pt x="639508" y="419487"/>
                </a:lnTo>
                <a:lnTo>
                  <a:pt x="590315" y="414126"/>
                </a:lnTo>
                <a:lnTo>
                  <a:pt x="541122" y="408957"/>
                </a:lnTo>
                <a:lnTo>
                  <a:pt x="491929" y="404171"/>
                </a:lnTo>
                <a:lnTo>
                  <a:pt x="442736" y="399959"/>
                </a:lnTo>
                <a:lnTo>
                  <a:pt x="393543" y="396513"/>
                </a:lnTo>
                <a:lnTo>
                  <a:pt x="344350" y="394024"/>
                </a:lnTo>
                <a:lnTo>
                  <a:pt x="295157" y="392684"/>
                </a:lnTo>
                <a:lnTo>
                  <a:pt x="245964" y="392684"/>
                </a:lnTo>
                <a:lnTo>
                  <a:pt x="196771" y="394215"/>
                </a:lnTo>
                <a:lnTo>
                  <a:pt x="147578" y="397470"/>
                </a:lnTo>
                <a:lnTo>
                  <a:pt x="98385" y="402639"/>
                </a:lnTo>
                <a:lnTo>
                  <a:pt x="49192" y="409914"/>
                </a:lnTo>
                <a:lnTo>
                  <a:pt x="0" y="419487"/>
                </a:lnTo>
                <a:lnTo>
                  <a:pt x="0" y="26803"/>
                </a:lnTo>
                <a:close/>
              </a:path>
            </a:pathLst>
          </a:custGeom>
          <a:ln w="6095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3181" y="4757642"/>
            <a:ext cx="2558034" cy="4471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3181" y="4757642"/>
            <a:ext cx="2558415" cy="447675"/>
          </a:xfrm>
          <a:custGeom>
            <a:avLst/>
            <a:gdLst/>
            <a:ahLst/>
            <a:cxnLst/>
            <a:rect l="l" t="t" r="r" b="b"/>
            <a:pathLst>
              <a:path w="2558415" h="447675">
                <a:moveTo>
                  <a:pt x="0" y="26828"/>
                </a:moveTo>
                <a:lnTo>
                  <a:pt x="49192" y="17243"/>
                </a:lnTo>
                <a:lnTo>
                  <a:pt x="98385" y="9959"/>
                </a:lnTo>
                <a:lnTo>
                  <a:pt x="147578" y="4785"/>
                </a:lnTo>
                <a:lnTo>
                  <a:pt x="196771" y="1529"/>
                </a:lnTo>
                <a:lnTo>
                  <a:pt x="245964" y="0"/>
                </a:lnTo>
                <a:lnTo>
                  <a:pt x="295157" y="4"/>
                </a:lnTo>
                <a:lnTo>
                  <a:pt x="344350" y="1350"/>
                </a:lnTo>
                <a:lnTo>
                  <a:pt x="393543" y="3847"/>
                </a:lnTo>
                <a:lnTo>
                  <a:pt x="442736" y="7303"/>
                </a:lnTo>
                <a:lnTo>
                  <a:pt x="491929" y="11526"/>
                </a:lnTo>
                <a:lnTo>
                  <a:pt x="541122" y="16323"/>
                </a:lnTo>
                <a:lnTo>
                  <a:pt x="590315" y="21504"/>
                </a:lnTo>
                <a:lnTo>
                  <a:pt x="639508" y="26876"/>
                </a:lnTo>
                <a:lnTo>
                  <a:pt x="688701" y="32247"/>
                </a:lnTo>
                <a:lnTo>
                  <a:pt x="737894" y="37426"/>
                </a:lnTo>
                <a:lnTo>
                  <a:pt x="787087" y="42221"/>
                </a:lnTo>
                <a:lnTo>
                  <a:pt x="836280" y="46439"/>
                </a:lnTo>
                <a:lnTo>
                  <a:pt x="885473" y="49890"/>
                </a:lnTo>
                <a:lnTo>
                  <a:pt x="934666" y="52381"/>
                </a:lnTo>
                <a:lnTo>
                  <a:pt x="983859" y="53720"/>
                </a:lnTo>
                <a:lnTo>
                  <a:pt x="1033052" y="53716"/>
                </a:lnTo>
                <a:lnTo>
                  <a:pt x="1082245" y="52176"/>
                </a:lnTo>
                <a:lnTo>
                  <a:pt x="1131438" y="48910"/>
                </a:lnTo>
                <a:lnTo>
                  <a:pt x="1180631" y="43724"/>
                </a:lnTo>
                <a:lnTo>
                  <a:pt x="1229824" y="36427"/>
                </a:lnTo>
                <a:lnTo>
                  <a:pt x="1279017" y="26828"/>
                </a:lnTo>
                <a:lnTo>
                  <a:pt x="1328209" y="17243"/>
                </a:lnTo>
                <a:lnTo>
                  <a:pt x="1377402" y="9959"/>
                </a:lnTo>
                <a:lnTo>
                  <a:pt x="1426595" y="4785"/>
                </a:lnTo>
                <a:lnTo>
                  <a:pt x="1475788" y="1529"/>
                </a:lnTo>
                <a:lnTo>
                  <a:pt x="1524981" y="0"/>
                </a:lnTo>
                <a:lnTo>
                  <a:pt x="1574174" y="4"/>
                </a:lnTo>
                <a:lnTo>
                  <a:pt x="1623367" y="1350"/>
                </a:lnTo>
                <a:lnTo>
                  <a:pt x="1672560" y="3847"/>
                </a:lnTo>
                <a:lnTo>
                  <a:pt x="1721753" y="7303"/>
                </a:lnTo>
                <a:lnTo>
                  <a:pt x="1770946" y="11526"/>
                </a:lnTo>
                <a:lnTo>
                  <a:pt x="1820139" y="16323"/>
                </a:lnTo>
                <a:lnTo>
                  <a:pt x="1869332" y="21504"/>
                </a:lnTo>
                <a:lnTo>
                  <a:pt x="1918525" y="26876"/>
                </a:lnTo>
                <a:lnTo>
                  <a:pt x="1967718" y="32247"/>
                </a:lnTo>
                <a:lnTo>
                  <a:pt x="2016911" y="37426"/>
                </a:lnTo>
                <a:lnTo>
                  <a:pt x="2066104" y="42221"/>
                </a:lnTo>
                <a:lnTo>
                  <a:pt x="2115297" y="46439"/>
                </a:lnTo>
                <a:lnTo>
                  <a:pt x="2164490" y="49890"/>
                </a:lnTo>
                <a:lnTo>
                  <a:pt x="2213683" y="52381"/>
                </a:lnTo>
                <a:lnTo>
                  <a:pt x="2262876" y="53720"/>
                </a:lnTo>
                <a:lnTo>
                  <a:pt x="2312069" y="53716"/>
                </a:lnTo>
                <a:lnTo>
                  <a:pt x="2361262" y="52176"/>
                </a:lnTo>
                <a:lnTo>
                  <a:pt x="2410455" y="48910"/>
                </a:lnTo>
                <a:lnTo>
                  <a:pt x="2459648" y="43724"/>
                </a:lnTo>
                <a:lnTo>
                  <a:pt x="2508841" y="36427"/>
                </a:lnTo>
                <a:lnTo>
                  <a:pt x="2558034" y="26828"/>
                </a:lnTo>
                <a:lnTo>
                  <a:pt x="2558034" y="420274"/>
                </a:lnTo>
                <a:lnTo>
                  <a:pt x="2508841" y="429859"/>
                </a:lnTo>
                <a:lnTo>
                  <a:pt x="2459648" y="437143"/>
                </a:lnTo>
                <a:lnTo>
                  <a:pt x="2410455" y="442317"/>
                </a:lnTo>
                <a:lnTo>
                  <a:pt x="2361262" y="445573"/>
                </a:lnTo>
                <a:lnTo>
                  <a:pt x="2312069" y="447103"/>
                </a:lnTo>
                <a:lnTo>
                  <a:pt x="2262876" y="447098"/>
                </a:lnTo>
                <a:lnTo>
                  <a:pt x="2213683" y="445752"/>
                </a:lnTo>
                <a:lnTo>
                  <a:pt x="2164490" y="443255"/>
                </a:lnTo>
                <a:lnTo>
                  <a:pt x="2115297" y="439799"/>
                </a:lnTo>
                <a:lnTo>
                  <a:pt x="2066104" y="435576"/>
                </a:lnTo>
                <a:lnTo>
                  <a:pt x="2016911" y="430779"/>
                </a:lnTo>
                <a:lnTo>
                  <a:pt x="1967718" y="425598"/>
                </a:lnTo>
                <a:lnTo>
                  <a:pt x="1918525" y="420226"/>
                </a:lnTo>
                <a:lnTo>
                  <a:pt x="1869332" y="414855"/>
                </a:lnTo>
                <a:lnTo>
                  <a:pt x="1820139" y="409676"/>
                </a:lnTo>
                <a:lnTo>
                  <a:pt x="1770946" y="404881"/>
                </a:lnTo>
                <a:lnTo>
                  <a:pt x="1721753" y="400663"/>
                </a:lnTo>
                <a:lnTo>
                  <a:pt x="1672560" y="397212"/>
                </a:lnTo>
                <a:lnTo>
                  <a:pt x="1623367" y="394721"/>
                </a:lnTo>
                <a:lnTo>
                  <a:pt x="1574174" y="393382"/>
                </a:lnTo>
                <a:lnTo>
                  <a:pt x="1524981" y="393386"/>
                </a:lnTo>
                <a:lnTo>
                  <a:pt x="1475788" y="394926"/>
                </a:lnTo>
                <a:lnTo>
                  <a:pt x="1426595" y="398193"/>
                </a:lnTo>
                <a:lnTo>
                  <a:pt x="1377402" y="403378"/>
                </a:lnTo>
                <a:lnTo>
                  <a:pt x="1328209" y="410675"/>
                </a:lnTo>
                <a:lnTo>
                  <a:pt x="1279017" y="420274"/>
                </a:lnTo>
                <a:lnTo>
                  <a:pt x="1229824" y="429859"/>
                </a:lnTo>
                <a:lnTo>
                  <a:pt x="1180631" y="437143"/>
                </a:lnTo>
                <a:lnTo>
                  <a:pt x="1131438" y="442317"/>
                </a:lnTo>
                <a:lnTo>
                  <a:pt x="1082245" y="445573"/>
                </a:lnTo>
                <a:lnTo>
                  <a:pt x="1033052" y="447103"/>
                </a:lnTo>
                <a:lnTo>
                  <a:pt x="983859" y="447098"/>
                </a:lnTo>
                <a:lnTo>
                  <a:pt x="934666" y="445752"/>
                </a:lnTo>
                <a:lnTo>
                  <a:pt x="885473" y="443255"/>
                </a:lnTo>
                <a:lnTo>
                  <a:pt x="836280" y="439799"/>
                </a:lnTo>
                <a:lnTo>
                  <a:pt x="787087" y="435576"/>
                </a:lnTo>
                <a:lnTo>
                  <a:pt x="737894" y="430779"/>
                </a:lnTo>
                <a:lnTo>
                  <a:pt x="688701" y="425598"/>
                </a:lnTo>
                <a:lnTo>
                  <a:pt x="639508" y="420226"/>
                </a:lnTo>
                <a:lnTo>
                  <a:pt x="590315" y="414855"/>
                </a:lnTo>
                <a:lnTo>
                  <a:pt x="541122" y="409676"/>
                </a:lnTo>
                <a:lnTo>
                  <a:pt x="491929" y="404881"/>
                </a:lnTo>
                <a:lnTo>
                  <a:pt x="442736" y="400663"/>
                </a:lnTo>
                <a:lnTo>
                  <a:pt x="393543" y="397212"/>
                </a:lnTo>
                <a:lnTo>
                  <a:pt x="344350" y="394721"/>
                </a:lnTo>
                <a:lnTo>
                  <a:pt x="295157" y="393382"/>
                </a:lnTo>
                <a:lnTo>
                  <a:pt x="245964" y="393386"/>
                </a:lnTo>
                <a:lnTo>
                  <a:pt x="196771" y="394926"/>
                </a:lnTo>
                <a:lnTo>
                  <a:pt x="147578" y="398193"/>
                </a:lnTo>
                <a:lnTo>
                  <a:pt x="98385" y="403378"/>
                </a:lnTo>
                <a:lnTo>
                  <a:pt x="49192" y="410675"/>
                </a:lnTo>
                <a:lnTo>
                  <a:pt x="0" y="420274"/>
                </a:lnTo>
                <a:lnTo>
                  <a:pt x="0" y="26828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3181" y="5383244"/>
            <a:ext cx="2558034" cy="4470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3181" y="5383244"/>
            <a:ext cx="2558415" cy="447675"/>
          </a:xfrm>
          <a:custGeom>
            <a:avLst/>
            <a:gdLst/>
            <a:ahLst/>
            <a:cxnLst/>
            <a:rect l="l" t="t" r="r" b="b"/>
            <a:pathLst>
              <a:path w="2558415" h="447675">
                <a:moveTo>
                  <a:pt x="0" y="26828"/>
                </a:moveTo>
                <a:lnTo>
                  <a:pt x="49192" y="17243"/>
                </a:lnTo>
                <a:lnTo>
                  <a:pt x="98385" y="9959"/>
                </a:lnTo>
                <a:lnTo>
                  <a:pt x="147578" y="4785"/>
                </a:lnTo>
                <a:lnTo>
                  <a:pt x="196771" y="1529"/>
                </a:lnTo>
                <a:lnTo>
                  <a:pt x="245964" y="0"/>
                </a:lnTo>
                <a:lnTo>
                  <a:pt x="295157" y="4"/>
                </a:lnTo>
                <a:lnTo>
                  <a:pt x="344350" y="1350"/>
                </a:lnTo>
                <a:lnTo>
                  <a:pt x="393543" y="3847"/>
                </a:lnTo>
                <a:lnTo>
                  <a:pt x="442736" y="7303"/>
                </a:lnTo>
                <a:lnTo>
                  <a:pt x="491929" y="11526"/>
                </a:lnTo>
                <a:lnTo>
                  <a:pt x="541122" y="16323"/>
                </a:lnTo>
                <a:lnTo>
                  <a:pt x="590315" y="21504"/>
                </a:lnTo>
                <a:lnTo>
                  <a:pt x="639508" y="26876"/>
                </a:lnTo>
                <a:lnTo>
                  <a:pt x="688701" y="32247"/>
                </a:lnTo>
                <a:lnTo>
                  <a:pt x="737894" y="37426"/>
                </a:lnTo>
                <a:lnTo>
                  <a:pt x="787087" y="42221"/>
                </a:lnTo>
                <a:lnTo>
                  <a:pt x="836280" y="46439"/>
                </a:lnTo>
                <a:lnTo>
                  <a:pt x="885473" y="49890"/>
                </a:lnTo>
                <a:lnTo>
                  <a:pt x="934666" y="52381"/>
                </a:lnTo>
                <a:lnTo>
                  <a:pt x="983859" y="53720"/>
                </a:lnTo>
                <a:lnTo>
                  <a:pt x="1033052" y="53716"/>
                </a:lnTo>
                <a:lnTo>
                  <a:pt x="1082245" y="52176"/>
                </a:lnTo>
                <a:lnTo>
                  <a:pt x="1131438" y="48910"/>
                </a:lnTo>
                <a:lnTo>
                  <a:pt x="1180631" y="43724"/>
                </a:lnTo>
                <a:lnTo>
                  <a:pt x="1229824" y="36427"/>
                </a:lnTo>
                <a:lnTo>
                  <a:pt x="1279017" y="26828"/>
                </a:lnTo>
                <a:lnTo>
                  <a:pt x="1328209" y="17243"/>
                </a:lnTo>
                <a:lnTo>
                  <a:pt x="1377402" y="9959"/>
                </a:lnTo>
                <a:lnTo>
                  <a:pt x="1426595" y="4785"/>
                </a:lnTo>
                <a:lnTo>
                  <a:pt x="1475788" y="1529"/>
                </a:lnTo>
                <a:lnTo>
                  <a:pt x="1524981" y="0"/>
                </a:lnTo>
                <a:lnTo>
                  <a:pt x="1574174" y="4"/>
                </a:lnTo>
                <a:lnTo>
                  <a:pt x="1623367" y="1350"/>
                </a:lnTo>
                <a:lnTo>
                  <a:pt x="1672560" y="3847"/>
                </a:lnTo>
                <a:lnTo>
                  <a:pt x="1721753" y="7303"/>
                </a:lnTo>
                <a:lnTo>
                  <a:pt x="1770946" y="11526"/>
                </a:lnTo>
                <a:lnTo>
                  <a:pt x="1820139" y="16323"/>
                </a:lnTo>
                <a:lnTo>
                  <a:pt x="1869332" y="21504"/>
                </a:lnTo>
                <a:lnTo>
                  <a:pt x="1918525" y="26876"/>
                </a:lnTo>
                <a:lnTo>
                  <a:pt x="1967718" y="32247"/>
                </a:lnTo>
                <a:lnTo>
                  <a:pt x="2016911" y="37426"/>
                </a:lnTo>
                <a:lnTo>
                  <a:pt x="2066104" y="42221"/>
                </a:lnTo>
                <a:lnTo>
                  <a:pt x="2115297" y="46439"/>
                </a:lnTo>
                <a:lnTo>
                  <a:pt x="2164490" y="49890"/>
                </a:lnTo>
                <a:lnTo>
                  <a:pt x="2213683" y="52381"/>
                </a:lnTo>
                <a:lnTo>
                  <a:pt x="2262876" y="53720"/>
                </a:lnTo>
                <a:lnTo>
                  <a:pt x="2312069" y="53716"/>
                </a:lnTo>
                <a:lnTo>
                  <a:pt x="2361262" y="52176"/>
                </a:lnTo>
                <a:lnTo>
                  <a:pt x="2410455" y="48910"/>
                </a:lnTo>
                <a:lnTo>
                  <a:pt x="2459648" y="43724"/>
                </a:lnTo>
                <a:lnTo>
                  <a:pt x="2508841" y="36427"/>
                </a:lnTo>
                <a:lnTo>
                  <a:pt x="2558034" y="26828"/>
                </a:lnTo>
                <a:lnTo>
                  <a:pt x="2558034" y="420236"/>
                </a:lnTo>
                <a:lnTo>
                  <a:pt x="2508841" y="429828"/>
                </a:lnTo>
                <a:lnTo>
                  <a:pt x="2459648" y="437118"/>
                </a:lnTo>
                <a:lnTo>
                  <a:pt x="2410455" y="442298"/>
                </a:lnTo>
                <a:lnTo>
                  <a:pt x="2361262" y="445559"/>
                </a:lnTo>
                <a:lnTo>
                  <a:pt x="2312069" y="447094"/>
                </a:lnTo>
                <a:lnTo>
                  <a:pt x="2262876" y="447094"/>
                </a:lnTo>
                <a:lnTo>
                  <a:pt x="2213683" y="445751"/>
                </a:lnTo>
                <a:lnTo>
                  <a:pt x="2164490" y="443257"/>
                </a:lnTo>
                <a:lnTo>
                  <a:pt x="2115297" y="439804"/>
                </a:lnTo>
                <a:lnTo>
                  <a:pt x="2066104" y="435583"/>
                </a:lnTo>
                <a:lnTo>
                  <a:pt x="2016911" y="430787"/>
                </a:lnTo>
                <a:lnTo>
                  <a:pt x="1967718" y="425608"/>
                </a:lnTo>
                <a:lnTo>
                  <a:pt x="1918525" y="420236"/>
                </a:lnTo>
                <a:lnTo>
                  <a:pt x="1869332" y="414864"/>
                </a:lnTo>
                <a:lnTo>
                  <a:pt x="1820139" y="409685"/>
                </a:lnTo>
                <a:lnTo>
                  <a:pt x="1770946" y="404888"/>
                </a:lnTo>
                <a:lnTo>
                  <a:pt x="1721753" y="400668"/>
                </a:lnTo>
                <a:lnTo>
                  <a:pt x="1672560" y="397215"/>
                </a:lnTo>
                <a:lnTo>
                  <a:pt x="1623367" y="394721"/>
                </a:lnTo>
                <a:lnTo>
                  <a:pt x="1574174" y="393378"/>
                </a:lnTo>
                <a:lnTo>
                  <a:pt x="1524981" y="393378"/>
                </a:lnTo>
                <a:lnTo>
                  <a:pt x="1475788" y="394913"/>
                </a:lnTo>
                <a:lnTo>
                  <a:pt x="1426595" y="398174"/>
                </a:lnTo>
                <a:lnTo>
                  <a:pt x="1377402" y="403354"/>
                </a:lnTo>
                <a:lnTo>
                  <a:pt x="1328209" y="410644"/>
                </a:lnTo>
                <a:lnTo>
                  <a:pt x="1279017" y="420236"/>
                </a:lnTo>
                <a:lnTo>
                  <a:pt x="1229824" y="429828"/>
                </a:lnTo>
                <a:lnTo>
                  <a:pt x="1180631" y="437118"/>
                </a:lnTo>
                <a:lnTo>
                  <a:pt x="1131438" y="442298"/>
                </a:lnTo>
                <a:lnTo>
                  <a:pt x="1082245" y="445559"/>
                </a:lnTo>
                <a:lnTo>
                  <a:pt x="1033052" y="447094"/>
                </a:lnTo>
                <a:lnTo>
                  <a:pt x="983859" y="447094"/>
                </a:lnTo>
                <a:lnTo>
                  <a:pt x="934666" y="445751"/>
                </a:lnTo>
                <a:lnTo>
                  <a:pt x="885473" y="443257"/>
                </a:lnTo>
                <a:lnTo>
                  <a:pt x="836280" y="439804"/>
                </a:lnTo>
                <a:lnTo>
                  <a:pt x="787087" y="435583"/>
                </a:lnTo>
                <a:lnTo>
                  <a:pt x="737894" y="430787"/>
                </a:lnTo>
                <a:lnTo>
                  <a:pt x="688701" y="425608"/>
                </a:lnTo>
                <a:lnTo>
                  <a:pt x="639508" y="420236"/>
                </a:lnTo>
                <a:lnTo>
                  <a:pt x="590315" y="414864"/>
                </a:lnTo>
                <a:lnTo>
                  <a:pt x="541122" y="409685"/>
                </a:lnTo>
                <a:lnTo>
                  <a:pt x="491929" y="404888"/>
                </a:lnTo>
                <a:lnTo>
                  <a:pt x="442736" y="400668"/>
                </a:lnTo>
                <a:lnTo>
                  <a:pt x="393543" y="397215"/>
                </a:lnTo>
                <a:lnTo>
                  <a:pt x="344350" y="394721"/>
                </a:lnTo>
                <a:lnTo>
                  <a:pt x="295157" y="393378"/>
                </a:lnTo>
                <a:lnTo>
                  <a:pt x="245964" y="393378"/>
                </a:lnTo>
                <a:lnTo>
                  <a:pt x="196771" y="394913"/>
                </a:lnTo>
                <a:lnTo>
                  <a:pt x="147578" y="398174"/>
                </a:lnTo>
                <a:lnTo>
                  <a:pt x="98385" y="403354"/>
                </a:lnTo>
                <a:lnTo>
                  <a:pt x="49192" y="410644"/>
                </a:lnTo>
                <a:lnTo>
                  <a:pt x="0" y="420236"/>
                </a:lnTo>
                <a:lnTo>
                  <a:pt x="0" y="26828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77581" y="3826383"/>
            <a:ext cx="3890010" cy="2005964"/>
          </a:xfrm>
          <a:custGeom>
            <a:avLst/>
            <a:gdLst/>
            <a:ahLst/>
            <a:cxnLst/>
            <a:rect l="l" t="t" r="r" b="b"/>
            <a:pathLst>
              <a:path w="3890009" h="2005964">
                <a:moveTo>
                  <a:pt x="1945004" y="0"/>
                </a:moveTo>
                <a:lnTo>
                  <a:pt x="1868633" y="252"/>
                </a:lnTo>
                <a:lnTo>
                  <a:pt x="1793007" y="1005"/>
                </a:lnTo>
                <a:lnTo>
                  <a:pt x="1718181" y="2248"/>
                </a:lnTo>
                <a:lnTo>
                  <a:pt x="1644209" y="3971"/>
                </a:lnTo>
                <a:lnTo>
                  <a:pt x="1571145" y="6167"/>
                </a:lnTo>
                <a:lnTo>
                  <a:pt x="1499042" y="8825"/>
                </a:lnTo>
                <a:lnTo>
                  <a:pt x="1427956" y="11936"/>
                </a:lnTo>
                <a:lnTo>
                  <a:pt x="1357939" y="15491"/>
                </a:lnTo>
                <a:lnTo>
                  <a:pt x="1289047" y="19481"/>
                </a:lnTo>
                <a:lnTo>
                  <a:pt x="1221332" y="23897"/>
                </a:lnTo>
                <a:lnTo>
                  <a:pt x="1154850" y="28728"/>
                </a:lnTo>
                <a:lnTo>
                  <a:pt x="1089654" y="33966"/>
                </a:lnTo>
                <a:lnTo>
                  <a:pt x="1025798" y="39602"/>
                </a:lnTo>
                <a:lnTo>
                  <a:pt x="963337" y="45625"/>
                </a:lnTo>
                <a:lnTo>
                  <a:pt x="902324" y="52028"/>
                </a:lnTo>
                <a:lnTo>
                  <a:pt x="842813" y="58801"/>
                </a:lnTo>
                <a:lnTo>
                  <a:pt x="784859" y="65934"/>
                </a:lnTo>
                <a:lnTo>
                  <a:pt x="728516" y="73418"/>
                </a:lnTo>
                <a:lnTo>
                  <a:pt x="673837" y="81244"/>
                </a:lnTo>
                <a:lnTo>
                  <a:pt x="620877" y="89403"/>
                </a:lnTo>
                <a:lnTo>
                  <a:pt x="569690" y="97885"/>
                </a:lnTo>
                <a:lnTo>
                  <a:pt x="520329" y="106681"/>
                </a:lnTo>
                <a:lnTo>
                  <a:pt x="472850" y="115782"/>
                </a:lnTo>
                <a:lnTo>
                  <a:pt x="427305" y="125178"/>
                </a:lnTo>
                <a:lnTo>
                  <a:pt x="383749" y="134860"/>
                </a:lnTo>
                <a:lnTo>
                  <a:pt x="342236" y="144820"/>
                </a:lnTo>
                <a:lnTo>
                  <a:pt x="302821" y="155047"/>
                </a:lnTo>
                <a:lnTo>
                  <a:pt x="265557" y="165532"/>
                </a:lnTo>
                <a:lnTo>
                  <a:pt x="197697" y="187241"/>
                </a:lnTo>
                <a:lnTo>
                  <a:pt x="139092" y="209872"/>
                </a:lnTo>
                <a:lnTo>
                  <a:pt x="90172" y="233351"/>
                </a:lnTo>
                <a:lnTo>
                  <a:pt x="51370" y="257604"/>
                </a:lnTo>
                <a:lnTo>
                  <a:pt x="13085" y="295272"/>
                </a:lnTo>
                <a:lnTo>
                  <a:pt x="0" y="334264"/>
                </a:lnTo>
                <a:lnTo>
                  <a:pt x="0" y="1671320"/>
                </a:lnTo>
                <a:lnTo>
                  <a:pt x="13085" y="1710301"/>
                </a:lnTo>
                <a:lnTo>
                  <a:pt x="51370" y="1747963"/>
                </a:lnTo>
                <a:lnTo>
                  <a:pt x="90172" y="1772213"/>
                </a:lnTo>
                <a:lnTo>
                  <a:pt x="139092" y="1795690"/>
                </a:lnTo>
                <a:lnTo>
                  <a:pt x="197697" y="1818320"/>
                </a:lnTo>
                <a:lnTo>
                  <a:pt x="265557" y="1840028"/>
                </a:lnTo>
                <a:lnTo>
                  <a:pt x="302821" y="1850514"/>
                </a:lnTo>
                <a:lnTo>
                  <a:pt x="342236" y="1860741"/>
                </a:lnTo>
                <a:lnTo>
                  <a:pt x="383749" y="1870701"/>
                </a:lnTo>
                <a:lnTo>
                  <a:pt x="427305" y="1880384"/>
                </a:lnTo>
                <a:lnTo>
                  <a:pt x="472850" y="1889781"/>
                </a:lnTo>
                <a:lnTo>
                  <a:pt x="520329" y="1898882"/>
                </a:lnTo>
                <a:lnTo>
                  <a:pt x="569690" y="1907679"/>
                </a:lnTo>
                <a:lnTo>
                  <a:pt x="620877" y="1916162"/>
                </a:lnTo>
                <a:lnTo>
                  <a:pt x="673837" y="1924322"/>
                </a:lnTo>
                <a:lnTo>
                  <a:pt x="728516" y="1932149"/>
                </a:lnTo>
                <a:lnTo>
                  <a:pt x="784859" y="1939634"/>
                </a:lnTo>
                <a:lnTo>
                  <a:pt x="842813" y="1946768"/>
                </a:lnTo>
                <a:lnTo>
                  <a:pt x="902324" y="1953542"/>
                </a:lnTo>
                <a:lnTo>
                  <a:pt x="963337" y="1959946"/>
                </a:lnTo>
                <a:lnTo>
                  <a:pt x="1025798" y="1965971"/>
                </a:lnTo>
                <a:lnTo>
                  <a:pt x="1089654" y="1971608"/>
                </a:lnTo>
                <a:lnTo>
                  <a:pt x="1154850" y="1976847"/>
                </a:lnTo>
                <a:lnTo>
                  <a:pt x="1221332" y="1981680"/>
                </a:lnTo>
                <a:lnTo>
                  <a:pt x="1289047" y="1986096"/>
                </a:lnTo>
                <a:lnTo>
                  <a:pt x="1357939" y="1990087"/>
                </a:lnTo>
                <a:lnTo>
                  <a:pt x="1427956" y="1993643"/>
                </a:lnTo>
                <a:lnTo>
                  <a:pt x="1499042" y="1996755"/>
                </a:lnTo>
                <a:lnTo>
                  <a:pt x="1571145" y="1999414"/>
                </a:lnTo>
                <a:lnTo>
                  <a:pt x="1644209" y="2001610"/>
                </a:lnTo>
                <a:lnTo>
                  <a:pt x="1718181" y="2003335"/>
                </a:lnTo>
                <a:lnTo>
                  <a:pt x="1793007" y="2004578"/>
                </a:lnTo>
                <a:lnTo>
                  <a:pt x="1868633" y="2005331"/>
                </a:lnTo>
                <a:lnTo>
                  <a:pt x="1945004" y="2005584"/>
                </a:lnTo>
                <a:lnTo>
                  <a:pt x="2021376" y="2005331"/>
                </a:lnTo>
                <a:lnTo>
                  <a:pt x="2097002" y="2004578"/>
                </a:lnTo>
                <a:lnTo>
                  <a:pt x="2171828" y="2003335"/>
                </a:lnTo>
                <a:lnTo>
                  <a:pt x="2245800" y="2001610"/>
                </a:lnTo>
                <a:lnTo>
                  <a:pt x="2318864" y="1999414"/>
                </a:lnTo>
                <a:lnTo>
                  <a:pt x="2390967" y="1996755"/>
                </a:lnTo>
                <a:lnTo>
                  <a:pt x="2462053" y="1993643"/>
                </a:lnTo>
                <a:lnTo>
                  <a:pt x="2532070" y="1990087"/>
                </a:lnTo>
                <a:lnTo>
                  <a:pt x="2600962" y="1986096"/>
                </a:lnTo>
                <a:lnTo>
                  <a:pt x="2668677" y="1981680"/>
                </a:lnTo>
                <a:lnTo>
                  <a:pt x="2735159" y="1976847"/>
                </a:lnTo>
                <a:lnTo>
                  <a:pt x="2800355" y="1971608"/>
                </a:lnTo>
                <a:lnTo>
                  <a:pt x="2864211" y="1965971"/>
                </a:lnTo>
                <a:lnTo>
                  <a:pt x="2926672" y="1959946"/>
                </a:lnTo>
                <a:lnTo>
                  <a:pt x="2987685" y="1953542"/>
                </a:lnTo>
                <a:lnTo>
                  <a:pt x="3047196" y="1946768"/>
                </a:lnTo>
                <a:lnTo>
                  <a:pt x="3105150" y="1939634"/>
                </a:lnTo>
                <a:lnTo>
                  <a:pt x="3161493" y="1932149"/>
                </a:lnTo>
                <a:lnTo>
                  <a:pt x="3216172" y="1924322"/>
                </a:lnTo>
                <a:lnTo>
                  <a:pt x="3269132" y="1916162"/>
                </a:lnTo>
                <a:lnTo>
                  <a:pt x="3320319" y="1907679"/>
                </a:lnTo>
                <a:lnTo>
                  <a:pt x="3369680" y="1898882"/>
                </a:lnTo>
                <a:lnTo>
                  <a:pt x="3417159" y="1889781"/>
                </a:lnTo>
                <a:lnTo>
                  <a:pt x="3462704" y="1880384"/>
                </a:lnTo>
                <a:lnTo>
                  <a:pt x="3506260" y="1870701"/>
                </a:lnTo>
                <a:lnTo>
                  <a:pt x="3547773" y="1860741"/>
                </a:lnTo>
                <a:lnTo>
                  <a:pt x="3587188" y="1850514"/>
                </a:lnTo>
                <a:lnTo>
                  <a:pt x="3624452" y="1840028"/>
                </a:lnTo>
                <a:lnTo>
                  <a:pt x="3692312" y="1818320"/>
                </a:lnTo>
                <a:lnTo>
                  <a:pt x="3750917" y="1795690"/>
                </a:lnTo>
                <a:lnTo>
                  <a:pt x="3799837" y="1772213"/>
                </a:lnTo>
                <a:lnTo>
                  <a:pt x="3838639" y="1747963"/>
                </a:lnTo>
                <a:lnTo>
                  <a:pt x="3876924" y="1710301"/>
                </a:lnTo>
                <a:lnTo>
                  <a:pt x="3890010" y="1671320"/>
                </a:lnTo>
                <a:lnTo>
                  <a:pt x="3890010" y="334264"/>
                </a:lnTo>
                <a:lnTo>
                  <a:pt x="3876924" y="295272"/>
                </a:lnTo>
                <a:lnTo>
                  <a:pt x="3838639" y="257604"/>
                </a:lnTo>
                <a:lnTo>
                  <a:pt x="3799837" y="233351"/>
                </a:lnTo>
                <a:lnTo>
                  <a:pt x="3750917" y="209872"/>
                </a:lnTo>
                <a:lnTo>
                  <a:pt x="3692312" y="187241"/>
                </a:lnTo>
                <a:lnTo>
                  <a:pt x="3624453" y="165532"/>
                </a:lnTo>
                <a:lnTo>
                  <a:pt x="3587188" y="155047"/>
                </a:lnTo>
                <a:lnTo>
                  <a:pt x="3547773" y="144820"/>
                </a:lnTo>
                <a:lnTo>
                  <a:pt x="3506260" y="134860"/>
                </a:lnTo>
                <a:lnTo>
                  <a:pt x="3462704" y="125178"/>
                </a:lnTo>
                <a:lnTo>
                  <a:pt x="3417159" y="115782"/>
                </a:lnTo>
                <a:lnTo>
                  <a:pt x="3369680" y="106681"/>
                </a:lnTo>
                <a:lnTo>
                  <a:pt x="3320319" y="97885"/>
                </a:lnTo>
                <a:lnTo>
                  <a:pt x="3269132" y="89403"/>
                </a:lnTo>
                <a:lnTo>
                  <a:pt x="3216172" y="81244"/>
                </a:lnTo>
                <a:lnTo>
                  <a:pt x="3161493" y="73418"/>
                </a:lnTo>
                <a:lnTo>
                  <a:pt x="3105150" y="65934"/>
                </a:lnTo>
                <a:lnTo>
                  <a:pt x="3047196" y="58801"/>
                </a:lnTo>
                <a:lnTo>
                  <a:pt x="2987685" y="52028"/>
                </a:lnTo>
                <a:lnTo>
                  <a:pt x="2926672" y="45625"/>
                </a:lnTo>
                <a:lnTo>
                  <a:pt x="2864211" y="39602"/>
                </a:lnTo>
                <a:lnTo>
                  <a:pt x="2800355" y="33966"/>
                </a:lnTo>
                <a:lnTo>
                  <a:pt x="2735159" y="28728"/>
                </a:lnTo>
                <a:lnTo>
                  <a:pt x="2668677" y="23897"/>
                </a:lnTo>
                <a:lnTo>
                  <a:pt x="2600962" y="19481"/>
                </a:lnTo>
                <a:lnTo>
                  <a:pt x="2532070" y="15491"/>
                </a:lnTo>
                <a:lnTo>
                  <a:pt x="2462053" y="11936"/>
                </a:lnTo>
                <a:lnTo>
                  <a:pt x="2390967" y="8825"/>
                </a:lnTo>
                <a:lnTo>
                  <a:pt x="2318864" y="6167"/>
                </a:lnTo>
                <a:lnTo>
                  <a:pt x="2245800" y="3971"/>
                </a:lnTo>
                <a:lnTo>
                  <a:pt x="2171828" y="2248"/>
                </a:lnTo>
                <a:lnTo>
                  <a:pt x="2097002" y="1005"/>
                </a:lnTo>
                <a:lnTo>
                  <a:pt x="2021376" y="252"/>
                </a:lnTo>
                <a:lnTo>
                  <a:pt x="1945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77581" y="4160646"/>
            <a:ext cx="3890010" cy="334645"/>
          </a:xfrm>
          <a:custGeom>
            <a:avLst/>
            <a:gdLst/>
            <a:ahLst/>
            <a:cxnLst/>
            <a:rect l="l" t="t" r="r" b="b"/>
            <a:pathLst>
              <a:path w="3890009" h="334645">
                <a:moveTo>
                  <a:pt x="3890010" y="0"/>
                </a:moveTo>
                <a:lnTo>
                  <a:pt x="3876924" y="38991"/>
                </a:lnTo>
                <a:lnTo>
                  <a:pt x="3838639" y="76659"/>
                </a:lnTo>
                <a:lnTo>
                  <a:pt x="3799837" y="100912"/>
                </a:lnTo>
                <a:lnTo>
                  <a:pt x="3750917" y="124391"/>
                </a:lnTo>
                <a:lnTo>
                  <a:pt x="3692312" y="147022"/>
                </a:lnTo>
                <a:lnTo>
                  <a:pt x="3624452" y="168731"/>
                </a:lnTo>
                <a:lnTo>
                  <a:pt x="3587188" y="179216"/>
                </a:lnTo>
                <a:lnTo>
                  <a:pt x="3547773" y="189443"/>
                </a:lnTo>
                <a:lnTo>
                  <a:pt x="3506260" y="199403"/>
                </a:lnTo>
                <a:lnTo>
                  <a:pt x="3462704" y="209085"/>
                </a:lnTo>
                <a:lnTo>
                  <a:pt x="3417159" y="218481"/>
                </a:lnTo>
                <a:lnTo>
                  <a:pt x="3369680" y="227582"/>
                </a:lnTo>
                <a:lnTo>
                  <a:pt x="3320319" y="236378"/>
                </a:lnTo>
                <a:lnTo>
                  <a:pt x="3269132" y="244860"/>
                </a:lnTo>
                <a:lnTo>
                  <a:pt x="3216172" y="253019"/>
                </a:lnTo>
                <a:lnTo>
                  <a:pt x="3161493" y="260845"/>
                </a:lnTo>
                <a:lnTo>
                  <a:pt x="3105150" y="268329"/>
                </a:lnTo>
                <a:lnTo>
                  <a:pt x="3047196" y="275462"/>
                </a:lnTo>
                <a:lnTo>
                  <a:pt x="2987685" y="282235"/>
                </a:lnTo>
                <a:lnTo>
                  <a:pt x="2926672" y="288638"/>
                </a:lnTo>
                <a:lnTo>
                  <a:pt x="2864211" y="294661"/>
                </a:lnTo>
                <a:lnTo>
                  <a:pt x="2800355" y="300297"/>
                </a:lnTo>
                <a:lnTo>
                  <a:pt x="2735159" y="305535"/>
                </a:lnTo>
                <a:lnTo>
                  <a:pt x="2668677" y="310366"/>
                </a:lnTo>
                <a:lnTo>
                  <a:pt x="2600962" y="314782"/>
                </a:lnTo>
                <a:lnTo>
                  <a:pt x="2532070" y="318772"/>
                </a:lnTo>
                <a:lnTo>
                  <a:pt x="2462053" y="322327"/>
                </a:lnTo>
                <a:lnTo>
                  <a:pt x="2390967" y="325438"/>
                </a:lnTo>
                <a:lnTo>
                  <a:pt x="2318864" y="328096"/>
                </a:lnTo>
                <a:lnTo>
                  <a:pt x="2245800" y="330292"/>
                </a:lnTo>
                <a:lnTo>
                  <a:pt x="2171828" y="332015"/>
                </a:lnTo>
                <a:lnTo>
                  <a:pt x="2097002" y="333258"/>
                </a:lnTo>
                <a:lnTo>
                  <a:pt x="2021376" y="334011"/>
                </a:lnTo>
                <a:lnTo>
                  <a:pt x="1945004" y="334263"/>
                </a:lnTo>
                <a:lnTo>
                  <a:pt x="1868633" y="334011"/>
                </a:lnTo>
                <a:lnTo>
                  <a:pt x="1793007" y="333258"/>
                </a:lnTo>
                <a:lnTo>
                  <a:pt x="1718181" y="332015"/>
                </a:lnTo>
                <a:lnTo>
                  <a:pt x="1644209" y="330292"/>
                </a:lnTo>
                <a:lnTo>
                  <a:pt x="1571145" y="328096"/>
                </a:lnTo>
                <a:lnTo>
                  <a:pt x="1499042" y="325438"/>
                </a:lnTo>
                <a:lnTo>
                  <a:pt x="1427956" y="322327"/>
                </a:lnTo>
                <a:lnTo>
                  <a:pt x="1357939" y="318772"/>
                </a:lnTo>
                <a:lnTo>
                  <a:pt x="1289047" y="314782"/>
                </a:lnTo>
                <a:lnTo>
                  <a:pt x="1221332" y="310366"/>
                </a:lnTo>
                <a:lnTo>
                  <a:pt x="1154850" y="305535"/>
                </a:lnTo>
                <a:lnTo>
                  <a:pt x="1089654" y="300297"/>
                </a:lnTo>
                <a:lnTo>
                  <a:pt x="1025798" y="294661"/>
                </a:lnTo>
                <a:lnTo>
                  <a:pt x="963337" y="288638"/>
                </a:lnTo>
                <a:lnTo>
                  <a:pt x="902324" y="282235"/>
                </a:lnTo>
                <a:lnTo>
                  <a:pt x="842813" y="275462"/>
                </a:lnTo>
                <a:lnTo>
                  <a:pt x="784859" y="268329"/>
                </a:lnTo>
                <a:lnTo>
                  <a:pt x="728516" y="260845"/>
                </a:lnTo>
                <a:lnTo>
                  <a:pt x="673837" y="253019"/>
                </a:lnTo>
                <a:lnTo>
                  <a:pt x="620877" y="244860"/>
                </a:lnTo>
                <a:lnTo>
                  <a:pt x="569690" y="236378"/>
                </a:lnTo>
                <a:lnTo>
                  <a:pt x="520329" y="227582"/>
                </a:lnTo>
                <a:lnTo>
                  <a:pt x="472850" y="218481"/>
                </a:lnTo>
                <a:lnTo>
                  <a:pt x="427305" y="209085"/>
                </a:lnTo>
                <a:lnTo>
                  <a:pt x="383749" y="199403"/>
                </a:lnTo>
                <a:lnTo>
                  <a:pt x="342236" y="189443"/>
                </a:lnTo>
                <a:lnTo>
                  <a:pt x="302821" y="179216"/>
                </a:lnTo>
                <a:lnTo>
                  <a:pt x="265557" y="168731"/>
                </a:lnTo>
                <a:lnTo>
                  <a:pt x="197697" y="147022"/>
                </a:lnTo>
                <a:lnTo>
                  <a:pt x="139092" y="124391"/>
                </a:lnTo>
                <a:lnTo>
                  <a:pt x="90172" y="100912"/>
                </a:lnTo>
                <a:lnTo>
                  <a:pt x="51370" y="76659"/>
                </a:lnTo>
                <a:lnTo>
                  <a:pt x="13085" y="38991"/>
                </a:lnTo>
                <a:lnTo>
                  <a:pt x="1472" y="13128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512554" y="4557521"/>
            <a:ext cx="1021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HDFS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/data/live/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93997" y="3324605"/>
            <a:ext cx="3184398" cy="4091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793997" y="3324605"/>
            <a:ext cx="3184525" cy="40957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420"/>
              </a:spcBef>
            </a:pPr>
            <a:r>
              <a:rPr sz="1800" spc="-10" dirty="0">
                <a:latin typeface="Calibri"/>
                <a:cs typeface="Calibri"/>
              </a:rPr>
              <a:t>hdfs dfs </a:t>
            </a:r>
            <a:r>
              <a:rPr sz="1800" spc="-5" dirty="0">
                <a:latin typeface="Calibri"/>
                <a:cs typeface="Calibri"/>
              </a:rPr>
              <a:t>–put </a:t>
            </a:r>
            <a:r>
              <a:rPr sz="1800" dirty="0">
                <a:latin typeface="Calibri"/>
                <a:cs typeface="Calibri"/>
              </a:rPr>
              <a:t>log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/data/logs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8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223</a:t>
            </a:fld>
            <a:endParaRPr dirty="0"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4795" y="1315592"/>
            <a:ext cx="425450" cy="369570"/>
          </a:xfrm>
          <a:custGeom>
            <a:avLst/>
            <a:gdLst/>
            <a:ahLst/>
            <a:cxnLst/>
            <a:rect l="l" t="t" r="r" b="b"/>
            <a:pathLst>
              <a:path w="425450" h="369569">
                <a:moveTo>
                  <a:pt x="363600" y="0"/>
                </a:moveTo>
                <a:lnTo>
                  <a:pt x="61594" y="0"/>
                </a:lnTo>
                <a:lnTo>
                  <a:pt x="37617" y="4837"/>
                </a:lnTo>
                <a:lnTo>
                  <a:pt x="18038" y="18034"/>
                </a:lnTo>
                <a:lnTo>
                  <a:pt x="4839" y="37611"/>
                </a:lnTo>
                <a:lnTo>
                  <a:pt x="0" y="61595"/>
                </a:lnTo>
                <a:lnTo>
                  <a:pt x="0" y="307975"/>
                </a:lnTo>
                <a:lnTo>
                  <a:pt x="4839" y="331958"/>
                </a:lnTo>
                <a:lnTo>
                  <a:pt x="18038" y="351536"/>
                </a:lnTo>
                <a:lnTo>
                  <a:pt x="37617" y="364732"/>
                </a:lnTo>
                <a:lnTo>
                  <a:pt x="61594" y="369570"/>
                </a:lnTo>
                <a:lnTo>
                  <a:pt x="363600" y="369570"/>
                </a:lnTo>
                <a:lnTo>
                  <a:pt x="387578" y="364732"/>
                </a:lnTo>
                <a:lnTo>
                  <a:pt x="407157" y="351536"/>
                </a:lnTo>
                <a:lnTo>
                  <a:pt x="420356" y="331958"/>
                </a:lnTo>
                <a:lnTo>
                  <a:pt x="425195" y="307975"/>
                </a:lnTo>
                <a:lnTo>
                  <a:pt x="425195" y="61595"/>
                </a:lnTo>
                <a:lnTo>
                  <a:pt x="420356" y="37611"/>
                </a:lnTo>
                <a:lnTo>
                  <a:pt x="407157" y="18034"/>
                </a:lnTo>
                <a:lnTo>
                  <a:pt x="387578" y="4837"/>
                </a:lnTo>
                <a:lnTo>
                  <a:pt x="36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795" y="1315592"/>
            <a:ext cx="425450" cy="369570"/>
          </a:xfrm>
          <a:custGeom>
            <a:avLst/>
            <a:gdLst/>
            <a:ahLst/>
            <a:cxnLst/>
            <a:rect l="l" t="t" r="r" b="b"/>
            <a:pathLst>
              <a:path w="425450" h="369569">
                <a:moveTo>
                  <a:pt x="0" y="61595"/>
                </a:moveTo>
                <a:lnTo>
                  <a:pt x="4839" y="37611"/>
                </a:lnTo>
                <a:lnTo>
                  <a:pt x="18038" y="18034"/>
                </a:lnTo>
                <a:lnTo>
                  <a:pt x="37617" y="4837"/>
                </a:lnTo>
                <a:lnTo>
                  <a:pt x="61594" y="0"/>
                </a:lnTo>
                <a:lnTo>
                  <a:pt x="363600" y="0"/>
                </a:lnTo>
                <a:lnTo>
                  <a:pt x="387578" y="4837"/>
                </a:lnTo>
                <a:lnTo>
                  <a:pt x="407157" y="18034"/>
                </a:lnTo>
                <a:lnTo>
                  <a:pt x="420356" y="37611"/>
                </a:lnTo>
                <a:lnTo>
                  <a:pt x="425195" y="61595"/>
                </a:lnTo>
                <a:lnTo>
                  <a:pt x="425195" y="307975"/>
                </a:lnTo>
                <a:lnTo>
                  <a:pt x="420356" y="331958"/>
                </a:lnTo>
                <a:lnTo>
                  <a:pt x="407157" y="351536"/>
                </a:lnTo>
                <a:lnTo>
                  <a:pt x="387578" y="364732"/>
                </a:lnTo>
                <a:lnTo>
                  <a:pt x="363600" y="369570"/>
                </a:lnTo>
                <a:lnTo>
                  <a:pt x="61594" y="369570"/>
                </a:lnTo>
                <a:lnTo>
                  <a:pt x="37617" y="364732"/>
                </a:lnTo>
                <a:lnTo>
                  <a:pt x="18038" y="351536"/>
                </a:lnTo>
                <a:lnTo>
                  <a:pt x="4839" y="331958"/>
                </a:lnTo>
                <a:lnTo>
                  <a:pt x="0" y="307975"/>
                </a:lnTo>
                <a:lnTo>
                  <a:pt x="0" y="6159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7923" y="133578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4795" y="1740789"/>
            <a:ext cx="425450" cy="368935"/>
          </a:xfrm>
          <a:custGeom>
            <a:avLst/>
            <a:gdLst/>
            <a:ahLst/>
            <a:cxnLst/>
            <a:rect l="l" t="t" r="r" b="b"/>
            <a:pathLst>
              <a:path w="425450" h="368935">
                <a:moveTo>
                  <a:pt x="363728" y="0"/>
                </a:moveTo>
                <a:lnTo>
                  <a:pt x="61468" y="0"/>
                </a:lnTo>
                <a:lnTo>
                  <a:pt x="37542" y="4835"/>
                </a:lnTo>
                <a:lnTo>
                  <a:pt x="18003" y="18018"/>
                </a:lnTo>
                <a:lnTo>
                  <a:pt x="4830" y="37558"/>
                </a:lnTo>
                <a:lnTo>
                  <a:pt x="0" y="61468"/>
                </a:lnTo>
                <a:lnTo>
                  <a:pt x="0" y="307339"/>
                </a:lnTo>
                <a:lnTo>
                  <a:pt x="4830" y="331249"/>
                </a:lnTo>
                <a:lnTo>
                  <a:pt x="18003" y="350789"/>
                </a:lnTo>
                <a:lnTo>
                  <a:pt x="37542" y="363972"/>
                </a:lnTo>
                <a:lnTo>
                  <a:pt x="61468" y="368808"/>
                </a:lnTo>
                <a:lnTo>
                  <a:pt x="363728" y="368808"/>
                </a:lnTo>
                <a:lnTo>
                  <a:pt x="387653" y="363972"/>
                </a:lnTo>
                <a:lnTo>
                  <a:pt x="407192" y="350789"/>
                </a:lnTo>
                <a:lnTo>
                  <a:pt x="420365" y="331249"/>
                </a:lnTo>
                <a:lnTo>
                  <a:pt x="425195" y="307339"/>
                </a:lnTo>
                <a:lnTo>
                  <a:pt x="425195" y="61468"/>
                </a:lnTo>
                <a:lnTo>
                  <a:pt x="420365" y="37558"/>
                </a:lnTo>
                <a:lnTo>
                  <a:pt x="407192" y="18018"/>
                </a:lnTo>
                <a:lnTo>
                  <a:pt x="387653" y="4835"/>
                </a:lnTo>
                <a:lnTo>
                  <a:pt x="363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795" y="1740789"/>
            <a:ext cx="425450" cy="368935"/>
          </a:xfrm>
          <a:custGeom>
            <a:avLst/>
            <a:gdLst/>
            <a:ahLst/>
            <a:cxnLst/>
            <a:rect l="l" t="t" r="r" b="b"/>
            <a:pathLst>
              <a:path w="425450" h="368935">
                <a:moveTo>
                  <a:pt x="0" y="61468"/>
                </a:moveTo>
                <a:lnTo>
                  <a:pt x="4830" y="37558"/>
                </a:lnTo>
                <a:lnTo>
                  <a:pt x="18003" y="18018"/>
                </a:lnTo>
                <a:lnTo>
                  <a:pt x="37542" y="4835"/>
                </a:lnTo>
                <a:lnTo>
                  <a:pt x="61468" y="0"/>
                </a:lnTo>
                <a:lnTo>
                  <a:pt x="363728" y="0"/>
                </a:lnTo>
                <a:lnTo>
                  <a:pt x="387653" y="4835"/>
                </a:lnTo>
                <a:lnTo>
                  <a:pt x="407192" y="18018"/>
                </a:lnTo>
                <a:lnTo>
                  <a:pt x="420365" y="37558"/>
                </a:lnTo>
                <a:lnTo>
                  <a:pt x="425195" y="61468"/>
                </a:lnTo>
                <a:lnTo>
                  <a:pt x="425195" y="307339"/>
                </a:lnTo>
                <a:lnTo>
                  <a:pt x="420365" y="331249"/>
                </a:lnTo>
                <a:lnTo>
                  <a:pt x="407192" y="350789"/>
                </a:lnTo>
                <a:lnTo>
                  <a:pt x="387653" y="363972"/>
                </a:lnTo>
                <a:lnTo>
                  <a:pt x="363728" y="368808"/>
                </a:lnTo>
                <a:lnTo>
                  <a:pt x="61468" y="368808"/>
                </a:lnTo>
                <a:lnTo>
                  <a:pt x="37542" y="363972"/>
                </a:lnTo>
                <a:lnTo>
                  <a:pt x="18003" y="350789"/>
                </a:lnTo>
                <a:lnTo>
                  <a:pt x="4830" y="331249"/>
                </a:lnTo>
                <a:lnTo>
                  <a:pt x="0" y="307339"/>
                </a:lnTo>
                <a:lnTo>
                  <a:pt x="0" y="6146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7923" y="176098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4795" y="2165985"/>
            <a:ext cx="425450" cy="368935"/>
          </a:xfrm>
          <a:custGeom>
            <a:avLst/>
            <a:gdLst/>
            <a:ahLst/>
            <a:cxnLst/>
            <a:rect l="l" t="t" r="r" b="b"/>
            <a:pathLst>
              <a:path w="425450" h="368935">
                <a:moveTo>
                  <a:pt x="363728" y="0"/>
                </a:moveTo>
                <a:lnTo>
                  <a:pt x="61468" y="0"/>
                </a:lnTo>
                <a:lnTo>
                  <a:pt x="37542" y="4835"/>
                </a:lnTo>
                <a:lnTo>
                  <a:pt x="18003" y="18018"/>
                </a:lnTo>
                <a:lnTo>
                  <a:pt x="4830" y="37558"/>
                </a:lnTo>
                <a:lnTo>
                  <a:pt x="0" y="61467"/>
                </a:lnTo>
                <a:lnTo>
                  <a:pt x="0" y="307339"/>
                </a:lnTo>
                <a:lnTo>
                  <a:pt x="4830" y="331249"/>
                </a:lnTo>
                <a:lnTo>
                  <a:pt x="18003" y="350789"/>
                </a:lnTo>
                <a:lnTo>
                  <a:pt x="37542" y="363972"/>
                </a:lnTo>
                <a:lnTo>
                  <a:pt x="61468" y="368807"/>
                </a:lnTo>
                <a:lnTo>
                  <a:pt x="363728" y="368807"/>
                </a:lnTo>
                <a:lnTo>
                  <a:pt x="387653" y="363972"/>
                </a:lnTo>
                <a:lnTo>
                  <a:pt x="407192" y="350789"/>
                </a:lnTo>
                <a:lnTo>
                  <a:pt x="420365" y="331249"/>
                </a:lnTo>
                <a:lnTo>
                  <a:pt x="425195" y="307339"/>
                </a:lnTo>
                <a:lnTo>
                  <a:pt x="425195" y="61467"/>
                </a:lnTo>
                <a:lnTo>
                  <a:pt x="420365" y="37558"/>
                </a:lnTo>
                <a:lnTo>
                  <a:pt x="407192" y="18018"/>
                </a:lnTo>
                <a:lnTo>
                  <a:pt x="387653" y="4835"/>
                </a:lnTo>
                <a:lnTo>
                  <a:pt x="363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4795" y="2165985"/>
            <a:ext cx="425450" cy="368935"/>
          </a:xfrm>
          <a:custGeom>
            <a:avLst/>
            <a:gdLst/>
            <a:ahLst/>
            <a:cxnLst/>
            <a:rect l="l" t="t" r="r" b="b"/>
            <a:pathLst>
              <a:path w="425450" h="368935">
                <a:moveTo>
                  <a:pt x="0" y="61467"/>
                </a:moveTo>
                <a:lnTo>
                  <a:pt x="4830" y="37558"/>
                </a:lnTo>
                <a:lnTo>
                  <a:pt x="18003" y="18018"/>
                </a:lnTo>
                <a:lnTo>
                  <a:pt x="37542" y="4835"/>
                </a:lnTo>
                <a:lnTo>
                  <a:pt x="61468" y="0"/>
                </a:lnTo>
                <a:lnTo>
                  <a:pt x="363728" y="0"/>
                </a:lnTo>
                <a:lnTo>
                  <a:pt x="387653" y="4835"/>
                </a:lnTo>
                <a:lnTo>
                  <a:pt x="407192" y="18018"/>
                </a:lnTo>
                <a:lnTo>
                  <a:pt x="420365" y="37558"/>
                </a:lnTo>
                <a:lnTo>
                  <a:pt x="425195" y="61467"/>
                </a:lnTo>
                <a:lnTo>
                  <a:pt x="425195" y="307339"/>
                </a:lnTo>
                <a:lnTo>
                  <a:pt x="420365" y="331249"/>
                </a:lnTo>
                <a:lnTo>
                  <a:pt x="407192" y="350789"/>
                </a:lnTo>
                <a:lnTo>
                  <a:pt x="387653" y="363972"/>
                </a:lnTo>
                <a:lnTo>
                  <a:pt x="363728" y="368807"/>
                </a:lnTo>
                <a:lnTo>
                  <a:pt x="61468" y="368807"/>
                </a:lnTo>
                <a:lnTo>
                  <a:pt x="37542" y="363972"/>
                </a:lnTo>
                <a:lnTo>
                  <a:pt x="18003" y="350789"/>
                </a:lnTo>
                <a:lnTo>
                  <a:pt x="4830" y="331249"/>
                </a:lnTo>
                <a:lnTo>
                  <a:pt x="0" y="307339"/>
                </a:lnTo>
                <a:lnTo>
                  <a:pt x="0" y="6146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7923" y="218617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92401" y="1419605"/>
            <a:ext cx="1748789" cy="930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2401" y="1419605"/>
            <a:ext cx="1748789" cy="930910"/>
          </a:xfrm>
          <a:custGeom>
            <a:avLst/>
            <a:gdLst/>
            <a:ahLst/>
            <a:cxnLst/>
            <a:rect l="l" t="t" r="r" b="b"/>
            <a:pathLst>
              <a:path w="1748789" h="930910">
                <a:moveTo>
                  <a:pt x="0" y="465201"/>
                </a:moveTo>
                <a:lnTo>
                  <a:pt x="8684" y="399386"/>
                </a:lnTo>
                <a:lnTo>
                  <a:pt x="33948" y="336408"/>
                </a:lnTo>
                <a:lnTo>
                  <a:pt x="74606" y="276896"/>
                </a:lnTo>
                <a:lnTo>
                  <a:pt x="100338" y="248637"/>
                </a:lnTo>
                <a:lnTo>
                  <a:pt x="129475" y="221481"/>
                </a:lnTo>
                <a:lnTo>
                  <a:pt x="161868" y="195506"/>
                </a:lnTo>
                <a:lnTo>
                  <a:pt x="197370" y="170791"/>
                </a:lnTo>
                <a:lnTo>
                  <a:pt x="235832" y="147416"/>
                </a:lnTo>
                <a:lnTo>
                  <a:pt x="277106" y="125458"/>
                </a:lnTo>
                <a:lnTo>
                  <a:pt x="321045" y="104996"/>
                </a:lnTo>
                <a:lnTo>
                  <a:pt x="367500" y="86109"/>
                </a:lnTo>
                <a:lnTo>
                  <a:pt x="416323" y="68877"/>
                </a:lnTo>
                <a:lnTo>
                  <a:pt x="467366" y="53377"/>
                </a:lnTo>
                <a:lnTo>
                  <a:pt x="520481" y="39688"/>
                </a:lnTo>
                <a:lnTo>
                  <a:pt x="575520" y="27889"/>
                </a:lnTo>
                <a:lnTo>
                  <a:pt x="632335" y="18059"/>
                </a:lnTo>
                <a:lnTo>
                  <a:pt x="690778" y="10276"/>
                </a:lnTo>
                <a:lnTo>
                  <a:pt x="750701" y="4619"/>
                </a:lnTo>
                <a:lnTo>
                  <a:pt x="811956" y="1168"/>
                </a:lnTo>
                <a:lnTo>
                  <a:pt x="874395" y="0"/>
                </a:lnTo>
                <a:lnTo>
                  <a:pt x="936833" y="1168"/>
                </a:lnTo>
                <a:lnTo>
                  <a:pt x="998088" y="4619"/>
                </a:lnTo>
                <a:lnTo>
                  <a:pt x="1058011" y="10276"/>
                </a:lnTo>
                <a:lnTo>
                  <a:pt x="1116454" y="18059"/>
                </a:lnTo>
                <a:lnTo>
                  <a:pt x="1173269" y="27889"/>
                </a:lnTo>
                <a:lnTo>
                  <a:pt x="1228308" y="39688"/>
                </a:lnTo>
                <a:lnTo>
                  <a:pt x="1281423" y="53377"/>
                </a:lnTo>
                <a:lnTo>
                  <a:pt x="1332466" y="68877"/>
                </a:lnTo>
                <a:lnTo>
                  <a:pt x="1381289" y="86109"/>
                </a:lnTo>
                <a:lnTo>
                  <a:pt x="1427744" y="104996"/>
                </a:lnTo>
                <a:lnTo>
                  <a:pt x="1471683" y="125458"/>
                </a:lnTo>
                <a:lnTo>
                  <a:pt x="1512957" y="147416"/>
                </a:lnTo>
                <a:lnTo>
                  <a:pt x="1551419" y="170791"/>
                </a:lnTo>
                <a:lnTo>
                  <a:pt x="1586921" y="195506"/>
                </a:lnTo>
                <a:lnTo>
                  <a:pt x="1619314" y="221481"/>
                </a:lnTo>
                <a:lnTo>
                  <a:pt x="1648451" y="248637"/>
                </a:lnTo>
                <a:lnTo>
                  <a:pt x="1674183" y="276896"/>
                </a:lnTo>
                <a:lnTo>
                  <a:pt x="1714841" y="336408"/>
                </a:lnTo>
                <a:lnTo>
                  <a:pt x="1740105" y="399386"/>
                </a:lnTo>
                <a:lnTo>
                  <a:pt x="1748789" y="465201"/>
                </a:lnTo>
                <a:lnTo>
                  <a:pt x="1746594" y="498423"/>
                </a:lnTo>
                <a:lnTo>
                  <a:pt x="1729472" y="562898"/>
                </a:lnTo>
                <a:lnTo>
                  <a:pt x="1696362" y="624221"/>
                </a:lnTo>
                <a:lnTo>
                  <a:pt x="1648451" y="681764"/>
                </a:lnTo>
                <a:lnTo>
                  <a:pt x="1619314" y="708920"/>
                </a:lnTo>
                <a:lnTo>
                  <a:pt x="1586921" y="734895"/>
                </a:lnTo>
                <a:lnTo>
                  <a:pt x="1551419" y="759610"/>
                </a:lnTo>
                <a:lnTo>
                  <a:pt x="1512957" y="782985"/>
                </a:lnTo>
                <a:lnTo>
                  <a:pt x="1471683" y="804943"/>
                </a:lnTo>
                <a:lnTo>
                  <a:pt x="1427744" y="825405"/>
                </a:lnTo>
                <a:lnTo>
                  <a:pt x="1381289" y="844292"/>
                </a:lnTo>
                <a:lnTo>
                  <a:pt x="1332466" y="861524"/>
                </a:lnTo>
                <a:lnTo>
                  <a:pt x="1281423" y="877024"/>
                </a:lnTo>
                <a:lnTo>
                  <a:pt x="1228308" y="890713"/>
                </a:lnTo>
                <a:lnTo>
                  <a:pt x="1173269" y="902512"/>
                </a:lnTo>
                <a:lnTo>
                  <a:pt x="1116454" y="912342"/>
                </a:lnTo>
                <a:lnTo>
                  <a:pt x="1058011" y="920125"/>
                </a:lnTo>
                <a:lnTo>
                  <a:pt x="998088" y="925782"/>
                </a:lnTo>
                <a:lnTo>
                  <a:pt x="936833" y="929233"/>
                </a:lnTo>
                <a:lnTo>
                  <a:pt x="874395" y="930402"/>
                </a:lnTo>
                <a:lnTo>
                  <a:pt x="811956" y="929233"/>
                </a:lnTo>
                <a:lnTo>
                  <a:pt x="750701" y="925782"/>
                </a:lnTo>
                <a:lnTo>
                  <a:pt x="690778" y="920125"/>
                </a:lnTo>
                <a:lnTo>
                  <a:pt x="632335" y="912342"/>
                </a:lnTo>
                <a:lnTo>
                  <a:pt x="575520" y="902512"/>
                </a:lnTo>
                <a:lnTo>
                  <a:pt x="520481" y="890713"/>
                </a:lnTo>
                <a:lnTo>
                  <a:pt x="467366" y="877024"/>
                </a:lnTo>
                <a:lnTo>
                  <a:pt x="416323" y="861524"/>
                </a:lnTo>
                <a:lnTo>
                  <a:pt x="367500" y="844292"/>
                </a:lnTo>
                <a:lnTo>
                  <a:pt x="321045" y="825405"/>
                </a:lnTo>
                <a:lnTo>
                  <a:pt x="277106" y="804943"/>
                </a:lnTo>
                <a:lnTo>
                  <a:pt x="235832" y="782985"/>
                </a:lnTo>
                <a:lnTo>
                  <a:pt x="197370" y="759610"/>
                </a:lnTo>
                <a:lnTo>
                  <a:pt x="161868" y="734895"/>
                </a:lnTo>
                <a:lnTo>
                  <a:pt x="129475" y="708920"/>
                </a:lnTo>
                <a:lnTo>
                  <a:pt x="100338" y="681764"/>
                </a:lnTo>
                <a:lnTo>
                  <a:pt x="74606" y="653505"/>
                </a:lnTo>
                <a:lnTo>
                  <a:pt x="33948" y="593993"/>
                </a:lnTo>
                <a:lnTo>
                  <a:pt x="8684" y="531015"/>
                </a:lnTo>
                <a:lnTo>
                  <a:pt x="0" y="465201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50185" y="1720850"/>
            <a:ext cx="646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Source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7336" y="1493647"/>
            <a:ext cx="1005205" cy="399415"/>
          </a:xfrm>
          <a:custGeom>
            <a:avLst/>
            <a:gdLst/>
            <a:ahLst/>
            <a:cxnLst/>
            <a:rect l="l" t="t" r="r" b="b"/>
            <a:pathLst>
              <a:path w="1005205" h="399414">
                <a:moveTo>
                  <a:pt x="931484" y="369588"/>
                </a:moveTo>
                <a:lnTo>
                  <a:pt x="920102" y="399288"/>
                </a:lnTo>
                <a:lnTo>
                  <a:pt x="1004938" y="391032"/>
                </a:lnTo>
                <a:lnTo>
                  <a:pt x="989511" y="374141"/>
                </a:lnTo>
                <a:lnTo>
                  <a:pt x="943343" y="374141"/>
                </a:lnTo>
                <a:lnTo>
                  <a:pt x="931484" y="369588"/>
                </a:lnTo>
                <a:close/>
              </a:path>
              <a:path w="1005205" h="399414">
                <a:moveTo>
                  <a:pt x="936017" y="357761"/>
                </a:moveTo>
                <a:lnTo>
                  <a:pt x="931484" y="369588"/>
                </a:lnTo>
                <a:lnTo>
                  <a:pt x="943343" y="374141"/>
                </a:lnTo>
                <a:lnTo>
                  <a:pt x="947915" y="362330"/>
                </a:lnTo>
                <a:lnTo>
                  <a:pt x="936017" y="357761"/>
                </a:lnTo>
                <a:close/>
              </a:path>
              <a:path w="1005205" h="399414">
                <a:moveTo>
                  <a:pt x="947407" y="328040"/>
                </a:moveTo>
                <a:lnTo>
                  <a:pt x="936017" y="357761"/>
                </a:lnTo>
                <a:lnTo>
                  <a:pt x="947915" y="362330"/>
                </a:lnTo>
                <a:lnTo>
                  <a:pt x="943343" y="374141"/>
                </a:lnTo>
                <a:lnTo>
                  <a:pt x="989511" y="374141"/>
                </a:lnTo>
                <a:lnTo>
                  <a:pt x="947407" y="328040"/>
                </a:lnTo>
                <a:close/>
              </a:path>
              <a:path w="1005205" h="399414">
                <a:moveTo>
                  <a:pt x="4546" y="0"/>
                </a:moveTo>
                <a:lnTo>
                  <a:pt x="0" y="11937"/>
                </a:lnTo>
                <a:lnTo>
                  <a:pt x="931484" y="369588"/>
                </a:lnTo>
                <a:lnTo>
                  <a:pt x="936017" y="357761"/>
                </a:lnTo>
                <a:lnTo>
                  <a:pt x="454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9355" y="1850135"/>
            <a:ext cx="1003300" cy="81915"/>
          </a:xfrm>
          <a:custGeom>
            <a:avLst/>
            <a:gdLst/>
            <a:ahLst/>
            <a:cxnLst/>
            <a:rect l="l" t="t" r="r" b="b"/>
            <a:pathLst>
              <a:path w="1003300" h="81914">
                <a:moveTo>
                  <a:pt x="926465" y="31750"/>
                </a:moveTo>
                <a:lnTo>
                  <a:pt x="0" y="68834"/>
                </a:lnTo>
                <a:lnTo>
                  <a:pt x="507" y="81534"/>
                </a:lnTo>
                <a:lnTo>
                  <a:pt x="926973" y="44450"/>
                </a:lnTo>
                <a:lnTo>
                  <a:pt x="926465" y="31750"/>
                </a:lnTo>
                <a:close/>
              </a:path>
              <a:path w="1003300" h="81914">
                <a:moveTo>
                  <a:pt x="994470" y="31241"/>
                </a:moveTo>
                <a:lnTo>
                  <a:pt x="939164" y="31241"/>
                </a:lnTo>
                <a:lnTo>
                  <a:pt x="939673" y="43941"/>
                </a:lnTo>
                <a:lnTo>
                  <a:pt x="926973" y="44450"/>
                </a:lnTo>
                <a:lnTo>
                  <a:pt x="928243" y="76200"/>
                </a:lnTo>
                <a:lnTo>
                  <a:pt x="1002919" y="35051"/>
                </a:lnTo>
                <a:lnTo>
                  <a:pt x="994470" y="31241"/>
                </a:lnTo>
                <a:close/>
              </a:path>
              <a:path w="1003300" h="81914">
                <a:moveTo>
                  <a:pt x="939164" y="31241"/>
                </a:moveTo>
                <a:lnTo>
                  <a:pt x="926465" y="31750"/>
                </a:lnTo>
                <a:lnTo>
                  <a:pt x="926973" y="44450"/>
                </a:lnTo>
                <a:lnTo>
                  <a:pt x="939673" y="43941"/>
                </a:lnTo>
                <a:lnTo>
                  <a:pt x="939164" y="31241"/>
                </a:lnTo>
                <a:close/>
              </a:path>
              <a:path w="1003300" h="81914">
                <a:moveTo>
                  <a:pt x="925194" y="0"/>
                </a:moveTo>
                <a:lnTo>
                  <a:pt x="926465" y="31750"/>
                </a:lnTo>
                <a:lnTo>
                  <a:pt x="939164" y="31241"/>
                </a:lnTo>
                <a:lnTo>
                  <a:pt x="994470" y="31241"/>
                </a:lnTo>
                <a:lnTo>
                  <a:pt x="92519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6943" y="1882648"/>
            <a:ext cx="1005840" cy="473709"/>
          </a:xfrm>
          <a:custGeom>
            <a:avLst/>
            <a:gdLst/>
            <a:ahLst/>
            <a:cxnLst/>
            <a:rect l="l" t="t" r="r" b="b"/>
            <a:pathLst>
              <a:path w="1005839" h="473710">
                <a:moveTo>
                  <a:pt x="933500" y="28834"/>
                </a:moveTo>
                <a:lnTo>
                  <a:pt x="0" y="462025"/>
                </a:lnTo>
                <a:lnTo>
                  <a:pt x="5333" y="473582"/>
                </a:lnTo>
                <a:lnTo>
                  <a:pt x="938860" y="40379"/>
                </a:lnTo>
                <a:lnTo>
                  <a:pt x="933500" y="28834"/>
                </a:lnTo>
                <a:close/>
              </a:path>
              <a:path w="1005839" h="473710">
                <a:moveTo>
                  <a:pt x="988647" y="23494"/>
                </a:moveTo>
                <a:lnTo>
                  <a:pt x="945007" y="23494"/>
                </a:lnTo>
                <a:lnTo>
                  <a:pt x="950340" y="35051"/>
                </a:lnTo>
                <a:lnTo>
                  <a:pt x="938860" y="40379"/>
                </a:lnTo>
                <a:lnTo>
                  <a:pt x="952245" y="69214"/>
                </a:lnTo>
                <a:lnTo>
                  <a:pt x="988647" y="23494"/>
                </a:lnTo>
                <a:close/>
              </a:path>
              <a:path w="1005839" h="473710">
                <a:moveTo>
                  <a:pt x="945007" y="23494"/>
                </a:moveTo>
                <a:lnTo>
                  <a:pt x="933500" y="28834"/>
                </a:lnTo>
                <a:lnTo>
                  <a:pt x="938860" y="40379"/>
                </a:lnTo>
                <a:lnTo>
                  <a:pt x="950340" y="35051"/>
                </a:lnTo>
                <a:lnTo>
                  <a:pt x="945007" y="23494"/>
                </a:lnTo>
                <a:close/>
              </a:path>
              <a:path w="1005839" h="473710">
                <a:moveTo>
                  <a:pt x="920115" y="0"/>
                </a:moveTo>
                <a:lnTo>
                  <a:pt x="933500" y="28834"/>
                </a:lnTo>
                <a:lnTo>
                  <a:pt x="945007" y="23494"/>
                </a:lnTo>
                <a:lnTo>
                  <a:pt x="988647" y="23494"/>
                </a:lnTo>
                <a:lnTo>
                  <a:pt x="1005332" y="2539"/>
                </a:lnTo>
                <a:lnTo>
                  <a:pt x="92011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50385" y="1315211"/>
            <a:ext cx="3344417" cy="1147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79997" y="1315211"/>
            <a:ext cx="557530" cy="1148080"/>
          </a:xfrm>
          <a:custGeom>
            <a:avLst/>
            <a:gdLst/>
            <a:ahLst/>
            <a:cxnLst/>
            <a:rect l="l" t="t" r="r" b="b"/>
            <a:pathLst>
              <a:path w="557529" h="1148080">
                <a:moveTo>
                  <a:pt x="557402" y="1147572"/>
                </a:moveTo>
                <a:lnTo>
                  <a:pt x="509307" y="1145465"/>
                </a:lnTo>
                <a:lnTo>
                  <a:pt x="462348" y="1139261"/>
                </a:lnTo>
                <a:lnTo>
                  <a:pt x="416693" y="1129131"/>
                </a:lnTo>
                <a:lnTo>
                  <a:pt x="372508" y="1115248"/>
                </a:lnTo>
                <a:lnTo>
                  <a:pt x="329961" y="1097784"/>
                </a:lnTo>
                <a:lnTo>
                  <a:pt x="289220" y="1076912"/>
                </a:lnTo>
                <a:lnTo>
                  <a:pt x="250451" y="1052803"/>
                </a:lnTo>
                <a:lnTo>
                  <a:pt x="213822" y="1025630"/>
                </a:lnTo>
                <a:lnTo>
                  <a:pt x="179501" y="995566"/>
                </a:lnTo>
                <a:lnTo>
                  <a:pt x="147654" y="962782"/>
                </a:lnTo>
                <a:lnTo>
                  <a:pt x="118450" y="927451"/>
                </a:lnTo>
                <a:lnTo>
                  <a:pt x="92054" y="889745"/>
                </a:lnTo>
                <a:lnTo>
                  <a:pt x="68635" y="849837"/>
                </a:lnTo>
                <a:lnTo>
                  <a:pt x="48361" y="807899"/>
                </a:lnTo>
                <a:lnTo>
                  <a:pt x="31397" y="764102"/>
                </a:lnTo>
                <a:lnTo>
                  <a:pt x="17911" y="718621"/>
                </a:lnTo>
                <a:lnTo>
                  <a:pt x="8072" y="671626"/>
                </a:lnTo>
                <a:lnTo>
                  <a:pt x="2045" y="623290"/>
                </a:lnTo>
                <a:lnTo>
                  <a:pt x="0" y="573786"/>
                </a:lnTo>
                <a:lnTo>
                  <a:pt x="2045" y="524281"/>
                </a:lnTo>
                <a:lnTo>
                  <a:pt x="8072" y="475945"/>
                </a:lnTo>
                <a:lnTo>
                  <a:pt x="17911" y="428950"/>
                </a:lnTo>
                <a:lnTo>
                  <a:pt x="31397" y="383469"/>
                </a:lnTo>
                <a:lnTo>
                  <a:pt x="48361" y="339672"/>
                </a:lnTo>
                <a:lnTo>
                  <a:pt x="68635" y="297734"/>
                </a:lnTo>
                <a:lnTo>
                  <a:pt x="92054" y="257826"/>
                </a:lnTo>
                <a:lnTo>
                  <a:pt x="118450" y="220120"/>
                </a:lnTo>
                <a:lnTo>
                  <a:pt x="147654" y="184789"/>
                </a:lnTo>
                <a:lnTo>
                  <a:pt x="179501" y="152005"/>
                </a:lnTo>
                <a:lnTo>
                  <a:pt x="213822" y="121941"/>
                </a:lnTo>
                <a:lnTo>
                  <a:pt x="250451" y="94768"/>
                </a:lnTo>
                <a:lnTo>
                  <a:pt x="289220" y="70659"/>
                </a:lnTo>
                <a:lnTo>
                  <a:pt x="329961" y="49787"/>
                </a:lnTo>
                <a:lnTo>
                  <a:pt x="372508" y="32323"/>
                </a:lnTo>
                <a:lnTo>
                  <a:pt x="416693" y="18440"/>
                </a:lnTo>
                <a:lnTo>
                  <a:pt x="462348" y="8310"/>
                </a:lnTo>
                <a:lnTo>
                  <a:pt x="509307" y="2106"/>
                </a:lnTo>
                <a:lnTo>
                  <a:pt x="557402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50385" y="1315211"/>
            <a:ext cx="3344545" cy="1148080"/>
          </a:xfrm>
          <a:custGeom>
            <a:avLst/>
            <a:gdLst/>
            <a:ahLst/>
            <a:cxnLst/>
            <a:rect l="l" t="t" r="r" b="b"/>
            <a:pathLst>
              <a:path w="3344545" h="1148080">
                <a:moveTo>
                  <a:pt x="557402" y="0"/>
                </a:moveTo>
                <a:lnTo>
                  <a:pt x="2787015" y="0"/>
                </a:lnTo>
                <a:lnTo>
                  <a:pt x="2835110" y="2106"/>
                </a:lnTo>
                <a:lnTo>
                  <a:pt x="2882069" y="8310"/>
                </a:lnTo>
                <a:lnTo>
                  <a:pt x="2927724" y="18440"/>
                </a:lnTo>
                <a:lnTo>
                  <a:pt x="2971909" y="32323"/>
                </a:lnTo>
                <a:lnTo>
                  <a:pt x="3014456" y="49787"/>
                </a:lnTo>
                <a:lnTo>
                  <a:pt x="3055197" y="70659"/>
                </a:lnTo>
                <a:lnTo>
                  <a:pt x="3093966" y="94768"/>
                </a:lnTo>
                <a:lnTo>
                  <a:pt x="3130595" y="121941"/>
                </a:lnTo>
                <a:lnTo>
                  <a:pt x="3164916" y="152005"/>
                </a:lnTo>
                <a:lnTo>
                  <a:pt x="3196763" y="184789"/>
                </a:lnTo>
                <a:lnTo>
                  <a:pt x="3225967" y="220120"/>
                </a:lnTo>
                <a:lnTo>
                  <a:pt x="3252363" y="257826"/>
                </a:lnTo>
                <a:lnTo>
                  <a:pt x="3275782" y="297734"/>
                </a:lnTo>
                <a:lnTo>
                  <a:pt x="3296056" y="339672"/>
                </a:lnTo>
                <a:lnTo>
                  <a:pt x="3313020" y="383469"/>
                </a:lnTo>
                <a:lnTo>
                  <a:pt x="3326506" y="428950"/>
                </a:lnTo>
                <a:lnTo>
                  <a:pt x="3336345" y="475945"/>
                </a:lnTo>
                <a:lnTo>
                  <a:pt x="3342372" y="524281"/>
                </a:lnTo>
                <a:lnTo>
                  <a:pt x="3344417" y="573786"/>
                </a:lnTo>
                <a:lnTo>
                  <a:pt x="3342372" y="623290"/>
                </a:lnTo>
                <a:lnTo>
                  <a:pt x="3336345" y="671626"/>
                </a:lnTo>
                <a:lnTo>
                  <a:pt x="3326506" y="718621"/>
                </a:lnTo>
                <a:lnTo>
                  <a:pt x="3313020" y="764102"/>
                </a:lnTo>
                <a:lnTo>
                  <a:pt x="3296056" y="807899"/>
                </a:lnTo>
                <a:lnTo>
                  <a:pt x="3275782" y="849837"/>
                </a:lnTo>
                <a:lnTo>
                  <a:pt x="3252363" y="889745"/>
                </a:lnTo>
                <a:lnTo>
                  <a:pt x="3225967" y="927451"/>
                </a:lnTo>
                <a:lnTo>
                  <a:pt x="3196763" y="962782"/>
                </a:lnTo>
                <a:lnTo>
                  <a:pt x="3164916" y="995566"/>
                </a:lnTo>
                <a:lnTo>
                  <a:pt x="3130595" y="1025630"/>
                </a:lnTo>
                <a:lnTo>
                  <a:pt x="3093966" y="1052803"/>
                </a:lnTo>
                <a:lnTo>
                  <a:pt x="3055197" y="1076912"/>
                </a:lnTo>
                <a:lnTo>
                  <a:pt x="3014456" y="1097784"/>
                </a:lnTo>
                <a:lnTo>
                  <a:pt x="2971909" y="1115248"/>
                </a:lnTo>
                <a:lnTo>
                  <a:pt x="2927724" y="1129131"/>
                </a:lnTo>
                <a:lnTo>
                  <a:pt x="2882069" y="1139261"/>
                </a:lnTo>
                <a:lnTo>
                  <a:pt x="2835110" y="1145465"/>
                </a:lnTo>
                <a:lnTo>
                  <a:pt x="2787015" y="1147572"/>
                </a:lnTo>
                <a:lnTo>
                  <a:pt x="557402" y="1147572"/>
                </a:lnTo>
                <a:lnTo>
                  <a:pt x="509307" y="1145465"/>
                </a:lnTo>
                <a:lnTo>
                  <a:pt x="462348" y="1139261"/>
                </a:lnTo>
                <a:lnTo>
                  <a:pt x="416693" y="1129131"/>
                </a:lnTo>
                <a:lnTo>
                  <a:pt x="372508" y="1115248"/>
                </a:lnTo>
                <a:lnTo>
                  <a:pt x="329961" y="1097784"/>
                </a:lnTo>
                <a:lnTo>
                  <a:pt x="289220" y="1076912"/>
                </a:lnTo>
                <a:lnTo>
                  <a:pt x="250451" y="1052803"/>
                </a:lnTo>
                <a:lnTo>
                  <a:pt x="213822" y="1025630"/>
                </a:lnTo>
                <a:lnTo>
                  <a:pt x="179501" y="995566"/>
                </a:lnTo>
                <a:lnTo>
                  <a:pt x="147654" y="962782"/>
                </a:lnTo>
                <a:lnTo>
                  <a:pt x="118450" y="927451"/>
                </a:lnTo>
                <a:lnTo>
                  <a:pt x="92054" y="889745"/>
                </a:lnTo>
                <a:lnTo>
                  <a:pt x="68635" y="849837"/>
                </a:lnTo>
                <a:lnTo>
                  <a:pt x="48361" y="807899"/>
                </a:lnTo>
                <a:lnTo>
                  <a:pt x="31397" y="764102"/>
                </a:lnTo>
                <a:lnTo>
                  <a:pt x="17911" y="718621"/>
                </a:lnTo>
                <a:lnTo>
                  <a:pt x="8072" y="671626"/>
                </a:lnTo>
                <a:lnTo>
                  <a:pt x="2045" y="623290"/>
                </a:lnTo>
                <a:lnTo>
                  <a:pt x="0" y="573786"/>
                </a:lnTo>
                <a:lnTo>
                  <a:pt x="2045" y="524281"/>
                </a:lnTo>
                <a:lnTo>
                  <a:pt x="8072" y="475945"/>
                </a:lnTo>
                <a:lnTo>
                  <a:pt x="17911" y="428950"/>
                </a:lnTo>
                <a:lnTo>
                  <a:pt x="31397" y="383469"/>
                </a:lnTo>
                <a:lnTo>
                  <a:pt x="48361" y="339672"/>
                </a:lnTo>
                <a:lnTo>
                  <a:pt x="68635" y="297734"/>
                </a:lnTo>
                <a:lnTo>
                  <a:pt x="92054" y="257826"/>
                </a:lnTo>
                <a:lnTo>
                  <a:pt x="118450" y="220120"/>
                </a:lnTo>
                <a:lnTo>
                  <a:pt x="147654" y="184789"/>
                </a:lnTo>
                <a:lnTo>
                  <a:pt x="179501" y="152005"/>
                </a:lnTo>
                <a:lnTo>
                  <a:pt x="213822" y="121941"/>
                </a:lnTo>
                <a:lnTo>
                  <a:pt x="250451" y="94768"/>
                </a:lnTo>
                <a:lnTo>
                  <a:pt x="289220" y="70659"/>
                </a:lnTo>
                <a:lnTo>
                  <a:pt x="329961" y="49787"/>
                </a:lnTo>
                <a:lnTo>
                  <a:pt x="372508" y="32323"/>
                </a:lnTo>
                <a:lnTo>
                  <a:pt x="416693" y="18440"/>
                </a:lnTo>
                <a:lnTo>
                  <a:pt x="462348" y="8310"/>
                </a:lnTo>
                <a:lnTo>
                  <a:pt x="509307" y="2106"/>
                </a:lnTo>
                <a:lnTo>
                  <a:pt x="557402" y="0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64608" y="1724914"/>
            <a:ext cx="771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Channel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41191" y="1850389"/>
            <a:ext cx="409575" cy="76200"/>
          </a:xfrm>
          <a:custGeom>
            <a:avLst/>
            <a:gdLst/>
            <a:ahLst/>
            <a:cxnLst/>
            <a:rect l="l" t="t" r="r" b="b"/>
            <a:pathLst>
              <a:path w="409575" h="76200">
                <a:moveTo>
                  <a:pt x="333248" y="0"/>
                </a:moveTo>
                <a:lnTo>
                  <a:pt x="332930" y="31750"/>
                </a:lnTo>
                <a:lnTo>
                  <a:pt x="345694" y="31876"/>
                </a:lnTo>
                <a:lnTo>
                  <a:pt x="345567" y="44576"/>
                </a:lnTo>
                <a:lnTo>
                  <a:pt x="332802" y="44576"/>
                </a:lnTo>
                <a:lnTo>
                  <a:pt x="332486" y="76200"/>
                </a:lnTo>
                <a:lnTo>
                  <a:pt x="397345" y="44576"/>
                </a:lnTo>
                <a:lnTo>
                  <a:pt x="345567" y="44576"/>
                </a:lnTo>
                <a:lnTo>
                  <a:pt x="397605" y="44450"/>
                </a:lnTo>
                <a:lnTo>
                  <a:pt x="409067" y="38862"/>
                </a:lnTo>
                <a:lnTo>
                  <a:pt x="333248" y="0"/>
                </a:lnTo>
                <a:close/>
              </a:path>
              <a:path w="409575" h="76200">
                <a:moveTo>
                  <a:pt x="332930" y="31750"/>
                </a:moveTo>
                <a:lnTo>
                  <a:pt x="332803" y="44450"/>
                </a:lnTo>
                <a:lnTo>
                  <a:pt x="345567" y="44576"/>
                </a:lnTo>
                <a:lnTo>
                  <a:pt x="345694" y="31876"/>
                </a:lnTo>
                <a:lnTo>
                  <a:pt x="332930" y="31750"/>
                </a:lnTo>
                <a:close/>
              </a:path>
              <a:path w="409575" h="76200">
                <a:moveTo>
                  <a:pt x="0" y="28448"/>
                </a:moveTo>
                <a:lnTo>
                  <a:pt x="0" y="41148"/>
                </a:lnTo>
                <a:lnTo>
                  <a:pt x="332803" y="44450"/>
                </a:lnTo>
                <a:lnTo>
                  <a:pt x="332930" y="31750"/>
                </a:lnTo>
                <a:lnTo>
                  <a:pt x="0" y="2844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16171" y="1981580"/>
            <a:ext cx="425450" cy="368935"/>
          </a:xfrm>
          <a:custGeom>
            <a:avLst/>
            <a:gdLst/>
            <a:ahLst/>
            <a:cxnLst/>
            <a:rect l="l" t="t" r="r" b="b"/>
            <a:pathLst>
              <a:path w="425450" h="368935">
                <a:moveTo>
                  <a:pt x="363727" y="0"/>
                </a:moveTo>
                <a:lnTo>
                  <a:pt x="61467" y="0"/>
                </a:lnTo>
                <a:lnTo>
                  <a:pt x="37558" y="4835"/>
                </a:lnTo>
                <a:lnTo>
                  <a:pt x="18018" y="18018"/>
                </a:lnTo>
                <a:lnTo>
                  <a:pt x="4835" y="37558"/>
                </a:lnTo>
                <a:lnTo>
                  <a:pt x="0" y="61468"/>
                </a:lnTo>
                <a:lnTo>
                  <a:pt x="0" y="307340"/>
                </a:lnTo>
                <a:lnTo>
                  <a:pt x="4835" y="331249"/>
                </a:lnTo>
                <a:lnTo>
                  <a:pt x="18018" y="350789"/>
                </a:lnTo>
                <a:lnTo>
                  <a:pt x="37558" y="363972"/>
                </a:lnTo>
                <a:lnTo>
                  <a:pt x="61467" y="368808"/>
                </a:lnTo>
                <a:lnTo>
                  <a:pt x="363727" y="368808"/>
                </a:lnTo>
                <a:lnTo>
                  <a:pt x="387637" y="363972"/>
                </a:lnTo>
                <a:lnTo>
                  <a:pt x="407177" y="350789"/>
                </a:lnTo>
                <a:lnTo>
                  <a:pt x="420360" y="331249"/>
                </a:lnTo>
                <a:lnTo>
                  <a:pt x="425195" y="307340"/>
                </a:lnTo>
                <a:lnTo>
                  <a:pt x="425195" y="61468"/>
                </a:lnTo>
                <a:lnTo>
                  <a:pt x="420360" y="37558"/>
                </a:lnTo>
                <a:lnTo>
                  <a:pt x="407177" y="18018"/>
                </a:lnTo>
                <a:lnTo>
                  <a:pt x="387637" y="4835"/>
                </a:lnTo>
                <a:lnTo>
                  <a:pt x="363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6171" y="1981580"/>
            <a:ext cx="425450" cy="368935"/>
          </a:xfrm>
          <a:custGeom>
            <a:avLst/>
            <a:gdLst/>
            <a:ahLst/>
            <a:cxnLst/>
            <a:rect l="l" t="t" r="r" b="b"/>
            <a:pathLst>
              <a:path w="425450" h="368935">
                <a:moveTo>
                  <a:pt x="0" y="61468"/>
                </a:moveTo>
                <a:lnTo>
                  <a:pt x="4835" y="37558"/>
                </a:lnTo>
                <a:lnTo>
                  <a:pt x="18018" y="18018"/>
                </a:lnTo>
                <a:lnTo>
                  <a:pt x="37558" y="4835"/>
                </a:lnTo>
                <a:lnTo>
                  <a:pt x="61467" y="0"/>
                </a:lnTo>
                <a:lnTo>
                  <a:pt x="363727" y="0"/>
                </a:lnTo>
                <a:lnTo>
                  <a:pt x="387637" y="4835"/>
                </a:lnTo>
                <a:lnTo>
                  <a:pt x="407177" y="18018"/>
                </a:lnTo>
                <a:lnTo>
                  <a:pt x="420360" y="37558"/>
                </a:lnTo>
                <a:lnTo>
                  <a:pt x="425195" y="61468"/>
                </a:lnTo>
                <a:lnTo>
                  <a:pt x="425195" y="307340"/>
                </a:lnTo>
                <a:lnTo>
                  <a:pt x="420360" y="331249"/>
                </a:lnTo>
                <a:lnTo>
                  <a:pt x="407177" y="350789"/>
                </a:lnTo>
                <a:lnTo>
                  <a:pt x="387637" y="363972"/>
                </a:lnTo>
                <a:lnTo>
                  <a:pt x="363727" y="368808"/>
                </a:lnTo>
                <a:lnTo>
                  <a:pt x="61467" y="368808"/>
                </a:lnTo>
                <a:lnTo>
                  <a:pt x="37558" y="363972"/>
                </a:lnTo>
                <a:lnTo>
                  <a:pt x="18018" y="350789"/>
                </a:lnTo>
                <a:lnTo>
                  <a:pt x="4835" y="331249"/>
                </a:lnTo>
                <a:lnTo>
                  <a:pt x="0" y="307340"/>
                </a:lnTo>
                <a:lnTo>
                  <a:pt x="0" y="6146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71746" y="2001520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28363" y="1371980"/>
            <a:ext cx="424815" cy="368935"/>
          </a:xfrm>
          <a:custGeom>
            <a:avLst/>
            <a:gdLst/>
            <a:ahLst/>
            <a:cxnLst/>
            <a:rect l="l" t="t" r="r" b="b"/>
            <a:pathLst>
              <a:path w="424814" h="368935">
                <a:moveTo>
                  <a:pt x="362965" y="0"/>
                </a:moveTo>
                <a:lnTo>
                  <a:pt x="61467" y="0"/>
                </a:lnTo>
                <a:lnTo>
                  <a:pt x="37558" y="4835"/>
                </a:lnTo>
                <a:lnTo>
                  <a:pt x="18018" y="18018"/>
                </a:lnTo>
                <a:lnTo>
                  <a:pt x="4835" y="37558"/>
                </a:lnTo>
                <a:lnTo>
                  <a:pt x="0" y="61468"/>
                </a:lnTo>
                <a:lnTo>
                  <a:pt x="0" y="307340"/>
                </a:lnTo>
                <a:lnTo>
                  <a:pt x="4835" y="331249"/>
                </a:lnTo>
                <a:lnTo>
                  <a:pt x="18018" y="350789"/>
                </a:lnTo>
                <a:lnTo>
                  <a:pt x="37558" y="363972"/>
                </a:lnTo>
                <a:lnTo>
                  <a:pt x="61467" y="368808"/>
                </a:lnTo>
                <a:lnTo>
                  <a:pt x="362965" y="368808"/>
                </a:lnTo>
                <a:lnTo>
                  <a:pt x="386875" y="363972"/>
                </a:lnTo>
                <a:lnTo>
                  <a:pt x="406415" y="350789"/>
                </a:lnTo>
                <a:lnTo>
                  <a:pt x="419598" y="331249"/>
                </a:lnTo>
                <a:lnTo>
                  <a:pt x="424434" y="307340"/>
                </a:lnTo>
                <a:lnTo>
                  <a:pt x="424434" y="61468"/>
                </a:lnTo>
                <a:lnTo>
                  <a:pt x="419598" y="37558"/>
                </a:lnTo>
                <a:lnTo>
                  <a:pt x="406415" y="18018"/>
                </a:lnTo>
                <a:lnTo>
                  <a:pt x="386875" y="4835"/>
                </a:lnTo>
                <a:lnTo>
                  <a:pt x="3629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28363" y="1371980"/>
            <a:ext cx="424815" cy="368935"/>
          </a:xfrm>
          <a:custGeom>
            <a:avLst/>
            <a:gdLst/>
            <a:ahLst/>
            <a:cxnLst/>
            <a:rect l="l" t="t" r="r" b="b"/>
            <a:pathLst>
              <a:path w="424814" h="368935">
                <a:moveTo>
                  <a:pt x="0" y="61468"/>
                </a:moveTo>
                <a:lnTo>
                  <a:pt x="4835" y="37558"/>
                </a:lnTo>
                <a:lnTo>
                  <a:pt x="18018" y="18018"/>
                </a:lnTo>
                <a:lnTo>
                  <a:pt x="37558" y="4835"/>
                </a:lnTo>
                <a:lnTo>
                  <a:pt x="61467" y="0"/>
                </a:lnTo>
                <a:lnTo>
                  <a:pt x="362965" y="0"/>
                </a:lnTo>
                <a:lnTo>
                  <a:pt x="386875" y="4835"/>
                </a:lnTo>
                <a:lnTo>
                  <a:pt x="406415" y="18018"/>
                </a:lnTo>
                <a:lnTo>
                  <a:pt x="419598" y="37558"/>
                </a:lnTo>
                <a:lnTo>
                  <a:pt x="424434" y="61468"/>
                </a:lnTo>
                <a:lnTo>
                  <a:pt x="424434" y="307340"/>
                </a:lnTo>
                <a:lnTo>
                  <a:pt x="419598" y="331249"/>
                </a:lnTo>
                <a:lnTo>
                  <a:pt x="406415" y="350789"/>
                </a:lnTo>
                <a:lnTo>
                  <a:pt x="386875" y="363972"/>
                </a:lnTo>
                <a:lnTo>
                  <a:pt x="362965" y="368808"/>
                </a:lnTo>
                <a:lnTo>
                  <a:pt x="61467" y="368808"/>
                </a:lnTo>
                <a:lnTo>
                  <a:pt x="37558" y="363972"/>
                </a:lnTo>
                <a:lnTo>
                  <a:pt x="18018" y="350789"/>
                </a:lnTo>
                <a:lnTo>
                  <a:pt x="4835" y="331249"/>
                </a:lnTo>
                <a:lnTo>
                  <a:pt x="0" y="307340"/>
                </a:lnTo>
                <a:lnTo>
                  <a:pt x="0" y="6146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583938" y="1391920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74995" y="1380363"/>
            <a:ext cx="425450" cy="368935"/>
          </a:xfrm>
          <a:custGeom>
            <a:avLst/>
            <a:gdLst/>
            <a:ahLst/>
            <a:cxnLst/>
            <a:rect l="l" t="t" r="r" b="b"/>
            <a:pathLst>
              <a:path w="425450" h="368935">
                <a:moveTo>
                  <a:pt x="363727" y="0"/>
                </a:moveTo>
                <a:lnTo>
                  <a:pt x="61467" y="0"/>
                </a:lnTo>
                <a:lnTo>
                  <a:pt x="37558" y="4835"/>
                </a:lnTo>
                <a:lnTo>
                  <a:pt x="18018" y="18018"/>
                </a:lnTo>
                <a:lnTo>
                  <a:pt x="4835" y="37558"/>
                </a:lnTo>
                <a:lnTo>
                  <a:pt x="0" y="61467"/>
                </a:lnTo>
                <a:lnTo>
                  <a:pt x="0" y="307339"/>
                </a:lnTo>
                <a:lnTo>
                  <a:pt x="4835" y="331249"/>
                </a:lnTo>
                <a:lnTo>
                  <a:pt x="18018" y="350789"/>
                </a:lnTo>
                <a:lnTo>
                  <a:pt x="37558" y="363972"/>
                </a:lnTo>
                <a:lnTo>
                  <a:pt x="61467" y="368808"/>
                </a:lnTo>
                <a:lnTo>
                  <a:pt x="363727" y="368808"/>
                </a:lnTo>
                <a:lnTo>
                  <a:pt x="387637" y="363972"/>
                </a:lnTo>
                <a:lnTo>
                  <a:pt x="407177" y="350789"/>
                </a:lnTo>
                <a:lnTo>
                  <a:pt x="420360" y="331249"/>
                </a:lnTo>
                <a:lnTo>
                  <a:pt x="425195" y="307339"/>
                </a:lnTo>
                <a:lnTo>
                  <a:pt x="425195" y="61467"/>
                </a:lnTo>
                <a:lnTo>
                  <a:pt x="420360" y="37558"/>
                </a:lnTo>
                <a:lnTo>
                  <a:pt x="407177" y="18018"/>
                </a:lnTo>
                <a:lnTo>
                  <a:pt x="387637" y="4835"/>
                </a:lnTo>
                <a:lnTo>
                  <a:pt x="363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74995" y="1380363"/>
            <a:ext cx="425450" cy="368935"/>
          </a:xfrm>
          <a:custGeom>
            <a:avLst/>
            <a:gdLst/>
            <a:ahLst/>
            <a:cxnLst/>
            <a:rect l="l" t="t" r="r" b="b"/>
            <a:pathLst>
              <a:path w="425450" h="368935">
                <a:moveTo>
                  <a:pt x="0" y="61467"/>
                </a:moveTo>
                <a:lnTo>
                  <a:pt x="4835" y="37558"/>
                </a:lnTo>
                <a:lnTo>
                  <a:pt x="18018" y="18018"/>
                </a:lnTo>
                <a:lnTo>
                  <a:pt x="37558" y="4835"/>
                </a:lnTo>
                <a:lnTo>
                  <a:pt x="61467" y="0"/>
                </a:lnTo>
                <a:lnTo>
                  <a:pt x="363727" y="0"/>
                </a:lnTo>
                <a:lnTo>
                  <a:pt x="387637" y="4835"/>
                </a:lnTo>
                <a:lnTo>
                  <a:pt x="407177" y="18018"/>
                </a:lnTo>
                <a:lnTo>
                  <a:pt x="420360" y="37558"/>
                </a:lnTo>
                <a:lnTo>
                  <a:pt x="425195" y="61467"/>
                </a:lnTo>
                <a:lnTo>
                  <a:pt x="425195" y="307339"/>
                </a:lnTo>
                <a:lnTo>
                  <a:pt x="420360" y="331249"/>
                </a:lnTo>
                <a:lnTo>
                  <a:pt x="407177" y="350789"/>
                </a:lnTo>
                <a:lnTo>
                  <a:pt x="387637" y="363972"/>
                </a:lnTo>
                <a:lnTo>
                  <a:pt x="363727" y="368808"/>
                </a:lnTo>
                <a:lnTo>
                  <a:pt x="61467" y="368808"/>
                </a:lnTo>
                <a:lnTo>
                  <a:pt x="37558" y="363972"/>
                </a:lnTo>
                <a:lnTo>
                  <a:pt x="18018" y="350789"/>
                </a:lnTo>
                <a:lnTo>
                  <a:pt x="4835" y="331249"/>
                </a:lnTo>
                <a:lnTo>
                  <a:pt x="0" y="307339"/>
                </a:lnTo>
                <a:lnTo>
                  <a:pt x="0" y="6146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831332" y="1400047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539990" y="1419605"/>
            <a:ext cx="1748027" cy="9304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39990" y="1419605"/>
            <a:ext cx="1748155" cy="930910"/>
          </a:xfrm>
          <a:custGeom>
            <a:avLst/>
            <a:gdLst/>
            <a:ahLst/>
            <a:cxnLst/>
            <a:rect l="l" t="t" r="r" b="b"/>
            <a:pathLst>
              <a:path w="1748154" h="930910">
                <a:moveTo>
                  <a:pt x="0" y="465201"/>
                </a:moveTo>
                <a:lnTo>
                  <a:pt x="8678" y="399386"/>
                </a:lnTo>
                <a:lnTo>
                  <a:pt x="33927" y="336408"/>
                </a:lnTo>
                <a:lnTo>
                  <a:pt x="74561" y="276896"/>
                </a:lnTo>
                <a:lnTo>
                  <a:pt x="100278" y="248637"/>
                </a:lnTo>
                <a:lnTo>
                  <a:pt x="129399" y="221481"/>
                </a:lnTo>
                <a:lnTo>
                  <a:pt x="161774" y="195506"/>
                </a:lnTo>
                <a:lnTo>
                  <a:pt x="197257" y="170791"/>
                </a:lnTo>
                <a:lnTo>
                  <a:pt x="235699" y="147416"/>
                </a:lnTo>
                <a:lnTo>
                  <a:pt x="276953" y="125458"/>
                </a:lnTo>
                <a:lnTo>
                  <a:pt x="320870" y="104996"/>
                </a:lnTo>
                <a:lnTo>
                  <a:pt x="367303" y="86109"/>
                </a:lnTo>
                <a:lnTo>
                  <a:pt x="416104" y="68877"/>
                </a:lnTo>
                <a:lnTo>
                  <a:pt x="467125" y="53377"/>
                </a:lnTo>
                <a:lnTo>
                  <a:pt x="520219" y="39688"/>
                </a:lnTo>
                <a:lnTo>
                  <a:pt x="575236" y="27889"/>
                </a:lnTo>
                <a:lnTo>
                  <a:pt x="632030" y="18059"/>
                </a:lnTo>
                <a:lnTo>
                  <a:pt x="690453" y="10276"/>
                </a:lnTo>
                <a:lnTo>
                  <a:pt x="750356" y="4619"/>
                </a:lnTo>
                <a:lnTo>
                  <a:pt x="811592" y="1168"/>
                </a:lnTo>
                <a:lnTo>
                  <a:pt x="874013" y="0"/>
                </a:lnTo>
                <a:lnTo>
                  <a:pt x="936435" y="1168"/>
                </a:lnTo>
                <a:lnTo>
                  <a:pt x="997671" y="4619"/>
                </a:lnTo>
                <a:lnTo>
                  <a:pt x="1057574" y="10276"/>
                </a:lnTo>
                <a:lnTo>
                  <a:pt x="1115997" y="18059"/>
                </a:lnTo>
                <a:lnTo>
                  <a:pt x="1172791" y="27889"/>
                </a:lnTo>
                <a:lnTo>
                  <a:pt x="1227808" y="39688"/>
                </a:lnTo>
                <a:lnTo>
                  <a:pt x="1280902" y="53377"/>
                </a:lnTo>
                <a:lnTo>
                  <a:pt x="1331923" y="68877"/>
                </a:lnTo>
                <a:lnTo>
                  <a:pt x="1380724" y="86109"/>
                </a:lnTo>
                <a:lnTo>
                  <a:pt x="1427157" y="104996"/>
                </a:lnTo>
                <a:lnTo>
                  <a:pt x="1471074" y="125458"/>
                </a:lnTo>
                <a:lnTo>
                  <a:pt x="1512328" y="147416"/>
                </a:lnTo>
                <a:lnTo>
                  <a:pt x="1550770" y="170791"/>
                </a:lnTo>
                <a:lnTo>
                  <a:pt x="1586253" y="195506"/>
                </a:lnTo>
                <a:lnTo>
                  <a:pt x="1618628" y="221481"/>
                </a:lnTo>
                <a:lnTo>
                  <a:pt x="1647749" y="248637"/>
                </a:lnTo>
                <a:lnTo>
                  <a:pt x="1673466" y="276896"/>
                </a:lnTo>
                <a:lnTo>
                  <a:pt x="1714100" y="336408"/>
                </a:lnTo>
                <a:lnTo>
                  <a:pt x="1739349" y="399386"/>
                </a:lnTo>
                <a:lnTo>
                  <a:pt x="1748027" y="465201"/>
                </a:lnTo>
                <a:lnTo>
                  <a:pt x="1745833" y="498423"/>
                </a:lnTo>
                <a:lnTo>
                  <a:pt x="1728722" y="562898"/>
                </a:lnTo>
                <a:lnTo>
                  <a:pt x="1695633" y="624221"/>
                </a:lnTo>
                <a:lnTo>
                  <a:pt x="1647749" y="681764"/>
                </a:lnTo>
                <a:lnTo>
                  <a:pt x="1618628" y="708920"/>
                </a:lnTo>
                <a:lnTo>
                  <a:pt x="1586253" y="734895"/>
                </a:lnTo>
                <a:lnTo>
                  <a:pt x="1550770" y="759610"/>
                </a:lnTo>
                <a:lnTo>
                  <a:pt x="1512328" y="782985"/>
                </a:lnTo>
                <a:lnTo>
                  <a:pt x="1471074" y="804943"/>
                </a:lnTo>
                <a:lnTo>
                  <a:pt x="1427157" y="825405"/>
                </a:lnTo>
                <a:lnTo>
                  <a:pt x="1380724" y="844292"/>
                </a:lnTo>
                <a:lnTo>
                  <a:pt x="1331923" y="861524"/>
                </a:lnTo>
                <a:lnTo>
                  <a:pt x="1280902" y="877024"/>
                </a:lnTo>
                <a:lnTo>
                  <a:pt x="1227808" y="890713"/>
                </a:lnTo>
                <a:lnTo>
                  <a:pt x="1172791" y="902512"/>
                </a:lnTo>
                <a:lnTo>
                  <a:pt x="1115997" y="912342"/>
                </a:lnTo>
                <a:lnTo>
                  <a:pt x="1057574" y="920125"/>
                </a:lnTo>
                <a:lnTo>
                  <a:pt x="997671" y="925782"/>
                </a:lnTo>
                <a:lnTo>
                  <a:pt x="936435" y="929233"/>
                </a:lnTo>
                <a:lnTo>
                  <a:pt x="874013" y="930402"/>
                </a:lnTo>
                <a:lnTo>
                  <a:pt x="811592" y="929233"/>
                </a:lnTo>
                <a:lnTo>
                  <a:pt x="750356" y="925782"/>
                </a:lnTo>
                <a:lnTo>
                  <a:pt x="690453" y="920125"/>
                </a:lnTo>
                <a:lnTo>
                  <a:pt x="632030" y="912342"/>
                </a:lnTo>
                <a:lnTo>
                  <a:pt x="575236" y="902512"/>
                </a:lnTo>
                <a:lnTo>
                  <a:pt x="520219" y="890713"/>
                </a:lnTo>
                <a:lnTo>
                  <a:pt x="467125" y="877024"/>
                </a:lnTo>
                <a:lnTo>
                  <a:pt x="416104" y="861524"/>
                </a:lnTo>
                <a:lnTo>
                  <a:pt x="367303" y="844292"/>
                </a:lnTo>
                <a:lnTo>
                  <a:pt x="320870" y="825405"/>
                </a:lnTo>
                <a:lnTo>
                  <a:pt x="276953" y="804943"/>
                </a:lnTo>
                <a:lnTo>
                  <a:pt x="235699" y="782985"/>
                </a:lnTo>
                <a:lnTo>
                  <a:pt x="197257" y="759610"/>
                </a:lnTo>
                <a:lnTo>
                  <a:pt x="161774" y="734895"/>
                </a:lnTo>
                <a:lnTo>
                  <a:pt x="129399" y="708920"/>
                </a:lnTo>
                <a:lnTo>
                  <a:pt x="100278" y="681764"/>
                </a:lnTo>
                <a:lnTo>
                  <a:pt x="74561" y="653505"/>
                </a:lnTo>
                <a:lnTo>
                  <a:pt x="33927" y="593993"/>
                </a:lnTo>
                <a:lnTo>
                  <a:pt x="8678" y="531015"/>
                </a:lnTo>
                <a:lnTo>
                  <a:pt x="0" y="465201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223757" y="1720850"/>
            <a:ext cx="39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Sink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194677" y="1847976"/>
            <a:ext cx="345440" cy="76200"/>
          </a:xfrm>
          <a:custGeom>
            <a:avLst/>
            <a:gdLst/>
            <a:ahLst/>
            <a:cxnLst/>
            <a:rect l="l" t="t" r="r" b="b"/>
            <a:pathLst>
              <a:path w="345440" h="76200">
                <a:moveTo>
                  <a:pt x="333539" y="31623"/>
                </a:moveTo>
                <a:lnTo>
                  <a:pt x="281431" y="31623"/>
                </a:lnTo>
                <a:lnTo>
                  <a:pt x="281558" y="44323"/>
                </a:lnTo>
                <a:lnTo>
                  <a:pt x="268869" y="44471"/>
                </a:lnTo>
                <a:lnTo>
                  <a:pt x="269240" y="76200"/>
                </a:lnTo>
                <a:lnTo>
                  <a:pt x="345058" y="37211"/>
                </a:lnTo>
                <a:lnTo>
                  <a:pt x="333539" y="31623"/>
                </a:lnTo>
                <a:close/>
              </a:path>
              <a:path w="345440" h="76200">
                <a:moveTo>
                  <a:pt x="268721" y="31772"/>
                </a:moveTo>
                <a:lnTo>
                  <a:pt x="0" y="34925"/>
                </a:lnTo>
                <a:lnTo>
                  <a:pt x="253" y="47625"/>
                </a:lnTo>
                <a:lnTo>
                  <a:pt x="268869" y="44471"/>
                </a:lnTo>
                <a:lnTo>
                  <a:pt x="268721" y="31772"/>
                </a:lnTo>
                <a:close/>
              </a:path>
              <a:path w="345440" h="76200">
                <a:moveTo>
                  <a:pt x="281431" y="31623"/>
                </a:moveTo>
                <a:lnTo>
                  <a:pt x="268721" y="31772"/>
                </a:lnTo>
                <a:lnTo>
                  <a:pt x="268869" y="44471"/>
                </a:lnTo>
                <a:lnTo>
                  <a:pt x="281558" y="44323"/>
                </a:lnTo>
                <a:lnTo>
                  <a:pt x="281431" y="31623"/>
                </a:lnTo>
                <a:close/>
              </a:path>
              <a:path w="345440" h="76200">
                <a:moveTo>
                  <a:pt x="268350" y="0"/>
                </a:moveTo>
                <a:lnTo>
                  <a:pt x="268721" y="31772"/>
                </a:lnTo>
                <a:lnTo>
                  <a:pt x="281431" y="31623"/>
                </a:lnTo>
                <a:lnTo>
                  <a:pt x="333539" y="31623"/>
                </a:lnTo>
                <a:lnTo>
                  <a:pt x="26835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633584" y="356997"/>
            <a:ext cx="2406650" cy="2049780"/>
          </a:xfrm>
          <a:custGeom>
            <a:avLst/>
            <a:gdLst/>
            <a:ahLst/>
            <a:cxnLst/>
            <a:rect l="l" t="t" r="r" b="b"/>
            <a:pathLst>
              <a:path w="2406650" h="2049780">
                <a:moveTo>
                  <a:pt x="1203198" y="0"/>
                </a:moveTo>
                <a:lnTo>
                  <a:pt x="1132505" y="579"/>
                </a:lnTo>
                <a:lnTo>
                  <a:pt x="1062887" y="2297"/>
                </a:lnTo>
                <a:lnTo>
                  <a:pt x="994458" y="5121"/>
                </a:lnTo>
                <a:lnTo>
                  <a:pt x="927329" y="9020"/>
                </a:lnTo>
                <a:lnTo>
                  <a:pt x="861614" y="13960"/>
                </a:lnTo>
                <a:lnTo>
                  <a:pt x="797426" y="19911"/>
                </a:lnTo>
                <a:lnTo>
                  <a:pt x="734877" y="26840"/>
                </a:lnTo>
                <a:lnTo>
                  <a:pt x="674081" y="34715"/>
                </a:lnTo>
                <a:lnTo>
                  <a:pt x="615150" y="43505"/>
                </a:lnTo>
                <a:lnTo>
                  <a:pt x="558197" y="53176"/>
                </a:lnTo>
                <a:lnTo>
                  <a:pt x="503335" y="63698"/>
                </a:lnTo>
                <a:lnTo>
                  <a:pt x="450677" y="75038"/>
                </a:lnTo>
                <a:lnTo>
                  <a:pt x="400336" y="87164"/>
                </a:lnTo>
                <a:lnTo>
                  <a:pt x="352425" y="100044"/>
                </a:lnTo>
                <a:lnTo>
                  <a:pt x="307056" y="113646"/>
                </a:lnTo>
                <a:lnTo>
                  <a:pt x="264342" y="127938"/>
                </a:lnTo>
                <a:lnTo>
                  <a:pt x="224397" y="142889"/>
                </a:lnTo>
                <a:lnTo>
                  <a:pt x="187334" y="158466"/>
                </a:lnTo>
                <a:lnTo>
                  <a:pt x="122302" y="191370"/>
                </a:lnTo>
                <a:lnTo>
                  <a:pt x="70149" y="226394"/>
                </a:lnTo>
                <a:lnTo>
                  <a:pt x="31779" y="263283"/>
                </a:lnTo>
                <a:lnTo>
                  <a:pt x="8095" y="301780"/>
                </a:lnTo>
                <a:lnTo>
                  <a:pt x="0" y="341629"/>
                </a:lnTo>
                <a:lnTo>
                  <a:pt x="0" y="1708150"/>
                </a:lnTo>
                <a:lnTo>
                  <a:pt x="8095" y="1747999"/>
                </a:lnTo>
                <a:lnTo>
                  <a:pt x="31779" y="1786496"/>
                </a:lnTo>
                <a:lnTo>
                  <a:pt x="70149" y="1823385"/>
                </a:lnTo>
                <a:lnTo>
                  <a:pt x="122302" y="1858409"/>
                </a:lnTo>
                <a:lnTo>
                  <a:pt x="187334" y="1891313"/>
                </a:lnTo>
                <a:lnTo>
                  <a:pt x="224397" y="1906890"/>
                </a:lnTo>
                <a:lnTo>
                  <a:pt x="264342" y="1921841"/>
                </a:lnTo>
                <a:lnTo>
                  <a:pt x="307056" y="1936133"/>
                </a:lnTo>
                <a:lnTo>
                  <a:pt x="352424" y="1949735"/>
                </a:lnTo>
                <a:lnTo>
                  <a:pt x="400336" y="1962615"/>
                </a:lnTo>
                <a:lnTo>
                  <a:pt x="450677" y="1974741"/>
                </a:lnTo>
                <a:lnTo>
                  <a:pt x="503335" y="1986081"/>
                </a:lnTo>
                <a:lnTo>
                  <a:pt x="558197" y="1996603"/>
                </a:lnTo>
                <a:lnTo>
                  <a:pt x="615150" y="2006274"/>
                </a:lnTo>
                <a:lnTo>
                  <a:pt x="674081" y="2015064"/>
                </a:lnTo>
                <a:lnTo>
                  <a:pt x="734877" y="2022939"/>
                </a:lnTo>
                <a:lnTo>
                  <a:pt x="797426" y="2029868"/>
                </a:lnTo>
                <a:lnTo>
                  <a:pt x="861614" y="2035819"/>
                </a:lnTo>
                <a:lnTo>
                  <a:pt x="927329" y="2040759"/>
                </a:lnTo>
                <a:lnTo>
                  <a:pt x="994458" y="2044658"/>
                </a:lnTo>
                <a:lnTo>
                  <a:pt x="1062887" y="2047482"/>
                </a:lnTo>
                <a:lnTo>
                  <a:pt x="1132505" y="2049200"/>
                </a:lnTo>
                <a:lnTo>
                  <a:pt x="1203198" y="2049779"/>
                </a:lnTo>
                <a:lnTo>
                  <a:pt x="1273890" y="2049200"/>
                </a:lnTo>
                <a:lnTo>
                  <a:pt x="1343508" y="2047482"/>
                </a:lnTo>
                <a:lnTo>
                  <a:pt x="1411937" y="2044658"/>
                </a:lnTo>
                <a:lnTo>
                  <a:pt x="1479066" y="2040759"/>
                </a:lnTo>
                <a:lnTo>
                  <a:pt x="1544781" y="2035819"/>
                </a:lnTo>
                <a:lnTo>
                  <a:pt x="1608969" y="2029868"/>
                </a:lnTo>
                <a:lnTo>
                  <a:pt x="1671518" y="2022939"/>
                </a:lnTo>
                <a:lnTo>
                  <a:pt x="1732314" y="2015064"/>
                </a:lnTo>
                <a:lnTo>
                  <a:pt x="1791245" y="2006274"/>
                </a:lnTo>
                <a:lnTo>
                  <a:pt x="1848198" y="1996603"/>
                </a:lnTo>
                <a:lnTo>
                  <a:pt x="1903060" y="1986081"/>
                </a:lnTo>
                <a:lnTo>
                  <a:pt x="1955718" y="1974741"/>
                </a:lnTo>
                <a:lnTo>
                  <a:pt x="2006059" y="1962615"/>
                </a:lnTo>
                <a:lnTo>
                  <a:pt x="2053971" y="1949735"/>
                </a:lnTo>
                <a:lnTo>
                  <a:pt x="2099339" y="1936133"/>
                </a:lnTo>
                <a:lnTo>
                  <a:pt x="2142053" y="1921841"/>
                </a:lnTo>
                <a:lnTo>
                  <a:pt x="2181998" y="1906890"/>
                </a:lnTo>
                <a:lnTo>
                  <a:pt x="2219061" y="1891313"/>
                </a:lnTo>
                <a:lnTo>
                  <a:pt x="2284093" y="1858409"/>
                </a:lnTo>
                <a:lnTo>
                  <a:pt x="2336246" y="1823385"/>
                </a:lnTo>
                <a:lnTo>
                  <a:pt x="2374616" y="1786496"/>
                </a:lnTo>
                <a:lnTo>
                  <a:pt x="2398300" y="1747999"/>
                </a:lnTo>
                <a:lnTo>
                  <a:pt x="2406396" y="1708150"/>
                </a:lnTo>
                <a:lnTo>
                  <a:pt x="2406396" y="341629"/>
                </a:lnTo>
                <a:lnTo>
                  <a:pt x="2398300" y="301780"/>
                </a:lnTo>
                <a:lnTo>
                  <a:pt x="2374616" y="263283"/>
                </a:lnTo>
                <a:lnTo>
                  <a:pt x="2336246" y="226394"/>
                </a:lnTo>
                <a:lnTo>
                  <a:pt x="2284093" y="191370"/>
                </a:lnTo>
                <a:lnTo>
                  <a:pt x="2219061" y="158466"/>
                </a:lnTo>
                <a:lnTo>
                  <a:pt x="2181998" y="142889"/>
                </a:lnTo>
                <a:lnTo>
                  <a:pt x="2142053" y="127938"/>
                </a:lnTo>
                <a:lnTo>
                  <a:pt x="2099339" y="113646"/>
                </a:lnTo>
                <a:lnTo>
                  <a:pt x="2053971" y="100044"/>
                </a:lnTo>
                <a:lnTo>
                  <a:pt x="2006059" y="87164"/>
                </a:lnTo>
                <a:lnTo>
                  <a:pt x="1955718" y="75038"/>
                </a:lnTo>
                <a:lnTo>
                  <a:pt x="1903060" y="63698"/>
                </a:lnTo>
                <a:lnTo>
                  <a:pt x="1848198" y="53176"/>
                </a:lnTo>
                <a:lnTo>
                  <a:pt x="1791245" y="43505"/>
                </a:lnTo>
                <a:lnTo>
                  <a:pt x="1732314" y="34715"/>
                </a:lnTo>
                <a:lnTo>
                  <a:pt x="1671518" y="26840"/>
                </a:lnTo>
                <a:lnTo>
                  <a:pt x="1608969" y="19911"/>
                </a:lnTo>
                <a:lnTo>
                  <a:pt x="1544781" y="13960"/>
                </a:lnTo>
                <a:lnTo>
                  <a:pt x="1479066" y="9020"/>
                </a:lnTo>
                <a:lnTo>
                  <a:pt x="1411937" y="5121"/>
                </a:lnTo>
                <a:lnTo>
                  <a:pt x="1343508" y="2297"/>
                </a:lnTo>
                <a:lnTo>
                  <a:pt x="1273890" y="579"/>
                </a:lnTo>
                <a:lnTo>
                  <a:pt x="12031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633584" y="698626"/>
            <a:ext cx="2406650" cy="341630"/>
          </a:xfrm>
          <a:custGeom>
            <a:avLst/>
            <a:gdLst/>
            <a:ahLst/>
            <a:cxnLst/>
            <a:rect l="l" t="t" r="r" b="b"/>
            <a:pathLst>
              <a:path w="2406650" h="341630">
                <a:moveTo>
                  <a:pt x="2406396" y="0"/>
                </a:moveTo>
                <a:lnTo>
                  <a:pt x="2398300" y="39849"/>
                </a:lnTo>
                <a:lnTo>
                  <a:pt x="2374616" y="78346"/>
                </a:lnTo>
                <a:lnTo>
                  <a:pt x="2336246" y="115235"/>
                </a:lnTo>
                <a:lnTo>
                  <a:pt x="2284093" y="150259"/>
                </a:lnTo>
                <a:lnTo>
                  <a:pt x="2219061" y="183163"/>
                </a:lnTo>
                <a:lnTo>
                  <a:pt x="2181998" y="198740"/>
                </a:lnTo>
                <a:lnTo>
                  <a:pt x="2142053" y="213691"/>
                </a:lnTo>
                <a:lnTo>
                  <a:pt x="2099339" y="227983"/>
                </a:lnTo>
                <a:lnTo>
                  <a:pt x="2053971" y="241585"/>
                </a:lnTo>
                <a:lnTo>
                  <a:pt x="2006059" y="254465"/>
                </a:lnTo>
                <a:lnTo>
                  <a:pt x="1955718" y="266591"/>
                </a:lnTo>
                <a:lnTo>
                  <a:pt x="1903060" y="277931"/>
                </a:lnTo>
                <a:lnTo>
                  <a:pt x="1848198" y="288453"/>
                </a:lnTo>
                <a:lnTo>
                  <a:pt x="1791245" y="298124"/>
                </a:lnTo>
                <a:lnTo>
                  <a:pt x="1732314" y="306914"/>
                </a:lnTo>
                <a:lnTo>
                  <a:pt x="1671518" y="314789"/>
                </a:lnTo>
                <a:lnTo>
                  <a:pt x="1608969" y="321718"/>
                </a:lnTo>
                <a:lnTo>
                  <a:pt x="1544781" y="327669"/>
                </a:lnTo>
                <a:lnTo>
                  <a:pt x="1479066" y="332609"/>
                </a:lnTo>
                <a:lnTo>
                  <a:pt x="1411937" y="336508"/>
                </a:lnTo>
                <a:lnTo>
                  <a:pt x="1343508" y="339332"/>
                </a:lnTo>
                <a:lnTo>
                  <a:pt x="1273890" y="341050"/>
                </a:lnTo>
                <a:lnTo>
                  <a:pt x="1203198" y="341630"/>
                </a:lnTo>
                <a:lnTo>
                  <a:pt x="1132505" y="341050"/>
                </a:lnTo>
                <a:lnTo>
                  <a:pt x="1062887" y="339332"/>
                </a:lnTo>
                <a:lnTo>
                  <a:pt x="994458" y="336508"/>
                </a:lnTo>
                <a:lnTo>
                  <a:pt x="927329" y="332609"/>
                </a:lnTo>
                <a:lnTo>
                  <a:pt x="861614" y="327669"/>
                </a:lnTo>
                <a:lnTo>
                  <a:pt x="797426" y="321718"/>
                </a:lnTo>
                <a:lnTo>
                  <a:pt x="734877" y="314789"/>
                </a:lnTo>
                <a:lnTo>
                  <a:pt x="674081" y="306914"/>
                </a:lnTo>
                <a:lnTo>
                  <a:pt x="615150" y="298124"/>
                </a:lnTo>
                <a:lnTo>
                  <a:pt x="558197" y="288453"/>
                </a:lnTo>
                <a:lnTo>
                  <a:pt x="503335" y="277931"/>
                </a:lnTo>
                <a:lnTo>
                  <a:pt x="450677" y="266591"/>
                </a:lnTo>
                <a:lnTo>
                  <a:pt x="400336" y="254465"/>
                </a:lnTo>
                <a:lnTo>
                  <a:pt x="352424" y="241585"/>
                </a:lnTo>
                <a:lnTo>
                  <a:pt x="307056" y="227983"/>
                </a:lnTo>
                <a:lnTo>
                  <a:pt x="264342" y="213691"/>
                </a:lnTo>
                <a:lnTo>
                  <a:pt x="224397" y="198740"/>
                </a:lnTo>
                <a:lnTo>
                  <a:pt x="187334" y="183163"/>
                </a:lnTo>
                <a:lnTo>
                  <a:pt x="122302" y="150259"/>
                </a:lnTo>
                <a:lnTo>
                  <a:pt x="70149" y="115235"/>
                </a:lnTo>
                <a:lnTo>
                  <a:pt x="31779" y="78346"/>
                </a:lnTo>
                <a:lnTo>
                  <a:pt x="8095" y="39849"/>
                </a:lnTo>
                <a:lnTo>
                  <a:pt x="2042" y="20077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040873" y="839470"/>
            <a:ext cx="159258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marR="220345" indent="-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/etl/logs/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Log1829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72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Log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834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62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Log1856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Log1859233.tmp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288018" y="1847088"/>
            <a:ext cx="345440" cy="76200"/>
          </a:xfrm>
          <a:custGeom>
            <a:avLst/>
            <a:gdLst/>
            <a:ahLst/>
            <a:cxnLst/>
            <a:rect l="l" t="t" r="r" b="b"/>
            <a:pathLst>
              <a:path w="345440" h="76200">
                <a:moveTo>
                  <a:pt x="268731" y="0"/>
                </a:moveTo>
                <a:lnTo>
                  <a:pt x="268731" y="76200"/>
                </a:lnTo>
                <a:lnTo>
                  <a:pt x="332231" y="44450"/>
                </a:lnTo>
                <a:lnTo>
                  <a:pt x="281431" y="44450"/>
                </a:lnTo>
                <a:lnTo>
                  <a:pt x="281431" y="31750"/>
                </a:lnTo>
                <a:lnTo>
                  <a:pt x="332231" y="31750"/>
                </a:lnTo>
                <a:lnTo>
                  <a:pt x="268731" y="0"/>
                </a:lnTo>
                <a:close/>
              </a:path>
              <a:path w="345440" h="76200">
                <a:moveTo>
                  <a:pt x="26873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68731" y="44450"/>
                </a:lnTo>
                <a:lnTo>
                  <a:pt x="268731" y="31750"/>
                </a:lnTo>
                <a:close/>
              </a:path>
              <a:path w="345440" h="76200">
                <a:moveTo>
                  <a:pt x="332231" y="31750"/>
                </a:moveTo>
                <a:lnTo>
                  <a:pt x="281431" y="31750"/>
                </a:lnTo>
                <a:lnTo>
                  <a:pt x="281431" y="44450"/>
                </a:lnTo>
                <a:lnTo>
                  <a:pt x="332231" y="44450"/>
                </a:lnTo>
                <a:lnTo>
                  <a:pt x="344931" y="38100"/>
                </a:lnTo>
                <a:lnTo>
                  <a:pt x="332231" y="317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92377" y="834771"/>
            <a:ext cx="7861300" cy="4291330"/>
          </a:xfrm>
          <a:custGeom>
            <a:avLst/>
            <a:gdLst/>
            <a:ahLst/>
            <a:cxnLst/>
            <a:rect l="l" t="t" r="r" b="b"/>
            <a:pathLst>
              <a:path w="7861300" h="4291330">
                <a:moveTo>
                  <a:pt x="0" y="4290822"/>
                </a:moveTo>
                <a:lnTo>
                  <a:pt x="7860792" y="4290822"/>
                </a:lnTo>
                <a:lnTo>
                  <a:pt x="7860792" y="0"/>
                </a:lnTo>
                <a:lnTo>
                  <a:pt x="0" y="0"/>
                </a:lnTo>
                <a:lnTo>
                  <a:pt x="0" y="429082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2377" y="834771"/>
            <a:ext cx="1804670" cy="337185"/>
          </a:xfrm>
          <a:custGeom>
            <a:avLst/>
            <a:gdLst/>
            <a:ahLst/>
            <a:cxnLst/>
            <a:rect l="l" t="t" r="r" b="b"/>
            <a:pathLst>
              <a:path w="1804670" h="337184">
                <a:moveTo>
                  <a:pt x="1804416" y="0"/>
                </a:moveTo>
                <a:lnTo>
                  <a:pt x="0" y="0"/>
                </a:lnTo>
                <a:lnTo>
                  <a:pt x="0" y="336803"/>
                </a:lnTo>
                <a:lnTo>
                  <a:pt x="1804416" y="336803"/>
                </a:lnTo>
                <a:lnTo>
                  <a:pt x="180441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92377" y="834771"/>
            <a:ext cx="1804670" cy="337185"/>
          </a:xfrm>
          <a:custGeom>
            <a:avLst/>
            <a:gdLst/>
            <a:ahLst/>
            <a:cxnLst/>
            <a:rect l="l" t="t" r="r" b="b"/>
            <a:pathLst>
              <a:path w="1804670" h="337184">
                <a:moveTo>
                  <a:pt x="0" y="336803"/>
                </a:moveTo>
                <a:lnTo>
                  <a:pt x="1804416" y="336803"/>
                </a:lnTo>
                <a:lnTo>
                  <a:pt x="1804416" y="0"/>
                </a:lnTo>
                <a:lnTo>
                  <a:pt x="0" y="0"/>
                </a:lnTo>
                <a:lnTo>
                  <a:pt x="0" y="336803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498853" y="838453"/>
            <a:ext cx="1798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</a:rPr>
              <a:t>Flume</a:t>
            </a:r>
            <a:r>
              <a:rPr sz="1800" spc="-15" dirty="0">
                <a:solidFill>
                  <a:srgbClr val="FFFFFF"/>
                </a:solidFill>
              </a:rPr>
              <a:t> </a:t>
            </a:r>
            <a:r>
              <a:rPr sz="1800" spc="-10" dirty="0">
                <a:solidFill>
                  <a:srgbClr val="FFFFFF"/>
                </a:solidFill>
              </a:rPr>
              <a:t>agent</a:t>
            </a:r>
            <a:endParaRPr sz="1800"/>
          </a:p>
        </p:txBody>
      </p:sp>
      <p:sp>
        <p:nvSpPr>
          <p:cNvPr id="43" name="object 43"/>
          <p:cNvSpPr/>
          <p:nvPr/>
        </p:nvSpPr>
        <p:spPr>
          <a:xfrm>
            <a:off x="3850385" y="3015995"/>
            <a:ext cx="3344417" cy="114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79997" y="3015995"/>
            <a:ext cx="557530" cy="1146810"/>
          </a:xfrm>
          <a:custGeom>
            <a:avLst/>
            <a:gdLst/>
            <a:ahLst/>
            <a:cxnLst/>
            <a:rect l="l" t="t" r="r" b="b"/>
            <a:pathLst>
              <a:path w="557529" h="1146810">
                <a:moveTo>
                  <a:pt x="557402" y="1146809"/>
                </a:moveTo>
                <a:lnTo>
                  <a:pt x="509307" y="1144705"/>
                </a:lnTo>
                <a:lnTo>
                  <a:pt x="462348" y="1138507"/>
                </a:lnTo>
                <a:lnTo>
                  <a:pt x="416693" y="1128387"/>
                </a:lnTo>
                <a:lnTo>
                  <a:pt x="372508" y="1114516"/>
                </a:lnTo>
                <a:lnTo>
                  <a:pt x="329961" y="1097068"/>
                </a:lnTo>
                <a:lnTo>
                  <a:pt x="289220" y="1076214"/>
                </a:lnTo>
                <a:lnTo>
                  <a:pt x="250451" y="1052125"/>
                </a:lnTo>
                <a:lnTo>
                  <a:pt x="213822" y="1024975"/>
                </a:lnTo>
                <a:lnTo>
                  <a:pt x="179501" y="994934"/>
                </a:lnTo>
                <a:lnTo>
                  <a:pt x="147654" y="962175"/>
                </a:lnTo>
                <a:lnTo>
                  <a:pt x="118450" y="926870"/>
                </a:lnTo>
                <a:lnTo>
                  <a:pt x="92054" y="889191"/>
                </a:lnTo>
                <a:lnTo>
                  <a:pt x="68635" y="849310"/>
                </a:lnTo>
                <a:lnTo>
                  <a:pt x="48361" y="807398"/>
                </a:lnTo>
                <a:lnTo>
                  <a:pt x="31397" y="763628"/>
                </a:lnTo>
                <a:lnTo>
                  <a:pt x="17911" y="718172"/>
                </a:lnTo>
                <a:lnTo>
                  <a:pt x="8072" y="671201"/>
                </a:lnTo>
                <a:lnTo>
                  <a:pt x="2045" y="622888"/>
                </a:lnTo>
                <a:lnTo>
                  <a:pt x="0" y="573404"/>
                </a:lnTo>
                <a:lnTo>
                  <a:pt x="2045" y="523921"/>
                </a:lnTo>
                <a:lnTo>
                  <a:pt x="8072" y="475608"/>
                </a:lnTo>
                <a:lnTo>
                  <a:pt x="17911" y="428637"/>
                </a:lnTo>
                <a:lnTo>
                  <a:pt x="31397" y="383181"/>
                </a:lnTo>
                <a:lnTo>
                  <a:pt x="48361" y="339411"/>
                </a:lnTo>
                <a:lnTo>
                  <a:pt x="68635" y="297499"/>
                </a:lnTo>
                <a:lnTo>
                  <a:pt x="92054" y="257618"/>
                </a:lnTo>
                <a:lnTo>
                  <a:pt x="118450" y="219939"/>
                </a:lnTo>
                <a:lnTo>
                  <a:pt x="147654" y="184634"/>
                </a:lnTo>
                <a:lnTo>
                  <a:pt x="179501" y="151875"/>
                </a:lnTo>
                <a:lnTo>
                  <a:pt x="213822" y="121834"/>
                </a:lnTo>
                <a:lnTo>
                  <a:pt x="250451" y="94684"/>
                </a:lnTo>
                <a:lnTo>
                  <a:pt x="289220" y="70595"/>
                </a:lnTo>
                <a:lnTo>
                  <a:pt x="329961" y="49741"/>
                </a:lnTo>
                <a:lnTo>
                  <a:pt x="372508" y="32293"/>
                </a:lnTo>
                <a:lnTo>
                  <a:pt x="416693" y="18422"/>
                </a:lnTo>
                <a:lnTo>
                  <a:pt x="462348" y="8302"/>
                </a:lnTo>
                <a:lnTo>
                  <a:pt x="509307" y="2104"/>
                </a:lnTo>
                <a:lnTo>
                  <a:pt x="557402" y="0"/>
                </a:lnTo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50385" y="3015995"/>
            <a:ext cx="3344545" cy="1146810"/>
          </a:xfrm>
          <a:custGeom>
            <a:avLst/>
            <a:gdLst/>
            <a:ahLst/>
            <a:cxnLst/>
            <a:rect l="l" t="t" r="r" b="b"/>
            <a:pathLst>
              <a:path w="3344545" h="1146810">
                <a:moveTo>
                  <a:pt x="557402" y="0"/>
                </a:moveTo>
                <a:lnTo>
                  <a:pt x="2787015" y="0"/>
                </a:lnTo>
                <a:lnTo>
                  <a:pt x="2835110" y="2104"/>
                </a:lnTo>
                <a:lnTo>
                  <a:pt x="2882069" y="8302"/>
                </a:lnTo>
                <a:lnTo>
                  <a:pt x="2927724" y="18422"/>
                </a:lnTo>
                <a:lnTo>
                  <a:pt x="2971909" y="32293"/>
                </a:lnTo>
                <a:lnTo>
                  <a:pt x="3014456" y="49741"/>
                </a:lnTo>
                <a:lnTo>
                  <a:pt x="3055197" y="70595"/>
                </a:lnTo>
                <a:lnTo>
                  <a:pt x="3093966" y="94684"/>
                </a:lnTo>
                <a:lnTo>
                  <a:pt x="3130595" y="121834"/>
                </a:lnTo>
                <a:lnTo>
                  <a:pt x="3164916" y="151875"/>
                </a:lnTo>
                <a:lnTo>
                  <a:pt x="3196763" y="184634"/>
                </a:lnTo>
                <a:lnTo>
                  <a:pt x="3225967" y="219939"/>
                </a:lnTo>
                <a:lnTo>
                  <a:pt x="3252363" y="257618"/>
                </a:lnTo>
                <a:lnTo>
                  <a:pt x="3275782" y="297499"/>
                </a:lnTo>
                <a:lnTo>
                  <a:pt x="3296056" y="339411"/>
                </a:lnTo>
                <a:lnTo>
                  <a:pt x="3313020" y="383181"/>
                </a:lnTo>
                <a:lnTo>
                  <a:pt x="3326506" y="428637"/>
                </a:lnTo>
                <a:lnTo>
                  <a:pt x="3336345" y="475608"/>
                </a:lnTo>
                <a:lnTo>
                  <a:pt x="3342372" y="523921"/>
                </a:lnTo>
                <a:lnTo>
                  <a:pt x="3344417" y="573404"/>
                </a:lnTo>
                <a:lnTo>
                  <a:pt x="3342372" y="622888"/>
                </a:lnTo>
                <a:lnTo>
                  <a:pt x="3336345" y="671201"/>
                </a:lnTo>
                <a:lnTo>
                  <a:pt x="3326506" y="718172"/>
                </a:lnTo>
                <a:lnTo>
                  <a:pt x="3313020" y="763628"/>
                </a:lnTo>
                <a:lnTo>
                  <a:pt x="3296056" y="807398"/>
                </a:lnTo>
                <a:lnTo>
                  <a:pt x="3275782" y="849310"/>
                </a:lnTo>
                <a:lnTo>
                  <a:pt x="3252363" y="889191"/>
                </a:lnTo>
                <a:lnTo>
                  <a:pt x="3225967" y="926870"/>
                </a:lnTo>
                <a:lnTo>
                  <a:pt x="3196763" y="962175"/>
                </a:lnTo>
                <a:lnTo>
                  <a:pt x="3164916" y="994934"/>
                </a:lnTo>
                <a:lnTo>
                  <a:pt x="3130595" y="1024975"/>
                </a:lnTo>
                <a:lnTo>
                  <a:pt x="3093966" y="1052125"/>
                </a:lnTo>
                <a:lnTo>
                  <a:pt x="3055197" y="1076214"/>
                </a:lnTo>
                <a:lnTo>
                  <a:pt x="3014456" y="1097068"/>
                </a:lnTo>
                <a:lnTo>
                  <a:pt x="2971909" y="1114516"/>
                </a:lnTo>
                <a:lnTo>
                  <a:pt x="2927724" y="1128387"/>
                </a:lnTo>
                <a:lnTo>
                  <a:pt x="2882069" y="1138507"/>
                </a:lnTo>
                <a:lnTo>
                  <a:pt x="2835110" y="1144705"/>
                </a:lnTo>
                <a:lnTo>
                  <a:pt x="2787015" y="1146809"/>
                </a:lnTo>
                <a:lnTo>
                  <a:pt x="557402" y="1146809"/>
                </a:lnTo>
                <a:lnTo>
                  <a:pt x="509307" y="1144705"/>
                </a:lnTo>
                <a:lnTo>
                  <a:pt x="462348" y="1138507"/>
                </a:lnTo>
                <a:lnTo>
                  <a:pt x="416693" y="1128387"/>
                </a:lnTo>
                <a:lnTo>
                  <a:pt x="372508" y="1114516"/>
                </a:lnTo>
                <a:lnTo>
                  <a:pt x="329961" y="1097068"/>
                </a:lnTo>
                <a:lnTo>
                  <a:pt x="289220" y="1076214"/>
                </a:lnTo>
                <a:lnTo>
                  <a:pt x="250451" y="1052125"/>
                </a:lnTo>
                <a:lnTo>
                  <a:pt x="213822" y="1024975"/>
                </a:lnTo>
                <a:lnTo>
                  <a:pt x="179501" y="994934"/>
                </a:lnTo>
                <a:lnTo>
                  <a:pt x="147654" y="962175"/>
                </a:lnTo>
                <a:lnTo>
                  <a:pt x="118450" y="926870"/>
                </a:lnTo>
                <a:lnTo>
                  <a:pt x="92054" y="889191"/>
                </a:lnTo>
                <a:lnTo>
                  <a:pt x="68635" y="849310"/>
                </a:lnTo>
                <a:lnTo>
                  <a:pt x="48361" y="807398"/>
                </a:lnTo>
                <a:lnTo>
                  <a:pt x="31397" y="763628"/>
                </a:lnTo>
                <a:lnTo>
                  <a:pt x="17911" y="718172"/>
                </a:lnTo>
                <a:lnTo>
                  <a:pt x="8072" y="671201"/>
                </a:lnTo>
                <a:lnTo>
                  <a:pt x="2045" y="622888"/>
                </a:lnTo>
                <a:lnTo>
                  <a:pt x="0" y="573404"/>
                </a:lnTo>
                <a:lnTo>
                  <a:pt x="2045" y="523921"/>
                </a:lnTo>
                <a:lnTo>
                  <a:pt x="8072" y="475608"/>
                </a:lnTo>
                <a:lnTo>
                  <a:pt x="17911" y="428637"/>
                </a:lnTo>
                <a:lnTo>
                  <a:pt x="31397" y="383181"/>
                </a:lnTo>
                <a:lnTo>
                  <a:pt x="48361" y="339411"/>
                </a:lnTo>
                <a:lnTo>
                  <a:pt x="68635" y="297499"/>
                </a:lnTo>
                <a:lnTo>
                  <a:pt x="92054" y="257618"/>
                </a:lnTo>
                <a:lnTo>
                  <a:pt x="118450" y="219939"/>
                </a:lnTo>
                <a:lnTo>
                  <a:pt x="147654" y="184634"/>
                </a:lnTo>
                <a:lnTo>
                  <a:pt x="179501" y="151875"/>
                </a:lnTo>
                <a:lnTo>
                  <a:pt x="213822" y="121834"/>
                </a:lnTo>
                <a:lnTo>
                  <a:pt x="250451" y="94684"/>
                </a:lnTo>
                <a:lnTo>
                  <a:pt x="289220" y="70595"/>
                </a:lnTo>
                <a:lnTo>
                  <a:pt x="329961" y="49741"/>
                </a:lnTo>
                <a:lnTo>
                  <a:pt x="372508" y="32293"/>
                </a:lnTo>
                <a:lnTo>
                  <a:pt x="416693" y="18422"/>
                </a:lnTo>
                <a:lnTo>
                  <a:pt x="462348" y="8302"/>
                </a:lnTo>
                <a:lnTo>
                  <a:pt x="509307" y="2104"/>
                </a:lnTo>
                <a:lnTo>
                  <a:pt x="557402" y="0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864608" y="3425444"/>
            <a:ext cx="771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Channel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434969" y="1883664"/>
            <a:ext cx="434975" cy="1706245"/>
          </a:xfrm>
          <a:custGeom>
            <a:avLst/>
            <a:gdLst/>
            <a:ahLst/>
            <a:cxnLst/>
            <a:rect l="l" t="t" r="r" b="b"/>
            <a:pathLst>
              <a:path w="434975" h="1706245">
                <a:moveTo>
                  <a:pt x="391365" y="1633422"/>
                </a:moveTo>
                <a:lnTo>
                  <a:pt x="360425" y="1640839"/>
                </a:lnTo>
                <a:lnTo>
                  <a:pt x="415289" y="1705990"/>
                </a:lnTo>
                <a:lnTo>
                  <a:pt x="429302" y="1645793"/>
                </a:lnTo>
                <a:lnTo>
                  <a:pt x="394334" y="1645793"/>
                </a:lnTo>
                <a:lnTo>
                  <a:pt x="391365" y="1633422"/>
                </a:lnTo>
                <a:close/>
              </a:path>
              <a:path w="434975" h="1706245">
                <a:moveTo>
                  <a:pt x="403707" y="1630464"/>
                </a:moveTo>
                <a:lnTo>
                  <a:pt x="391365" y="1633422"/>
                </a:lnTo>
                <a:lnTo>
                  <a:pt x="394334" y="1645793"/>
                </a:lnTo>
                <a:lnTo>
                  <a:pt x="406653" y="1642745"/>
                </a:lnTo>
                <a:lnTo>
                  <a:pt x="403707" y="1630464"/>
                </a:lnTo>
                <a:close/>
              </a:path>
              <a:path w="434975" h="1706245">
                <a:moveTo>
                  <a:pt x="434593" y="1623060"/>
                </a:moveTo>
                <a:lnTo>
                  <a:pt x="403707" y="1630464"/>
                </a:lnTo>
                <a:lnTo>
                  <a:pt x="406653" y="1642745"/>
                </a:lnTo>
                <a:lnTo>
                  <a:pt x="394334" y="1645793"/>
                </a:lnTo>
                <a:lnTo>
                  <a:pt x="429302" y="1645793"/>
                </a:lnTo>
                <a:lnTo>
                  <a:pt x="434593" y="1623060"/>
                </a:lnTo>
                <a:close/>
              </a:path>
              <a:path w="434975" h="1706245">
                <a:moveTo>
                  <a:pt x="12445" y="0"/>
                </a:moveTo>
                <a:lnTo>
                  <a:pt x="0" y="3048"/>
                </a:lnTo>
                <a:lnTo>
                  <a:pt x="391365" y="1633422"/>
                </a:lnTo>
                <a:lnTo>
                  <a:pt x="403707" y="1630464"/>
                </a:lnTo>
                <a:lnTo>
                  <a:pt x="1244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39990" y="3120389"/>
            <a:ext cx="1748027" cy="9304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39990" y="3120389"/>
            <a:ext cx="1748155" cy="930910"/>
          </a:xfrm>
          <a:custGeom>
            <a:avLst/>
            <a:gdLst/>
            <a:ahLst/>
            <a:cxnLst/>
            <a:rect l="l" t="t" r="r" b="b"/>
            <a:pathLst>
              <a:path w="1748154" h="930910">
                <a:moveTo>
                  <a:pt x="0" y="465200"/>
                </a:moveTo>
                <a:lnTo>
                  <a:pt x="8678" y="399386"/>
                </a:lnTo>
                <a:lnTo>
                  <a:pt x="33927" y="336408"/>
                </a:lnTo>
                <a:lnTo>
                  <a:pt x="74561" y="276896"/>
                </a:lnTo>
                <a:lnTo>
                  <a:pt x="100278" y="248637"/>
                </a:lnTo>
                <a:lnTo>
                  <a:pt x="129399" y="221481"/>
                </a:lnTo>
                <a:lnTo>
                  <a:pt x="161774" y="195506"/>
                </a:lnTo>
                <a:lnTo>
                  <a:pt x="197257" y="170791"/>
                </a:lnTo>
                <a:lnTo>
                  <a:pt x="235699" y="147416"/>
                </a:lnTo>
                <a:lnTo>
                  <a:pt x="276953" y="125458"/>
                </a:lnTo>
                <a:lnTo>
                  <a:pt x="320870" y="104996"/>
                </a:lnTo>
                <a:lnTo>
                  <a:pt x="367303" y="86109"/>
                </a:lnTo>
                <a:lnTo>
                  <a:pt x="416104" y="68877"/>
                </a:lnTo>
                <a:lnTo>
                  <a:pt x="467125" y="53377"/>
                </a:lnTo>
                <a:lnTo>
                  <a:pt x="520219" y="39688"/>
                </a:lnTo>
                <a:lnTo>
                  <a:pt x="575236" y="27889"/>
                </a:lnTo>
                <a:lnTo>
                  <a:pt x="632030" y="18059"/>
                </a:lnTo>
                <a:lnTo>
                  <a:pt x="690453" y="10276"/>
                </a:lnTo>
                <a:lnTo>
                  <a:pt x="750356" y="4619"/>
                </a:lnTo>
                <a:lnTo>
                  <a:pt x="811592" y="1168"/>
                </a:lnTo>
                <a:lnTo>
                  <a:pt x="874013" y="0"/>
                </a:lnTo>
                <a:lnTo>
                  <a:pt x="936435" y="1168"/>
                </a:lnTo>
                <a:lnTo>
                  <a:pt x="997671" y="4619"/>
                </a:lnTo>
                <a:lnTo>
                  <a:pt x="1057574" y="10276"/>
                </a:lnTo>
                <a:lnTo>
                  <a:pt x="1115997" y="18059"/>
                </a:lnTo>
                <a:lnTo>
                  <a:pt x="1172791" y="27889"/>
                </a:lnTo>
                <a:lnTo>
                  <a:pt x="1227808" y="39688"/>
                </a:lnTo>
                <a:lnTo>
                  <a:pt x="1280902" y="53377"/>
                </a:lnTo>
                <a:lnTo>
                  <a:pt x="1331923" y="68877"/>
                </a:lnTo>
                <a:lnTo>
                  <a:pt x="1380724" y="86109"/>
                </a:lnTo>
                <a:lnTo>
                  <a:pt x="1427157" y="104996"/>
                </a:lnTo>
                <a:lnTo>
                  <a:pt x="1471074" y="125458"/>
                </a:lnTo>
                <a:lnTo>
                  <a:pt x="1512328" y="147416"/>
                </a:lnTo>
                <a:lnTo>
                  <a:pt x="1550770" y="170791"/>
                </a:lnTo>
                <a:lnTo>
                  <a:pt x="1586253" y="195506"/>
                </a:lnTo>
                <a:lnTo>
                  <a:pt x="1618628" y="221481"/>
                </a:lnTo>
                <a:lnTo>
                  <a:pt x="1647749" y="248637"/>
                </a:lnTo>
                <a:lnTo>
                  <a:pt x="1673466" y="276896"/>
                </a:lnTo>
                <a:lnTo>
                  <a:pt x="1714100" y="336408"/>
                </a:lnTo>
                <a:lnTo>
                  <a:pt x="1739349" y="399386"/>
                </a:lnTo>
                <a:lnTo>
                  <a:pt x="1748027" y="465200"/>
                </a:lnTo>
                <a:lnTo>
                  <a:pt x="1745833" y="498423"/>
                </a:lnTo>
                <a:lnTo>
                  <a:pt x="1728722" y="562898"/>
                </a:lnTo>
                <a:lnTo>
                  <a:pt x="1695633" y="624221"/>
                </a:lnTo>
                <a:lnTo>
                  <a:pt x="1647749" y="681764"/>
                </a:lnTo>
                <a:lnTo>
                  <a:pt x="1618628" y="708920"/>
                </a:lnTo>
                <a:lnTo>
                  <a:pt x="1586253" y="734895"/>
                </a:lnTo>
                <a:lnTo>
                  <a:pt x="1550770" y="759610"/>
                </a:lnTo>
                <a:lnTo>
                  <a:pt x="1512328" y="782985"/>
                </a:lnTo>
                <a:lnTo>
                  <a:pt x="1471074" y="804943"/>
                </a:lnTo>
                <a:lnTo>
                  <a:pt x="1427157" y="825405"/>
                </a:lnTo>
                <a:lnTo>
                  <a:pt x="1380724" y="844292"/>
                </a:lnTo>
                <a:lnTo>
                  <a:pt x="1331923" y="861524"/>
                </a:lnTo>
                <a:lnTo>
                  <a:pt x="1280902" y="877024"/>
                </a:lnTo>
                <a:lnTo>
                  <a:pt x="1227808" y="890713"/>
                </a:lnTo>
                <a:lnTo>
                  <a:pt x="1172791" y="902512"/>
                </a:lnTo>
                <a:lnTo>
                  <a:pt x="1115997" y="912342"/>
                </a:lnTo>
                <a:lnTo>
                  <a:pt x="1057574" y="920125"/>
                </a:lnTo>
                <a:lnTo>
                  <a:pt x="997671" y="925782"/>
                </a:lnTo>
                <a:lnTo>
                  <a:pt x="936435" y="929233"/>
                </a:lnTo>
                <a:lnTo>
                  <a:pt x="874013" y="930402"/>
                </a:lnTo>
                <a:lnTo>
                  <a:pt x="811592" y="929233"/>
                </a:lnTo>
                <a:lnTo>
                  <a:pt x="750356" y="925782"/>
                </a:lnTo>
                <a:lnTo>
                  <a:pt x="690453" y="920125"/>
                </a:lnTo>
                <a:lnTo>
                  <a:pt x="632030" y="912342"/>
                </a:lnTo>
                <a:lnTo>
                  <a:pt x="575236" y="902512"/>
                </a:lnTo>
                <a:lnTo>
                  <a:pt x="520219" y="890713"/>
                </a:lnTo>
                <a:lnTo>
                  <a:pt x="467125" y="877024"/>
                </a:lnTo>
                <a:lnTo>
                  <a:pt x="416104" y="861524"/>
                </a:lnTo>
                <a:lnTo>
                  <a:pt x="367303" y="844292"/>
                </a:lnTo>
                <a:lnTo>
                  <a:pt x="320870" y="825405"/>
                </a:lnTo>
                <a:lnTo>
                  <a:pt x="276953" y="804943"/>
                </a:lnTo>
                <a:lnTo>
                  <a:pt x="235699" y="782985"/>
                </a:lnTo>
                <a:lnTo>
                  <a:pt x="197257" y="759610"/>
                </a:lnTo>
                <a:lnTo>
                  <a:pt x="161774" y="734895"/>
                </a:lnTo>
                <a:lnTo>
                  <a:pt x="129399" y="708920"/>
                </a:lnTo>
                <a:lnTo>
                  <a:pt x="100278" y="681764"/>
                </a:lnTo>
                <a:lnTo>
                  <a:pt x="74561" y="653505"/>
                </a:lnTo>
                <a:lnTo>
                  <a:pt x="33927" y="593993"/>
                </a:lnTo>
                <a:lnTo>
                  <a:pt x="8678" y="531015"/>
                </a:lnTo>
                <a:lnTo>
                  <a:pt x="0" y="465200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223757" y="3421379"/>
            <a:ext cx="39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Sink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194677" y="3547998"/>
            <a:ext cx="345440" cy="76200"/>
          </a:xfrm>
          <a:custGeom>
            <a:avLst/>
            <a:gdLst/>
            <a:ahLst/>
            <a:cxnLst/>
            <a:rect l="l" t="t" r="r" b="b"/>
            <a:pathLst>
              <a:path w="345440" h="76200">
                <a:moveTo>
                  <a:pt x="333539" y="31623"/>
                </a:moveTo>
                <a:lnTo>
                  <a:pt x="281431" y="31623"/>
                </a:lnTo>
                <a:lnTo>
                  <a:pt x="281558" y="44323"/>
                </a:lnTo>
                <a:lnTo>
                  <a:pt x="268869" y="44471"/>
                </a:lnTo>
                <a:lnTo>
                  <a:pt x="269240" y="76200"/>
                </a:lnTo>
                <a:lnTo>
                  <a:pt x="345058" y="37211"/>
                </a:lnTo>
                <a:lnTo>
                  <a:pt x="333539" y="31623"/>
                </a:lnTo>
                <a:close/>
              </a:path>
              <a:path w="345440" h="76200">
                <a:moveTo>
                  <a:pt x="268721" y="31772"/>
                </a:moveTo>
                <a:lnTo>
                  <a:pt x="0" y="34925"/>
                </a:lnTo>
                <a:lnTo>
                  <a:pt x="253" y="47625"/>
                </a:lnTo>
                <a:lnTo>
                  <a:pt x="268869" y="44471"/>
                </a:lnTo>
                <a:lnTo>
                  <a:pt x="268721" y="31772"/>
                </a:lnTo>
                <a:close/>
              </a:path>
              <a:path w="345440" h="76200">
                <a:moveTo>
                  <a:pt x="281431" y="31623"/>
                </a:moveTo>
                <a:lnTo>
                  <a:pt x="268721" y="31772"/>
                </a:lnTo>
                <a:lnTo>
                  <a:pt x="268869" y="44471"/>
                </a:lnTo>
                <a:lnTo>
                  <a:pt x="281558" y="44323"/>
                </a:lnTo>
                <a:lnTo>
                  <a:pt x="281431" y="31623"/>
                </a:lnTo>
                <a:close/>
              </a:path>
              <a:path w="345440" h="76200">
                <a:moveTo>
                  <a:pt x="268350" y="0"/>
                </a:moveTo>
                <a:lnTo>
                  <a:pt x="268721" y="31772"/>
                </a:lnTo>
                <a:lnTo>
                  <a:pt x="281431" y="31623"/>
                </a:lnTo>
                <a:lnTo>
                  <a:pt x="333539" y="31623"/>
                </a:lnTo>
                <a:lnTo>
                  <a:pt x="26835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224009" y="3547109"/>
            <a:ext cx="409575" cy="76200"/>
          </a:xfrm>
          <a:custGeom>
            <a:avLst/>
            <a:gdLst/>
            <a:ahLst/>
            <a:cxnLst/>
            <a:rect l="l" t="t" r="r" b="b"/>
            <a:pathLst>
              <a:path w="409575" h="76200">
                <a:moveTo>
                  <a:pt x="332867" y="0"/>
                </a:moveTo>
                <a:lnTo>
                  <a:pt x="332867" y="76200"/>
                </a:lnTo>
                <a:lnTo>
                  <a:pt x="396367" y="44450"/>
                </a:lnTo>
                <a:lnTo>
                  <a:pt x="345567" y="44450"/>
                </a:lnTo>
                <a:lnTo>
                  <a:pt x="345567" y="31750"/>
                </a:lnTo>
                <a:lnTo>
                  <a:pt x="396367" y="31750"/>
                </a:lnTo>
                <a:lnTo>
                  <a:pt x="332867" y="0"/>
                </a:lnTo>
                <a:close/>
              </a:path>
              <a:path w="409575" h="76200">
                <a:moveTo>
                  <a:pt x="33286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32867" y="44450"/>
                </a:lnTo>
                <a:lnTo>
                  <a:pt x="332867" y="31750"/>
                </a:lnTo>
                <a:close/>
              </a:path>
              <a:path w="409575" h="76200">
                <a:moveTo>
                  <a:pt x="396367" y="31750"/>
                </a:moveTo>
                <a:lnTo>
                  <a:pt x="345567" y="31750"/>
                </a:lnTo>
                <a:lnTo>
                  <a:pt x="345567" y="44450"/>
                </a:lnTo>
                <a:lnTo>
                  <a:pt x="396367" y="44450"/>
                </a:lnTo>
                <a:lnTo>
                  <a:pt x="409067" y="38100"/>
                </a:lnTo>
                <a:lnTo>
                  <a:pt x="396367" y="317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633584" y="2697098"/>
            <a:ext cx="2406650" cy="2049780"/>
          </a:xfrm>
          <a:custGeom>
            <a:avLst/>
            <a:gdLst/>
            <a:ahLst/>
            <a:cxnLst/>
            <a:rect l="l" t="t" r="r" b="b"/>
            <a:pathLst>
              <a:path w="2406650" h="2049779">
                <a:moveTo>
                  <a:pt x="1203198" y="0"/>
                </a:moveTo>
                <a:lnTo>
                  <a:pt x="1132505" y="579"/>
                </a:lnTo>
                <a:lnTo>
                  <a:pt x="1062887" y="2297"/>
                </a:lnTo>
                <a:lnTo>
                  <a:pt x="994458" y="5121"/>
                </a:lnTo>
                <a:lnTo>
                  <a:pt x="927329" y="9020"/>
                </a:lnTo>
                <a:lnTo>
                  <a:pt x="861614" y="13960"/>
                </a:lnTo>
                <a:lnTo>
                  <a:pt x="797426" y="19911"/>
                </a:lnTo>
                <a:lnTo>
                  <a:pt x="734877" y="26840"/>
                </a:lnTo>
                <a:lnTo>
                  <a:pt x="674081" y="34715"/>
                </a:lnTo>
                <a:lnTo>
                  <a:pt x="615150" y="43505"/>
                </a:lnTo>
                <a:lnTo>
                  <a:pt x="558197" y="53176"/>
                </a:lnTo>
                <a:lnTo>
                  <a:pt x="503335" y="63698"/>
                </a:lnTo>
                <a:lnTo>
                  <a:pt x="450677" y="75038"/>
                </a:lnTo>
                <a:lnTo>
                  <a:pt x="400336" y="87164"/>
                </a:lnTo>
                <a:lnTo>
                  <a:pt x="352425" y="100044"/>
                </a:lnTo>
                <a:lnTo>
                  <a:pt x="307056" y="113646"/>
                </a:lnTo>
                <a:lnTo>
                  <a:pt x="264342" y="127938"/>
                </a:lnTo>
                <a:lnTo>
                  <a:pt x="224397" y="142889"/>
                </a:lnTo>
                <a:lnTo>
                  <a:pt x="187334" y="158466"/>
                </a:lnTo>
                <a:lnTo>
                  <a:pt x="122302" y="191370"/>
                </a:lnTo>
                <a:lnTo>
                  <a:pt x="70149" y="226394"/>
                </a:lnTo>
                <a:lnTo>
                  <a:pt x="31779" y="263283"/>
                </a:lnTo>
                <a:lnTo>
                  <a:pt x="8095" y="301780"/>
                </a:lnTo>
                <a:lnTo>
                  <a:pt x="0" y="341629"/>
                </a:lnTo>
                <a:lnTo>
                  <a:pt x="0" y="1708150"/>
                </a:lnTo>
                <a:lnTo>
                  <a:pt x="8095" y="1747999"/>
                </a:lnTo>
                <a:lnTo>
                  <a:pt x="31779" y="1786496"/>
                </a:lnTo>
                <a:lnTo>
                  <a:pt x="70149" y="1823385"/>
                </a:lnTo>
                <a:lnTo>
                  <a:pt x="122302" y="1858409"/>
                </a:lnTo>
                <a:lnTo>
                  <a:pt x="187334" y="1891313"/>
                </a:lnTo>
                <a:lnTo>
                  <a:pt x="224397" y="1906890"/>
                </a:lnTo>
                <a:lnTo>
                  <a:pt x="264342" y="1921841"/>
                </a:lnTo>
                <a:lnTo>
                  <a:pt x="307056" y="1936133"/>
                </a:lnTo>
                <a:lnTo>
                  <a:pt x="352424" y="1949735"/>
                </a:lnTo>
                <a:lnTo>
                  <a:pt x="400336" y="1962615"/>
                </a:lnTo>
                <a:lnTo>
                  <a:pt x="450677" y="1974741"/>
                </a:lnTo>
                <a:lnTo>
                  <a:pt x="503335" y="1986081"/>
                </a:lnTo>
                <a:lnTo>
                  <a:pt x="558197" y="1996603"/>
                </a:lnTo>
                <a:lnTo>
                  <a:pt x="615150" y="2006274"/>
                </a:lnTo>
                <a:lnTo>
                  <a:pt x="674081" y="2015064"/>
                </a:lnTo>
                <a:lnTo>
                  <a:pt x="734877" y="2022939"/>
                </a:lnTo>
                <a:lnTo>
                  <a:pt x="797426" y="2029868"/>
                </a:lnTo>
                <a:lnTo>
                  <a:pt x="861614" y="2035819"/>
                </a:lnTo>
                <a:lnTo>
                  <a:pt x="927329" y="2040759"/>
                </a:lnTo>
                <a:lnTo>
                  <a:pt x="994458" y="2044658"/>
                </a:lnTo>
                <a:lnTo>
                  <a:pt x="1062887" y="2047482"/>
                </a:lnTo>
                <a:lnTo>
                  <a:pt x="1132505" y="2049200"/>
                </a:lnTo>
                <a:lnTo>
                  <a:pt x="1203198" y="2049780"/>
                </a:lnTo>
                <a:lnTo>
                  <a:pt x="1273890" y="2049200"/>
                </a:lnTo>
                <a:lnTo>
                  <a:pt x="1343508" y="2047482"/>
                </a:lnTo>
                <a:lnTo>
                  <a:pt x="1411937" y="2044658"/>
                </a:lnTo>
                <a:lnTo>
                  <a:pt x="1479066" y="2040759"/>
                </a:lnTo>
                <a:lnTo>
                  <a:pt x="1544781" y="2035819"/>
                </a:lnTo>
                <a:lnTo>
                  <a:pt x="1608969" y="2029868"/>
                </a:lnTo>
                <a:lnTo>
                  <a:pt x="1671518" y="2022939"/>
                </a:lnTo>
                <a:lnTo>
                  <a:pt x="1732314" y="2015064"/>
                </a:lnTo>
                <a:lnTo>
                  <a:pt x="1791245" y="2006274"/>
                </a:lnTo>
                <a:lnTo>
                  <a:pt x="1848198" y="1996603"/>
                </a:lnTo>
                <a:lnTo>
                  <a:pt x="1903060" y="1986081"/>
                </a:lnTo>
                <a:lnTo>
                  <a:pt x="1955718" y="1974741"/>
                </a:lnTo>
                <a:lnTo>
                  <a:pt x="2006059" y="1962615"/>
                </a:lnTo>
                <a:lnTo>
                  <a:pt x="2053971" y="1949735"/>
                </a:lnTo>
                <a:lnTo>
                  <a:pt x="2099339" y="1936133"/>
                </a:lnTo>
                <a:lnTo>
                  <a:pt x="2142053" y="1921841"/>
                </a:lnTo>
                <a:lnTo>
                  <a:pt x="2181998" y="1906890"/>
                </a:lnTo>
                <a:lnTo>
                  <a:pt x="2219061" y="1891313"/>
                </a:lnTo>
                <a:lnTo>
                  <a:pt x="2284093" y="1858409"/>
                </a:lnTo>
                <a:lnTo>
                  <a:pt x="2336246" y="1823385"/>
                </a:lnTo>
                <a:lnTo>
                  <a:pt x="2374616" y="1786496"/>
                </a:lnTo>
                <a:lnTo>
                  <a:pt x="2398300" y="1747999"/>
                </a:lnTo>
                <a:lnTo>
                  <a:pt x="2406396" y="1708150"/>
                </a:lnTo>
                <a:lnTo>
                  <a:pt x="2406396" y="341629"/>
                </a:lnTo>
                <a:lnTo>
                  <a:pt x="2398300" y="301780"/>
                </a:lnTo>
                <a:lnTo>
                  <a:pt x="2374616" y="263283"/>
                </a:lnTo>
                <a:lnTo>
                  <a:pt x="2336246" y="226394"/>
                </a:lnTo>
                <a:lnTo>
                  <a:pt x="2284093" y="191370"/>
                </a:lnTo>
                <a:lnTo>
                  <a:pt x="2219061" y="158466"/>
                </a:lnTo>
                <a:lnTo>
                  <a:pt x="2181998" y="142889"/>
                </a:lnTo>
                <a:lnTo>
                  <a:pt x="2142053" y="127938"/>
                </a:lnTo>
                <a:lnTo>
                  <a:pt x="2099339" y="113646"/>
                </a:lnTo>
                <a:lnTo>
                  <a:pt x="2053971" y="100044"/>
                </a:lnTo>
                <a:lnTo>
                  <a:pt x="2006059" y="87164"/>
                </a:lnTo>
                <a:lnTo>
                  <a:pt x="1955718" y="75038"/>
                </a:lnTo>
                <a:lnTo>
                  <a:pt x="1903060" y="63698"/>
                </a:lnTo>
                <a:lnTo>
                  <a:pt x="1848198" y="53176"/>
                </a:lnTo>
                <a:lnTo>
                  <a:pt x="1791245" y="43505"/>
                </a:lnTo>
                <a:lnTo>
                  <a:pt x="1732314" y="34715"/>
                </a:lnTo>
                <a:lnTo>
                  <a:pt x="1671518" y="26840"/>
                </a:lnTo>
                <a:lnTo>
                  <a:pt x="1608969" y="19911"/>
                </a:lnTo>
                <a:lnTo>
                  <a:pt x="1544781" y="13960"/>
                </a:lnTo>
                <a:lnTo>
                  <a:pt x="1479066" y="9020"/>
                </a:lnTo>
                <a:lnTo>
                  <a:pt x="1411937" y="5121"/>
                </a:lnTo>
                <a:lnTo>
                  <a:pt x="1343508" y="2297"/>
                </a:lnTo>
                <a:lnTo>
                  <a:pt x="1273890" y="579"/>
                </a:lnTo>
                <a:lnTo>
                  <a:pt x="12031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633584" y="3038729"/>
            <a:ext cx="2406650" cy="341630"/>
          </a:xfrm>
          <a:custGeom>
            <a:avLst/>
            <a:gdLst/>
            <a:ahLst/>
            <a:cxnLst/>
            <a:rect l="l" t="t" r="r" b="b"/>
            <a:pathLst>
              <a:path w="2406650" h="341629">
                <a:moveTo>
                  <a:pt x="2406396" y="0"/>
                </a:moveTo>
                <a:lnTo>
                  <a:pt x="2398300" y="39849"/>
                </a:lnTo>
                <a:lnTo>
                  <a:pt x="2374616" y="78346"/>
                </a:lnTo>
                <a:lnTo>
                  <a:pt x="2336246" y="115235"/>
                </a:lnTo>
                <a:lnTo>
                  <a:pt x="2284093" y="150259"/>
                </a:lnTo>
                <a:lnTo>
                  <a:pt x="2219061" y="183163"/>
                </a:lnTo>
                <a:lnTo>
                  <a:pt x="2181998" y="198740"/>
                </a:lnTo>
                <a:lnTo>
                  <a:pt x="2142053" y="213691"/>
                </a:lnTo>
                <a:lnTo>
                  <a:pt x="2099339" y="227983"/>
                </a:lnTo>
                <a:lnTo>
                  <a:pt x="2053971" y="241585"/>
                </a:lnTo>
                <a:lnTo>
                  <a:pt x="2006059" y="254465"/>
                </a:lnTo>
                <a:lnTo>
                  <a:pt x="1955718" y="266591"/>
                </a:lnTo>
                <a:lnTo>
                  <a:pt x="1903060" y="277931"/>
                </a:lnTo>
                <a:lnTo>
                  <a:pt x="1848198" y="288453"/>
                </a:lnTo>
                <a:lnTo>
                  <a:pt x="1791245" y="298124"/>
                </a:lnTo>
                <a:lnTo>
                  <a:pt x="1732314" y="306914"/>
                </a:lnTo>
                <a:lnTo>
                  <a:pt x="1671518" y="314789"/>
                </a:lnTo>
                <a:lnTo>
                  <a:pt x="1608969" y="321718"/>
                </a:lnTo>
                <a:lnTo>
                  <a:pt x="1544781" y="327669"/>
                </a:lnTo>
                <a:lnTo>
                  <a:pt x="1479066" y="332609"/>
                </a:lnTo>
                <a:lnTo>
                  <a:pt x="1411937" y="336508"/>
                </a:lnTo>
                <a:lnTo>
                  <a:pt x="1343508" y="339332"/>
                </a:lnTo>
                <a:lnTo>
                  <a:pt x="1273890" y="341050"/>
                </a:lnTo>
                <a:lnTo>
                  <a:pt x="1203198" y="341630"/>
                </a:lnTo>
                <a:lnTo>
                  <a:pt x="1132505" y="341050"/>
                </a:lnTo>
                <a:lnTo>
                  <a:pt x="1062887" y="339332"/>
                </a:lnTo>
                <a:lnTo>
                  <a:pt x="994458" y="336508"/>
                </a:lnTo>
                <a:lnTo>
                  <a:pt x="927329" y="332609"/>
                </a:lnTo>
                <a:lnTo>
                  <a:pt x="861614" y="327669"/>
                </a:lnTo>
                <a:lnTo>
                  <a:pt x="797426" y="321718"/>
                </a:lnTo>
                <a:lnTo>
                  <a:pt x="734877" y="314789"/>
                </a:lnTo>
                <a:lnTo>
                  <a:pt x="674081" y="306914"/>
                </a:lnTo>
                <a:lnTo>
                  <a:pt x="615150" y="298124"/>
                </a:lnTo>
                <a:lnTo>
                  <a:pt x="558197" y="288453"/>
                </a:lnTo>
                <a:lnTo>
                  <a:pt x="503335" y="277931"/>
                </a:lnTo>
                <a:lnTo>
                  <a:pt x="450677" y="266591"/>
                </a:lnTo>
                <a:lnTo>
                  <a:pt x="400336" y="254465"/>
                </a:lnTo>
                <a:lnTo>
                  <a:pt x="352424" y="241585"/>
                </a:lnTo>
                <a:lnTo>
                  <a:pt x="307056" y="227983"/>
                </a:lnTo>
                <a:lnTo>
                  <a:pt x="264342" y="213691"/>
                </a:lnTo>
                <a:lnTo>
                  <a:pt x="224397" y="198740"/>
                </a:lnTo>
                <a:lnTo>
                  <a:pt x="187334" y="183163"/>
                </a:lnTo>
                <a:lnTo>
                  <a:pt x="122302" y="150259"/>
                </a:lnTo>
                <a:lnTo>
                  <a:pt x="70149" y="115235"/>
                </a:lnTo>
                <a:lnTo>
                  <a:pt x="31779" y="78346"/>
                </a:lnTo>
                <a:lnTo>
                  <a:pt x="8095" y="39849"/>
                </a:lnTo>
                <a:lnTo>
                  <a:pt x="2042" y="20077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633584" y="2697098"/>
            <a:ext cx="2406650" cy="2049780"/>
          </a:xfrm>
          <a:custGeom>
            <a:avLst/>
            <a:gdLst/>
            <a:ahLst/>
            <a:cxnLst/>
            <a:rect l="l" t="t" r="r" b="b"/>
            <a:pathLst>
              <a:path w="2406650" h="2049779">
                <a:moveTo>
                  <a:pt x="0" y="341629"/>
                </a:moveTo>
                <a:lnTo>
                  <a:pt x="8095" y="301780"/>
                </a:lnTo>
                <a:lnTo>
                  <a:pt x="31779" y="263283"/>
                </a:lnTo>
                <a:lnTo>
                  <a:pt x="70149" y="226394"/>
                </a:lnTo>
                <a:lnTo>
                  <a:pt x="122302" y="191370"/>
                </a:lnTo>
                <a:lnTo>
                  <a:pt x="187334" y="158466"/>
                </a:lnTo>
                <a:lnTo>
                  <a:pt x="224397" y="142889"/>
                </a:lnTo>
                <a:lnTo>
                  <a:pt x="264342" y="127938"/>
                </a:lnTo>
                <a:lnTo>
                  <a:pt x="307056" y="113646"/>
                </a:lnTo>
                <a:lnTo>
                  <a:pt x="352425" y="100044"/>
                </a:lnTo>
                <a:lnTo>
                  <a:pt x="400336" y="87164"/>
                </a:lnTo>
                <a:lnTo>
                  <a:pt x="450677" y="75038"/>
                </a:lnTo>
                <a:lnTo>
                  <a:pt x="503335" y="63698"/>
                </a:lnTo>
                <a:lnTo>
                  <a:pt x="558197" y="53176"/>
                </a:lnTo>
                <a:lnTo>
                  <a:pt x="615150" y="43505"/>
                </a:lnTo>
                <a:lnTo>
                  <a:pt x="674081" y="34715"/>
                </a:lnTo>
                <a:lnTo>
                  <a:pt x="734877" y="26840"/>
                </a:lnTo>
                <a:lnTo>
                  <a:pt x="797426" y="19911"/>
                </a:lnTo>
                <a:lnTo>
                  <a:pt x="861614" y="13960"/>
                </a:lnTo>
                <a:lnTo>
                  <a:pt x="927329" y="9020"/>
                </a:lnTo>
                <a:lnTo>
                  <a:pt x="994458" y="5121"/>
                </a:lnTo>
                <a:lnTo>
                  <a:pt x="1062887" y="2297"/>
                </a:lnTo>
                <a:lnTo>
                  <a:pt x="1132505" y="579"/>
                </a:lnTo>
                <a:lnTo>
                  <a:pt x="1203198" y="0"/>
                </a:lnTo>
                <a:lnTo>
                  <a:pt x="1273890" y="579"/>
                </a:lnTo>
                <a:lnTo>
                  <a:pt x="1343508" y="2297"/>
                </a:lnTo>
                <a:lnTo>
                  <a:pt x="1411937" y="5121"/>
                </a:lnTo>
                <a:lnTo>
                  <a:pt x="1479066" y="9020"/>
                </a:lnTo>
                <a:lnTo>
                  <a:pt x="1544781" y="13960"/>
                </a:lnTo>
                <a:lnTo>
                  <a:pt x="1608969" y="19911"/>
                </a:lnTo>
                <a:lnTo>
                  <a:pt x="1671518" y="26840"/>
                </a:lnTo>
                <a:lnTo>
                  <a:pt x="1732314" y="34715"/>
                </a:lnTo>
                <a:lnTo>
                  <a:pt x="1791245" y="43505"/>
                </a:lnTo>
                <a:lnTo>
                  <a:pt x="1848198" y="53176"/>
                </a:lnTo>
                <a:lnTo>
                  <a:pt x="1903060" y="63698"/>
                </a:lnTo>
                <a:lnTo>
                  <a:pt x="1955718" y="75038"/>
                </a:lnTo>
                <a:lnTo>
                  <a:pt x="2006059" y="87164"/>
                </a:lnTo>
                <a:lnTo>
                  <a:pt x="2053971" y="100044"/>
                </a:lnTo>
                <a:lnTo>
                  <a:pt x="2099339" y="113646"/>
                </a:lnTo>
                <a:lnTo>
                  <a:pt x="2142053" y="127938"/>
                </a:lnTo>
                <a:lnTo>
                  <a:pt x="2181998" y="142889"/>
                </a:lnTo>
                <a:lnTo>
                  <a:pt x="2219061" y="158466"/>
                </a:lnTo>
                <a:lnTo>
                  <a:pt x="2284093" y="191370"/>
                </a:lnTo>
                <a:lnTo>
                  <a:pt x="2336246" y="226394"/>
                </a:lnTo>
                <a:lnTo>
                  <a:pt x="2374616" y="263283"/>
                </a:lnTo>
                <a:lnTo>
                  <a:pt x="2398300" y="301780"/>
                </a:lnTo>
                <a:lnTo>
                  <a:pt x="2406396" y="341629"/>
                </a:lnTo>
                <a:lnTo>
                  <a:pt x="2406396" y="1708150"/>
                </a:lnTo>
                <a:lnTo>
                  <a:pt x="2398300" y="1747999"/>
                </a:lnTo>
                <a:lnTo>
                  <a:pt x="2374616" y="1786496"/>
                </a:lnTo>
                <a:lnTo>
                  <a:pt x="2336246" y="1823385"/>
                </a:lnTo>
                <a:lnTo>
                  <a:pt x="2284093" y="1858409"/>
                </a:lnTo>
                <a:lnTo>
                  <a:pt x="2219061" y="1891313"/>
                </a:lnTo>
                <a:lnTo>
                  <a:pt x="2181998" y="1906890"/>
                </a:lnTo>
                <a:lnTo>
                  <a:pt x="2142053" y="1921841"/>
                </a:lnTo>
                <a:lnTo>
                  <a:pt x="2099339" y="1936133"/>
                </a:lnTo>
                <a:lnTo>
                  <a:pt x="2053971" y="1949735"/>
                </a:lnTo>
                <a:lnTo>
                  <a:pt x="2006059" y="1962615"/>
                </a:lnTo>
                <a:lnTo>
                  <a:pt x="1955718" y="1974741"/>
                </a:lnTo>
                <a:lnTo>
                  <a:pt x="1903060" y="1986081"/>
                </a:lnTo>
                <a:lnTo>
                  <a:pt x="1848198" y="1996603"/>
                </a:lnTo>
                <a:lnTo>
                  <a:pt x="1791245" y="2006274"/>
                </a:lnTo>
                <a:lnTo>
                  <a:pt x="1732314" y="2015064"/>
                </a:lnTo>
                <a:lnTo>
                  <a:pt x="1671518" y="2022939"/>
                </a:lnTo>
                <a:lnTo>
                  <a:pt x="1608969" y="2029868"/>
                </a:lnTo>
                <a:lnTo>
                  <a:pt x="1544781" y="2035819"/>
                </a:lnTo>
                <a:lnTo>
                  <a:pt x="1479066" y="2040759"/>
                </a:lnTo>
                <a:lnTo>
                  <a:pt x="1411937" y="2044658"/>
                </a:lnTo>
                <a:lnTo>
                  <a:pt x="1343508" y="2047482"/>
                </a:lnTo>
                <a:lnTo>
                  <a:pt x="1273890" y="2049200"/>
                </a:lnTo>
                <a:lnTo>
                  <a:pt x="1203198" y="2049780"/>
                </a:lnTo>
                <a:lnTo>
                  <a:pt x="1132505" y="2049200"/>
                </a:lnTo>
                <a:lnTo>
                  <a:pt x="1062887" y="2047482"/>
                </a:lnTo>
                <a:lnTo>
                  <a:pt x="994458" y="2044658"/>
                </a:lnTo>
                <a:lnTo>
                  <a:pt x="927329" y="2040759"/>
                </a:lnTo>
                <a:lnTo>
                  <a:pt x="861614" y="2035819"/>
                </a:lnTo>
                <a:lnTo>
                  <a:pt x="797426" y="2029868"/>
                </a:lnTo>
                <a:lnTo>
                  <a:pt x="734877" y="2022939"/>
                </a:lnTo>
                <a:lnTo>
                  <a:pt x="674081" y="2015064"/>
                </a:lnTo>
                <a:lnTo>
                  <a:pt x="615150" y="2006274"/>
                </a:lnTo>
                <a:lnTo>
                  <a:pt x="558197" y="1996603"/>
                </a:lnTo>
                <a:lnTo>
                  <a:pt x="503335" y="1986081"/>
                </a:lnTo>
                <a:lnTo>
                  <a:pt x="450677" y="1974741"/>
                </a:lnTo>
                <a:lnTo>
                  <a:pt x="400336" y="1962615"/>
                </a:lnTo>
                <a:lnTo>
                  <a:pt x="352424" y="1949735"/>
                </a:lnTo>
                <a:lnTo>
                  <a:pt x="307056" y="1936133"/>
                </a:lnTo>
                <a:lnTo>
                  <a:pt x="264342" y="1921841"/>
                </a:lnTo>
                <a:lnTo>
                  <a:pt x="224397" y="1906890"/>
                </a:lnTo>
                <a:lnTo>
                  <a:pt x="187334" y="1891313"/>
                </a:lnTo>
                <a:lnTo>
                  <a:pt x="122302" y="1858409"/>
                </a:lnTo>
                <a:lnTo>
                  <a:pt x="70149" y="1823385"/>
                </a:lnTo>
                <a:lnTo>
                  <a:pt x="31779" y="1786496"/>
                </a:lnTo>
                <a:lnTo>
                  <a:pt x="8095" y="1747999"/>
                </a:lnTo>
                <a:lnTo>
                  <a:pt x="0" y="1708150"/>
                </a:lnTo>
                <a:lnTo>
                  <a:pt x="0" y="34162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0040873" y="3179826"/>
            <a:ext cx="159258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marR="220979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/etl/logs/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Log1829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72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Log1834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62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Log1856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Log1859233.tmp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7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224</a:t>
            </a:fld>
            <a:endParaRPr dirty="0"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6872" y="96393"/>
            <a:ext cx="3942079" cy="1131570"/>
          </a:xfrm>
          <a:custGeom>
            <a:avLst/>
            <a:gdLst/>
            <a:ahLst/>
            <a:cxnLst/>
            <a:rect l="l" t="t" r="r" b="b"/>
            <a:pathLst>
              <a:path w="3942079" h="1131570">
                <a:moveTo>
                  <a:pt x="3941826" y="0"/>
                </a:moveTo>
                <a:lnTo>
                  <a:pt x="0" y="0"/>
                </a:lnTo>
                <a:lnTo>
                  <a:pt x="0" y="1131569"/>
                </a:lnTo>
                <a:lnTo>
                  <a:pt x="3941826" y="1131569"/>
                </a:lnTo>
                <a:lnTo>
                  <a:pt x="394182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36872" y="96393"/>
            <a:ext cx="3942079" cy="1131570"/>
          </a:xfrm>
          <a:custGeom>
            <a:avLst/>
            <a:gdLst/>
            <a:ahLst/>
            <a:cxnLst/>
            <a:rect l="l" t="t" r="r" b="b"/>
            <a:pathLst>
              <a:path w="3942079" h="1131570">
                <a:moveTo>
                  <a:pt x="0" y="1131569"/>
                </a:moveTo>
                <a:lnTo>
                  <a:pt x="3941826" y="1131569"/>
                </a:lnTo>
                <a:lnTo>
                  <a:pt x="3941826" y="0"/>
                </a:lnTo>
                <a:lnTo>
                  <a:pt x="0" y="0"/>
                </a:lnTo>
                <a:lnTo>
                  <a:pt x="0" y="1131569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82542" y="380"/>
            <a:ext cx="505459" cy="1313180"/>
          </a:xfrm>
          <a:custGeom>
            <a:avLst/>
            <a:gdLst/>
            <a:ahLst/>
            <a:cxnLst/>
            <a:rect l="l" t="t" r="r" b="b"/>
            <a:pathLst>
              <a:path w="505460" h="1313180">
                <a:moveTo>
                  <a:pt x="421005" y="0"/>
                </a:moveTo>
                <a:lnTo>
                  <a:pt x="84201" y="0"/>
                </a:lnTo>
                <a:lnTo>
                  <a:pt x="74385" y="4416"/>
                </a:lnTo>
                <a:lnTo>
                  <a:pt x="55811" y="38267"/>
                </a:lnTo>
                <a:lnTo>
                  <a:pt x="39071" y="102195"/>
                </a:lnTo>
                <a:lnTo>
                  <a:pt x="31546" y="144207"/>
                </a:lnTo>
                <a:lnTo>
                  <a:pt x="24669" y="192262"/>
                </a:lnTo>
                <a:lnTo>
                  <a:pt x="18504" y="245866"/>
                </a:lnTo>
                <a:lnTo>
                  <a:pt x="13114" y="304527"/>
                </a:lnTo>
                <a:lnTo>
                  <a:pt x="8561" y="367753"/>
                </a:lnTo>
                <a:lnTo>
                  <a:pt x="4911" y="435052"/>
                </a:lnTo>
                <a:lnTo>
                  <a:pt x="2224" y="505932"/>
                </a:lnTo>
                <a:lnTo>
                  <a:pt x="566" y="579899"/>
                </a:lnTo>
                <a:lnTo>
                  <a:pt x="0" y="656463"/>
                </a:lnTo>
                <a:lnTo>
                  <a:pt x="566" y="733026"/>
                </a:lnTo>
                <a:lnTo>
                  <a:pt x="2224" y="806993"/>
                </a:lnTo>
                <a:lnTo>
                  <a:pt x="4911" y="877873"/>
                </a:lnTo>
                <a:lnTo>
                  <a:pt x="8561" y="945172"/>
                </a:lnTo>
                <a:lnTo>
                  <a:pt x="13114" y="1008398"/>
                </a:lnTo>
                <a:lnTo>
                  <a:pt x="18504" y="1067059"/>
                </a:lnTo>
                <a:lnTo>
                  <a:pt x="24669" y="1120663"/>
                </a:lnTo>
                <a:lnTo>
                  <a:pt x="31546" y="1168718"/>
                </a:lnTo>
                <a:lnTo>
                  <a:pt x="39071" y="1210730"/>
                </a:lnTo>
                <a:lnTo>
                  <a:pt x="55811" y="1274658"/>
                </a:lnTo>
                <a:lnTo>
                  <a:pt x="74385" y="1308509"/>
                </a:lnTo>
                <a:lnTo>
                  <a:pt x="84201" y="1312926"/>
                </a:lnTo>
                <a:lnTo>
                  <a:pt x="421005" y="1312926"/>
                </a:lnTo>
                <a:lnTo>
                  <a:pt x="449394" y="1274658"/>
                </a:lnTo>
                <a:lnTo>
                  <a:pt x="466134" y="1210730"/>
                </a:lnTo>
                <a:lnTo>
                  <a:pt x="473659" y="1168718"/>
                </a:lnTo>
                <a:lnTo>
                  <a:pt x="480536" y="1120663"/>
                </a:lnTo>
                <a:lnTo>
                  <a:pt x="486701" y="1067059"/>
                </a:lnTo>
                <a:lnTo>
                  <a:pt x="492091" y="1008398"/>
                </a:lnTo>
                <a:lnTo>
                  <a:pt x="496644" y="945172"/>
                </a:lnTo>
                <a:lnTo>
                  <a:pt x="500294" y="877873"/>
                </a:lnTo>
                <a:lnTo>
                  <a:pt x="502981" y="806993"/>
                </a:lnTo>
                <a:lnTo>
                  <a:pt x="504639" y="733026"/>
                </a:lnTo>
                <a:lnTo>
                  <a:pt x="505206" y="656463"/>
                </a:lnTo>
                <a:lnTo>
                  <a:pt x="504639" y="579899"/>
                </a:lnTo>
                <a:lnTo>
                  <a:pt x="502981" y="505932"/>
                </a:lnTo>
                <a:lnTo>
                  <a:pt x="500294" y="435052"/>
                </a:lnTo>
                <a:lnTo>
                  <a:pt x="496644" y="367753"/>
                </a:lnTo>
                <a:lnTo>
                  <a:pt x="492091" y="304527"/>
                </a:lnTo>
                <a:lnTo>
                  <a:pt x="486701" y="245866"/>
                </a:lnTo>
                <a:lnTo>
                  <a:pt x="480536" y="192262"/>
                </a:lnTo>
                <a:lnTo>
                  <a:pt x="473659" y="144207"/>
                </a:lnTo>
                <a:lnTo>
                  <a:pt x="466134" y="102195"/>
                </a:lnTo>
                <a:lnTo>
                  <a:pt x="449394" y="38267"/>
                </a:lnTo>
                <a:lnTo>
                  <a:pt x="430820" y="4416"/>
                </a:lnTo>
                <a:lnTo>
                  <a:pt x="42100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66744" y="380"/>
            <a:ext cx="84455" cy="1313180"/>
          </a:xfrm>
          <a:custGeom>
            <a:avLst/>
            <a:gdLst/>
            <a:ahLst/>
            <a:cxnLst/>
            <a:rect l="l" t="t" r="r" b="b"/>
            <a:pathLst>
              <a:path w="84454" h="1313180">
                <a:moveTo>
                  <a:pt x="0" y="0"/>
                </a:moveTo>
                <a:lnTo>
                  <a:pt x="28389" y="38267"/>
                </a:lnTo>
                <a:lnTo>
                  <a:pt x="45129" y="102195"/>
                </a:lnTo>
                <a:lnTo>
                  <a:pt x="52654" y="144207"/>
                </a:lnTo>
                <a:lnTo>
                  <a:pt x="59531" y="192262"/>
                </a:lnTo>
                <a:lnTo>
                  <a:pt x="65696" y="245866"/>
                </a:lnTo>
                <a:lnTo>
                  <a:pt x="71086" y="304527"/>
                </a:lnTo>
                <a:lnTo>
                  <a:pt x="75639" y="367753"/>
                </a:lnTo>
                <a:lnTo>
                  <a:pt x="79289" y="435052"/>
                </a:lnTo>
                <a:lnTo>
                  <a:pt x="81976" y="505932"/>
                </a:lnTo>
                <a:lnTo>
                  <a:pt x="83634" y="579899"/>
                </a:lnTo>
                <a:lnTo>
                  <a:pt x="84200" y="656463"/>
                </a:lnTo>
                <a:lnTo>
                  <a:pt x="83634" y="733026"/>
                </a:lnTo>
                <a:lnTo>
                  <a:pt x="81976" y="806993"/>
                </a:lnTo>
                <a:lnTo>
                  <a:pt x="79289" y="877873"/>
                </a:lnTo>
                <a:lnTo>
                  <a:pt x="75639" y="945172"/>
                </a:lnTo>
                <a:lnTo>
                  <a:pt x="71086" y="1008398"/>
                </a:lnTo>
                <a:lnTo>
                  <a:pt x="65696" y="1067059"/>
                </a:lnTo>
                <a:lnTo>
                  <a:pt x="59531" y="1120663"/>
                </a:lnTo>
                <a:lnTo>
                  <a:pt x="52654" y="1168718"/>
                </a:lnTo>
                <a:lnTo>
                  <a:pt x="45129" y="1210730"/>
                </a:lnTo>
                <a:lnTo>
                  <a:pt x="28389" y="1274658"/>
                </a:lnTo>
                <a:lnTo>
                  <a:pt x="9815" y="1308509"/>
                </a:lnTo>
                <a:lnTo>
                  <a:pt x="0" y="1312926"/>
                </a:lnTo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2542" y="380"/>
            <a:ext cx="505459" cy="1313180"/>
          </a:xfrm>
          <a:custGeom>
            <a:avLst/>
            <a:gdLst/>
            <a:ahLst/>
            <a:cxnLst/>
            <a:rect l="l" t="t" r="r" b="b"/>
            <a:pathLst>
              <a:path w="505460" h="1313180">
                <a:moveTo>
                  <a:pt x="421005" y="1312926"/>
                </a:moveTo>
                <a:lnTo>
                  <a:pt x="84201" y="1312926"/>
                </a:lnTo>
                <a:lnTo>
                  <a:pt x="74385" y="1308509"/>
                </a:lnTo>
                <a:lnTo>
                  <a:pt x="55811" y="1274658"/>
                </a:lnTo>
                <a:lnTo>
                  <a:pt x="39071" y="1210730"/>
                </a:lnTo>
                <a:lnTo>
                  <a:pt x="31546" y="1168718"/>
                </a:lnTo>
                <a:lnTo>
                  <a:pt x="24669" y="1120663"/>
                </a:lnTo>
                <a:lnTo>
                  <a:pt x="18504" y="1067059"/>
                </a:lnTo>
                <a:lnTo>
                  <a:pt x="13114" y="1008398"/>
                </a:lnTo>
                <a:lnTo>
                  <a:pt x="8561" y="945172"/>
                </a:lnTo>
                <a:lnTo>
                  <a:pt x="4911" y="877873"/>
                </a:lnTo>
                <a:lnTo>
                  <a:pt x="2224" y="806993"/>
                </a:lnTo>
                <a:lnTo>
                  <a:pt x="566" y="733026"/>
                </a:lnTo>
                <a:lnTo>
                  <a:pt x="0" y="656463"/>
                </a:lnTo>
                <a:lnTo>
                  <a:pt x="566" y="579899"/>
                </a:lnTo>
                <a:lnTo>
                  <a:pt x="2224" y="505932"/>
                </a:lnTo>
                <a:lnTo>
                  <a:pt x="4911" y="435052"/>
                </a:lnTo>
                <a:lnTo>
                  <a:pt x="8561" y="367753"/>
                </a:lnTo>
                <a:lnTo>
                  <a:pt x="13114" y="304527"/>
                </a:lnTo>
                <a:lnTo>
                  <a:pt x="18504" y="245866"/>
                </a:lnTo>
                <a:lnTo>
                  <a:pt x="24669" y="192262"/>
                </a:lnTo>
                <a:lnTo>
                  <a:pt x="31546" y="144207"/>
                </a:lnTo>
                <a:lnTo>
                  <a:pt x="39071" y="102195"/>
                </a:lnTo>
                <a:lnTo>
                  <a:pt x="55811" y="38267"/>
                </a:lnTo>
                <a:lnTo>
                  <a:pt x="74385" y="4416"/>
                </a:lnTo>
                <a:lnTo>
                  <a:pt x="84201" y="0"/>
                </a:lnTo>
                <a:lnTo>
                  <a:pt x="421005" y="0"/>
                </a:lnTo>
                <a:lnTo>
                  <a:pt x="449394" y="38267"/>
                </a:lnTo>
                <a:lnTo>
                  <a:pt x="466134" y="102195"/>
                </a:lnTo>
                <a:lnTo>
                  <a:pt x="473659" y="144207"/>
                </a:lnTo>
                <a:lnTo>
                  <a:pt x="480536" y="192262"/>
                </a:lnTo>
                <a:lnTo>
                  <a:pt x="486701" y="245866"/>
                </a:lnTo>
                <a:lnTo>
                  <a:pt x="492091" y="304527"/>
                </a:lnTo>
                <a:lnTo>
                  <a:pt x="496644" y="367753"/>
                </a:lnTo>
                <a:lnTo>
                  <a:pt x="500294" y="435052"/>
                </a:lnTo>
                <a:lnTo>
                  <a:pt x="502981" y="505932"/>
                </a:lnTo>
                <a:lnTo>
                  <a:pt x="504639" y="579899"/>
                </a:lnTo>
                <a:lnTo>
                  <a:pt x="505206" y="656463"/>
                </a:lnTo>
                <a:lnTo>
                  <a:pt x="504639" y="733026"/>
                </a:lnTo>
                <a:lnTo>
                  <a:pt x="502981" y="806993"/>
                </a:lnTo>
                <a:lnTo>
                  <a:pt x="500294" y="877873"/>
                </a:lnTo>
                <a:lnTo>
                  <a:pt x="496644" y="945172"/>
                </a:lnTo>
                <a:lnTo>
                  <a:pt x="492091" y="1008398"/>
                </a:lnTo>
                <a:lnTo>
                  <a:pt x="486701" y="1067059"/>
                </a:lnTo>
                <a:lnTo>
                  <a:pt x="480536" y="1120663"/>
                </a:lnTo>
                <a:lnTo>
                  <a:pt x="473659" y="1168718"/>
                </a:lnTo>
                <a:lnTo>
                  <a:pt x="466134" y="1210730"/>
                </a:lnTo>
                <a:lnTo>
                  <a:pt x="449394" y="1274658"/>
                </a:lnTo>
                <a:lnTo>
                  <a:pt x="430820" y="1308509"/>
                </a:lnTo>
                <a:lnTo>
                  <a:pt x="421005" y="1312926"/>
                </a:lnTo>
                <a:close/>
              </a:path>
            </a:pathLst>
          </a:custGeom>
          <a:ln w="12953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33309" y="224790"/>
            <a:ext cx="224790" cy="948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33309" y="224790"/>
            <a:ext cx="224790" cy="948690"/>
          </a:xfrm>
          <a:custGeom>
            <a:avLst/>
            <a:gdLst/>
            <a:ahLst/>
            <a:cxnLst/>
            <a:rect l="l" t="t" r="r" b="b"/>
            <a:pathLst>
              <a:path w="224790" h="948690">
                <a:moveTo>
                  <a:pt x="0" y="948690"/>
                </a:moveTo>
                <a:lnTo>
                  <a:pt x="224790" y="948690"/>
                </a:lnTo>
                <a:lnTo>
                  <a:pt x="224790" y="0"/>
                </a:lnTo>
                <a:lnTo>
                  <a:pt x="0" y="0"/>
                </a:lnTo>
                <a:lnTo>
                  <a:pt x="0" y="948690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00900" y="224790"/>
            <a:ext cx="224790" cy="948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00900" y="224790"/>
            <a:ext cx="224790" cy="948690"/>
          </a:xfrm>
          <a:custGeom>
            <a:avLst/>
            <a:gdLst/>
            <a:ahLst/>
            <a:cxnLst/>
            <a:rect l="l" t="t" r="r" b="b"/>
            <a:pathLst>
              <a:path w="224790" h="948690">
                <a:moveTo>
                  <a:pt x="0" y="948690"/>
                </a:moveTo>
                <a:lnTo>
                  <a:pt x="224790" y="948690"/>
                </a:lnTo>
                <a:lnTo>
                  <a:pt x="224790" y="0"/>
                </a:lnTo>
                <a:lnTo>
                  <a:pt x="0" y="0"/>
                </a:lnTo>
                <a:lnTo>
                  <a:pt x="0" y="948690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60107" y="224790"/>
            <a:ext cx="224790" cy="948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60107" y="224790"/>
            <a:ext cx="224790" cy="948690"/>
          </a:xfrm>
          <a:custGeom>
            <a:avLst/>
            <a:gdLst/>
            <a:ahLst/>
            <a:cxnLst/>
            <a:rect l="l" t="t" r="r" b="b"/>
            <a:pathLst>
              <a:path w="224790" h="948690">
                <a:moveTo>
                  <a:pt x="0" y="948690"/>
                </a:moveTo>
                <a:lnTo>
                  <a:pt x="224790" y="948690"/>
                </a:lnTo>
                <a:lnTo>
                  <a:pt x="224790" y="0"/>
                </a:lnTo>
                <a:lnTo>
                  <a:pt x="0" y="0"/>
                </a:lnTo>
                <a:lnTo>
                  <a:pt x="0" y="948690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19316" y="208788"/>
            <a:ext cx="224790" cy="9486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19316" y="208788"/>
            <a:ext cx="224790" cy="948690"/>
          </a:xfrm>
          <a:custGeom>
            <a:avLst/>
            <a:gdLst/>
            <a:ahLst/>
            <a:cxnLst/>
            <a:rect l="l" t="t" r="r" b="b"/>
            <a:pathLst>
              <a:path w="224790" h="948690">
                <a:moveTo>
                  <a:pt x="0" y="948690"/>
                </a:moveTo>
                <a:lnTo>
                  <a:pt x="224790" y="948690"/>
                </a:lnTo>
                <a:lnTo>
                  <a:pt x="224790" y="0"/>
                </a:lnTo>
                <a:lnTo>
                  <a:pt x="0" y="0"/>
                </a:lnTo>
                <a:lnTo>
                  <a:pt x="0" y="948690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79285" y="208788"/>
            <a:ext cx="224028" cy="9486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79285" y="208788"/>
            <a:ext cx="224154" cy="948690"/>
          </a:xfrm>
          <a:custGeom>
            <a:avLst/>
            <a:gdLst/>
            <a:ahLst/>
            <a:cxnLst/>
            <a:rect l="l" t="t" r="r" b="b"/>
            <a:pathLst>
              <a:path w="224154" h="948690">
                <a:moveTo>
                  <a:pt x="0" y="948690"/>
                </a:moveTo>
                <a:lnTo>
                  <a:pt x="224028" y="948690"/>
                </a:lnTo>
                <a:lnTo>
                  <a:pt x="224028" y="0"/>
                </a:lnTo>
                <a:lnTo>
                  <a:pt x="0" y="0"/>
                </a:lnTo>
                <a:lnTo>
                  <a:pt x="0" y="948690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82105" y="224790"/>
            <a:ext cx="224789" cy="948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82105" y="224790"/>
            <a:ext cx="224790" cy="948690"/>
          </a:xfrm>
          <a:custGeom>
            <a:avLst/>
            <a:gdLst/>
            <a:ahLst/>
            <a:cxnLst/>
            <a:rect l="l" t="t" r="r" b="b"/>
            <a:pathLst>
              <a:path w="224789" h="948690">
                <a:moveTo>
                  <a:pt x="0" y="948690"/>
                </a:moveTo>
                <a:lnTo>
                  <a:pt x="224789" y="948690"/>
                </a:lnTo>
                <a:lnTo>
                  <a:pt x="224789" y="0"/>
                </a:lnTo>
                <a:lnTo>
                  <a:pt x="0" y="0"/>
                </a:lnTo>
                <a:lnTo>
                  <a:pt x="0" y="948690"/>
                </a:lnTo>
                <a:close/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07785" y="212597"/>
            <a:ext cx="224027" cy="948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07785" y="212597"/>
            <a:ext cx="224154" cy="948690"/>
          </a:xfrm>
          <a:custGeom>
            <a:avLst/>
            <a:gdLst/>
            <a:ahLst/>
            <a:cxnLst/>
            <a:rect l="l" t="t" r="r" b="b"/>
            <a:pathLst>
              <a:path w="224154" h="948690">
                <a:moveTo>
                  <a:pt x="0" y="948689"/>
                </a:moveTo>
                <a:lnTo>
                  <a:pt x="224027" y="948689"/>
                </a:lnTo>
                <a:lnTo>
                  <a:pt x="224027" y="0"/>
                </a:lnTo>
                <a:lnTo>
                  <a:pt x="0" y="0"/>
                </a:lnTo>
                <a:lnTo>
                  <a:pt x="0" y="948689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36872" y="1538097"/>
            <a:ext cx="3942079" cy="1130935"/>
          </a:xfrm>
          <a:custGeom>
            <a:avLst/>
            <a:gdLst/>
            <a:ahLst/>
            <a:cxnLst/>
            <a:rect l="l" t="t" r="r" b="b"/>
            <a:pathLst>
              <a:path w="3942079" h="1130935">
                <a:moveTo>
                  <a:pt x="3941826" y="0"/>
                </a:moveTo>
                <a:lnTo>
                  <a:pt x="0" y="0"/>
                </a:lnTo>
                <a:lnTo>
                  <a:pt x="0" y="1130808"/>
                </a:lnTo>
                <a:lnTo>
                  <a:pt x="3941826" y="1130808"/>
                </a:lnTo>
                <a:lnTo>
                  <a:pt x="394182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36872" y="1538097"/>
            <a:ext cx="3942079" cy="1130935"/>
          </a:xfrm>
          <a:custGeom>
            <a:avLst/>
            <a:gdLst/>
            <a:ahLst/>
            <a:cxnLst/>
            <a:rect l="l" t="t" r="r" b="b"/>
            <a:pathLst>
              <a:path w="3942079" h="1130935">
                <a:moveTo>
                  <a:pt x="0" y="1130808"/>
                </a:moveTo>
                <a:lnTo>
                  <a:pt x="3941826" y="1130808"/>
                </a:lnTo>
                <a:lnTo>
                  <a:pt x="3941826" y="0"/>
                </a:lnTo>
                <a:lnTo>
                  <a:pt x="0" y="0"/>
                </a:lnTo>
                <a:lnTo>
                  <a:pt x="0" y="113080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82542" y="1442085"/>
            <a:ext cx="505459" cy="1313180"/>
          </a:xfrm>
          <a:custGeom>
            <a:avLst/>
            <a:gdLst/>
            <a:ahLst/>
            <a:cxnLst/>
            <a:rect l="l" t="t" r="r" b="b"/>
            <a:pathLst>
              <a:path w="505460" h="1313180">
                <a:moveTo>
                  <a:pt x="421005" y="0"/>
                </a:moveTo>
                <a:lnTo>
                  <a:pt x="84201" y="0"/>
                </a:lnTo>
                <a:lnTo>
                  <a:pt x="74385" y="4416"/>
                </a:lnTo>
                <a:lnTo>
                  <a:pt x="55811" y="38267"/>
                </a:lnTo>
                <a:lnTo>
                  <a:pt x="39071" y="102195"/>
                </a:lnTo>
                <a:lnTo>
                  <a:pt x="31546" y="144207"/>
                </a:lnTo>
                <a:lnTo>
                  <a:pt x="24669" y="192262"/>
                </a:lnTo>
                <a:lnTo>
                  <a:pt x="18504" y="245866"/>
                </a:lnTo>
                <a:lnTo>
                  <a:pt x="13114" y="304527"/>
                </a:lnTo>
                <a:lnTo>
                  <a:pt x="8561" y="367753"/>
                </a:lnTo>
                <a:lnTo>
                  <a:pt x="4911" y="435052"/>
                </a:lnTo>
                <a:lnTo>
                  <a:pt x="2224" y="505932"/>
                </a:lnTo>
                <a:lnTo>
                  <a:pt x="566" y="579899"/>
                </a:lnTo>
                <a:lnTo>
                  <a:pt x="0" y="656463"/>
                </a:lnTo>
                <a:lnTo>
                  <a:pt x="566" y="733026"/>
                </a:lnTo>
                <a:lnTo>
                  <a:pt x="2224" y="806993"/>
                </a:lnTo>
                <a:lnTo>
                  <a:pt x="4911" y="877873"/>
                </a:lnTo>
                <a:lnTo>
                  <a:pt x="8561" y="945172"/>
                </a:lnTo>
                <a:lnTo>
                  <a:pt x="13114" y="1008398"/>
                </a:lnTo>
                <a:lnTo>
                  <a:pt x="18504" y="1067059"/>
                </a:lnTo>
                <a:lnTo>
                  <a:pt x="24669" y="1120663"/>
                </a:lnTo>
                <a:lnTo>
                  <a:pt x="31546" y="1168718"/>
                </a:lnTo>
                <a:lnTo>
                  <a:pt x="39071" y="1210730"/>
                </a:lnTo>
                <a:lnTo>
                  <a:pt x="55811" y="1274658"/>
                </a:lnTo>
                <a:lnTo>
                  <a:pt x="74385" y="1308509"/>
                </a:lnTo>
                <a:lnTo>
                  <a:pt x="84201" y="1312926"/>
                </a:lnTo>
                <a:lnTo>
                  <a:pt x="421005" y="1312926"/>
                </a:lnTo>
                <a:lnTo>
                  <a:pt x="449394" y="1274658"/>
                </a:lnTo>
                <a:lnTo>
                  <a:pt x="466134" y="1210730"/>
                </a:lnTo>
                <a:lnTo>
                  <a:pt x="473659" y="1168718"/>
                </a:lnTo>
                <a:lnTo>
                  <a:pt x="480536" y="1120663"/>
                </a:lnTo>
                <a:lnTo>
                  <a:pt x="486701" y="1067059"/>
                </a:lnTo>
                <a:lnTo>
                  <a:pt x="492091" y="1008398"/>
                </a:lnTo>
                <a:lnTo>
                  <a:pt x="496644" y="945172"/>
                </a:lnTo>
                <a:lnTo>
                  <a:pt x="500294" y="877873"/>
                </a:lnTo>
                <a:lnTo>
                  <a:pt x="502981" y="806993"/>
                </a:lnTo>
                <a:lnTo>
                  <a:pt x="504639" y="733026"/>
                </a:lnTo>
                <a:lnTo>
                  <a:pt x="505206" y="656463"/>
                </a:lnTo>
                <a:lnTo>
                  <a:pt x="504639" y="579899"/>
                </a:lnTo>
                <a:lnTo>
                  <a:pt x="502981" y="505932"/>
                </a:lnTo>
                <a:lnTo>
                  <a:pt x="500294" y="435052"/>
                </a:lnTo>
                <a:lnTo>
                  <a:pt x="496644" y="367753"/>
                </a:lnTo>
                <a:lnTo>
                  <a:pt x="492091" y="304527"/>
                </a:lnTo>
                <a:lnTo>
                  <a:pt x="486701" y="245866"/>
                </a:lnTo>
                <a:lnTo>
                  <a:pt x="480536" y="192262"/>
                </a:lnTo>
                <a:lnTo>
                  <a:pt x="473659" y="144207"/>
                </a:lnTo>
                <a:lnTo>
                  <a:pt x="466134" y="102195"/>
                </a:lnTo>
                <a:lnTo>
                  <a:pt x="449394" y="38267"/>
                </a:lnTo>
                <a:lnTo>
                  <a:pt x="430820" y="4416"/>
                </a:lnTo>
                <a:lnTo>
                  <a:pt x="42100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66744" y="1442085"/>
            <a:ext cx="84455" cy="1313180"/>
          </a:xfrm>
          <a:custGeom>
            <a:avLst/>
            <a:gdLst/>
            <a:ahLst/>
            <a:cxnLst/>
            <a:rect l="l" t="t" r="r" b="b"/>
            <a:pathLst>
              <a:path w="84454" h="1313180">
                <a:moveTo>
                  <a:pt x="0" y="0"/>
                </a:moveTo>
                <a:lnTo>
                  <a:pt x="28389" y="38267"/>
                </a:lnTo>
                <a:lnTo>
                  <a:pt x="45129" y="102195"/>
                </a:lnTo>
                <a:lnTo>
                  <a:pt x="52654" y="144207"/>
                </a:lnTo>
                <a:lnTo>
                  <a:pt x="59531" y="192262"/>
                </a:lnTo>
                <a:lnTo>
                  <a:pt x="65696" y="245866"/>
                </a:lnTo>
                <a:lnTo>
                  <a:pt x="71086" y="304527"/>
                </a:lnTo>
                <a:lnTo>
                  <a:pt x="75639" y="367753"/>
                </a:lnTo>
                <a:lnTo>
                  <a:pt x="79289" y="435052"/>
                </a:lnTo>
                <a:lnTo>
                  <a:pt x="81976" y="505932"/>
                </a:lnTo>
                <a:lnTo>
                  <a:pt x="83634" y="579899"/>
                </a:lnTo>
                <a:lnTo>
                  <a:pt x="84200" y="656463"/>
                </a:lnTo>
                <a:lnTo>
                  <a:pt x="83634" y="733026"/>
                </a:lnTo>
                <a:lnTo>
                  <a:pt x="81976" y="806993"/>
                </a:lnTo>
                <a:lnTo>
                  <a:pt x="79289" y="877873"/>
                </a:lnTo>
                <a:lnTo>
                  <a:pt x="75639" y="945172"/>
                </a:lnTo>
                <a:lnTo>
                  <a:pt x="71086" y="1008398"/>
                </a:lnTo>
                <a:lnTo>
                  <a:pt x="65696" y="1067059"/>
                </a:lnTo>
                <a:lnTo>
                  <a:pt x="59531" y="1120663"/>
                </a:lnTo>
                <a:lnTo>
                  <a:pt x="52654" y="1168718"/>
                </a:lnTo>
                <a:lnTo>
                  <a:pt x="45129" y="1210730"/>
                </a:lnTo>
                <a:lnTo>
                  <a:pt x="28389" y="1274658"/>
                </a:lnTo>
                <a:lnTo>
                  <a:pt x="9815" y="1308509"/>
                </a:lnTo>
                <a:lnTo>
                  <a:pt x="0" y="1312926"/>
                </a:lnTo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82542" y="1442085"/>
            <a:ext cx="505459" cy="1313180"/>
          </a:xfrm>
          <a:custGeom>
            <a:avLst/>
            <a:gdLst/>
            <a:ahLst/>
            <a:cxnLst/>
            <a:rect l="l" t="t" r="r" b="b"/>
            <a:pathLst>
              <a:path w="505460" h="1313180">
                <a:moveTo>
                  <a:pt x="421005" y="1312926"/>
                </a:moveTo>
                <a:lnTo>
                  <a:pt x="84201" y="1312926"/>
                </a:lnTo>
                <a:lnTo>
                  <a:pt x="74385" y="1308509"/>
                </a:lnTo>
                <a:lnTo>
                  <a:pt x="55811" y="1274658"/>
                </a:lnTo>
                <a:lnTo>
                  <a:pt x="39071" y="1210730"/>
                </a:lnTo>
                <a:lnTo>
                  <a:pt x="31546" y="1168718"/>
                </a:lnTo>
                <a:lnTo>
                  <a:pt x="24669" y="1120663"/>
                </a:lnTo>
                <a:lnTo>
                  <a:pt x="18504" y="1067059"/>
                </a:lnTo>
                <a:lnTo>
                  <a:pt x="13114" y="1008398"/>
                </a:lnTo>
                <a:lnTo>
                  <a:pt x="8561" y="945172"/>
                </a:lnTo>
                <a:lnTo>
                  <a:pt x="4911" y="877873"/>
                </a:lnTo>
                <a:lnTo>
                  <a:pt x="2224" y="806993"/>
                </a:lnTo>
                <a:lnTo>
                  <a:pt x="566" y="733026"/>
                </a:lnTo>
                <a:lnTo>
                  <a:pt x="0" y="656463"/>
                </a:lnTo>
                <a:lnTo>
                  <a:pt x="566" y="579899"/>
                </a:lnTo>
                <a:lnTo>
                  <a:pt x="2224" y="505932"/>
                </a:lnTo>
                <a:lnTo>
                  <a:pt x="4911" y="435052"/>
                </a:lnTo>
                <a:lnTo>
                  <a:pt x="8561" y="367753"/>
                </a:lnTo>
                <a:lnTo>
                  <a:pt x="13114" y="304527"/>
                </a:lnTo>
                <a:lnTo>
                  <a:pt x="18504" y="245866"/>
                </a:lnTo>
                <a:lnTo>
                  <a:pt x="24669" y="192262"/>
                </a:lnTo>
                <a:lnTo>
                  <a:pt x="31546" y="144207"/>
                </a:lnTo>
                <a:lnTo>
                  <a:pt x="39071" y="102195"/>
                </a:lnTo>
                <a:lnTo>
                  <a:pt x="55811" y="38267"/>
                </a:lnTo>
                <a:lnTo>
                  <a:pt x="74385" y="4416"/>
                </a:lnTo>
                <a:lnTo>
                  <a:pt x="84201" y="0"/>
                </a:lnTo>
                <a:lnTo>
                  <a:pt x="421005" y="0"/>
                </a:lnTo>
                <a:lnTo>
                  <a:pt x="449394" y="38267"/>
                </a:lnTo>
                <a:lnTo>
                  <a:pt x="466134" y="102195"/>
                </a:lnTo>
                <a:lnTo>
                  <a:pt x="473659" y="144207"/>
                </a:lnTo>
                <a:lnTo>
                  <a:pt x="480536" y="192262"/>
                </a:lnTo>
                <a:lnTo>
                  <a:pt x="486701" y="245866"/>
                </a:lnTo>
                <a:lnTo>
                  <a:pt x="492091" y="304527"/>
                </a:lnTo>
                <a:lnTo>
                  <a:pt x="496644" y="367753"/>
                </a:lnTo>
                <a:lnTo>
                  <a:pt x="500294" y="435052"/>
                </a:lnTo>
                <a:lnTo>
                  <a:pt x="502981" y="505932"/>
                </a:lnTo>
                <a:lnTo>
                  <a:pt x="504639" y="579899"/>
                </a:lnTo>
                <a:lnTo>
                  <a:pt x="505206" y="656463"/>
                </a:lnTo>
                <a:lnTo>
                  <a:pt x="504639" y="733026"/>
                </a:lnTo>
                <a:lnTo>
                  <a:pt x="502981" y="806993"/>
                </a:lnTo>
                <a:lnTo>
                  <a:pt x="500294" y="877873"/>
                </a:lnTo>
                <a:lnTo>
                  <a:pt x="496644" y="945172"/>
                </a:lnTo>
                <a:lnTo>
                  <a:pt x="492091" y="1008398"/>
                </a:lnTo>
                <a:lnTo>
                  <a:pt x="486701" y="1067059"/>
                </a:lnTo>
                <a:lnTo>
                  <a:pt x="480536" y="1120663"/>
                </a:lnTo>
                <a:lnTo>
                  <a:pt x="473659" y="1168718"/>
                </a:lnTo>
                <a:lnTo>
                  <a:pt x="466134" y="1210730"/>
                </a:lnTo>
                <a:lnTo>
                  <a:pt x="449394" y="1274658"/>
                </a:lnTo>
                <a:lnTo>
                  <a:pt x="430820" y="1308509"/>
                </a:lnTo>
                <a:lnTo>
                  <a:pt x="421005" y="1312926"/>
                </a:lnTo>
                <a:close/>
              </a:path>
            </a:pathLst>
          </a:custGeom>
          <a:ln w="12953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33309" y="1665732"/>
            <a:ext cx="224790" cy="9494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33309" y="1665732"/>
            <a:ext cx="224790" cy="949960"/>
          </a:xfrm>
          <a:custGeom>
            <a:avLst/>
            <a:gdLst/>
            <a:ahLst/>
            <a:cxnLst/>
            <a:rect l="l" t="t" r="r" b="b"/>
            <a:pathLst>
              <a:path w="224790" h="949960">
                <a:moveTo>
                  <a:pt x="0" y="949451"/>
                </a:moveTo>
                <a:lnTo>
                  <a:pt x="224790" y="949451"/>
                </a:lnTo>
                <a:lnTo>
                  <a:pt x="224790" y="0"/>
                </a:lnTo>
                <a:lnTo>
                  <a:pt x="0" y="0"/>
                </a:lnTo>
                <a:lnTo>
                  <a:pt x="0" y="949451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00900" y="1665732"/>
            <a:ext cx="224790" cy="9494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00900" y="1665732"/>
            <a:ext cx="224790" cy="949960"/>
          </a:xfrm>
          <a:custGeom>
            <a:avLst/>
            <a:gdLst/>
            <a:ahLst/>
            <a:cxnLst/>
            <a:rect l="l" t="t" r="r" b="b"/>
            <a:pathLst>
              <a:path w="224790" h="949960">
                <a:moveTo>
                  <a:pt x="0" y="949451"/>
                </a:moveTo>
                <a:lnTo>
                  <a:pt x="224790" y="949451"/>
                </a:lnTo>
                <a:lnTo>
                  <a:pt x="224790" y="0"/>
                </a:lnTo>
                <a:lnTo>
                  <a:pt x="0" y="0"/>
                </a:lnTo>
                <a:lnTo>
                  <a:pt x="0" y="949451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60107" y="1665732"/>
            <a:ext cx="224790" cy="9494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60107" y="1665732"/>
            <a:ext cx="224790" cy="949960"/>
          </a:xfrm>
          <a:custGeom>
            <a:avLst/>
            <a:gdLst/>
            <a:ahLst/>
            <a:cxnLst/>
            <a:rect l="l" t="t" r="r" b="b"/>
            <a:pathLst>
              <a:path w="224790" h="949960">
                <a:moveTo>
                  <a:pt x="0" y="949451"/>
                </a:moveTo>
                <a:lnTo>
                  <a:pt x="224790" y="949451"/>
                </a:lnTo>
                <a:lnTo>
                  <a:pt x="224790" y="0"/>
                </a:lnTo>
                <a:lnTo>
                  <a:pt x="0" y="0"/>
                </a:lnTo>
                <a:lnTo>
                  <a:pt x="0" y="949451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19316" y="1649729"/>
            <a:ext cx="224790" cy="9494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19316" y="1649729"/>
            <a:ext cx="224790" cy="949960"/>
          </a:xfrm>
          <a:custGeom>
            <a:avLst/>
            <a:gdLst/>
            <a:ahLst/>
            <a:cxnLst/>
            <a:rect l="l" t="t" r="r" b="b"/>
            <a:pathLst>
              <a:path w="224790" h="949960">
                <a:moveTo>
                  <a:pt x="0" y="949451"/>
                </a:moveTo>
                <a:lnTo>
                  <a:pt x="224790" y="949451"/>
                </a:lnTo>
                <a:lnTo>
                  <a:pt x="224790" y="0"/>
                </a:lnTo>
                <a:lnTo>
                  <a:pt x="0" y="0"/>
                </a:lnTo>
                <a:lnTo>
                  <a:pt x="0" y="949451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79285" y="1649729"/>
            <a:ext cx="224028" cy="9494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79285" y="1649729"/>
            <a:ext cx="224154" cy="949960"/>
          </a:xfrm>
          <a:custGeom>
            <a:avLst/>
            <a:gdLst/>
            <a:ahLst/>
            <a:cxnLst/>
            <a:rect l="l" t="t" r="r" b="b"/>
            <a:pathLst>
              <a:path w="224154" h="949960">
                <a:moveTo>
                  <a:pt x="0" y="949451"/>
                </a:moveTo>
                <a:lnTo>
                  <a:pt x="224028" y="949451"/>
                </a:lnTo>
                <a:lnTo>
                  <a:pt x="224028" y="0"/>
                </a:lnTo>
                <a:lnTo>
                  <a:pt x="0" y="0"/>
                </a:lnTo>
                <a:lnTo>
                  <a:pt x="0" y="949451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82105" y="1665732"/>
            <a:ext cx="224789" cy="9494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82105" y="1665732"/>
            <a:ext cx="224790" cy="949960"/>
          </a:xfrm>
          <a:custGeom>
            <a:avLst/>
            <a:gdLst/>
            <a:ahLst/>
            <a:cxnLst/>
            <a:rect l="l" t="t" r="r" b="b"/>
            <a:pathLst>
              <a:path w="224789" h="949960">
                <a:moveTo>
                  <a:pt x="0" y="949451"/>
                </a:moveTo>
                <a:lnTo>
                  <a:pt x="224789" y="949451"/>
                </a:lnTo>
                <a:lnTo>
                  <a:pt x="224789" y="0"/>
                </a:lnTo>
                <a:lnTo>
                  <a:pt x="0" y="0"/>
                </a:lnTo>
                <a:lnTo>
                  <a:pt x="0" y="949451"/>
                </a:lnTo>
                <a:close/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07785" y="1654301"/>
            <a:ext cx="224027" cy="94868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07785" y="1654301"/>
            <a:ext cx="224154" cy="948690"/>
          </a:xfrm>
          <a:custGeom>
            <a:avLst/>
            <a:gdLst/>
            <a:ahLst/>
            <a:cxnLst/>
            <a:rect l="l" t="t" r="r" b="b"/>
            <a:pathLst>
              <a:path w="224154" h="948689">
                <a:moveTo>
                  <a:pt x="0" y="948689"/>
                </a:moveTo>
                <a:lnTo>
                  <a:pt x="224027" y="948689"/>
                </a:lnTo>
                <a:lnTo>
                  <a:pt x="224027" y="0"/>
                </a:lnTo>
                <a:lnTo>
                  <a:pt x="0" y="0"/>
                </a:lnTo>
                <a:lnTo>
                  <a:pt x="0" y="948689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79545" y="3042285"/>
            <a:ext cx="3942715" cy="1131570"/>
          </a:xfrm>
          <a:custGeom>
            <a:avLst/>
            <a:gdLst/>
            <a:ahLst/>
            <a:cxnLst/>
            <a:rect l="l" t="t" r="r" b="b"/>
            <a:pathLst>
              <a:path w="3942715" h="1131570">
                <a:moveTo>
                  <a:pt x="3942587" y="0"/>
                </a:moveTo>
                <a:lnTo>
                  <a:pt x="0" y="0"/>
                </a:lnTo>
                <a:lnTo>
                  <a:pt x="0" y="1131570"/>
                </a:lnTo>
                <a:lnTo>
                  <a:pt x="3942587" y="1131570"/>
                </a:lnTo>
                <a:lnTo>
                  <a:pt x="394258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79545" y="3042285"/>
            <a:ext cx="3942715" cy="1131570"/>
          </a:xfrm>
          <a:custGeom>
            <a:avLst/>
            <a:gdLst/>
            <a:ahLst/>
            <a:cxnLst/>
            <a:rect l="l" t="t" r="r" b="b"/>
            <a:pathLst>
              <a:path w="3942715" h="1131570">
                <a:moveTo>
                  <a:pt x="0" y="1131570"/>
                </a:moveTo>
                <a:lnTo>
                  <a:pt x="3942587" y="1131570"/>
                </a:lnTo>
                <a:lnTo>
                  <a:pt x="3942587" y="0"/>
                </a:lnTo>
                <a:lnTo>
                  <a:pt x="0" y="0"/>
                </a:lnTo>
                <a:lnTo>
                  <a:pt x="0" y="113157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25977" y="2946273"/>
            <a:ext cx="505459" cy="1313180"/>
          </a:xfrm>
          <a:custGeom>
            <a:avLst/>
            <a:gdLst/>
            <a:ahLst/>
            <a:cxnLst/>
            <a:rect l="l" t="t" r="r" b="b"/>
            <a:pathLst>
              <a:path w="505460" h="1313179">
                <a:moveTo>
                  <a:pt x="421005" y="0"/>
                </a:moveTo>
                <a:lnTo>
                  <a:pt x="84200" y="0"/>
                </a:lnTo>
                <a:lnTo>
                  <a:pt x="74385" y="4416"/>
                </a:lnTo>
                <a:lnTo>
                  <a:pt x="55811" y="38267"/>
                </a:lnTo>
                <a:lnTo>
                  <a:pt x="39071" y="102195"/>
                </a:lnTo>
                <a:lnTo>
                  <a:pt x="31546" y="144207"/>
                </a:lnTo>
                <a:lnTo>
                  <a:pt x="24669" y="192262"/>
                </a:lnTo>
                <a:lnTo>
                  <a:pt x="18504" y="245866"/>
                </a:lnTo>
                <a:lnTo>
                  <a:pt x="13114" y="304527"/>
                </a:lnTo>
                <a:lnTo>
                  <a:pt x="8561" y="367753"/>
                </a:lnTo>
                <a:lnTo>
                  <a:pt x="4911" y="435052"/>
                </a:lnTo>
                <a:lnTo>
                  <a:pt x="2224" y="505932"/>
                </a:lnTo>
                <a:lnTo>
                  <a:pt x="566" y="579899"/>
                </a:lnTo>
                <a:lnTo>
                  <a:pt x="0" y="656463"/>
                </a:lnTo>
                <a:lnTo>
                  <a:pt x="566" y="733026"/>
                </a:lnTo>
                <a:lnTo>
                  <a:pt x="2224" y="806993"/>
                </a:lnTo>
                <a:lnTo>
                  <a:pt x="4911" y="877873"/>
                </a:lnTo>
                <a:lnTo>
                  <a:pt x="8561" y="945172"/>
                </a:lnTo>
                <a:lnTo>
                  <a:pt x="13114" y="1008398"/>
                </a:lnTo>
                <a:lnTo>
                  <a:pt x="18504" y="1067059"/>
                </a:lnTo>
                <a:lnTo>
                  <a:pt x="24669" y="1120663"/>
                </a:lnTo>
                <a:lnTo>
                  <a:pt x="31546" y="1168718"/>
                </a:lnTo>
                <a:lnTo>
                  <a:pt x="39071" y="1210730"/>
                </a:lnTo>
                <a:lnTo>
                  <a:pt x="55811" y="1274658"/>
                </a:lnTo>
                <a:lnTo>
                  <a:pt x="74385" y="1308509"/>
                </a:lnTo>
                <a:lnTo>
                  <a:pt x="84200" y="1312926"/>
                </a:lnTo>
                <a:lnTo>
                  <a:pt x="421005" y="1312926"/>
                </a:lnTo>
                <a:lnTo>
                  <a:pt x="449394" y="1274658"/>
                </a:lnTo>
                <a:lnTo>
                  <a:pt x="466134" y="1210730"/>
                </a:lnTo>
                <a:lnTo>
                  <a:pt x="473659" y="1168718"/>
                </a:lnTo>
                <a:lnTo>
                  <a:pt x="480536" y="1120663"/>
                </a:lnTo>
                <a:lnTo>
                  <a:pt x="486701" y="1067059"/>
                </a:lnTo>
                <a:lnTo>
                  <a:pt x="492091" y="1008398"/>
                </a:lnTo>
                <a:lnTo>
                  <a:pt x="496644" y="945172"/>
                </a:lnTo>
                <a:lnTo>
                  <a:pt x="500294" y="877873"/>
                </a:lnTo>
                <a:lnTo>
                  <a:pt x="502981" y="806993"/>
                </a:lnTo>
                <a:lnTo>
                  <a:pt x="504639" y="733026"/>
                </a:lnTo>
                <a:lnTo>
                  <a:pt x="505206" y="656463"/>
                </a:lnTo>
                <a:lnTo>
                  <a:pt x="504639" y="579899"/>
                </a:lnTo>
                <a:lnTo>
                  <a:pt x="502981" y="505932"/>
                </a:lnTo>
                <a:lnTo>
                  <a:pt x="500294" y="435052"/>
                </a:lnTo>
                <a:lnTo>
                  <a:pt x="496644" y="367753"/>
                </a:lnTo>
                <a:lnTo>
                  <a:pt x="492091" y="304527"/>
                </a:lnTo>
                <a:lnTo>
                  <a:pt x="486701" y="245866"/>
                </a:lnTo>
                <a:lnTo>
                  <a:pt x="480536" y="192262"/>
                </a:lnTo>
                <a:lnTo>
                  <a:pt x="473659" y="144207"/>
                </a:lnTo>
                <a:lnTo>
                  <a:pt x="466134" y="102195"/>
                </a:lnTo>
                <a:lnTo>
                  <a:pt x="449394" y="38267"/>
                </a:lnTo>
                <a:lnTo>
                  <a:pt x="430820" y="4416"/>
                </a:lnTo>
                <a:lnTo>
                  <a:pt x="42100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10178" y="2946273"/>
            <a:ext cx="84455" cy="1313180"/>
          </a:xfrm>
          <a:custGeom>
            <a:avLst/>
            <a:gdLst/>
            <a:ahLst/>
            <a:cxnLst/>
            <a:rect l="l" t="t" r="r" b="b"/>
            <a:pathLst>
              <a:path w="84454" h="1313179">
                <a:moveTo>
                  <a:pt x="0" y="0"/>
                </a:moveTo>
                <a:lnTo>
                  <a:pt x="28389" y="38267"/>
                </a:lnTo>
                <a:lnTo>
                  <a:pt x="45129" y="102195"/>
                </a:lnTo>
                <a:lnTo>
                  <a:pt x="52654" y="144207"/>
                </a:lnTo>
                <a:lnTo>
                  <a:pt x="59531" y="192262"/>
                </a:lnTo>
                <a:lnTo>
                  <a:pt x="65696" y="245866"/>
                </a:lnTo>
                <a:lnTo>
                  <a:pt x="71086" y="304527"/>
                </a:lnTo>
                <a:lnTo>
                  <a:pt x="75639" y="367753"/>
                </a:lnTo>
                <a:lnTo>
                  <a:pt x="79289" y="435052"/>
                </a:lnTo>
                <a:lnTo>
                  <a:pt x="81976" y="505932"/>
                </a:lnTo>
                <a:lnTo>
                  <a:pt x="83634" y="579899"/>
                </a:lnTo>
                <a:lnTo>
                  <a:pt x="84200" y="656463"/>
                </a:lnTo>
                <a:lnTo>
                  <a:pt x="83634" y="733026"/>
                </a:lnTo>
                <a:lnTo>
                  <a:pt x="81976" y="806993"/>
                </a:lnTo>
                <a:lnTo>
                  <a:pt x="79289" y="877873"/>
                </a:lnTo>
                <a:lnTo>
                  <a:pt x="75639" y="945172"/>
                </a:lnTo>
                <a:lnTo>
                  <a:pt x="71086" y="1008398"/>
                </a:lnTo>
                <a:lnTo>
                  <a:pt x="65696" y="1067059"/>
                </a:lnTo>
                <a:lnTo>
                  <a:pt x="59531" y="1120663"/>
                </a:lnTo>
                <a:lnTo>
                  <a:pt x="52654" y="1168718"/>
                </a:lnTo>
                <a:lnTo>
                  <a:pt x="45129" y="1210730"/>
                </a:lnTo>
                <a:lnTo>
                  <a:pt x="28389" y="1274658"/>
                </a:lnTo>
                <a:lnTo>
                  <a:pt x="9815" y="1308509"/>
                </a:lnTo>
                <a:lnTo>
                  <a:pt x="0" y="1312926"/>
                </a:lnTo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25977" y="2946273"/>
            <a:ext cx="505459" cy="1313180"/>
          </a:xfrm>
          <a:custGeom>
            <a:avLst/>
            <a:gdLst/>
            <a:ahLst/>
            <a:cxnLst/>
            <a:rect l="l" t="t" r="r" b="b"/>
            <a:pathLst>
              <a:path w="505460" h="1313179">
                <a:moveTo>
                  <a:pt x="421005" y="1312926"/>
                </a:moveTo>
                <a:lnTo>
                  <a:pt x="84200" y="1312926"/>
                </a:lnTo>
                <a:lnTo>
                  <a:pt x="74385" y="1308509"/>
                </a:lnTo>
                <a:lnTo>
                  <a:pt x="55811" y="1274658"/>
                </a:lnTo>
                <a:lnTo>
                  <a:pt x="39071" y="1210730"/>
                </a:lnTo>
                <a:lnTo>
                  <a:pt x="31546" y="1168718"/>
                </a:lnTo>
                <a:lnTo>
                  <a:pt x="24669" y="1120663"/>
                </a:lnTo>
                <a:lnTo>
                  <a:pt x="18504" y="1067059"/>
                </a:lnTo>
                <a:lnTo>
                  <a:pt x="13114" y="1008398"/>
                </a:lnTo>
                <a:lnTo>
                  <a:pt x="8561" y="945172"/>
                </a:lnTo>
                <a:lnTo>
                  <a:pt x="4911" y="877873"/>
                </a:lnTo>
                <a:lnTo>
                  <a:pt x="2224" y="806993"/>
                </a:lnTo>
                <a:lnTo>
                  <a:pt x="566" y="733026"/>
                </a:lnTo>
                <a:lnTo>
                  <a:pt x="0" y="656463"/>
                </a:lnTo>
                <a:lnTo>
                  <a:pt x="566" y="579899"/>
                </a:lnTo>
                <a:lnTo>
                  <a:pt x="2224" y="505932"/>
                </a:lnTo>
                <a:lnTo>
                  <a:pt x="4911" y="435052"/>
                </a:lnTo>
                <a:lnTo>
                  <a:pt x="8561" y="367753"/>
                </a:lnTo>
                <a:lnTo>
                  <a:pt x="13114" y="304527"/>
                </a:lnTo>
                <a:lnTo>
                  <a:pt x="18504" y="245866"/>
                </a:lnTo>
                <a:lnTo>
                  <a:pt x="24669" y="192262"/>
                </a:lnTo>
                <a:lnTo>
                  <a:pt x="31546" y="144207"/>
                </a:lnTo>
                <a:lnTo>
                  <a:pt x="39071" y="102195"/>
                </a:lnTo>
                <a:lnTo>
                  <a:pt x="55811" y="38267"/>
                </a:lnTo>
                <a:lnTo>
                  <a:pt x="74385" y="4416"/>
                </a:lnTo>
                <a:lnTo>
                  <a:pt x="84200" y="0"/>
                </a:lnTo>
                <a:lnTo>
                  <a:pt x="421005" y="0"/>
                </a:lnTo>
                <a:lnTo>
                  <a:pt x="449394" y="38267"/>
                </a:lnTo>
                <a:lnTo>
                  <a:pt x="466134" y="102195"/>
                </a:lnTo>
                <a:lnTo>
                  <a:pt x="473659" y="144207"/>
                </a:lnTo>
                <a:lnTo>
                  <a:pt x="480536" y="192262"/>
                </a:lnTo>
                <a:lnTo>
                  <a:pt x="486701" y="245866"/>
                </a:lnTo>
                <a:lnTo>
                  <a:pt x="492091" y="304527"/>
                </a:lnTo>
                <a:lnTo>
                  <a:pt x="496644" y="367753"/>
                </a:lnTo>
                <a:lnTo>
                  <a:pt x="500294" y="435052"/>
                </a:lnTo>
                <a:lnTo>
                  <a:pt x="502981" y="505932"/>
                </a:lnTo>
                <a:lnTo>
                  <a:pt x="504639" y="579899"/>
                </a:lnTo>
                <a:lnTo>
                  <a:pt x="505206" y="656463"/>
                </a:lnTo>
                <a:lnTo>
                  <a:pt x="504639" y="733026"/>
                </a:lnTo>
                <a:lnTo>
                  <a:pt x="502981" y="806993"/>
                </a:lnTo>
                <a:lnTo>
                  <a:pt x="500294" y="877873"/>
                </a:lnTo>
                <a:lnTo>
                  <a:pt x="496644" y="945172"/>
                </a:lnTo>
                <a:lnTo>
                  <a:pt x="492091" y="1008398"/>
                </a:lnTo>
                <a:lnTo>
                  <a:pt x="486701" y="1067059"/>
                </a:lnTo>
                <a:lnTo>
                  <a:pt x="480536" y="1120663"/>
                </a:lnTo>
                <a:lnTo>
                  <a:pt x="473659" y="1168718"/>
                </a:lnTo>
                <a:lnTo>
                  <a:pt x="466134" y="1210730"/>
                </a:lnTo>
                <a:lnTo>
                  <a:pt x="449394" y="1274658"/>
                </a:lnTo>
                <a:lnTo>
                  <a:pt x="430820" y="1308509"/>
                </a:lnTo>
                <a:lnTo>
                  <a:pt x="421005" y="1312926"/>
                </a:lnTo>
                <a:close/>
              </a:path>
            </a:pathLst>
          </a:custGeom>
          <a:ln w="12953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76743" y="3170682"/>
            <a:ext cx="224790" cy="94868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76743" y="3170682"/>
            <a:ext cx="224790" cy="948690"/>
          </a:xfrm>
          <a:custGeom>
            <a:avLst/>
            <a:gdLst/>
            <a:ahLst/>
            <a:cxnLst/>
            <a:rect l="l" t="t" r="r" b="b"/>
            <a:pathLst>
              <a:path w="224790" h="948689">
                <a:moveTo>
                  <a:pt x="0" y="948689"/>
                </a:moveTo>
                <a:lnTo>
                  <a:pt x="224790" y="948689"/>
                </a:lnTo>
                <a:lnTo>
                  <a:pt x="224790" y="0"/>
                </a:lnTo>
                <a:lnTo>
                  <a:pt x="0" y="0"/>
                </a:lnTo>
                <a:lnTo>
                  <a:pt x="0" y="948689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44333" y="3170682"/>
            <a:ext cx="224027" cy="94868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44333" y="3170682"/>
            <a:ext cx="224154" cy="948690"/>
          </a:xfrm>
          <a:custGeom>
            <a:avLst/>
            <a:gdLst/>
            <a:ahLst/>
            <a:cxnLst/>
            <a:rect l="l" t="t" r="r" b="b"/>
            <a:pathLst>
              <a:path w="224154" h="948689">
                <a:moveTo>
                  <a:pt x="0" y="948689"/>
                </a:moveTo>
                <a:lnTo>
                  <a:pt x="224027" y="948689"/>
                </a:lnTo>
                <a:lnTo>
                  <a:pt x="224027" y="0"/>
                </a:lnTo>
                <a:lnTo>
                  <a:pt x="0" y="0"/>
                </a:lnTo>
                <a:lnTo>
                  <a:pt x="0" y="948689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03542" y="3170682"/>
            <a:ext cx="224790" cy="94868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03542" y="3170682"/>
            <a:ext cx="224790" cy="948690"/>
          </a:xfrm>
          <a:custGeom>
            <a:avLst/>
            <a:gdLst/>
            <a:ahLst/>
            <a:cxnLst/>
            <a:rect l="l" t="t" r="r" b="b"/>
            <a:pathLst>
              <a:path w="224790" h="948689">
                <a:moveTo>
                  <a:pt x="0" y="948689"/>
                </a:moveTo>
                <a:lnTo>
                  <a:pt x="224790" y="948689"/>
                </a:lnTo>
                <a:lnTo>
                  <a:pt x="224790" y="0"/>
                </a:lnTo>
                <a:lnTo>
                  <a:pt x="0" y="0"/>
                </a:lnTo>
                <a:lnTo>
                  <a:pt x="0" y="948689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62750" y="3154679"/>
            <a:ext cx="224790" cy="94869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62750" y="3154679"/>
            <a:ext cx="224790" cy="948690"/>
          </a:xfrm>
          <a:custGeom>
            <a:avLst/>
            <a:gdLst/>
            <a:ahLst/>
            <a:cxnLst/>
            <a:rect l="l" t="t" r="r" b="b"/>
            <a:pathLst>
              <a:path w="224790" h="948689">
                <a:moveTo>
                  <a:pt x="0" y="948690"/>
                </a:moveTo>
                <a:lnTo>
                  <a:pt x="224790" y="948690"/>
                </a:lnTo>
                <a:lnTo>
                  <a:pt x="224790" y="0"/>
                </a:lnTo>
                <a:lnTo>
                  <a:pt x="0" y="0"/>
                </a:lnTo>
                <a:lnTo>
                  <a:pt x="0" y="948690"/>
                </a:lnTo>
                <a:close/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21957" y="3154679"/>
            <a:ext cx="224790" cy="94869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21957" y="3154679"/>
            <a:ext cx="224790" cy="948690"/>
          </a:xfrm>
          <a:custGeom>
            <a:avLst/>
            <a:gdLst/>
            <a:ahLst/>
            <a:cxnLst/>
            <a:rect l="l" t="t" r="r" b="b"/>
            <a:pathLst>
              <a:path w="224790" h="948689">
                <a:moveTo>
                  <a:pt x="0" y="948690"/>
                </a:moveTo>
                <a:lnTo>
                  <a:pt x="224790" y="948690"/>
                </a:lnTo>
                <a:lnTo>
                  <a:pt x="224790" y="0"/>
                </a:lnTo>
                <a:lnTo>
                  <a:pt x="0" y="0"/>
                </a:lnTo>
                <a:lnTo>
                  <a:pt x="0" y="948690"/>
                </a:lnTo>
                <a:close/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25540" y="3170682"/>
            <a:ext cx="224027" cy="94868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25540" y="3170682"/>
            <a:ext cx="224154" cy="948690"/>
          </a:xfrm>
          <a:custGeom>
            <a:avLst/>
            <a:gdLst/>
            <a:ahLst/>
            <a:cxnLst/>
            <a:rect l="l" t="t" r="r" b="b"/>
            <a:pathLst>
              <a:path w="224154" h="948689">
                <a:moveTo>
                  <a:pt x="0" y="948689"/>
                </a:moveTo>
                <a:lnTo>
                  <a:pt x="224027" y="948689"/>
                </a:lnTo>
                <a:lnTo>
                  <a:pt x="224027" y="0"/>
                </a:lnTo>
                <a:lnTo>
                  <a:pt x="0" y="0"/>
                </a:lnTo>
                <a:lnTo>
                  <a:pt x="0" y="948689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50458" y="3158489"/>
            <a:ext cx="224789" cy="94869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50458" y="3158489"/>
            <a:ext cx="224790" cy="948690"/>
          </a:xfrm>
          <a:custGeom>
            <a:avLst/>
            <a:gdLst/>
            <a:ahLst/>
            <a:cxnLst/>
            <a:rect l="l" t="t" r="r" b="b"/>
            <a:pathLst>
              <a:path w="224789" h="948689">
                <a:moveTo>
                  <a:pt x="0" y="948690"/>
                </a:moveTo>
                <a:lnTo>
                  <a:pt x="224789" y="948690"/>
                </a:lnTo>
                <a:lnTo>
                  <a:pt x="224789" y="0"/>
                </a:lnTo>
                <a:lnTo>
                  <a:pt x="0" y="0"/>
                </a:lnTo>
                <a:lnTo>
                  <a:pt x="0" y="948690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79545" y="4666107"/>
            <a:ext cx="3942715" cy="1130935"/>
          </a:xfrm>
          <a:custGeom>
            <a:avLst/>
            <a:gdLst/>
            <a:ahLst/>
            <a:cxnLst/>
            <a:rect l="l" t="t" r="r" b="b"/>
            <a:pathLst>
              <a:path w="3942715" h="1130935">
                <a:moveTo>
                  <a:pt x="3942587" y="0"/>
                </a:moveTo>
                <a:lnTo>
                  <a:pt x="0" y="0"/>
                </a:lnTo>
                <a:lnTo>
                  <a:pt x="0" y="1130808"/>
                </a:lnTo>
                <a:lnTo>
                  <a:pt x="3942587" y="1130808"/>
                </a:lnTo>
                <a:lnTo>
                  <a:pt x="394258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979545" y="4666107"/>
            <a:ext cx="3942715" cy="1130935"/>
          </a:xfrm>
          <a:custGeom>
            <a:avLst/>
            <a:gdLst/>
            <a:ahLst/>
            <a:cxnLst/>
            <a:rect l="l" t="t" r="r" b="b"/>
            <a:pathLst>
              <a:path w="3942715" h="1130935">
                <a:moveTo>
                  <a:pt x="0" y="1130808"/>
                </a:moveTo>
                <a:lnTo>
                  <a:pt x="3942587" y="1130808"/>
                </a:lnTo>
                <a:lnTo>
                  <a:pt x="3942587" y="0"/>
                </a:lnTo>
                <a:lnTo>
                  <a:pt x="0" y="0"/>
                </a:lnTo>
                <a:lnTo>
                  <a:pt x="0" y="113080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30092" y="4475125"/>
            <a:ext cx="1327150" cy="515620"/>
          </a:xfrm>
          <a:custGeom>
            <a:avLst/>
            <a:gdLst/>
            <a:ahLst/>
            <a:cxnLst/>
            <a:rect l="l" t="t" r="r" b="b"/>
            <a:pathLst>
              <a:path w="1327150" h="515620">
                <a:moveTo>
                  <a:pt x="873560" y="0"/>
                </a:moveTo>
                <a:lnTo>
                  <a:pt x="802625" y="546"/>
                </a:lnTo>
                <a:lnTo>
                  <a:pt x="728655" y="2259"/>
                </a:lnTo>
                <a:lnTo>
                  <a:pt x="652144" y="5180"/>
                </a:lnTo>
                <a:lnTo>
                  <a:pt x="575686" y="9207"/>
                </a:lnTo>
                <a:lnTo>
                  <a:pt x="501866" y="14209"/>
                </a:lnTo>
                <a:lnTo>
                  <a:pt x="431176" y="20102"/>
                </a:lnTo>
                <a:lnTo>
                  <a:pt x="364103" y="26798"/>
                </a:lnTo>
                <a:lnTo>
                  <a:pt x="301137" y="34212"/>
                </a:lnTo>
                <a:lnTo>
                  <a:pt x="242767" y="42259"/>
                </a:lnTo>
                <a:lnTo>
                  <a:pt x="189483" y="50852"/>
                </a:lnTo>
                <a:lnTo>
                  <a:pt x="141775" y="59906"/>
                </a:lnTo>
                <a:lnTo>
                  <a:pt x="100130" y="69335"/>
                </a:lnTo>
                <a:lnTo>
                  <a:pt x="36992" y="88974"/>
                </a:lnTo>
                <a:lnTo>
                  <a:pt x="3983" y="109083"/>
                </a:lnTo>
                <a:lnTo>
                  <a:pt x="0" y="119099"/>
                </a:lnTo>
                <a:lnTo>
                  <a:pt x="15367" y="455522"/>
                </a:lnTo>
                <a:lnTo>
                  <a:pt x="54857" y="482174"/>
                </a:lnTo>
                <a:lnTo>
                  <a:pt x="119482" y="496012"/>
                </a:lnTo>
                <a:lnTo>
                  <a:pt x="161797" y="501628"/>
                </a:lnTo>
                <a:lnTo>
                  <a:pt x="210121" y="506322"/>
                </a:lnTo>
                <a:lnTo>
                  <a:pt x="263958" y="510051"/>
                </a:lnTo>
                <a:lnTo>
                  <a:pt x="322812" y="512775"/>
                </a:lnTo>
                <a:lnTo>
                  <a:pt x="386188" y="514453"/>
                </a:lnTo>
                <a:lnTo>
                  <a:pt x="453591" y="515043"/>
                </a:lnTo>
                <a:lnTo>
                  <a:pt x="524525" y="514504"/>
                </a:lnTo>
                <a:lnTo>
                  <a:pt x="598494" y="512796"/>
                </a:lnTo>
                <a:lnTo>
                  <a:pt x="675005" y="509878"/>
                </a:lnTo>
                <a:lnTo>
                  <a:pt x="751488" y="505851"/>
                </a:lnTo>
                <a:lnTo>
                  <a:pt x="825329" y="500848"/>
                </a:lnTo>
                <a:lnTo>
                  <a:pt x="896038" y="494956"/>
                </a:lnTo>
                <a:lnTo>
                  <a:pt x="963124" y="488260"/>
                </a:lnTo>
                <a:lnTo>
                  <a:pt x="1026100" y="480845"/>
                </a:lnTo>
                <a:lnTo>
                  <a:pt x="1084475" y="472798"/>
                </a:lnTo>
                <a:lnTo>
                  <a:pt x="1137761" y="464205"/>
                </a:lnTo>
                <a:lnTo>
                  <a:pt x="1185467" y="455151"/>
                </a:lnTo>
                <a:lnTo>
                  <a:pt x="1227106" y="445723"/>
                </a:lnTo>
                <a:lnTo>
                  <a:pt x="1290221" y="426084"/>
                </a:lnTo>
                <a:lnTo>
                  <a:pt x="1323192" y="405975"/>
                </a:lnTo>
                <a:lnTo>
                  <a:pt x="1327149" y="395959"/>
                </a:lnTo>
                <a:lnTo>
                  <a:pt x="1311909" y="59409"/>
                </a:lnTo>
                <a:lnTo>
                  <a:pt x="1272354" y="32771"/>
                </a:lnTo>
                <a:lnTo>
                  <a:pt x="1207701" y="18956"/>
                </a:lnTo>
                <a:lnTo>
                  <a:pt x="1165376" y="13352"/>
                </a:lnTo>
                <a:lnTo>
                  <a:pt x="1117044" y="8672"/>
                </a:lnTo>
                <a:lnTo>
                  <a:pt x="1063201" y="4956"/>
                </a:lnTo>
                <a:lnTo>
                  <a:pt x="1004343" y="2245"/>
                </a:lnTo>
                <a:lnTo>
                  <a:pt x="940964" y="580"/>
                </a:lnTo>
                <a:lnTo>
                  <a:pt x="87356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30092" y="4534534"/>
            <a:ext cx="1311910" cy="119380"/>
          </a:xfrm>
          <a:custGeom>
            <a:avLst/>
            <a:gdLst/>
            <a:ahLst/>
            <a:cxnLst/>
            <a:rect l="l" t="t" r="r" b="b"/>
            <a:pathLst>
              <a:path w="1311910" h="119379">
                <a:moveTo>
                  <a:pt x="1311909" y="0"/>
                </a:moveTo>
                <a:lnTo>
                  <a:pt x="1274917" y="30124"/>
                </a:lnTo>
                <a:lnTo>
                  <a:pt x="1211779" y="49763"/>
                </a:lnTo>
                <a:lnTo>
                  <a:pt x="1170134" y="59192"/>
                </a:lnTo>
                <a:lnTo>
                  <a:pt x="1122425" y="68246"/>
                </a:lnTo>
                <a:lnTo>
                  <a:pt x="1069142" y="76839"/>
                </a:lnTo>
                <a:lnTo>
                  <a:pt x="1010772" y="84886"/>
                </a:lnTo>
                <a:lnTo>
                  <a:pt x="947806" y="92300"/>
                </a:lnTo>
                <a:lnTo>
                  <a:pt x="880733" y="98997"/>
                </a:lnTo>
                <a:lnTo>
                  <a:pt x="810043" y="104889"/>
                </a:lnTo>
                <a:lnTo>
                  <a:pt x="736223" y="109891"/>
                </a:lnTo>
                <a:lnTo>
                  <a:pt x="659765" y="113918"/>
                </a:lnTo>
                <a:lnTo>
                  <a:pt x="583254" y="116837"/>
                </a:lnTo>
                <a:lnTo>
                  <a:pt x="509284" y="118546"/>
                </a:lnTo>
                <a:lnTo>
                  <a:pt x="438349" y="119085"/>
                </a:lnTo>
                <a:lnTo>
                  <a:pt x="370945" y="118496"/>
                </a:lnTo>
                <a:lnTo>
                  <a:pt x="307566" y="116822"/>
                </a:lnTo>
                <a:lnTo>
                  <a:pt x="248708" y="114102"/>
                </a:lnTo>
                <a:lnTo>
                  <a:pt x="194865" y="110378"/>
                </a:lnTo>
                <a:lnTo>
                  <a:pt x="146533" y="105693"/>
                </a:lnTo>
                <a:lnTo>
                  <a:pt x="104208" y="100086"/>
                </a:lnTo>
                <a:lnTo>
                  <a:pt x="39555" y="86276"/>
                </a:lnTo>
                <a:lnTo>
                  <a:pt x="4868" y="69280"/>
                </a:lnTo>
                <a:lnTo>
                  <a:pt x="0" y="59689"/>
                </a:lnTo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30092" y="4475125"/>
            <a:ext cx="1327150" cy="515620"/>
          </a:xfrm>
          <a:custGeom>
            <a:avLst/>
            <a:gdLst/>
            <a:ahLst/>
            <a:cxnLst/>
            <a:rect l="l" t="t" r="r" b="b"/>
            <a:pathLst>
              <a:path w="1327150" h="515620">
                <a:moveTo>
                  <a:pt x="15367" y="455522"/>
                </a:moveTo>
                <a:lnTo>
                  <a:pt x="0" y="119099"/>
                </a:lnTo>
                <a:lnTo>
                  <a:pt x="3983" y="109083"/>
                </a:lnTo>
                <a:lnTo>
                  <a:pt x="16477" y="99012"/>
                </a:lnTo>
                <a:lnTo>
                  <a:pt x="65040" y="79053"/>
                </a:lnTo>
                <a:lnTo>
                  <a:pt x="141775" y="59906"/>
                </a:lnTo>
                <a:lnTo>
                  <a:pt x="189483" y="50852"/>
                </a:lnTo>
                <a:lnTo>
                  <a:pt x="242767" y="42259"/>
                </a:lnTo>
                <a:lnTo>
                  <a:pt x="301137" y="34212"/>
                </a:lnTo>
                <a:lnTo>
                  <a:pt x="364103" y="26798"/>
                </a:lnTo>
                <a:lnTo>
                  <a:pt x="431176" y="20102"/>
                </a:lnTo>
                <a:lnTo>
                  <a:pt x="501866" y="14209"/>
                </a:lnTo>
                <a:lnTo>
                  <a:pt x="575686" y="9207"/>
                </a:lnTo>
                <a:lnTo>
                  <a:pt x="652144" y="5180"/>
                </a:lnTo>
                <a:lnTo>
                  <a:pt x="728655" y="2259"/>
                </a:lnTo>
                <a:lnTo>
                  <a:pt x="802625" y="546"/>
                </a:lnTo>
                <a:lnTo>
                  <a:pt x="873560" y="0"/>
                </a:lnTo>
                <a:lnTo>
                  <a:pt x="940964" y="580"/>
                </a:lnTo>
                <a:lnTo>
                  <a:pt x="1004343" y="2245"/>
                </a:lnTo>
                <a:lnTo>
                  <a:pt x="1063201" y="4956"/>
                </a:lnTo>
                <a:lnTo>
                  <a:pt x="1117044" y="8672"/>
                </a:lnTo>
                <a:lnTo>
                  <a:pt x="1165376" y="13352"/>
                </a:lnTo>
                <a:lnTo>
                  <a:pt x="1207701" y="18956"/>
                </a:lnTo>
                <a:lnTo>
                  <a:pt x="1272354" y="32771"/>
                </a:lnTo>
                <a:lnTo>
                  <a:pt x="1307041" y="49795"/>
                </a:lnTo>
                <a:lnTo>
                  <a:pt x="1327149" y="395959"/>
                </a:lnTo>
                <a:lnTo>
                  <a:pt x="1323192" y="405975"/>
                </a:lnTo>
                <a:lnTo>
                  <a:pt x="1290221" y="426084"/>
                </a:lnTo>
                <a:lnTo>
                  <a:pt x="1227106" y="445723"/>
                </a:lnTo>
                <a:lnTo>
                  <a:pt x="1185467" y="455151"/>
                </a:lnTo>
                <a:lnTo>
                  <a:pt x="1137761" y="464205"/>
                </a:lnTo>
                <a:lnTo>
                  <a:pt x="1084475" y="472798"/>
                </a:lnTo>
                <a:lnTo>
                  <a:pt x="1026100" y="480845"/>
                </a:lnTo>
                <a:lnTo>
                  <a:pt x="963124" y="488260"/>
                </a:lnTo>
                <a:lnTo>
                  <a:pt x="896038" y="494956"/>
                </a:lnTo>
                <a:lnTo>
                  <a:pt x="825329" y="500848"/>
                </a:lnTo>
                <a:lnTo>
                  <a:pt x="751488" y="505851"/>
                </a:lnTo>
                <a:lnTo>
                  <a:pt x="675005" y="509878"/>
                </a:lnTo>
                <a:lnTo>
                  <a:pt x="598494" y="512796"/>
                </a:lnTo>
                <a:lnTo>
                  <a:pt x="524525" y="514504"/>
                </a:lnTo>
                <a:lnTo>
                  <a:pt x="453591" y="515043"/>
                </a:lnTo>
                <a:lnTo>
                  <a:pt x="386188" y="514453"/>
                </a:lnTo>
                <a:lnTo>
                  <a:pt x="322812" y="512775"/>
                </a:lnTo>
                <a:lnTo>
                  <a:pt x="263958" y="510051"/>
                </a:lnTo>
                <a:lnTo>
                  <a:pt x="210121" y="506322"/>
                </a:lnTo>
                <a:lnTo>
                  <a:pt x="161797" y="501628"/>
                </a:lnTo>
                <a:lnTo>
                  <a:pt x="119482" y="496012"/>
                </a:lnTo>
                <a:lnTo>
                  <a:pt x="54857" y="482174"/>
                </a:lnTo>
                <a:lnTo>
                  <a:pt x="20210" y="465137"/>
                </a:lnTo>
                <a:lnTo>
                  <a:pt x="15367" y="455522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261859" y="4665726"/>
            <a:ext cx="224790" cy="94869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61859" y="4665726"/>
            <a:ext cx="224790" cy="948690"/>
          </a:xfrm>
          <a:custGeom>
            <a:avLst/>
            <a:gdLst/>
            <a:ahLst/>
            <a:cxnLst/>
            <a:rect l="l" t="t" r="r" b="b"/>
            <a:pathLst>
              <a:path w="224790" h="948689">
                <a:moveTo>
                  <a:pt x="0" y="948690"/>
                </a:moveTo>
                <a:lnTo>
                  <a:pt x="224790" y="948690"/>
                </a:lnTo>
                <a:lnTo>
                  <a:pt x="224790" y="0"/>
                </a:lnTo>
                <a:lnTo>
                  <a:pt x="0" y="0"/>
                </a:lnTo>
                <a:lnTo>
                  <a:pt x="0" y="948690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029450" y="4665726"/>
            <a:ext cx="224790" cy="94869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029450" y="4665726"/>
            <a:ext cx="224790" cy="948690"/>
          </a:xfrm>
          <a:custGeom>
            <a:avLst/>
            <a:gdLst/>
            <a:ahLst/>
            <a:cxnLst/>
            <a:rect l="l" t="t" r="r" b="b"/>
            <a:pathLst>
              <a:path w="224790" h="948689">
                <a:moveTo>
                  <a:pt x="0" y="948690"/>
                </a:moveTo>
                <a:lnTo>
                  <a:pt x="224790" y="948690"/>
                </a:lnTo>
                <a:lnTo>
                  <a:pt x="224790" y="0"/>
                </a:lnTo>
                <a:lnTo>
                  <a:pt x="0" y="0"/>
                </a:lnTo>
                <a:lnTo>
                  <a:pt x="0" y="948690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88657" y="4665726"/>
            <a:ext cx="224790" cy="94869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88657" y="4665726"/>
            <a:ext cx="224790" cy="948690"/>
          </a:xfrm>
          <a:custGeom>
            <a:avLst/>
            <a:gdLst/>
            <a:ahLst/>
            <a:cxnLst/>
            <a:rect l="l" t="t" r="r" b="b"/>
            <a:pathLst>
              <a:path w="224790" h="948689">
                <a:moveTo>
                  <a:pt x="0" y="948690"/>
                </a:moveTo>
                <a:lnTo>
                  <a:pt x="224790" y="948690"/>
                </a:lnTo>
                <a:lnTo>
                  <a:pt x="224790" y="0"/>
                </a:lnTo>
                <a:lnTo>
                  <a:pt x="0" y="0"/>
                </a:lnTo>
                <a:lnTo>
                  <a:pt x="0" y="948690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225</a:t>
            </a:fld>
            <a:endParaRPr dirty="0"/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073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Channels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2781300" cy="15589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channel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File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Channel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Spillable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453" y="761746"/>
            <a:ext cx="156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File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Channel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453" y="1401877"/>
            <a:ext cx="3623945" cy="155892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Has </a:t>
            </a:r>
            <a:r>
              <a:rPr sz="2800" spc="-10" dirty="0">
                <a:latin typeface="Calibri"/>
                <a:cs typeface="Calibri"/>
              </a:rPr>
              <a:t>Durability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Less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performance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Higher </a:t>
            </a:r>
            <a:r>
              <a:rPr sz="2800" spc="-25" dirty="0">
                <a:latin typeface="Calibri"/>
                <a:cs typeface="Calibri"/>
              </a:rPr>
              <a:t>storage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capacity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1184" y="761746"/>
            <a:ext cx="2176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Memory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channel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1184" y="1401877"/>
            <a:ext cx="3768090" cy="155892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Does not </a:t>
            </a:r>
            <a:r>
              <a:rPr sz="2800" spc="-20" dirty="0">
                <a:latin typeface="Calibri"/>
                <a:cs typeface="Calibri"/>
              </a:rPr>
              <a:t>have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durability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spc="-10" dirty="0">
                <a:latin typeface="Calibri"/>
                <a:cs typeface="Calibri"/>
              </a:rPr>
              <a:t> performance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Less </a:t>
            </a:r>
            <a:r>
              <a:rPr sz="2800" spc="-25" dirty="0">
                <a:latin typeface="Calibri"/>
                <a:cs typeface="Calibri"/>
              </a:rPr>
              <a:t>storage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capacity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5810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Spillable </a:t>
            </a:r>
            <a:r>
              <a:rPr sz="4400" b="0" spc="-5" dirty="0">
                <a:latin typeface="Calibri Light"/>
                <a:cs typeface="Calibri Light"/>
              </a:rPr>
              <a:t>memory</a:t>
            </a:r>
            <a:r>
              <a:rPr sz="4400" b="0" spc="-35" dirty="0">
                <a:latin typeface="Calibri Light"/>
                <a:cs typeface="Calibri Light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channel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7605" y="2223463"/>
            <a:ext cx="3577590" cy="614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7605" y="2223463"/>
            <a:ext cx="3577590" cy="614680"/>
          </a:xfrm>
          <a:custGeom>
            <a:avLst/>
            <a:gdLst/>
            <a:ahLst/>
            <a:cxnLst/>
            <a:rect l="l" t="t" r="r" b="b"/>
            <a:pathLst>
              <a:path w="3577590" h="614680">
                <a:moveTo>
                  <a:pt x="0" y="37136"/>
                </a:moveTo>
                <a:lnTo>
                  <a:pt x="48345" y="27535"/>
                </a:lnTo>
                <a:lnTo>
                  <a:pt x="96691" y="19534"/>
                </a:lnTo>
                <a:lnTo>
                  <a:pt x="145037" y="13041"/>
                </a:lnTo>
                <a:lnTo>
                  <a:pt x="193383" y="7964"/>
                </a:lnTo>
                <a:lnTo>
                  <a:pt x="241729" y="4213"/>
                </a:lnTo>
                <a:lnTo>
                  <a:pt x="290074" y="1697"/>
                </a:lnTo>
                <a:lnTo>
                  <a:pt x="338420" y="322"/>
                </a:lnTo>
                <a:lnTo>
                  <a:pt x="386766" y="0"/>
                </a:lnTo>
                <a:lnTo>
                  <a:pt x="435112" y="636"/>
                </a:lnTo>
                <a:lnTo>
                  <a:pt x="483458" y="2142"/>
                </a:lnTo>
                <a:lnTo>
                  <a:pt x="531803" y="4424"/>
                </a:lnTo>
                <a:lnTo>
                  <a:pt x="580149" y="7393"/>
                </a:lnTo>
                <a:lnTo>
                  <a:pt x="628495" y="10955"/>
                </a:lnTo>
                <a:lnTo>
                  <a:pt x="676841" y="15021"/>
                </a:lnTo>
                <a:lnTo>
                  <a:pt x="725187" y="19498"/>
                </a:lnTo>
                <a:lnTo>
                  <a:pt x="773532" y="24295"/>
                </a:lnTo>
                <a:lnTo>
                  <a:pt x="821878" y="29320"/>
                </a:lnTo>
                <a:lnTo>
                  <a:pt x="870224" y="34484"/>
                </a:lnTo>
                <a:lnTo>
                  <a:pt x="918570" y="39693"/>
                </a:lnTo>
                <a:lnTo>
                  <a:pt x="966916" y="44857"/>
                </a:lnTo>
                <a:lnTo>
                  <a:pt x="1015262" y="49884"/>
                </a:lnTo>
                <a:lnTo>
                  <a:pt x="1063607" y="54682"/>
                </a:lnTo>
                <a:lnTo>
                  <a:pt x="1111953" y="59162"/>
                </a:lnTo>
                <a:lnTo>
                  <a:pt x="1160299" y="63230"/>
                </a:lnTo>
                <a:lnTo>
                  <a:pt x="1208645" y="66796"/>
                </a:lnTo>
                <a:lnTo>
                  <a:pt x="1256991" y="69768"/>
                </a:lnTo>
                <a:lnTo>
                  <a:pt x="1305336" y="72055"/>
                </a:lnTo>
                <a:lnTo>
                  <a:pt x="1353682" y="73565"/>
                </a:lnTo>
                <a:lnTo>
                  <a:pt x="1402028" y="74208"/>
                </a:lnTo>
                <a:lnTo>
                  <a:pt x="1450374" y="73891"/>
                </a:lnTo>
                <a:lnTo>
                  <a:pt x="1498720" y="72523"/>
                </a:lnTo>
                <a:lnTo>
                  <a:pt x="1547065" y="70014"/>
                </a:lnTo>
                <a:lnTo>
                  <a:pt x="1595411" y="66271"/>
                </a:lnTo>
                <a:lnTo>
                  <a:pt x="1643757" y="61203"/>
                </a:lnTo>
                <a:lnTo>
                  <a:pt x="1692103" y="54719"/>
                </a:lnTo>
                <a:lnTo>
                  <a:pt x="1740449" y="46727"/>
                </a:lnTo>
                <a:lnTo>
                  <a:pt x="1788795" y="37136"/>
                </a:lnTo>
                <a:lnTo>
                  <a:pt x="1837140" y="27535"/>
                </a:lnTo>
                <a:lnTo>
                  <a:pt x="1885486" y="19534"/>
                </a:lnTo>
                <a:lnTo>
                  <a:pt x="1933832" y="13041"/>
                </a:lnTo>
                <a:lnTo>
                  <a:pt x="1982178" y="7964"/>
                </a:lnTo>
                <a:lnTo>
                  <a:pt x="2030524" y="4213"/>
                </a:lnTo>
                <a:lnTo>
                  <a:pt x="2078869" y="1697"/>
                </a:lnTo>
                <a:lnTo>
                  <a:pt x="2127215" y="322"/>
                </a:lnTo>
                <a:lnTo>
                  <a:pt x="2175561" y="0"/>
                </a:lnTo>
                <a:lnTo>
                  <a:pt x="2223907" y="636"/>
                </a:lnTo>
                <a:lnTo>
                  <a:pt x="2272253" y="2142"/>
                </a:lnTo>
                <a:lnTo>
                  <a:pt x="2320598" y="4424"/>
                </a:lnTo>
                <a:lnTo>
                  <a:pt x="2368944" y="7393"/>
                </a:lnTo>
                <a:lnTo>
                  <a:pt x="2417290" y="10955"/>
                </a:lnTo>
                <a:lnTo>
                  <a:pt x="2465636" y="15021"/>
                </a:lnTo>
                <a:lnTo>
                  <a:pt x="2513982" y="19498"/>
                </a:lnTo>
                <a:lnTo>
                  <a:pt x="2562327" y="24295"/>
                </a:lnTo>
                <a:lnTo>
                  <a:pt x="2610673" y="29320"/>
                </a:lnTo>
                <a:lnTo>
                  <a:pt x="2659019" y="34484"/>
                </a:lnTo>
                <a:lnTo>
                  <a:pt x="2707365" y="39693"/>
                </a:lnTo>
                <a:lnTo>
                  <a:pt x="2755711" y="44857"/>
                </a:lnTo>
                <a:lnTo>
                  <a:pt x="2804057" y="49884"/>
                </a:lnTo>
                <a:lnTo>
                  <a:pt x="2852402" y="54682"/>
                </a:lnTo>
                <a:lnTo>
                  <a:pt x="2900748" y="59162"/>
                </a:lnTo>
                <a:lnTo>
                  <a:pt x="2949094" y="63230"/>
                </a:lnTo>
                <a:lnTo>
                  <a:pt x="2997440" y="66796"/>
                </a:lnTo>
                <a:lnTo>
                  <a:pt x="3045786" y="69768"/>
                </a:lnTo>
                <a:lnTo>
                  <a:pt x="3094131" y="72055"/>
                </a:lnTo>
                <a:lnTo>
                  <a:pt x="3142477" y="73565"/>
                </a:lnTo>
                <a:lnTo>
                  <a:pt x="3190823" y="74208"/>
                </a:lnTo>
                <a:lnTo>
                  <a:pt x="3239169" y="73891"/>
                </a:lnTo>
                <a:lnTo>
                  <a:pt x="3287515" y="72523"/>
                </a:lnTo>
                <a:lnTo>
                  <a:pt x="3335860" y="70014"/>
                </a:lnTo>
                <a:lnTo>
                  <a:pt x="3384206" y="66271"/>
                </a:lnTo>
                <a:lnTo>
                  <a:pt x="3432552" y="61203"/>
                </a:lnTo>
                <a:lnTo>
                  <a:pt x="3480898" y="54719"/>
                </a:lnTo>
                <a:lnTo>
                  <a:pt x="3529244" y="46727"/>
                </a:lnTo>
                <a:lnTo>
                  <a:pt x="3577590" y="37136"/>
                </a:lnTo>
                <a:lnTo>
                  <a:pt x="3577590" y="577140"/>
                </a:lnTo>
                <a:lnTo>
                  <a:pt x="3529244" y="586741"/>
                </a:lnTo>
                <a:lnTo>
                  <a:pt x="3480898" y="594742"/>
                </a:lnTo>
                <a:lnTo>
                  <a:pt x="3432552" y="601235"/>
                </a:lnTo>
                <a:lnTo>
                  <a:pt x="3384206" y="606312"/>
                </a:lnTo>
                <a:lnTo>
                  <a:pt x="3335860" y="610062"/>
                </a:lnTo>
                <a:lnTo>
                  <a:pt x="3287515" y="612579"/>
                </a:lnTo>
                <a:lnTo>
                  <a:pt x="3239169" y="613953"/>
                </a:lnTo>
                <a:lnTo>
                  <a:pt x="3190823" y="614276"/>
                </a:lnTo>
                <a:lnTo>
                  <a:pt x="3142477" y="613639"/>
                </a:lnTo>
                <a:lnTo>
                  <a:pt x="3094131" y="612134"/>
                </a:lnTo>
                <a:lnTo>
                  <a:pt x="3045786" y="609851"/>
                </a:lnTo>
                <a:lnTo>
                  <a:pt x="2997440" y="606883"/>
                </a:lnTo>
                <a:lnTo>
                  <a:pt x="2949094" y="603321"/>
                </a:lnTo>
                <a:lnTo>
                  <a:pt x="2900748" y="599255"/>
                </a:lnTo>
                <a:lnTo>
                  <a:pt x="2852402" y="594778"/>
                </a:lnTo>
                <a:lnTo>
                  <a:pt x="2804057" y="589981"/>
                </a:lnTo>
                <a:lnTo>
                  <a:pt x="2755711" y="584955"/>
                </a:lnTo>
                <a:lnTo>
                  <a:pt x="2707365" y="579792"/>
                </a:lnTo>
                <a:lnTo>
                  <a:pt x="2659019" y="574583"/>
                </a:lnTo>
                <a:lnTo>
                  <a:pt x="2610673" y="569419"/>
                </a:lnTo>
                <a:lnTo>
                  <a:pt x="2562327" y="564392"/>
                </a:lnTo>
                <a:lnTo>
                  <a:pt x="2513982" y="559593"/>
                </a:lnTo>
                <a:lnTo>
                  <a:pt x="2465636" y="555114"/>
                </a:lnTo>
                <a:lnTo>
                  <a:pt x="2417290" y="551046"/>
                </a:lnTo>
                <a:lnTo>
                  <a:pt x="2368944" y="547480"/>
                </a:lnTo>
                <a:lnTo>
                  <a:pt x="2320598" y="544508"/>
                </a:lnTo>
                <a:lnTo>
                  <a:pt x="2272253" y="542221"/>
                </a:lnTo>
                <a:lnTo>
                  <a:pt x="2223907" y="540711"/>
                </a:lnTo>
                <a:lnTo>
                  <a:pt x="2175561" y="540068"/>
                </a:lnTo>
                <a:lnTo>
                  <a:pt x="2127215" y="540385"/>
                </a:lnTo>
                <a:lnTo>
                  <a:pt x="2078869" y="541752"/>
                </a:lnTo>
                <a:lnTo>
                  <a:pt x="2030524" y="544262"/>
                </a:lnTo>
                <a:lnTo>
                  <a:pt x="1982178" y="548005"/>
                </a:lnTo>
                <a:lnTo>
                  <a:pt x="1933832" y="553073"/>
                </a:lnTo>
                <a:lnTo>
                  <a:pt x="1885486" y="559557"/>
                </a:lnTo>
                <a:lnTo>
                  <a:pt x="1837140" y="567549"/>
                </a:lnTo>
                <a:lnTo>
                  <a:pt x="1788795" y="577140"/>
                </a:lnTo>
                <a:lnTo>
                  <a:pt x="1740449" y="586741"/>
                </a:lnTo>
                <a:lnTo>
                  <a:pt x="1692103" y="594742"/>
                </a:lnTo>
                <a:lnTo>
                  <a:pt x="1643757" y="601235"/>
                </a:lnTo>
                <a:lnTo>
                  <a:pt x="1595411" y="606312"/>
                </a:lnTo>
                <a:lnTo>
                  <a:pt x="1547065" y="610062"/>
                </a:lnTo>
                <a:lnTo>
                  <a:pt x="1498720" y="612579"/>
                </a:lnTo>
                <a:lnTo>
                  <a:pt x="1450374" y="613953"/>
                </a:lnTo>
                <a:lnTo>
                  <a:pt x="1402028" y="614276"/>
                </a:lnTo>
                <a:lnTo>
                  <a:pt x="1353682" y="613639"/>
                </a:lnTo>
                <a:lnTo>
                  <a:pt x="1305336" y="612134"/>
                </a:lnTo>
                <a:lnTo>
                  <a:pt x="1256991" y="609851"/>
                </a:lnTo>
                <a:lnTo>
                  <a:pt x="1208645" y="606883"/>
                </a:lnTo>
                <a:lnTo>
                  <a:pt x="1160299" y="603321"/>
                </a:lnTo>
                <a:lnTo>
                  <a:pt x="1111953" y="599255"/>
                </a:lnTo>
                <a:lnTo>
                  <a:pt x="1063607" y="594778"/>
                </a:lnTo>
                <a:lnTo>
                  <a:pt x="1015262" y="589981"/>
                </a:lnTo>
                <a:lnTo>
                  <a:pt x="966916" y="584955"/>
                </a:lnTo>
                <a:lnTo>
                  <a:pt x="918570" y="579792"/>
                </a:lnTo>
                <a:lnTo>
                  <a:pt x="870224" y="574583"/>
                </a:lnTo>
                <a:lnTo>
                  <a:pt x="821878" y="569419"/>
                </a:lnTo>
                <a:lnTo>
                  <a:pt x="773532" y="564392"/>
                </a:lnTo>
                <a:lnTo>
                  <a:pt x="725187" y="559593"/>
                </a:lnTo>
                <a:lnTo>
                  <a:pt x="676841" y="555114"/>
                </a:lnTo>
                <a:lnTo>
                  <a:pt x="628495" y="551046"/>
                </a:lnTo>
                <a:lnTo>
                  <a:pt x="580149" y="547480"/>
                </a:lnTo>
                <a:lnTo>
                  <a:pt x="531803" y="544508"/>
                </a:lnTo>
                <a:lnTo>
                  <a:pt x="483458" y="542221"/>
                </a:lnTo>
                <a:lnTo>
                  <a:pt x="435112" y="540711"/>
                </a:lnTo>
                <a:lnTo>
                  <a:pt x="386766" y="540068"/>
                </a:lnTo>
                <a:lnTo>
                  <a:pt x="338420" y="540385"/>
                </a:lnTo>
                <a:lnTo>
                  <a:pt x="290074" y="541752"/>
                </a:lnTo>
                <a:lnTo>
                  <a:pt x="241729" y="544262"/>
                </a:lnTo>
                <a:lnTo>
                  <a:pt x="193383" y="548005"/>
                </a:lnTo>
                <a:lnTo>
                  <a:pt x="145037" y="553073"/>
                </a:lnTo>
                <a:lnTo>
                  <a:pt x="96691" y="559557"/>
                </a:lnTo>
                <a:lnTo>
                  <a:pt x="48345" y="567549"/>
                </a:lnTo>
                <a:lnTo>
                  <a:pt x="0" y="577140"/>
                </a:lnTo>
                <a:lnTo>
                  <a:pt x="0" y="37136"/>
                </a:lnTo>
                <a:close/>
              </a:path>
            </a:pathLst>
          </a:custGeom>
          <a:ln w="6095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01971" y="1917573"/>
            <a:ext cx="3441700" cy="1019175"/>
          </a:xfrm>
          <a:custGeom>
            <a:avLst/>
            <a:gdLst/>
            <a:ahLst/>
            <a:cxnLst/>
            <a:rect l="l" t="t" r="r" b="b"/>
            <a:pathLst>
              <a:path w="3441700" h="1019175">
                <a:moveTo>
                  <a:pt x="1720596" y="0"/>
                </a:moveTo>
                <a:lnTo>
                  <a:pt x="1641840" y="174"/>
                </a:lnTo>
                <a:lnTo>
                  <a:pt x="1563993" y="694"/>
                </a:lnTo>
                <a:lnTo>
                  <a:pt x="1487130" y="1551"/>
                </a:lnTo>
                <a:lnTo>
                  <a:pt x="1411328" y="2737"/>
                </a:lnTo>
                <a:lnTo>
                  <a:pt x="1336662" y="4245"/>
                </a:lnTo>
                <a:lnTo>
                  <a:pt x="1263209" y="6068"/>
                </a:lnTo>
                <a:lnTo>
                  <a:pt x="1191043" y="8199"/>
                </a:lnTo>
                <a:lnTo>
                  <a:pt x="1120242" y="10628"/>
                </a:lnTo>
                <a:lnTo>
                  <a:pt x="1050881" y="13350"/>
                </a:lnTo>
                <a:lnTo>
                  <a:pt x="983036" y="16357"/>
                </a:lnTo>
                <a:lnTo>
                  <a:pt x="916783" y="19640"/>
                </a:lnTo>
                <a:lnTo>
                  <a:pt x="852198" y="23193"/>
                </a:lnTo>
                <a:lnTo>
                  <a:pt x="789357" y="27009"/>
                </a:lnTo>
                <a:lnTo>
                  <a:pt x="728335" y="31078"/>
                </a:lnTo>
                <a:lnTo>
                  <a:pt x="669210" y="35395"/>
                </a:lnTo>
                <a:lnTo>
                  <a:pt x="612056" y="39951"/>
                </a:lnTo>
                <a:lnTo>
                  <a:pt x="556950" y="44739"/>
                </a:lnTo>
                <a:lnTo>
                  <a:pt x="503967" y="49752"/>
                </a:lnTo>
                <a:lnTo>
                  <a:pt x="453184" y="54981"/>
                </a:lnTo>
                <a:lnTo>
                  <a:pt x="404677" y="60420"/>
                </a:lnTo>
                <a:lnTo>
                  <a:pt x="358521" y="66061"/>
                </a:lnTo>
                <a:lnTo>
                  <a:pt x="314792" y="71897"/>
                </a:lnTo>
                <a:lnTo>
                  <a:pt x="273567" y="77919"/>
                </a:lnTo>
                <a:lnTo>
                  <a:pt x="234921" y="84121"/>
                </a:lnTo>
                <a:lnTo>
                  <a:pt x="165671" y="97032"/>
                </a:lnTo>
                <a:lnTo>
                  <a:pt x="107650" y="110571"/>
                </a:lnTo>
                <a:lnTo>
                  <a:pt x="61464" y="124677"/>
                </a:lnTo>
                <a:lnTo>
                  <a:pt x="15707" y="146769"/>
                </a:lnTo>
                <a:lnTo>
                  <a:pt x="0" y="169799"/>
                </a:lnTo>
                <a:lnTo>
                  <a:pt x="0" y="848994"/>
                </a:lnTo>
                <a:lnTo>
                  <a:pt x="27722" y="879503"/>
                </a:lnTo>
                <a:lnTo>
                  <a:pt x="83039" y="901236"/>
                </a:lnTo>
                <a:lnTo>
                  <a:pt x="135219" y="915066"/>
                </a:lnTo>
                <a:lnTo>
                  <a:pt x="198931" y="928299"/>
                </a:lnTo>
                <a:lnTo>
                  <a:pt x="273567" y="940874"/>
                </a:lnTo>
                <a:lnTo>
                  <a:pt x="314792" y="946896"/>
                </a:lnTo>
                <a:lnTo>
                  <a:pt x="358521" y="952732"/>
                </a:lnTo>
                <a:lnTo>
                  <a:pt x="404677" y="958373"/>
                </a:lnTo>
                <a:lnTo>
                  <a:pt x="453184" y="963812"/>
                </a:lnTo>
                <a:lnTo>
                  <a:pt x="503967" y="969041"/>
                </a:lnTo>
                <a:lnTo>
                  <a:pt x="556950" y="974054"/>
                </a:lnTo>
                <a:lnTo>
                  <a:pt x="612056" y="978842"/>
                </a:lnTo>
                <a:lnTo>
                  <a:pt x="669210" y="983398"/>
                </a:lnTo>
                <a:lnTo>
                  <a:pt x="728335" y="987715"/>
                </a:lnTo>
                <a:lnTo>
                  <a:pt x="789357" y="991784"/>
                </a:lnTo>
                <a:lnTo>
                  <a:pt x="852198" y="995600"/>
                </a:lnTo>
                <a:lnTo>
                  <a:pt x="916783" y="999153"/>
                </a:lnTo>
                <a:lnTo>
                  <a:pt x="983036" y="1002436"/>
                </a:lnTo>
                <a:lnTo>
                  <a:pt x="1050881" y="1005443"/>
                </a:lnTo>
                <a:lnTo>
                  <a:pt x="1120242" y="1008165"/>
                </a:lnTo>
                <a:lnTo>
                  <a:pt x="1191043" y="1010594"/>
                </a:lnTo>
                <a:lnTo>
                  <a:pt x="1263209" y="1012725"/>
                </a:lnTo>
                <a:lnTo>
                  <a:pt x="1336662" y="1014548"/>
                </a:lnTo>
                <a:lnTo>
                  <a:pt x="1411328" y="1016056"/>
                </a:lnTo>
                <a:lnTo>
                  <a:pt x="1487130" y="1017242"/>
                </a:lnTo>
                <a:lnTo>
                  <a:pt x="1563993" y="1018099"/>
                </a:lnTo>
                <a:lnTo>
                  <a:pt x="1641840" y="1018619"/>
                </a:lnTo>
                <a:lnTo>
                  <a:pt x="1720596" y="1018793"/>
                </a:lnTo>
                <a:lnTo>
                  <a:pt x="1799351" y="1018619"/>
                </a:lnTo>
                <a:lnTo>
                  <a:pt x="1877198" y="1018099"/>
                </a:lnTo>
                <a:lnTo>
                  <a:pt x="1954061" y="1017242"/>
                </a:lnTo>
                <a:lnTo>
                  <a:pt x="2029863" y="1016056"/>
                </a:lnTo>
                <a:lnTo>
                  <a:pt x="2104529" y="1014548"/>
                </a:lnTo>
                <a:lnTo>
                  <a:pt x="2177982" y="1012725"/>
                </a:lnTo>
                <a:lnTo>
                  <a:pt x="2250148" y="1010594"/>
                </a:lnTo>
                <a:lnTo>
                  <a:pt x="2320949" y="1008165"/>
                </a:lnTo>
                <a:lnTo>
                  <a:pt x="2390310" y="1005443"/>
                </a:lnTo>
                <a:lnTo>
                  <a:pt x="2458155" y="1002436"/>
                </a:lnTo>
                <a:lnTo>
                  <a:pt x="2524408" y="999153"/>
                </a:lnTo>
                <a:lnTo>
                  <a:pt x="2588993" y="995600"/>
                </a:lnTo>
                <a:lnTo>
                  <a:pt x="2651834" y="991784"/>
                </a:lnTo>
                <a:lnTo>
                  <a:pt x="2712856" y="987715"/>
                </a:lnTo>
                <a:lnTo>
                  <a:pt x="2771981" y="983398"/>
                </a:lnTo>
                <a:lnTo>
                  <a:pt x="2829135" y="978842"/>
                </a:lnTo>
                <a:lnTo>
                  <a:pt x="2884241" y="974054"/>
                </a:lnTo>
                <a:lnTo>
                  <a:pt x="2937224" y="969041"/>
                </a:lnTo>
                <a:lnTo>
                  <a:pt x="2988007" y="963812"/>
                </a:lnTo>
                <a:lnTo>
                  <a:pt x="3036514" y="958373"/>
                </a:lnTo>
                <a:lnTo>
                  <a:pt x="3082670" y="952732"/>
                </a:lnTo>
                <a:lnTo>
                  <a:pt x="3126399" y="946896"/>
                </a:lnTo>
                <a:lnTo>
                  <a:pt x="3167624" y="940874"/>
                </a:lnTo>
                <a:lnTo>
                  <a:pt x="3206270" y="934672"/>
                </a:lnTo>
                <a:lnTo>
                  <a:pt x="3275520" y="921761"/>
                </a:lnTo>
                <a:lnTo>
                  <a:pt x="3333541" y="908222"/>
                </a:lnTo>
                <a:lnTo>
                  <a:pt x="3379727" y="894116"/>
                </a:lnTo>
                <a:lnTo>
                  <a:pt x="3425484" y="872024"/>
                </a:lnTo>
                <a:lnTo>
                  <a:pt x="3441192" y="848994"/>
                </a:lnTo>
                <a:lnTo>
                  <a:pt x="3441192" y="169799"/>
                </a:lnTo>
                <a:lnTo>
                  <a:pt x="3413469" y="139290"/>
                </a:lnTo>
                <a:lnTo>
                  <a:pt x="3358152" y="117557"/>
                </a:lnTo>
                <a:lnTo>
                  <a:pt x="3305972" y="103727"/>
                </a:lnTo>
                <a:lnTo>
                  <a:pt x="3242260" y="90494"/>
                </a:lnTo>
                <a:lnTo>
                  <a:pt x="3167624" y="77919"/>
                </a:lnTo>
                <a:lnTo>
                  <a:pt x="3126399" y="71897"/>
                </a:lnTo>
                <a:lnTo>
                  <a:pt x="3082670" y="66061"/>
                </a:lnTo>
                <a:lnTo>
                  <a:pt x="3036514" y="60420"/>
                </a:lnTo>
                <a:lnTo>
                  <a:pt x="2988007" y="54981"/>
                </a:lnTo>
                <a:lnTo>
                  <a:pt x="2937224" y="49752"/>
                </a:lnTo>
                <a:lnTo>
                  <a:pt x="2884241" y="44739"/>
                </a:lnTo>
                <a:lnTo>
                  <a:pt x="2829135" y="39951"/>
                </a:lnTo>
                <a:lnTo>
                  <a:pt x="2771981" y="35395"/>
                </a:lnTo>
                <a:lnTo>
                  <a:pt x="2712856" y="31078"/>
                </a:lnTo>
                <a:lnTo>
                  <a:pt x="2651834" y="27009"/>
                </a:lnTo>
                <a:lnTo>
                  <a:pt x="2588993" y="23193"/>
                </a:lnTo>
                <a:lnTo>
                  <a:pt x="2524408" y="19640"/>
                </a:lnTo>
                <a:lnTo>
                  <a:pt x="2458155" y="16357"/>
                </a:lnTo>
                <a:lnTo>
                  <a:pt x="2390310" y="13350"/>
                </a:lnTo>
                <a:lnTo>
                  <a:pt x="2320949" y="10628"/>
                </a:lnTo>
                <a:lnTo>
                  <a:pt x="2250148" y="8199"/>
                </a:lnTo>
                <a:lnTo>
                  <a:pt x="2177982" y="6068"/>
                </a:lnTo>
                <a:lnTo>
                  <a:pt x="2104529" y="4245"/>
                </a:lnTo>
                <a:lnTo>
                  <a:pt x="2029863" y="2737"/>
                </a:lnTo>
                <a:lnTo>
                  <a:pt x="1954061" y="1551"/>
                </a:lnTo>
                <a:lnTo>
                  <a:pt x="1877198" y="694"/>
                </a:lnTo>
                <a:lnTo>
                  <a:pt x="1799351" y="174"/>
                </a:lnTo>
                <a:lnTo>
                  <a:pt x="1720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01971" y="2087372"/>
            <a:ext cx="3441700" cy="170180"/>
          </a:xfrm>
          <a:custGeom>
            <a:avLst/>
            <a:gdLst/>
            <a:ahLst/>
            <a:cxnLst/>
            <a:rect l="l" t="t" r="r" b="b"/>
            <a:pathLst>
              <a:path w="3441700" h="170180">
                <a:moveTo>
                  <a:pt x="3441192" y="0"/>
                </a:moveTo>
                <a:lnTo>
                  <a:pt x="3413469" y="30508"/>
                </a:lnTo>
                <a:lnTo>
                  <a:pt x="3358152" y="52241"/>
                </a:lnTo>
                <a:lnTo>
                  <a:pt x="3305972" y="66071"/>
                </a:lnTo>
                <a:lnTo>
                  <a:pt x="3242260" y="79304"/>
                </a:lnTo>
                <a:lnTo>
                  <a:pt x="3167624" y="91879"/>
                </a:lnTo>
                <a:lnTo>
                  <a:pt x="3126399" y="97901"/>
                </a:lnTo>
                <a:lnTo>
                  <a:pt x="3082670" y="103737"/>
                </a:lnTo>
                <a:lnTo>
                  <a:pt x="3036514" y="109378"/>
                </a:lnTo>
                <a:lnTo>
                  <a:pt x="2988007" y="114817"/>
                </a:lnTo>
                <a:lnTo>
                  <a:pt x="2937224" y="120046"/>
                </a:lnTo>
                <a:lnTo>
                  <a:pt x="2884241" y="125059"/>
                </a:lnTo>
                <a:lnTo>
                  <a:pt x="2829135" y="129847"/>
                </a:lnTo>
                <a:lnTo>
                  <a:pt x="2771981" y="134403"/>
                </a:lnTo>
                <a:lnTo>
                  <a:pt x="2712856" y="138720"/>
                </a:lnTo>
                <a:lnTo>
                  <a:pt x="2651834" y="142789"/>
                </a:lnTo>
                <a:lnTo>
                  <a:pt x="2588993" y="146605"/>
                </a:lnTo>
                <a:lnTo>
                  <a:pt x="2524408" y="150158"/>
                </a:lnTo>
                <a:lnTo>
                  <a:pt x="2458155" y="153441"/>
                </a:lnTo>
                <a:lnTo>
                  <a:pt x="2390310" y="156448"/>
                </a:lnTo>
                <a:lnTo>
                  <a:pt x="2320949" y="159170"/>
                </a:lnTo>
                <a:lnTo>
                  <a:pt x="2250148" y="161599"/>
                </a:lnTo>
                <a:lnTo>
                  <a:pt x="2177982" y="163730"/>
                </a:lnTo>
                <a:lnTo>
                  <a:pt x="2104529" y="165553"/>
                </a:lnTo>
                <a:lnTo>
                  <a:pt x="2029863" y="167061"/>
                </a:lnTo>
                <a:lnTo>
                  <a:pt x="1954061" y="168247"/>
                </a:lnTo>
                <a:lnTo>
                  <a:pt x="1877198" y="169104"/>
                </a:lnTo>
                <a:lnTo>
                  <a:pt x="1799351" y="169624"/>
                </a:lnTo>
                <a:lnTo>
                  <a:pt x="1720596" y="169799"/>
                </a:lnTo>
                <a:lnTo>
                  <a:pt x="1641840" y="169624"/>
                </a:lnTo>
                <a:lnTo>
                  <a:pt x="1563993" y="169104"/>
                </a:lnTo>
                <a:lnTo>
                  <a:pt x="1487130" y="168247"/>
                </a:lnTo>
                <a:lnTo>
                  <a:pt x="1411328" y="167061"/>
                </a:lnTo>
                <a:lnTo>
                  <a:pt x="1336662" y="165553"/>
                </a:lnTo>
                <a:lnTo>
                  <a:pt x="1263209" y="163730"/>
                </a:lnTo>
                <a:lnTo>
                  <a:pt x="1191043" y="161599"/>
                </a:lnTo>
                <a:lnTo>
                  <a:pt x="1120242" y="159170"/>
                </a:lnTo>
                <a:lnTo>
                  <a:pt x="1050881" y="156448"/>
                </a:lnTo>
                <a:lnTo>
                  <a:pt x="983036" y="153441"/>
                </a:lnTo>
                <a:lnTo>
                  <a:pt x="916783" y="150158"/>
                </a:lnTo>
                <a:lnTo>
                  <a:pt x="852198" y="146605"/>
                </a:lnTo>
                <a:lnTo>
                  <a:pt x="789357" y="142789"/>
                </a:lnTo>
                <a:lnTo>
                  <a:pt x="728335" y="138720"/>
                </a:lnTo>
                <a:lnTo>
                  <a:pt x="669210" y="134403"/>
                </a:lnTo>
                <a:lnTo>
                  <a:pt x="612056" y="129847"/>
                </a:lnTo>
                <a:lnTo>
                  <a:pt x="556950" y="125059"/>
                </a:lnTo>
                <a:lnTo>
                  <a:pt x="503967" y="120046"/>
                </a:lnTo>
                <a:lnTo>
                  <a:pt x="453184" y="114817"/>
                </a:lnTo>
                <a:lnTo>
                  <a:pt x="404677" y="109378"/>
                </a:lnTo>
                <a:lnTo>
                  <a:pt x="358521" y="103737"/>
                </a:lnTo>
                <a:lnTo>
                  <a:pt x="314792" y="97901"/>
                </a:lnTo>
                <a:lnTo>
                  <a:pt x="273567" y="91879"/>
                </a:lnTo>
                <a:lnTo>
                  <a:pt x="234921" y="85677"/>
                </a:lnTo>
                <a:lnTo>
                  <a:pt x="165671" y="72766"/>
                </a:lnTo>
                <a:lnTo>
                  <a:pt x="107650" y="59227"/>
                </a:lnTo>
                <a:lnTo>
                  <a:pt x="61464" y="45121"/>
                </a:lnTo>
                <a:lnTo>
                  <a:pt x="15707" y="23029"/>
                </a:lnTo>
                <a:lnTo>
                  <a:pt x="1770" y="7768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1971" y="1917573"/>
            <a:ext cx="3441700" cy="1019175"/>
          </a:xfrm>
          <a:custGeom>
            <a:avLst/>
            <a:gdLst/>
            <a:ahLst/>
            <a:cxnLst/>
            <a:rect l="l" t="t" r="r" b="b"/>
            <a:pathLst>
              <a:path w="3441700" h="1019175">
                <a:moveTo>
                  <a:pt x="0" y="169799"/>
                </a:moveTo>
                <a:lnTo>
                  <a:pt x="27722" y="139290"/>
                </a:lnTo>
                <a:lnTo>
                  <a:pt x="83039" y="117557"/>
                </a:lnTo>
                <a:lnTo>
                  <a:pt x="135219" y="103727"/>
                </a:lnTo>
                <a:lnTo>
                  <a:pt x="198931" y="90494"/>
                </a:lnTo>
                <a:lnTo>
                  <a:pt x="273567" y="77919"/>
                </a:lnTo>
                <a:lnTo>
                  <a:pt x="314792" y="71897"/>
                </a:lnTo>
                <a:lnTo>
                  <a:pt x="358521" y="66061"/>
                </a:lnTo>
                <a:lnTo>
                  <a:pt x="404677" y="60420"/>
                </a:lnTo>
                <a:lnTo>
                  <a:pt x="453184" y="54981"/>
                </a:lnTo>
                <a:lnTo>
                  <a:pt x="503967" y="49752"/>
                </a:lnTo>
                <a:lnTo>
                  <a:pt x="556950" y="44739"/>
                </a:lnTo>
                <a:lnTo>
                  <a:pt x="612056" y="39951"/>
                </a:lnTo>
                <a:lnTo>
                  <a:pt x="669210" y="35395"/>
                </a:lnTo>
                <a:lnTo>
                  <a:pt x="728335" y="31078"/>
                </a:lnTo>
                <a:lnTo>
                  <a:pt x="789357" y="27009"/>
                </a:lnTo>
                <a:lnTo>
                  <a:pt x="852198" y="23193"/>
                </a:lnTo>
                <a:lnTo>
                  <a:pt x="916783" y="19640"/>
                </a:lnTo>
                <a:lnTo>
                  <a:pt x="983036" y="16357"/>
                </a:lnTo>
                <a:lnTo>
                  <a:pt x="1050881" y="13350"/>
                </a:lnTo>
                <a:lnTo>
                  <a:pt x="1120242" y="10628"/>
                </a:lnTo>
                <a:lnTo>
                  <a:pt x="1191043" y="8199"/>
                </a:lnTo>
                <a:lnTo>
                  <a:pt x="1263209" y="6068"/>
                </a:lnTo>
                <a:lnTo>
                  <a:pt x="1336662" y="4245"/>
                </a:lnTo>
                <a:lnTo>
                  <a:pt x="1411328" y="2737"/>
                </a:lnTo>
                <a:lnTo>
                  <a:pt x="1487130" y="1551"/>
                </a:lnTo>
                <a:lnTo>
                  <a:pt x="1563993" y="694"/>
                </a:lnTo>
                <a:lnTo>
                  <a:pt x="1641840" y="174"/>
                </a:lnTo>
                <a:lnTo>
                  <a:pt x="1720596" y="0"/>
                </a:lnTo>
                <a:lnTo>
                  <a:pt x="1799351" y="174"/>
                </a:lnTo>
                <a:lnTo>
                  <a:pt x="1877198" y="694"/>
                </a:lnTo>
                <a:lnTo>
                  <a:pt x="1954061" y="1551"/>
                </a:lnTo>
                <a:lnTo>
                  <a:pt x="2029863" y="2737"/>
                </a:lnTo>
                <a:lnTo>
                  <a:pt x="2104529" y="4245"/>
                </a:lnTo>
                <a:lnTo>
                  <a:pt x="2177982" y="6068"/>
                </a:lnTo>
                <a:lnTo>
                  <a:pt x="2250148" y="8199"/>
                </a:lnTo>
                <a:lnTo>
                  <a:pt x="2320949" y="10628"/>
                </a:lnTo>
                <a:lnTo>
                  <a:pt x="2390310" y="13350"/>
                </a:lnTo>
                <a:lnTo>
                  <a:pt x="2458155" y="16357"/>
                </a:lnTo>
                <a:lnTo>
                  <a:pt x="2524408" y="19640"/>
                </a:lnTo>
                <a:lnTo>
                  <a:pt x="2588993" y="23193"/>
                </a:lnTo>
                <a:lnTo>
                  <a:pt x="2651834" y="27009"/>
                </a:lnTo>
                <a:lnTo>
                  <a:pt x="2712856" y="31078"/>
                </a:lnTo>
                <a:lnTo>
                  <a:pt x="2771981" y="35395"/>
                </a:lnTo>
                <a:lnTo>
                  <a:pt x="2829135" y="39951"/>
                </a:lnTo>
                <a:lnTo>
                  <a:pt x="2884241" y="44739"/>
                </a:lnTo>
                <a:lnTo>
                  <a:pt x="2937224" y="49752"/>
                </a:lnTo>
                <a:lnTo>
                  <a:pt x="2988007" y="54981"/>
                </a:lnTo>
                <a:lnTo>
                  <a:pt x="3036514" y="60420"/>
                </a:lnTo>
                <a:lnTo>
                  <a:pt x="3082670" y="66061"/>
                </a:lnTo>
                <a:lnTo>
                  <a:pt x="3126399" y="71897"/>
                </a:lnTo>
                <a:lnTo>
                  <a:pt x="3167624" y="77919"/>
                </a:lnTo>
                <a:lnTo>
                  <a:pt x="3206270" y="84121"/>
                </a:lnTo>
                <a:lnTo>
                  <a:pt x="3275520" y="97032"/>
                </a:lnTo>
                <a:lnTo>
                  <a:pt x="3333541" y="110571"/>
                </a:lnTo>
                <a:lnTo>
                  <a:pt x="3379727" y="124677"/>
                </a:lnTo>
                <a:lnTo>
                  <a:pt x="3425484" y="146769"/>
                </a:lnTo>
                <a:lnTo>
                  <a:pt x="3441192" y="169799"/>
                </a:lnTo>
                <a:lnTo>
                  <a:pt x="3441192" y="848994"/>
                </a:lnTo>
                <a:lnTo>
                  <a:pt x="3413469" y="879503"/>
                </a:lnTo>
                <a:lnTo>
                  <a:pt x="3358152" y="901236"/>
                </a:lnTo>
                <a:lnTo>
                  <a:pt x="3305972" y="915066"/>
                </a:lnTo>
                <a:lnTo>
                  <a:pt x="3242260" y="928299"/>
                </a:lnTo>
                <a:lnTo>
                  <a:pt x="3167624" y="940874"/>
                </a:lnTo>
                <a:lnTo>
                  <a:pt x="3126399" y="946896"/>
                </a:lnTo>
                <a:lnTo>
                  <a:pt x="3082670" y="952732"/>
                </a:lnTo>
                <a:lnTo>
                  <a:pt x="3036514" y="958373"/>
                </a:lnTo>
                <a:lnTo>
                  <a:pt x="2988007" y="963812"/>
                </a:lnTo>
                <a:lnTo>
                  <a:pt x="2937224" y="969041"/>
                </a:lnTo>
                <a:lnTo>
                  <a:pt x="2884241" y="974054"/>
                </a:lnTo>
                <a:lnTo>
                  <a:pt x="2829135" y="978842"/>
                </a:lnTo>
                <a:lnTo>
                  <a:pt x="2771981" y="983398"/>
                </a:lnTo>
                <a:lnTo>
                  <a:pt x="2712856" y="987715"/>
                </a:lnTo>
                <a:lnTo>
                  <a:pt x="2651834" y="991784"/>
                </a:lnTo>
                <a:lnTo>
                  <a:pt x="2588993" y="995600"/>
                </a:lnTo>
                <a:lnTo>
                  <a:pt x="2524408" y="999153"/>
                </a:lnTo>
                <a:lnTo>
                  <a:pt x="2458155" y="1002436"/>
                </a:lnTo>
                <a:lnTo>
                  <a:pt x="2390310" y="1005443"/>
                </a:lnTo>
                <a:lnTo>
                  <a:pt x="2320949" y="1008165"/>
                </a:lnTo>
                <a:lnTo>
                  <a:pt x="2250148" y="1010594"/>
                </a:lnTo>
                <a:lnTo>
                  <a:pt x="2177982" y="1012725"/>
                </a:lnTo>
                <a:lnTo>
                  <a:pt x="2104529" y="1014548"/>
                </a:lnTo>
                <a:lnTo>
                  <a:pt x="2029863" y="1016056"/>
                </a:lnTo>
                <a:lnTo>
                  <a:pt x="1954061" y="1017242"/>
                </a:lnTo>
                <a:lnTo>
                  <a:pt x="1877198" y="1018099"/>
                </a:lnTo>
                <a:lnTo>
                  <a:pt x="1799351" y="1018619"/>
                </a:lnTo>
                <a:lnTo>
                  <a:pt x="1720596" y="1018793"/>
                </a:lnTo>
                <a:lnTo>
                  <a:pt x="1641840" y="1018619"/>
                </a:lnTo>
                <a:lnTo>
                  <a:pt x="1563993" y="1018099"/>
                </a:lnTo>
                <a:lnTo>
                  <a:pt x="1487130" y="1017242"/>
                </a:lnTo>
                <a:lnTo>
                  <a:pt x="1411328" y="1016056"/>
                </a:lnTo>
                <a:lnTo>
                  <a:pt x="1336662" y="1014548"/>
                </a:lnTo>
                <a:lnTo>
                  <a:pt x="1263209" y="1012725"/>
                </a:lnTo>
                <a:lnTo>
                  <a:pt x="1191043" y="1010594"/>
                </a:lnTo>
                <a:lnTo>
                  <a:pt x="1120242" y="1008165"/>
                </a:lnTo>
                <a:lnTo>
                  <a:pt x="1050881" y="1005443"/>
                </a:lnTo>
                <a:lnTo>
                  <a:pt x="983036" y="1002436"/>
                </a:lnTo>
                <a:lnTo>
                  <a:pt x="916783" y="999153"/>
                </a:lnTo>
                <a:lnTo>
                  <a:pt x="852198" y="995600"/>
                </a:lnTo>
                <a:lnTo>
                  <a:pt x="789357" y="991784"/>
                </a:lnTo>
                <a:lnTo>
                  <a:pt x="728335" y="987715"/>
                </a:lnTo>
                <a:lnTo>
                  <a:pt x="669210" y="983398"/>
                </a:lnTo>
                <a:lnTo>
                  <a:pt x="612056" y="978842"/>
                </a:lnTo>
                <a:lnTo>
                  <a:pt x="556950" y="974054"/>
                </a:lnTo>
                <a:lnTo>
                  <a:pt x="503967" y="969041"/>
                </a:lnTo>
                <a:lnTo>
                  <a:pt x="453184" y="963812"/>
                </a:lnTo>
                <a:lnTo>
                  <a:pt x="404677" y="958373"/>
                </a:lnTo>
                <a:lnTo>
                  <a:pt x="358521" y="952732"/>
                </a:lnTo>
                <a:lnTo>
                  <a:pt x="314792" y="946896"/>
                </a:lnTo>
                <a:lnTo>
                  <a:pt x="273567" y="940874"/>
                </a:lnTo>
                <a:lnTo>
                  <a:pt x="234921" y="934672"/>
                </a:lnTo>
                <a:lnTo>
                  <a:pt x="165671" y="921761"/>
                </a:lnTo>
                <a:lnTo>
                  <a:pt x="107650" y="908222"/>
                </a:lnTo>
                <a:lnTo>
                  <a:pt x="61464" y="894116"/>
                </a:lnTo>
                <a:lnTo>
                  <a:pt x="15707" y="872024"/>
                </a:lnTo>
                <a:lnTo>
                  <a:pt x="0" y="848994"/>
                </a:lnTo>
                <a:lnTo>
                  <a:pt x="0" y="16979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82918" y="2347214"/>
            <a:ext cx="477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57215" y="3104388"/>
            <a:ext cx="3377184" cy="1772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57215" y="3104388"/>
            <a:ext cx="3377565" cy="177292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HDD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21985" y="2286000"/>
            <a:ext cx="392429" cy="2804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1985" y="2286000"/>
            <a:ext cx="392430" cy="280670"/>
          </a:xfrm>
          <a:custGeom>
            <a:avLst/>
            <a:gdLst/>
            <a:ahLst/>
            <a:cxnLst/>
            <a:rect l="l" t="t" r="r" b="b"/>
            <a:pathLst>
              <a:path w="392429" h="280669">
                <a:moveTo>
                  <a:pt x="0" y="280415"/>
                </a:moveTo>
                <a:lnTo>
                  <a:pt x="392429" y="280415"/>
                </a:lnTo>
                <a:lnTo>
                  <a:pt x="392429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74385" y="2438400"/>
            <a:ext cx="392429" cy="2804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74385" y="2438400"/>
            <a:ext cx="392430" cy="280670"/>
          </a:xfrm>
          <a:custGeom>
            <a:avLst/>
            <a:gdLst/>
            <a:ahLst/>
            <a:cxnLst/>
            <a:rect l="l" t="t" r="r" b="b"/>
            <a:pathLst>
              <a:path w="392429" h="280669">
                <a:moveTo>
                  <a:pt x="0" y="280415"/>
                </a:moveTo>
                <a:lnTo>
                  <a:pt x="392429" y="280415"/>
                </a:lnTo>
                <a:lnTo>
                  <a:pt x="392429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416" y="2279904"/>
            <a:ext cx="393192" cy="2811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38416" y="2279904"/>
            <a:ext cx="393700" cy="281305"/>
          </a:xfrm>
          <a:custGeom>
            <a:avLst/>
            <a:gdLst/>
            <a:ahLst/>
            <a:cxnLst/>
            <a:rect l="l" t="t" r="r" b="b"/>
            <a:pathLst>
              <a:path w="393700" h="281305">
                <a:moveTo>
                  <a:pt x="0" y="281177"/>
                </a:moveTo>
                <a:lnTo>
                  <a:pt x="393192" y="281177"/>
                </a:lnTo>
                <a:lnTo>
                  <a:pt x="393192" y="0"/>
                </a:lnTo>
                <a:lnTo>
                  <a:pt x="0" y="0"/>
                </a:lnTo>
                <a:lnTo>
                  <a:pt x="0" y="281177"/>
                </a:lnTo>
                <a:close/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16418" y="2235707"/>
            <a:ext cx="393192" cy="2811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16418" y="2235707"/>
            <a:ext cx="393700" cy="281305"/>
          </a:xfrm>
          <a:custGeom>
            <a:avLst/>
            <a:gdLst/>
            <a:ahLst/>
            <a:cxnLst/>
            <a:rect l="l" t="t" r="r" b="b"/>
            <a:pathLst>
              <a:path w="393700" h="281305">
                <a:moveTo>
                  <a:pt x="0" y="281177"/>
                </a:moveTo>
                <a:lnTo>
                  <a:pt x="393192" y="281177"/>
                </a:lnTo>
                <a:lnTo>
                  <a:pt x="393192" y="0"/>
                </a:lnTo>
                <a:lnTo>
                  <a:pt x="0" y="0"/>
                </a:lnTo>
                <a:lnTo>
                  <a:pt x="0" y="281177"/>
                </a:lnTo>
                <a:close/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39205" y="2366010"/>
            <a:ext cx="393191" cy="2811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39205" y="2366010"/>
            <a:ext cx="393700" cy="281305"/>
          </a:xfrm>
          <a:custGeom>
            <a:avLst/>
            <a:gdLst/>
            <a:ahLst/>
            <a:cxnLst/>
            <a:rect l="l" t="t" r="r" b="b"/>
            <a:pathLst>
              <a:path w="393700" h="281305">
                <a:moveTo>
                  <a:pt x="0" y="281177"/>
                </a:moveTo>
                <a:lnTo>
                  <a:pt x="393191" y="281177"/>
                </a:lnTo>
                <a:lnTo>
                  <a:pt x="393191" y="0"/>
                </a:lnTo>
                <a:lnTo>
                  <a:pt x="0" y="0"/>
                </a:lnTo>
                <a:lnTo>
                  <a:pt x="0" y="281177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14009" y="3236214"/>
            <a:ext cx="393191" cy="2811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14009" y="3236214"/>
            <a:ext cx="393700" cy="281305"/>
          </a:xfrm>
          <a:custGeom>
            <a:avLst/>
            <a:gdLst/>
            <a:ahLst/>
            <a:cxnLst/>
            <a:rect l="l" t="t" r="r" b="b"/>
            <a:pathLst>
              <a:path w="393700" h="281304">
                <a:moveTo>
                  <a:pt x="0" y="281177"/>
                </a:moveTo>
                <a:lnTo>
                  <a:pt x="393191" y="281177"/>
                </a:lnTo>
                <a:lnTo>
                  <a:pt x="393191" y="0"/>
                </a:lnTo>
                <a:lnTo>
                  <a:pt x="0" y="0"/>
                </a:lnTo>
                <a:lnTo>
                  <a:pt x="0" y="281177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67984" y="3236214"/>
            <a:ext cx="392429" cy="2811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67984" y="3236214"/>
            <a:ext cx="392430" cy="281305"/>
          </a:xfrm>
          <a:custGeom>
            <a:avLst/>
            <a:gdLst/>
            <a:ahLst/>
            <a:cxnLst/>
            <a:rect l="l" t="t" r="r" b="b"/>
            <a:pathLst>
              <a:path w="392429" h="281304">
                <a:moveTo>
                  <a:pt x="0" y="281177"/>
                </a:moveTo>
                <a:lnTo>
                  <a:pt x="392429" y="281177"/>
                </a:lnTo>
                <a:lnTo>
                  <a:pt x="392429" y="0"/>
                </a:lnTo>
                <a:lnTo>
                  <a:pt x="0" y="0"/>
                </a:lnTo>
                <a:lnTo>
                  <a:pt x="0" y="281177"/>
                </a:lnTo>
                <a:close/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21195" y="3236214"/>
            <a:ext cx="393192" cy="28117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21195" y="3236214"/>
            <a:ext cx="393700" cy="281305"/>
          </a:xfrm>
          <a:custGeom>
            <a:avLst/>
            <a:gdLst/>
            <a:ahLst/>
            <a:cxnLst/>
            <a:rect l="l" t="t" r="r" b="b"/>
            <a:pathLst>
              <a:path w="393700" h="281304">
                <a:moveTo>
                  <a:pt x="0" y="281177"/>
                </a:moveTo>
                <a:lnTo>
                  <a:pt x="393192" y="281177"/>
                </a:lnTo>
                <a:lnTo>
                  <a:pt x="393192" y="0"/>
                </a:lnTo>
                <a:lnTo>
                  <a:pt x="0" y="0"/>
                </a:lnTo>
                <a:lnTo>
                  <a:pt x="0" y="281177"/>
                </a:lnTo>
                <a:close/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74407" y="3236214"/>
            <a:ext cx="393192" cy="28117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74407" y="3236214"/>
            <a:ext cx="393700" cy="281305"/>
          </a:xfrm>
          <a:custGeom>
            <a:avLst/>
            <a:gdLst/>
            <a:ahLst/>
            <a:cxnLst/>
            <a:rect l="l" t="t" r="r" b="b"/>
            <a:pathLst>
              <a:path w="393700" h="281304">
                <a:moveTo>
                  <a:pt x="0" y="281177"/>
                </a:moveTo>
                <a:lnTo>
                  <a:pt x="393192" y="281177"/>
                </a:lnTo>
                <a:lnTo>
                  <a:pt x="393192" y="0"/>
                </a:lnTo>
                <a:lnTo>
                  <a:pt x="0" y="0"/>
                </a:lnTo>
                <a:lnTo>
                  <a:pt x="0" y="281177"/>
                </a:lnTo>
                <a:close/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66409" y="3388614"/>
            <a:ext cx="393191" cy="2811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66409" y="3388614"/>
            <a:ext cx="393700" cy="281305"/>
          </a:xfrm>
          <a:custGeom>
            <a:avLst/>
            <a:gdLst/>
            <a:ahLst/>
            <a:cxnLst/>
            <a:rect l="l" t="t" r="r" b="b"/>
            <a:pathLst>
              <a:path w="393700" h="281304">
                <a:moveTo>
                  <a:pt x="0" y="281178"/>
                </a:moveTo>
                <a:lnTo>
                  <a:pt x="393191" y="281178"/>
                </a:lnTo>
                <a:lnTo>
                  <a:pt x="393191" y="0"/>
                </a:lnTo>
                <a:lnTo>
                  <a:pt x="0" y="0"/>
                </a:lnTo>
                <a:lnTo>
                  <a:pt x="0" y="28117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20384" y="3388614"/>
            <a:ext cx="392430" cy="2811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20384" y="3388614"/>
            <a:ext cx="392430" cy="281305"/>
          </a:xfrm>
          <a:custGeom>
            <a:avLst/>
            <a:gdLst/>
            <a:ahLst/>
            <a:cxnLst/>
            <a:rect l="l" t="t" r="r" b="b"/>
            <a:pathLst>
              <a:path w="392429" h="281304">
                <a:moveTo>
                  <a:pt x="0" y="281178"/>
                </a:moveTo>
                <a:lnTo>
                  <a:pt x="392430" y="281178"/>
                </a:lnTo>
                <a:lnTo>
                  <a:pt x="392430" y="0"/>
                </a:lnTo>
                <a:lnTo>
                  <a:pt x="0" y="0"/>
                </a:lnTo>
                <a:lnTo>
                  <a:pt x="0" y="28117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73595" y="3388614"/>
            <a:ext cx="393192" cy="2811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73595" y="3388614"/>
            <a:ext cx="393700" cy="281305"/>
          </a:xfrm>
          <a:custGeom>
            <a:avLst/>
            <a:gdLst/>
            <a:ahLst/>
            <a:cxnLst/>
            <a:rect l="l" t="t" r="r" b="b"/>
            <a:pathLst>
              <a:path w="393700" h="281304">
                <a:moveTo>
                  <a:pt x="0" y="281178"/>
                </a:moveTo>
                <a:lnTo>
                  <a:pt x="393192" y="281178"/>
                </a:lnTo>
                <a:lnTo>
                  <a:pt x="393192" y="0"/>
                </a:lnTo>
                <a:lnTo>
                  <a:pt x="0" y="0"/>
                </a:lnTo>
                <a:lnTo>
                  <a:pt x="0" y="28117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26807" y="3388614"/>
            <a:ext cx="393192" cy="2811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26807" y="3388614"/>
            <a:ext cx="393700" cy="281305"/>
          </a:xfrm>
          <a:custGeom>
            <a:avLst/>
            <a:gdLst/>
            <a:ahLst/>
            <a:cxnLst/>
            <a:rect l="l" t="t" r="r" b="b"/>
            <a:pathLst>
              <a:path w="393700" h="281304">
                <a:moveTo>
                  <a:pt x="0" y="281178"/>
                </a:moveTo>
                <a:lnTo>
                  <a:pt x="393192" y="281178"/>
                </a:lnTo>
                <a:lnTo>
                  <a:pt x="393192" y="0"/>
                </a:lnTo>
                <a:lnTo>
                  <a:pt x="0" y="0"/>
                </a:lnTo>
                <a:lnTo>
                  <a:pt x="0" y="28117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18809" y="3541014"/>
            <a:ext cx="393191" cy="2811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8809" y="3541014"/>
            <a:ext cx="393700" cy="281305"/>
          </a:xfrm>
          <a:custGeom>
            <a:avLst/>
            <a:gdLst/>
            <a:ahLst/>
            <a:cxnLst/>
            <a:rect l="l" t="t" r="r" b="b"/>
            <a:pathLst>
              <a:path w="393700" h="281304">
                <a:moveTo>
                  <a:pt x="0" y="281178"/>
                </a:moveTo>
                <a:lnTo>
                  <a:pt x="393191" y="281178"/>
                </a:lnTo>
                <a:lnTo>
                  <a:pt x="393191" y="0"/>
                </a:lnTo>
                <a:lnTo>
                  <a:pt x="0" y="0"/>
                </a:lnTo>
                <a:lnTo>
                  <a:pt x="0" y="28117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72784" y="3541014"/>
            <a:ext cx="392430" cy="2811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72784" y="3541014"/>
            <a:ext cx="392430" cy="281305"/>
          </a:xfrm>
          <a:custGeom>
            <a:avLst/>
            <a:gdLst/>
            <a:ahLst/>
            <a:cxnLst/>
            <a:rect l="l" t="t" r="r" b="b"/>
            <a:pathLst>
              <a:path w="392429" h="281304">
                <a:moveTo>
                  <a:pt x="0" y="281178"/>
                </a:moveTo>
                <a:lnTo>
                  <a:pt x="392430" y="281178"/>
                </a:lnTo>
                <a:lnTo>
                  <a:pt x="392430" y="0"/>
                </a:lnTo>
                <a:lnTo>
                  <a:pt x="0" y="0"/>
                </a:lnTo>
                <a:lnTo>
                  <a:pt x="0" y="28117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25995" y="3541014"/>
            <a:ext cx="393192" cy="2811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25995" y="3541014"/>
            <a:ext cx="393700" cy="281305"/>
          </a:xfrm>
          <a:custGeom>
            <a:avLst/>
            <a:gdLst/>
            <a:ahLst/>
            <a:cxnLst/>
            <a:rect l="l" t="t" r="r" b="b"/>
            <a:pathLst>
              <a:path w="393700" h="281304">
                <a:moveTo>
                  <a:pt x="0" y="281178"/>
                </a:moveTo>
                <a:lnTo>
                  <a:pt x="393192" y="281178"/>
                </a:lnTo>
                <a:lnTo>
                  <a:pt x="393192" y="0"/>
                </a:lnTo>
                <a:lnTo>
                  <a:pt x="0" y="0"/>
                </a:lnTo>
                <a:lnTo>
                  <a:pt x="0" y="28117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79207" y="3541014"/>
            <a:ext cx="393192" cy="28117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79207" y="3541014"/>
            <a:ext cx="393700" cy="281305"/>
          </a:xfrm>
          <a:custGeom>
            <a:avLst/>
            <a:gdLst/>
            <a:ahLst/>
            <a:cxnLst/>
            <a:rect l="l" t="t" r="r" b="b"/>
            <a:pathLst>
              <a:path w="393700" h="281304">
                <a:moveTo>
                  <a:pt x="0" y="281178"/>
                </a:moveTo>
                <a:lnTo>
                  <a:pt x="393192" y="281178"/>
                </a:lnTo>
                <a:lnTo>
                  <a:pt x="393192" y="0"/>
                </a:lnTo>
                <a:lnTo>
                  <a:pt x="0" y="0"/>
                </a:lnTo>
                <a:lnTo>
                  <a:pt x="0" y="28117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71209" y="3693414"/>
            <a:ext cx="393191" cy="2811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71209" y="3693414"/>
            <a:ext cx="393700" cy="281305"/>
          </a:xfrm>
          <a:custGeom>
            <a:avLst/>
            <a:gdLst/>
            <a:ahLst/>
            <a:cxnLst/>
            <a:rect l="l" t="t" r="r" b="b"/>
            <a:pathLst>
              <a:path w="393700" h="281304">
                <a:moveTo>
                  <a:pt x="0" y="281178"/>
                </a:moveTo>
                <a:lnTo>
                  <a:pt x="393191" y="281178"/>
                </a:lnTo>
                <a:lnTo>
                  <a:pt x="393191" y="0"/>
                </a:lnTo>
                <a:lnTo>
                  <a:pt x="0" y="0"/>
                </a:lnTo>
                <a:lnTo>
                  <a:pt x="0" y="28117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25184" y="3693414"/>
            <a:ext cx="392430" cy="2811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25184" y="3693414"/>
            <a:ext cx="392430" cy="281305"/>
          </a:xfrm>
          <a:custGeom>
            <a:avLst/>
            <a:gdLst/>
            <a:ahLst/>
            <a:cxnLst/>
            <a:rect l="l" t="t" r="r" b="b"/>
            <a:pathLst>
              <a:path w="392429" h="281304">
                <a:moveTo>
                  <a:pt x="0" y="281178"/>
                </a:moveTo>
                <a:lnTo>
                  <a:pt x="392430" y="281178"/>
                </a:lnTo>
                <a:lnTo>
                  <a:pt x="392430" y="0"/>
                </a:lnTo>
                <a:lnTo>
                  <a:pt x="0" y="0"/>
                </a:lnTo>
                <a:lnTo>
                  <a:pt x="0" y="28117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78395" y="3693414"/>
            <a:ext cx="393192" cy="28117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78395" y="3693414"/>
            <a:ext cx="393700" cy="281305"/>
          </a:xfrm>
          <a:custGeom>
            <a:avLst/>
            <a:gdLst/>
            <a:ahLst/>
            <a:cxnLst/>
            <a:rect l="l" t="t" r="r" b="b"/>
            <a:pathLst>
              <a:path w="393700" h="281304">
                <a:moveTo>
                  <a:pt x="0" y="281178"/>
                </a:moveTo>
                <a:lnTo>
                  <a:pt x="393192" y="281178"/>
                </a:lnTo>
                <a:lnTo>
                  <a:pt x="393192" y="0"/>
                </a:lnTo>
                <a:lnTo>
                  <a:pt x="0" y="0"/>
                </a:lnTo>
                <a:lnTo>
                  <a:pt x="0" y="28117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31607" y="3693414"/>
            <a:ext cx="393192" cy="28117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31607" y="3693414"/>
            <a:ext cx="393700" cy="281305"/>
          </a:xfrm>
          <a:custGeom>
            <a:avLst/>
            <a:gdLst/>
            <a:ahLst/>
            <a:cxnLst/>
            <a:rect l="l" t="t" r="r" b="b"/>
            <a:pathLst>
              <a:path w="393700" h="281304">
                <a:moveTo>
                  <a:pt x="0" y="281178"/>
                </a:moveTo>
                <a:lnTo>
                  <a:pt x="393192" y="281178"/>
                </a:lnTo>
                <a:lnTo>
                  <a:pt x="393192" y="0"/>
                </a:lnTo>
                <a:lnTo>
                  <a:pt x="0" y="0"/>
                </a:lnTo>
                <a:lnTo>
                  <a:pt x="0" y="28117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23609" y="3845814"/>
            <a:ext cx="393191" cy="2811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23609" y="3845814"/>
            <a:ext cx="393700" cy="281305"/>
          </a:xfrm>
          <a:custGeom>
            <a:avLst/>
            <a:gdLst/>
            <a:ahLst/>
            <a:cxnLst/>
            <a:rect l="l" t="t" r="r" b="b"/>
            <a:pathLst>
              <a:path w="393700" h="281304">
                <a:moveTo>
                  <a:pt x="0" y="281178"/>
                </a:moveTo>
                <a:lnTo>
                  <a:pt x="393191" y="281178"/>
                </a:lnTo>
                <a:lnTo>
                  <a:pt x="393191" y="0"/>
                </a:lnTo>
                <a:lnTo>
                  <a:pt x="0" y="0"/>
                </a:lnTo>
                <a:lnTo>
                  <a:pt x="0" y="28117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77583" y="3845814"/>
            <a:ext cx="392429" cy="2811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77583" y="3845814"/>
            <a:ext cx="392430" cy="281305"/>
          </a:xfrm>
          <a:custGeom>
            <a:avLst/>
            <a:gdLst/>
            <a:ahLst/>
            <a:cxnLst/>
            <a:rect l="l" t="t" r="r" b="b"/>
            <a:pathLst>
              <a:path w="392429" h="281304">
                <a:moveTo>
                  <a:pt x="0" y="281178"/>
                </a:moveTo>
                <a:lnTo>
                  <a:pt x="392429" y="281178"/>
                </a:lnTo>
                <a:lnTo>
                  <a:pt x="392429" y="0"/>
                </a:lnTo>
                <a:lnTo>
                  <a:pt x="0" y="0"/>
                </a:lnTo>
                <a:lnTo>
                  <a:pt x="0" y="28117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30795" y="3845814"/>
            <a:ext cx="393192" cy="28117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30795" y="3845814"/>
            <a:ext cx="393700" cy="281305"/>
          </a:xfrm>
          <a:custGeom>
            <a:avLst/>
            <a:gdLst/>
            <a:ahLst/>
            <a:cxnLst/>
            <a:rect l="l" t="t" r="r" b="b"/>
            <a:pathLst>
              <a:path w="393700" h="281304">
                <a:moveTo>
                  <a:pt x="0" y="281178"/>
                </a:moveTo>
                <a:lnTo>
                  <a:pt x="393192" y="281178"/>
                </a:lnTo>
                <a:lnTo>
                  <a:pt x="393192" y="0"/>
                </a:lnTo>
                <a:lnTo>
                  <a:pt x="0" y="0"/>
                </a:lnTo>
                <a:lnTo>
                  <a:pt x="0" y="28117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84007" y="3845814"/>
            <a:ext cx="393192" cy="28117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84007" y="3845814"/>
            <a:ext cx="393700" cy="281305"/>
          </a:xfrm>
          <a:custGeom>
            <a:avLst/>
            <a:gdLst/>
            <a:ahLst/>
            <a:cxnLst/>
            <a:rect l="l" t="t" r="r" b="b"/>
            <a:pathLst>
              <a:path w="393700" h="281304">
                <a:moveTo>
                  <a:pt x="0" y="281178"/>
                </a:moveTo>
                <a:lnTo>
                  <a:pt x="393192" y="281178"/>
                </a:lnTo>
                <a:lnTo>
                  <a:pt x="393192" y="0"/>
                </a:lnTo>
                <a:lnTo>
                  <a:pt x="0" y="0"/>
                </a:lnTo>
                <a:lnTo>
                  <a:pt x="0" y="28117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76009" y="3998214"/>
            <a:ext cx="393191" cy="2811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76009" y="3998214"/>
            <a:ext cx="393700" cy="281305"/>
          </a:xfrm>
          <a:custGeom>
            <a:avLst/>
            <a:gdLst/>
            <a:ahLst/>
            <a:cxnLst/>
            <a:rect l="l" t="t" r="r" b="b"/>
            <a:pathLst>
              <a:path w="393700" h="281304">
                <a:moveTo>
                  <a:pt x="0" y="281178"/>
                </a:moveTo>
                <a:lnTo>
                  <a:pt x="393191" y="281178"/>
                </a:lnTo>
                <a:lnTo>
                  <a:pt x="393191" y="0"/>
                </a:lnTo>
                <a:lnTo>
                  <a:pt x="0" y="0"/>
                </a:lnTo>
                <a:lnTo>
                  <a:pt x="0" y="28117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29983" y="3998214"/>
            <a:ext cx="392429" cy="2811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29983" y="3998214"/>
            <a:ext cx="392430" cy="281305"/>
          </a:xfrm>
          <a:custGeom>
            <a:avLst/>
            <a:gdLst/>
            <a:ahLst/>
            <a:cxnLst/>
            <a:rect l="l" t="t" r="r" b="b"/>
            <a:pathLst>
              <a:path w="392429" h="281304">
                <a:moveTo>
                  <a:pt x="0" y="281178"/>
                </a:moveTo>
                <a:lnTo>
                  <a:pt x="392429" y="281178"/>
                </a:lnTo>
                <a:lnTo>
                  <a:pt x="392429" y="0"/>
                </a:lnTo>
                <a:lnTo>
                  <a:pt x="0" y="0"/>
                </a:lnTo>
                <a:lnTo>
                  <a:pt x="0" y="28117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83195" y="3998214"/>
            <a:ext cx="393192" cy="28117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83195" y="3998214"/>
            <a:ext cx="393700" cy="281305"/>
          </a:xfrm>
          <a:custGeom>
            <a:avLst/>
            <a:gdLst/>
            <a:ahLst/>
            <a:cxnLst/>
            <a:rect l="l" t="t" r="r" b="b"/>
            <a:pathLst>
              <a:path w="393700" h="281304">
                <a:moveTo>
                  <a:pt x="0" y="281178"/>
                </a:moveTo>
                <a:lnTo>
                  <a:pt x="393192" y="281178"/>
                </a:lnTo>
                <a:lnTo>
                  <a:pt x="393192" y="0"/>
                </a:lnTo>
                <a:lnTo>
                  <a:pt x="0" y="0"/>
                </a:lnTo>
                <a:lnTo>
                  <a:pt x="0" y="28117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836407" y="3998214"/>
            <a:ext cx="393192" cy="28117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836407" y="3998214"/>
            <a:ext cx="393700" cy="281305"/>
          </a:xfrm>
          <a:custGeom>
            <a:avLst/>
            <a:gdLst/>
            <a:ahLst/>
            <a:cxnLst/>
            <a:rect l="l" t="t" r="r" b="b"/>
            <a:pathLst>
              <a:path w="393700" h="281304">
                <a:moveTo>
                  <a:pt x="0" y="281178"/>
                </a:moveTo>
                <a:lnTo>
                  <a:pt x="393192" y="281178"/>
                </a:lnTo>
                <a:lnTo>
                  <a:pt x="393192" y="0"/>
                </a:lnTo>
                <a:lnTo>
                  <a:pt x="0" y="0"/>
                </a:lnTo>
                <a:lnTo>
                  <a:pt x="0" y="28117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91605" y="2518410"/>
            <a:ext cx="393191" cy="2811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91605" y="2518410"/>
            <a:ext cx="393700" cy="281305"/>
          </a:xfrm>
          <a:custGeom>
            <a:avLst/>
            <a:gdLst/>
            <a:ahLst/>
            <a:cxnLst/>
            <a:rect l="l" t="t" r="r" b="b"/>
            <a:pathLst>
              <a:path w="393700" h="281305">
                <a:moveTo>
                  <a:pt x="0" y="281177"/>
                </a:moveTo>
                <a:lnTo>
                  <a:pt x="393191" y="281177"/>
                </a:lnTo>
                <a:lnTo>
                  <a:pt x="393191" y="0"/>
                </a:lnTo>
                <a:lnTo>
                  <a:pt x="0" y="0"/>
                </a:lnTo>
                <a:lnTo>
                  <a:pt x="0" y="281177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290816" y="2432304"/>
            <a:ext cx="393192" cy="28117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90816" y="2432304"/>
            <a:ext cx="393700" cy="281305"/>
          </a:xfrm>
          <a:custGeom>
            <a:avLst/>
            <a:gdLst/>
            <a:ahLst/>
            <a:cxnLst/>
            <a:rect l="l" t="t" r="r" b="b"/>
            <a:pathLst>
              <a:path w="393700" h="281305">
                <a:moveTo>
                  <a:pt x="0" y="281177"/>
                </a:moveTo>
                <a:lnTo>
                  <a:pt x="393192" y="281177"/>
                </a:lnTo>
                <a:lnTo>
                  <a:pt x="393192" y="0"/>
                </a:lnTo>
                <a:lnTo>
                  <a:pt x="0" y="0"/>
                </a:lnTo>
                <a:lnTo>
                  <a:pt x="0" y="281177"/>
                </a:lnTo>
                <a:close/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068818" y="2388107"/>
            <a:ext cx="393192" cy="2811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068818" y="2388107"/>
            <a:ext cx="393700" cy="281305"/>
          </a:xfrm>
          <a:custGeom>
            <a:avLst/>
            <a:gdLst/>
            <a:ahLst/>
            <a:cxnLst/>
            <a:rect l="l" t="t" r="r" b="b"/>
            <a:pathLst>
              <a:path w="393700" h="281305">
                <a:moveTo>
                  <a:pt x="0" y="281177"/>
                </a:moveTo>
                <a:lnTo>
                  <a:pt x="393192" y="281177"/>
                </a:lnTo>
                <a:lnTo>
                  <a:pt x="393192" y="0"/>
                </a:lnTo>
                <a:lnTo>
                  <a:pt x="0" y="0"/>
                </a:lnTo>
                <a:lnTo>
                  <a:pt x="0" y="281177"/>
                </a:lnTo>
                <a:close/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76" name="object 76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1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228</a:t>
            </a:fld>
            <a:endParaRPr dirty="0"/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2405" y="2406395"/>
            <a:ext cx="4146804" cy="2502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2405" y="2406395"/>
            <a:ext cx="4147185" cy="2502535"/>
          </a:xfrm>
          <a:custGeom>
            <a:avLst/>
            <a:gdLst/>
            <a:ahLst/>
            <a:cxnLst/>
            <a:rect l="l" t="t" r="r" b="b"/>
            <a:pathLst>
              <a:path w="4147185" h="2502535">
                <a:moveTo>
                  <a:pt x="0" y="2502408"/>
                </a:moveTo>
                <a:lnTo>
                  <a:pt x="4146804" y="2502408"/>
                </a:lnTo>
                <a:lnTo>
                  <a:pt x="4146804" y="0"/>
                </a:lnTo>
                <a:lnTo>
                  <a:pt x="0" y="0"/>
                </a:lnTo>
                <a:lnTo>
                  <a:pt x="0" y="250240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5453" y="3082035"/>
            <a:ext cx="41408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5870" marR="1237615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Log0</a:t>
            </a:r>
            <a:r>
              <a:rPr sz="1800" spc="-40" dirty="0">
                <a:latin typeface="Calibri"/>
                <a:cs typeface="Calibri"/>
              </a:rPr>
              <a:t>.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MPLET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  </a:t>
            </a:r>
            <a:r>
              <a:rPr sz="1800" spc="-5" dirty="0">
                <a:latin typeface="Calibri"/>
                <a:cs typeface="Calibri"/>
              </a:rPr>
              <a:t>Log1</a:t>
            </a:r>
            <a:r>
              <a:rPr sz="1800" spc="-40" dirty="0">
                <a:latin typeface="Calibri"/>
                <a:cs typeface="Calibri"/>
              </a:rPr>
              <a:t>.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MPLET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  </a:t>
            </a:r>
            <a:r>
              <a:rPr sz="1800" spc="-5" dirty="0">
                <a:latin typeface="Calibri"/>
                <a:cs typeface="Calibri"/>
              </a:rPr>
              <a:t>Log2</a:t>
            </a:r>
            <a:r>
              <a:rPr sz="1800" spc="-40" dirty="0">
                <a:latin typeface="Calibri"/>
                <a:cs typeface="Calibri"/>
              </a:rPr>
              <a:t>.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MPLET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  </a:t>
            </a:r>
            <a:r>
              <a:rPr sz="1800" spc="-5" dirty="0">
                <a:latin typeface="Calibri"/>
                <a:cs typeface="Calibri"/>
              </a:rPr>
              <a:t>Log3</a:t>
            </a:r>
            <a:r>
              <a:rPr sz="1800" spc="-40" dirty="0">
                <a:latin typeface="Calibri"/>
                <a:cs typeface="Calibri"/>
              </a:rPr>
              <a:t>.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MPLET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5166" y="2390775"/>
            <a:ext cx="1259205" cy="433070"/>
          </a:xfrm>
          <a:custGeom>
            <a:avLst/>
            <a:gdLst/>
            <a:ahLst/>
            <a:cxnLst/>
            <a:rect l="l" t="t" r="r" b="b"/>
            <a:pathLst>
              <a:path w="1259205" h="433069">
                <a:moveTo>
                  <a:pt x="0" y="432815"/>
                </a:moveTo>
                <a:lnTo>
                  <a:pt x="1258823" y="432815"/>
                </a:lnTo>
                <a:lnTo>
                  <a:pt x="1258823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0788" y="2409444"/>
            <a:ext cx="1236980" cy="40767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45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logs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5984" y="2406776"/>
            <a:ext cx="1059180" cy="251079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25971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flume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61579" y="2306192"/>
            <a:ext cx="3698240" cy="2703830"/>
          </a:xfrm>
          <a:custGeom>
            <a:avLst/>
            <a:gdLst/>
            <a:ahLst/>
            <a:cxnLst/>
            <a:rect l="l" t="t" r="r" b="b"/>
            <a:pathLst>
              <a:path w="3698240" h="2703829">
                <a:moveTo>
                  <a:pt x="1848993" y="0"/>
                </a:moveTo>
                <a:lnTo>
                  <a:pt x="1776387" y="340"/>
                </a:lnTo>
                <a:lnTo>
                  <a:pt x="1704490" y="1355"/>
                </a:lnTo>
                <a:lnTo>
                  <a:pt x="1633354" y="3030"/>
                </a:lnTo>
                <a:lnTo>
                  <a:pt x="1563030" y="5354"/>
                </a:lnTo>
                <a:lnTo>
                  <a:pt x="1493570" y="8314"/>
                </a:lnTo>
                <a:lnTo>
                  <a:pt x="1425024" y="11897"/>
                </a:lnTo>
                <a:lnTo>
                  <a:pt x="1357444" y="16091"/>
                </a:lnTo>
                <a:lnTo>
                  <a:pt x="1290882" y="20883"/>
                </a:lnTo>
                <a:lnTo>
                  <a:pt x="1225389" y="26262"/>
                </a:lnTo>
                <a:lnTo>
                  <a:pt x="1161016" y="32214"/>
                </a:lnTo>
                <a:lnTo>
                  <a:pt x="1097815" y="38726"/>
                </a:lnTo>
                <a:lnTo>
                  <a:pt x="1035836" y="45788"/>
                </a:lnTo>
                <a:lnTo>
                  <a:pt x="975132" y="53385"/>
                </a:lnTo>
                <a:lnTo>
                  <a:pt x="915754" y="61505"/>
                </a:lnTo>
                <a:lnTo>
                  <a:pt x="857753" y="70136"/>
                </a:lnTo>
                <a:lnTo>
                  <a:pt x="801181" y="79266"/>
                </a:lnTo>
                <a:lnTo>
                  <a:pt x="746088" y="88882"/>
                </a:lnTo>
                <a:lnTo>
                  <a:pt x="692526" y="98971"/>
                </a:lnTo>
                <a:lnTo>
                  <a:pt x="640548" y="109520"/>
                </a:lnTo>
                <a:lnTo>
                  <a:pt x="590203" y="120519"/>
                </a:lnTo>
                <a:lnTo>
                  <a:pt x="541543" y="131953"/>
                </a:lnTo>
                <a:lnTo>
                  <a:pt x="494621" y="143810"/>
                </a:lnTo>
                <a:lnTo>
                  <a:pt x="449486" y="156078"/>
                </a:lnTo>
                <a:lnTo>
                  <a:pt x="406191" y="168744"/>
                </a:lnTo>
                <a:lnTo>
                  <a:pt x="364787" y="181797"/>
                </a:lnTo>
                <a:lnTo>
                  <a:pt x="325325" y="195222"/>
                </a:lnTo>
                <a:lnTo>
                  <a:pt x="287857" y="209009"/>
                </a:lnTo>
                <a:lnTo>
                  <a:pt x="252433" y="223143"/>
                </a:lnTo>
                <a:lnTo>
                  <a:pt x="187927" y="252407"/>
                </a:lnTo>
                <a:lnTo>
                  <a:pt x="132217" y="282915"/>
                </a:lnTo>
                <a:lnTo>
                  <a:pt x="85715" y="314565"/>
                </a:lnTo>
                <a:lnTo>
                  <a:pt x="48831" y="347258"/>
                </a:lnTo>
                <a:lnTo>
                  <a:pt x="21976" y="380894"/>
                </a:lnTo>
                <a:lnTo>
                  <a:pt x="5562" y="415374"/>
                </a:lnTo>
                <a:lnTo>
                  <a:pt x="0" y="450596"/>
                </a:lnTo>
                <a:lnTo>
                  <a:pt x="0" y="2252980"/>
                </a:lnTo>
                <a:lnTo>
                  <a:pt x="12439" y="2305540"/>
                </a:lnTo>
                <a:lnTo>
                  <a:pt x="34124" y="2339610"/>
                </a:lnTo>
                <a:lnTo>
                  <a:pt x="66045" y="2372788"/>
                </a:lnTo>
                <a:lnTo>
                  <a:pt x="107789" y="2404972"/>
                </a:lnTo>
                <a:lnTo>
                  <a:pt x="158947" y="2436063"/>
                </a:lnTo>
                <a:lnTo>
                  <a:pt x="219106" y="2465961"/>
                </a:lnTo>
                <a:lnTo>
                  <a:pt x="287857" y="2494566"/>
                </a:lnTo>
                <a:lnTo>
                  <a:pt x="325325" y="2508353"/>
                </a:lnTo>
                <a:lnTo>
                  <a:pt x="364787" y="2521778"/>
                </a:lnTo>
                <a:lnTo>
                  <a:pt x="406191" y="2534831"/>
                </a:lnTo>
                <a:lnTo>
                  <a:pt x="449486" y="2547497"/>
                </a:lnTo>
                <a:lnTo>
                  <a:pt x="494621" y="2559765"/>
                </a:lnTo>
                <a:lnTo>
                  <a:pt x="541543" y="2571622"/>
                </a:lnTo>
                <a:lnTo>
                  <a:pt x="590203" y="2583056"/>
                </a:lnTo>
                <a:lnTo>
                  <a:pt x="640548" y="2594055"/>
                </a:lnTo>
                <a:lnTo>
                  <a:pt x="692526" y="2604604"/>
                </a:lnTo>
                <a:lnTo>
                  <a:pt x="746088" y="2614693"/>
                </a:lnTo>
                <a:lnTo>
                  <a:pt x="801181" y="2624309"/>
                </a:lnTo>
                <a:lnTo>
                  <a:pt x="857753" y="2633439"/>
                </a:lnTo>
                <a:lnTo>
                  <a:pt x="915754" y="2642070"/>
                </a:lnTo>
                <a:lnTo>
                  <a:pt x="975132" y="2650190"/>
                </a:lnTo>
                <a:lnTo>
                  <a:pt x="1035836" y="2657787"/>
                </a:lnTo>
                <a:lnTo>
                  <a:pt x="1097815" y="2664849"/>
                </a:lnTo>
                <a:lnTo>
                  <a:pt x="1161016" y="2671361"/>
                </a:lnTo>
                <a:lnTo>
                  <a:pt x="1225389" y="2677313"/>
                </a:lnTo>
                <a:lnTo>
                  <a:pt x="1290882" y="2682692"/>
                </a:lnTo>
                <a:lnTo>
                  <a:pt x="1357444" y="2687484"/>
                </a:lnTo>
                <a:lnTo>
                  <a:pt x="1425024" y="2691678"/>
                </a:lnTo>
                <a:lnTo>
                  <a:pt x="1493570" y="2695261"/>
                </a:lnTo>
                <a:lnTo>
                  <a:pt x="1563030" y="2698221"/>
                </a:lnTo>
                <a:lnTo>
                  <a:pt x="1633354" y="2700545"/>
                </a:lnTo>
                <a:lnTo>
                  <a:pt x="1704490" y="2702220"/>
                </a:lnTo>
                <a:lnTo>
                  <a:pt x="1776387" y="2703235"/>
                </a:lnTo>
                <a:lnTo>
                  <a:pt x="1848993" y="2703576"/>
                </a:lnTo>
                <a:lnTo>
                  <a:pt x="1921598" y="2703235"/>
                </a:lnTo>
                <a:lnTo>
                  <a:pt x="1993495" y="2702220"/>
                </a:lnTo>
                <a:lnTo>
                  <a:pt x="2064631" y="2700545"/>
                </a:lnTo>
                <a:lnTo>
                  <a:pt x="2134955" y="2698221"/>
                </a:lnTo>
                <a:lnTo>
                  <a:pt x="2204415" y="2695261"/>
                </a:lnTo>
                <a:lnTo>
                  <a:pt x="2272961" y="2691678"/>
                </a:lnTo>
                <a:lnTo>
                  <a:pt x="2340541" y="2687484"/>
                </a:lnTo>
                <a:lnTo>
                  <a:pt x="2407103" y="2682692"/>
                </a:lnTo>
                <a:lnTo>
                  <a:pt x="2472596" y="2677313"/>
                </a:lnTo>
                <a:lnTo>
                  <a:pt x="2536969" y="2671361"/>
                </a:lnTo>
                <a:lnTo>
                  <a:pt x="2600170" y="2664849"/>
                </a:lnTo>
                <a:lnTo>
                  <a:pt x="2662149" y="2657787"/>
                </a:lnTo>
                <a:lnTo>
                  <a:pt x="2722853" y="2650190"/>
                </a:lnTo>
                <a:lnTo>
                  <a:pt x="2782231" y="2642070"/>
                </a:lnTo>
                <a:lnTo>
                  <a:pt x="2840232" y="2633439"/>
                </a:lnTo>
                <a:lnTo>
                  <a:pt x="2896804" y="2624309"/>
                </a:lnTo>
                <a:lnTo>
                  <a:pt x="2951897" y="2614693"/>
                </a:lnTo>
                <a:lnTo>
                  <a:pt x="3005459" y="2604604"/>
                </a:lnTo>
                <a:lnTo>
                  <a:pt x="3057437" y="2594055"/>
                </a:lnTo>
                <a:lnTo>
                  <a:pt x="3107782" y="2583056"/>
                </a:lnTo>
                <a:lnTo>
                  <a:pt x="3156442" y="2571623"/>
                </a:lnTo>
                <a:lnTo>
                  <a:pt x="3203364" y="2559765"/>
                </a:lnTo>
                <a:lnTo>
                  <a:pt x="3248499" y="2547497"/>
                </a:lnTo>
                <a:lnTo>
                  <a:pt x="3291794" y="2534831"/>
                </a:lnTo>
                <a:lnTo>
                  <a:pt x="3333198" y="2521778"/>
                </a:lnTo>
                <a:lnTo>
                  <a:pt x="3372660" y="2508353"/>
                </a:lnTo>
                <a:lnTo>
                  <a:pt x="3410128" y="2494566"/>
                </a:lnTo>
                <a:lnTo>
                  <a:pt x="3445552" y="2480432"/>
                </a:lnTo>
                <a:lnTo>
                  <a:pt x="3510058" y="2451168"/>
                </a:lnTo>
                <a:lnTo>
                  <a:pt x="3565768" y="2420660"/>
                </a:lnTo>
                <a:lnTo>
                  <a:pt x="3612270" y="2389010"/>
                </a:lnTo>
                <a:lnTo>
                  <a:pt x="3649154" y="2356317"/>
                </a:lnTo>
                <a:lnTo>
                  <a:pt x="3676009" y="2322681"/>
                </a:lnTo>
                <a:lnTo>
                  <a:pt x="3692423" y="2288201"/>
                </a:lnTo>
                <a:lnTo>
                  <a:pt x="3697986" y="2252980"/>
                </a:lnTo>
                <a:lnTo>
                  <a:pt x="3697986" y="450596"/>
                </a:lnTo>
                <a:lnTo>
                  <a:pt x="3685546" y="398035"/>
                </a:lnTo>
                <a:lnTo>
                  <a:pt x="3663861" y="363965"/>
                </a:lnTo>
                <a:lnTo>
                  <a:pt x="3631940" y="330787"/>
                </a:lnTo>
                <a:lnTo>
                  <a:pt x="3590196" y="298603"/>
                </a:lnTo>
                <a:lnTo>
                  <a:pt x="3539038" y="267512"/>
                </a:lnTo>
                <a:lnTo>
                  <a:pt x="3478879" y="237614"/>
                </a:lnTo>
                <a:lnTo>
                  <a:pt x="3410128" y="209009"/>
                </a:lnTo>
                <a:lnTo>
                  <a:pt x="3372660" y="195222"/>
                </a:lnTo>
                <a:lnTo>
                  <a:pt x="3333198" y="181797"/>
                </a:lnTo>
                <a:lnTo>
                  <a:pt x="3291794" y="168744"/>
                </a:lnTo>
                <a:lnTo>
                  <a:pt x="3248499" y="156078"/>
                </a:lnTo>
                <a:lnTo>
                  <a:pt x="3203364" y="143810"/>
                </a:lnTo>
                <a:lnTo>
                  <a:pt x="3156442" y="131952"/>
                </a:lnTo>
                <a:lnTo>
                  <a:pt x="3107782" y="120519"/>
                </a:lnTo>
                <a:lnTo>
                  <a:pt x="3057437" y="109520"/>
                </a:lnTo>
                <a:lnTo>
                  <a:pt x="3005459" y="98971"/>
                </a:lnTo>
                <a:lnTo>
                  <a:pt x="2951897" y="88882"/>
                </a:lnTo>
                <a:lnTo>
                  <a:pt x="2896804" y="79266"/>
                </a:lnTo>
                <a:lnTo>
                  <a:pt x="2840232" y="70136"/>
                </a:lnTo>
                <a:lnTo>
                  <a:pt x="2782231" y="61505"/>
                </a:lnTo>
                <a:lnTo>
                  <a:pt x="2722853" y="53385"/>
                </a:lnTo>
                <a:lnTo>
                  <a:pt x="2662149" y="45788"/>
                </a:lnTo>
                <a:lnTo>
                  <a:pt x="2600170" y="38726"/>
                </a:lnTo>
                <a:lnTo>
                  <a:pt x="2536969" y="32214"/>
                </a:lnTo>
                <a:lnTo>
                  <a:pt x="2472596" y="26262"/>
                </a:lnTo>
                <a:lnTo>
                  <a:pt x="2407103" y="20883"/>
                </a:lnTo>
                <a:lnTo>
                  <a:pt x="2340541" y="16091"/>
                </a:lnTo>
                <a:lnTo>
                  <a:pt x="2272961" y="11897"/>
                </a:lnTo>
                <a:lnTo>
                  <a:pt x="2204415" y="8314"/>
                </a:lnTo>
                <a:lnTo>
                  <a:pt x="2134955" y="5354"/>
                </a:lnTo>
                <a:lnTo>
                  <a:pt x="2064631" y="3030"/>
                </a:lnTo>
                <a:lnTo>
                  <a:pt x="1993495" y="1355"/>
                </a:lnTo>
                <a:lnTo>
                  <a:pt x="1921598" y="340"/>
                </a:lnTo>
                <a:lnTo>
                  <a:pt x="184899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61579" y="2756789"/>
            <a:ext cx="3698240" cy="450850"/>
          </a:xfrm>
          <a:custGeom>
            <a:avLst/>
            <a:gdLst/>
            <a:ahLst/>
            <a:cxnLst/>
            <a:rect l="l" t="t" r="r" b="b"/>
            <a:pathLst>
              <a:path w="3698240" h="450850">
                <a:moveTo>
                  <a:pt x="3697986" y="0"/>
                </a:moveTo>
                <a:lnTo>
                  <a:pt x="3685546" y="52560"/>
                </a:lnTo>
                <a:lnTo>
                  <a:pt x="3663861" y="86630"/>
                </a:lnTo>
                <a:lnTo>
                  <a:pt x="3631940" y="119808"/>
                </a:lnTo>
                <a:lnTo>
                  <a:pt x="3590196" y="151992"/>
                </a:lnTo>
                <a:lnTo>
                  <a:pt x="3539038" y="183083"/>
                </a:lnTo>
                <a:lnTo>
                  <a:pt x="3478879" y="212981"/>
                </a:lnTo>
                <a:lnTo>
                  <a:pt x="3410128" y="241586"/>
                </a:lnTo>
                <a:lnTo>
                  <a:pt x="3372660" y="255373"/>
                </a:lnTo>
                <a:lnTo>
                  <a:pt x="3333198" y="268798"/>
                </a:lnTo>
                <a:lnTo>
                  <a:pt x="3291794" y="281851"/>
                </a:lnTo>
                <a:lnTo>
                  <a:pt x="3248499" y="294517"/>
                </a:lnTo>
                <a:lnTo>
                  <a:pt x="3203364" y="306785"/>
                </a:lnTo>
                <a:lnTo>
                  <a:pt x="3156442" y="318642"/>
                </a:lnTo>
                <a:lnTo>
                  <a:pt x="3107782" y="330076"/>
                </a:lnTo>
                <a:lnTo>
                  <a:pt x="3057437" y="341075"/>
                </a:lnTo>
                <a:lnTo>
                  <a:pt x="3005459" y="351624"/>
                </a:lnTo>
                <a:lnTo>
                  <a:pt x="2951897" y="361713"/>
                </a:lnTo>
                <a:lnTo>
                  <a:pt x="2896804" y="371329"/>
                </a:lnTo>
                <a:lnTo>
                  <a:pt x="2840232" y="380459"/>
                </a:lnTo>
                <a:lnTo>
                  <a:pt x="2782231" y="389090"/>
                </a:lnTo>
                <a:lnTo>
                  <a:pt x="2722853" y="397210"/>
                </a:lnTo>
                <a:lnTo>
                  <a:pt x="2662149" y="404807"/>
                </a:lnTo>
                <a:lnTo>
                  <a:pt x="2600170" y="411869"/>
                </a:lnTo>
                <a:lnTo>
                  <a:pt x="2536969" y="418381"/>
                </a:lnTo>
                <a:lnTo>
                  <a:pt x="2472596" y="424333"/>
                </a:lnTo>
                <a:lnTo>
                  <a:pt x="2407103" y="429712"/>
                </a:lnTo>
                <a:lnTo>
                  <a:pt x="2340541" y="434504"/>
                </a:lnTo>
                <a:lnTo>
                  <a:pt x="2272961" y="438698"/>
                </a:lnTo>
                <a:lnTo>
                  <a:pt x="2204415" y="442281"/>
                </a:lnTo>
                <a:lnTo>
                  <a:pt x="2134955" y="445241"/>
                </a:lnTo>
                <a:lnTo>
                  <a:pt x="2064631" y="447565"/>
                </a:lnTo>
                <a:lnTo>
                  <a:pt x="1993495" y="449240"/>
                </a:lnTo>
                <a:lnTo>
                  <a:pt x="1921598" y="450255"/>
                </a:lnTo>
                <a:lnTo>
                  <a:pt x="1848993" y="450596"/>
                </a:lnTo>
                <a:lnTo>
                  <a:pt x="1776387" y="450255"/>
                </a:lnTo>
                <a:lnTo>
                  <a:pt x="1704490" y="449240"/>
                </a:lnTo>
                <a:lnTo>
                  <a:pt x="1633354" y="447565"/>
                </a:lnTo>
                <a:lnTo>
                  <a:pt x="1563030" y="445241"/>
                </a:lnTo>
                <a:lnTo>
                  <a:pt x="1493570" y="442281"/>
                </a:lnTo>
                <a:lnTo>
                  <a:pt x="1425024" y="438698"/>
                </a:lnTo>
                <a:lnTo>
                  <a:pt x="1357444" y="434504"/>
                </a:lnTo>
                <a:lnTo>
                  <a:pt x="1290882" y="429712"/>
                </a:lnTo>
                <a:lnTo>
                  <a:pt x="1225389" y="424333"/>
                </a:lnTo>
                <a:lnTo>
                  <a:pt x="1161016" y="418381"/>
                </a:lnTo>
                <a:lnTo>
                  <a:pt x="1097815" y="411869"/>
                </a:lnTo>
                <a:lnTo>
                  <a:pt x="1035836" y="404807"/>
                </a:lnTo>
                <a:lnTo>
                  <a:pt x="975132" y="397210"/>
                </a:lnTo>
                <a:lnTo>
                  <a:pt x="915754" y="389090"/>
                </a:lnTo>
                <a:lnTo>
                  <a:pt x="857753" y="380459"/>
                </a:lnTo>
                <a:lnTo>
                  <a:pt x="801181" y="371329"/>
                </a:lnTo>
                <a:lnTo>
                  <a:pt x="746088" y="361713"/>
                </a:lnTo>
                <a:lnTo>
                  <a:pt x="692526" y="351624"/>
                </a:lnTo>
                <a:lnTo>
                  <a:pt x="640548" y="341075"/>
                </a:lnTo>
                <a:lnTo>
                  <a:pt x="590203" y="330076"/>
                </a:lnTo>
                <a:lnTo>
                  <a:pt x="541543" y="318643"/>
                </a:lnTo>
                <a:lnTo>
                  <a:pt x="494621" y="306785"/>
                </a:lnTo>
                <a:lnTo>
                  <a:pt x="449486" y="294517"/>
                </a:lnTo>
                <a:lnTo>
                  <a:pt x="406191" y="281851"/>
                </a:lnTo>
                <a:lnTo>
                  <a:pt x="364787" y="268798"/>
                </a:lnTo>
                <a:lnTo>
                  <a:pt x="325325" y="255373"/>
                </a:lnTo>
                <a:lnTo>
                  <a:pt x="287857" y="241586"/>
                </a:lnTo>
                <a:lnTo>
                  <a:pt x="252433" y="227452"/>
                </a:lnTo>
                <a:lnTo>
                  <a:pt x="187927" y="198188"/>
                </a:lnTo>
                <a:lnTo>
                  <a:pt x="132217" y="167680"/>
                </a:lnTo>
                <a:lnTo>
                  <a:pt x="85715" y="136030"/>
                </a:lnTo>
                <a:lnTo>
                  <a:pt x="48831" y="103337"/>
                </a:lnTo>
                <a:lnTo>
                  <a:pt x="21976" y="69701"/>
                </a:lnTo>
                <a:lnTo>
                  <a:pt x="5562" y="35221"/>
                </a:lnTo>
                <a:lnTo>
                  <a:pt x="1399" y="17697"/>
                </a:lnTo>
                <a:lnTo>
                  <a:pt x="0" y="0"/>
                </a:lnTo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61579" y="2306192"/>
            <a:ext cx="3698240" cy="2703830"/>
          </a:xfrm>
          <a:custGeom>
            <a:avLst/>
            <a:gdLst/>
            <a:ahLst/>
            <a:cxnLst/>
            <a:rect l="l" t="t" r="r" b="b"/>
            <a:pathLst>
              <a:path w="3698240" h="2703829">
                <a:moveTo>
                  <a:pt x="0" y="450596"/>
                </a:moveTo>
                <a:lnTo>
                  <a:pt x="12439" y="398035"/>
                </a:lnTo>
                <a:lnTo>
                  <a:pt x="34124" y="363965"/>
                </a:lnTo>
                <a:lnTo>
                  <a:pt x="66045" y="330787"/>
                </a:lnTo>
                <a:lnTo>
                  <a:pt x="107789" y="298603"/>
                </a:lnTo>
                <a:lnTo>
                  <a:pt x="158947" y="267512"/>
                </a:lnTo>
                <a:lnTo>
                  <a:pt x="219106" y="237614"/>
                </a:lnTo>
                <a:lnTo>
                  <a:pt x="287857" y="209009"/>
                </a:lnTo>
                <a:lnTo>
                  <a:pt x="325325" y="195222"/>
                </a:lnTo>
                <a:lnTo>
                  <a:pt x="364787" y="181797"/>
                </a:lnTo>
                <a:lnTo>
                  <a:pt x="406191" y="168744"/>
                </a:lnTo>
                <a:lnTo>
                  <a:pt x="449486" y="156078"/>
                </a:lnTo>
                <a:lnTo>
                  <a:pt x="494621" y="143810"/>
                </a:lnTo>
                <a:lnTo>
                  <a:pt x="541543" y="131953"/>
                </a:lnTo>
                <a:lnTo>
                  <a:pt x="590203" y="120519"/>
                </a:lnTo>
                <a:lnTo>
                  <a:pt x="640548" y="109520"/>
                </a:lnTo>
                <a:lnTo>
                  <a:pt x="692526" y="98971"/>
                </a:lnTo>
                <a:lnTo>
                  <a:pt x="746088" y="88882"/>
                </a:lnTo>
                <a:lnTo>
                  <a:pt x="801181" y="79266"/>
                </a:lnTo>
                <a:lnTo>
                  <a:pt x="857753" y="70136"/>
                </a:lnTo>
                <a:lnTo>
                  <a:pt x="915754" y="61505"/>
                </a:lnTo>
                <a:lnTo>
                  <a:pt x="975132" y="53385"/>
                </a:lnTo>
                <a:lnTo>
                  <a:pt x="1035836" y="45788"/>
                </a:lnTo>
                <a:lnTo>
                  <a:pt x="1097815" y="38726"/>
                </a:lnTo>
                <a:lnTo>
                  <a:pt x="1161016" y="32214"/>
                </a:lnTo>
                <a:lnTo>
                  <a:pt x="1225389" y="26262"/>
                </a:lnTo>
                <a:lnTo>
                  <a:pt x="1290882" y="20883"/>
                </a:lnTo>
                <a:lnTo>
                  <a:pt x="1357444" y="16091"/>
                </a:lnTo>
                <a:lnTo>
                  <a:pt x="1425024" y="11897"/>
                </a:lnTo>
                <a:lnTo>
                  <a:pt x="1493570" y="8314"/>
                </a:lnTo>
                <a:lnTo>
                  <a:pt x="1563030" y="5354"/>
                </a:lnTo>
                <a:lnTo>
                  <a:pt x="1633354" y="3030"/>
                </a:lnTo>
                <a:lnTo>
                  <a:pt x="1704490" y="1355"/>
                </a:lnTo>
                <a:lnTo>
                  <a:pt x="1776387" y="340"/>
                </a:lnTo>
                <a:lnTo>
                  <a:pt x="1848993" y="0"/>
                </a:lnTo>
                <a:lnTo>
                  <a:pt x="1921598" y="340"/>
                </a:lnTo>
                <a:lnTo>
                  <a:pt x="1993495" y="1355"/>
                </a:lnTo>
                <a:lnTo>
                  <a:pt x="2064631" y="3030"/>
                </a:lnTo>
                <a:lnTo>
                  <a:pt x="2134955" y="5354"/>
                </a:lnTo>
                <a:lnTo>
                  <a:pt x="2204415" y="8314"/>
                </a:lnTo>
                <a:lnTo>
                  <a:pt x="2272961" y="11897"/>
                </a:lnTo>
                <a:lnTo>
                  <a:pt x="2340541" y="16091"/>
                </a:lnTo>
                <a:lnTo>
                  <a:pt x="2407103" y="20883"/>
                </a:lnTo>
                <a:lnTo>
                  <a:pt x="2472596" y="26262"/>
                </a:lnTo>
                <a:lnTo>
                  <a:pt x="2536969" y="32214"/>
                </a:lnTo>
                <a:lnTo>
                  <a:pt x="2600170" y="38726"/>
                </a:lnTo>
                <a:lnTo>
                  <a:pt x="2662149" y="45788"/>
                </a:lnTo>
                <a:lnTo>
                  <a:pt x="2722853" y="53385"/>
                </a:lnTo>
                <a:lnTo>
                  <a:pt x="2782231" y="61505"/>
                </a:lnTo>
                <a:lnTo>
                  <a:pt x="2840232" y="70136"/>
                </a:lnTo>
                <a:lnTo>
                  <a:pt x="2896804" y="79266"/>
                </a:lnTo>
                <a:lnTo>
                  <a:pt x="2951897" y="88882"/>
                </a:lnTo>
                <a:lnTo>
                  <a:pt x="3005459" y="98971"/>
                </a:lnTo>
                <a:lnTo>
                  <a:pt x="3057437" y="109520"/>
                </a:lnTo>
                <a:lnTo>
                  <a:pt x="3107782" y="120519"/>
                </a:lnTo>
                <a:lnTo>
                  <a:pt x="3156442" y="131952"/>
                </a:lnTo>
                <a:lnTo>
                  <a:pt x="3203364" y="143810"/>
                </a:lnTo>
                <a:lnTo>
                  <a:pt x="3248499" y="156078"/>
                </a:lnTo>
                <a:lnTo>
                  <a:pt x="3291794" y="168744"/>
                </a:lnTo>
                <a:lnTo>
                  <a:pt x="3333198" y="181797"/>
                </a:lnTo>
                <a:lnTo>
                  <a:pt x="3372660" y="195222"/>
                </a:lnTo>
                <a:lnTo>
                  <a:pt x="3410128" y="209009"/>
                </a:lnTo>
                <a:lnTo>
                  <a:pt x="3445552" y="223143"/>
                </a:lnTo>
                <a:lnTo>
                  <a:pt x="3510058" y="252407"/>
                </a:lnTo>
                <a:lnTo>
                  <a:pt x="3565768" y="282915"/>
                </a:lnTo>
                <a:lnTo>
                  <a:pt x="3612270" y="314565"/>
                </a:lnTo>
                <a:lnTo>
                  <a:pt x="3649154" y="347258"/>
                </a:lnTo>
                <a:lnTo>
                  <a:pt x="3676009" y="380894"/>
                </a:lnTo>
                <a:lnTo>
                  <a:pt x="3692423" y="415374"/>
                </a:lnTo>
                <a:lnTo>
                  <a:pt x="3697986" y="450596"/>
                </a:lnTo>
                <a:lnTo>
                  <a:pt x="3697986" y="2252980"/>
                </a:lnTo>
                <a:lnTo>
                  <a:pt x="3685546" y="2305540"/>
                </a:lnTo>
                <a:lnTo>
                  <a:pt x="3663861" y="2339610"/>
                </a:lnTo>
                <a:lnTo>
                  <a:pt x="3631940" y="2372788"/>
                </a:lnTo>
                <a:lnTo>
                  <a:pt x="3590196" y="2404972"/>
                </a:lnTo>
                <a:lnTo>
                  <a:pt x="3539038" y="2436063"/>
                </a:lnTo>
                <a:lnTo>
                  <a:pt x="3478879" y="2465961"/>
                </a:lnTo>
                <a:lnTo>
                  <a:pt x="3410128" y="2494566"/>
                </a:lnTo>
                <a:lnTo>
                  <a:pt x="3372660" y="2508353"/>
                </a:lnTo>
                <a:lnTo>
                  <a:pt x="3333198" y="2521778"/>
                </a:lnTo>
                <a:lnTo>
                  <a:pt x="3291794" y="2534831"/>
                </a:lnTo>
                <a:lnTo>
                  <a:pt x="3248499" y="2547497"/>
                </a:lnTo>
                <a:lnTo>
                  <a:pt x="3203364" y="2559765"/>
                </a:lnTo>
                <a:lnTo>
                  <a:pt x="3156442" y="2571623"/>
                </a:lnTo>
                <a:lnTo>
                  <a:pt x="3107782" y="2583056"/>
                </a:lnTo>
                <a:lnTo>
                  <a:pt x="3057437" y="2594055"/>
                </a:lnTo>
                <a:lnTo>
                  <a:pt x="3005459" y="2604604"/>
                </a:lnTo>
                <a:lnTo>
                  <a:pt x="2951897" y="2614693"/>
                </a:lnTo>
                <a:lnTo>
                  <a:pt x="2896804" y="2624309"/>
                </a:lnTo>
                <a:lnTo>
                  <a:pt x="2840232" y="2633439"/>
                </a:lnTo>
                <a:lnTo>
                  <a:pt x="2782231" y="2642070"/>
                </a:lnTo>
                <a:lnTo>
                  <a:pt x="2722853" y="2650190"/>
                </a:lnTo>
                <a:lnTo>
                  <a:pt x="2662149" y="2657787"/>
                </a:lnTo>
                <a:lnTo>
                  <a:pt x="2600170" y="2664849"/>
                </a:lnTo>
                <a:lnTo>
                  <a:pt x="2536969" y="2671361"/>
                </a:lnTo>
                <a:lnTo>
                  <a:pt x="2472596" y="2677313"/>
                </a:lnTo>
                <a:lnTo>
                  <a:pt x="2407103" y="2682692"/>
                </a:lnTo>
                <a:lnTo>
                  <a:pt x="2340541" y="2687484"/>
                </a:lnTo>
                <a:lnTo>
                  <a:pt x="2272961" y="2691678"/>
                </a:lnTo>
                <a:lnTo>
                  <a:pt x="2204415" y="2695261"/>
                </a:lnTo>
                <a:lnTo>
                  <a:pt x="2134955" y="2698221"/>
                </a:lnTo>
                <a:lnTo>
                  <a:pt x="2064631" y="2700545"/>
                </a:lnTo>
                <a:lnTo>
                  <a:pt x="1993495" y="2702220"/>
                </a:lnTo>
                <a:lnTo>
                  <a:pt x="1921598" y="2703235"/>
                </a:lnTo>
                <a:lnTo>
                  <a:pt x="1848993" y="2703576"/>
                </a:lnTo>
                <a:lnTo>
                  <a:pt x="1776387" y="2703235"/>
                </a:lnTo>
                <a:lnTo>
                  <a:pt x="1704490" y="2702220"/>
                </a:lnTo>
                <a:lnTo>
                  <a:pt x="1633354" y="2700545"/>
                </a:lnTo>
                <a:lnTo>
                  <a:pt x="1563030" y="2698221"/>
                </a:lnTo>
                <a:lnTo>
                  <a:pt x="1493570" y="2695261"/>
                </a:lnTo>
                <a:lnTo>
                  <a:pt x="1425024" y="2691678"/>
                </a:lnTo>
                <a:lnTo>
                  <a:pt x="1357444" y="2687484"/>
                </a:lnTo>
                <a:lnTo>
                  <a:pt x="1290882" y="2682692"/>
                </a:lnTo>
                <a:lnTo>
                  <a:pt x="1225389" y="2677313"/>
                </a:lnTo>
                <a:lnTo>
                  <a:pt x="1161016" y="2671361"/>
                </a:lnTo>
                <a:lnTo>
                  <a:pt x="1097815" y="2664849"/>
                </a:lnTo>
                <a:lnTo>
                  <a:pt x="1035836" y="2657787"/>
                </a:lnTo>
                <a:lnTo>
                  <a:pt x="975132" y="2650190"/>
                </a:lnTo>
                <a:lnTo>
                  <a:pt x="915754" y="2642070"/>
                </a:lnTo>
                <a:lnTo>
                  <a:pt x="857753" y="2633439"/>
                </a:lnTo>
                <a:lnTo>
                  <a:pt x="801181" y="2624309"/>
                </a:lnTo>
                <a:lnTo>
                  <a:pt x="746088" y="2614693"/>
                </a:lnTo>
                <a:lnTo>
                  <a:pt x="692526" y="2604604"/>
                </a:lnTo>
                <a:lnTo>
                  <a:pt x="640548" y="2594055"/>
                </a:lnTo>
                <a:lnTo>
                  <a:pt x="590203" y="2583056"/>
                </a:lnTo>
                <a:lnTo>
                  <a:pt x="541543" y="2571622"/>
                </a:lnTo>
                <a:lnTo>
                  <a:pt x="494621" y="2559765"/>
                </a:lnTo>
                <a:lnTo>
                  <a:pt x="449486" y="2547497"/>
                </a:lnTo>
                <a:lnTo>
                  <a:pt x="406191" y="2534831"/>
                </a:lnTo>
                <a:lnTo>
                  <a:pt x="364787" y="2521778"/>
                </a:lnTo>
                <a:lnTo>
                  <a:pt x="325325" y="2508353"/>
                </a:lnTo>
                <a:lnTo>
                  <a:pt x="287857" y="2494566"/>
                </a:lnTo>
                <a:lnTo>
                  <a:pt x="252433" y="2480432"/>
                </a:lnTo>
                <a:lnTo>
                  <a:pt x="187927" y="2451168"/>
                </a:lnTo>
                <a:lnTo>
                  <a:pt x="132217" y="2420660"/>
                </a:lnTo>
                <a:lnTo>
                  <a:pt x="85715" y="2389010"/>
                </a:lnTo>
                <a:lnTo>
                  <a:pt x="48831" y="2356317"/>
                </a:lnTo>
                <a:lnTo>
                  <a:pt x="21976" y="2322681"/>
                </a:lnTo>
                <a:lnTo>
                  <a:pt x="5562" y="2288201"/>
                </a:lnTo>
                <a:lnTo>
                  <a:pt x="0" y="2252980"/>
                </a:lnTo>
                <a:lnTo>
                  <a:pt x="0" y="450596"/>
                </a:lnTo>
                <a:close/>
              </a:path>
            </a:pathLst>
          </a:custGeom>
          <a:ln w="12953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52507" y="3718814"/>
            <a:ext cx="516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229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8713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Big</a:t>
            </a:r>
            <a:r>
              <a:rPr sz="4400" b="0" spc="-80" dirty="0">
                <a:latin typeface="Calibri Light"/>
                <a:cs typeface="Calibri Light"/>
              </a:rPr>
              <a:t> </a:t>
            </a:r>
            <a:r>
              <a:rPr sz="4400" b="0" spc="-30" dirty="0"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7898130" cy="20701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Huge </a:t>
            </a:r>
            <a:r>
              <a:rPr sz="2800" spc="-5" dirty="0">
                <a:latin typeface="Calibri"/>
                <a:cs typeface="Calibri"/>
              </a:rPr>
              <a:t>amount 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15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not be </a:t>
            </a:r>
            <a:r>
              <a:rPr sz="2800" spc="-10" dirty="0">
                <a:latin typeface="Calibri"/>
                <a:cs typeface="Calibri"/>
              </a:rPr>
              <a:t>processed by relational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Various </a:t>
            </a:r>
            <a:r>
              <a:rPr sz="2800" spc="-15" dirty="0">
                <a:latin typeface="Calibri"/>
                <a:cs typeface="Calibri"/>
              </a:rPr>
              <a:t>formats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Exponential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1577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Summa</a:t>
            </a:r>
            <a:r>
              <a:rPr sz="4400" b="0" spc="10" dirty="0">
                <a:latin typeface="Calibri Light"/>
                <a:cs typeface="Calibri Light"/>
              </a:rPr>
              <a:t>r</a:t>
            </a:r>
            <a:r>
              <a:rPr sz="4400" b="0" dirty="0">
                <a:latin typeface="Calibri Light"/>
                <a:cs typeface="Calibri Light"/>
              </a:rPr>
              <a:t>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18011" y="6463538"/>
            <a:ext cx="256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230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36851"/>
            <a:ext cx="7467600" cy="4137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Difficulty </a:t>
            </a:r>
            <a:r>
              <a:rPr sz="2600" spc="-5" dirty="0">
                <a:latin typeface="Calibri"/>
                <a:cs typeface="Calibri"/>
              </a:rPr>
              <a:t>in Importing logs/unstructured </a:t>
            </a:r>
            <a:r>
              <a:rPr sz="2600" spc="-20" dirty="0">
                <a:latin typeface="Calibri"/>
                <a:cs typeface="Calibri"/>
              </a:rPr>
              <a:t>data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HDFS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Difficulty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Importing </a:t>
            </a:r>
            <a:r>
              <a:rPr sz="2600" spc="-10" dirty="0">
                <a:latin typeface="Calibri"/>
                <a:cs typeface="Calibri"/>
              </a:rPr>
              <a:t>streaming </a:t>
            </a:r>
            <a:r>
              <a:rPr sz="2600" spc="-20" dirty="0">
                <a:latin typeface="Calibri"/>
                <a:cs typeface="Calibri"/>
              </a:rPr>
              <a:t>data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6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HDFS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298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Flume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Architecture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41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Flume-agent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ts val="2095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Calibri"/>
                <a:cs typeface="Calibri"/>
              </a:rPr>
              <a:t>Sources</a:t>
            </a:r>
            <a:endParaRPr sz="1900">
              <a:latin typeface="Calibri"/>
              <a:cs typeface="Calibri"/>
            </a:endParaRPr>
          </a:p>
          <a:p>
            <a:pPr marL="1155700" lvl="2" indent="-229235">
              <a:lnSpc>
                <a:spcPts val="2095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Calibri"/>
                <a:cs typeface="Calibri"/>
              </a:rPr>
              <a:t>Channels</a:t>
            </a:r>
            <a:endParaRPr sz="1900">
              <a:latin typeface="Calibri"/>
              <a:cs typeface="Calibri"/>
            </a:endParaRPr>
          </a:p>
          <a:p>
            <a:pPr marL="1155700" lvl="2" indent="-229235">
              <a:lnSpc>
                <a:spcPts val="2185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spc="-10" dirty="0">
                <a:latin typeface="Calibri"/>
                <a:cs typeface="Calibri"/>
              </a:rPr>
              <a:t>Sinks</a:t>
            </a:r>
            <a:endParaRPr sz="1900">
              <a:latin typeface="Calibri"/>
              <a:cs typeface="Calibri"/>
            </a:endParaRPr>
          </a:p>
          <a:p>
            <a:pPr marL="241300" indent="-228600">
              <a:lnSpc>
                <a:spcPts val="2980"/>
              </a:lnSpc>
              <a:spcBef>
                <a:spcPts val="5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30" dirty="0">
                <a:latin typeface="Calibri"/>
                <a:cs typeface="Calibri"/>
              </a:rPr>
              <a:t>Types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channels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35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File </a:t>
            </a:r>
            <a:r>
              <a:rPr sz="2200" spc="-10" dirty="0">
                <a:latin typeface="Calibri"/>
                <a:cs typeface="Calibri"/>
              </a:rPr>
              <a:t>vs </a:t>
            </a:r>
            <a:r>
              <a:rPr sz="2200" dirty="0">
                <a:latin typeface="Calibri"/>
                <a:cs typeface="Calibri"/>
              </a:rPr>
              <a:t>Memory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49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Spillable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Memory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Flume </a:t>
            </a:r>
            <a:r>
              <a:rPr sz="2600" spc="-15" dirty="0">
                <a:latin typeface="Calibri"/>
                <a:cs typeface="Calibri"/>
              </a:rPr>
              <a:t>Configuration </a:t>
            </a:r>
            <a:r>
              <a:rPr sz="2600" spc="-5" dirty="0">
                <a:latin typeface="Calibri"/>
                <a:cs typeface="Calibri"/>
              </a:rPr>
              <a:t>file </a:t>
            </a:r>
            <a:r>
              <a:rPr sz="2600" dirty="0">
                <a:latin typeface="Calibri"/>
                <a:cs typeface="Calibri"/>
              </a:rPr>
              <a:t>:</a:t>
            </a:r>
            <a:r>
              <a:rPr sz="2600" spc="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spoolDir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Flume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Installation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1395730" cy="20701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Hadoop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Hive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Sqoop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Flume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231</a:t>
            </a:fld>
            <a:endParaRPr dirty="0"/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0683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Apache</a:t>
            </a:r>
            <a:r>
              <a:rPr sz="4400" b="0" spc="-85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Spark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5483225" cy="336994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Databricks Certified </a:t>
            </a:r>
            <a:r>
              <a:rPr sz="2800" spc="-5" dirty="0">
                <a:latin typeface="Calibri"/>
                <a:cs typeface="Calibri"/>
              </a:rPr>
              <a:t>spark</a:t>
            </a:r>
            <a:r>
              <a:rPr sz="2800" spc="-10" dirty="0">
                <a:latin typeface="Calibri"/>
                <a:cs typeface="Calibri"/>
              </a:rPr>
              <a:t> developer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500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exercises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1 </a:t>
            </a:r>
            <a:r>
              <a:rPr sz="2800" spc="-15" dirty="0">
                <a:latin typeface="Calibri"/>
                <a:cs typeface="Calibri"/>
              </a:rPr>
              <a:t>project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Pre </a:t>
            </a:r>
            <a:r>
              <a:rPr sz="2800" spc="-10" dirty="0">
                <a:latin typeface="Calibri"/>
                <a:cs typeface="Calibri"/>
              </a:rPr>
              <a:t>requisites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9700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 Light"/>
                <a:cs typeface="Calibri Light"/>
              </a:rPr>
              <a:t>Limitations </a:t>
            </a:r>
            <a:r>
              <a:rPr sz="4400" b="0" spc="-5" dirty="0">
                <a:latin typeface="Calibri Light"/>
                <a:cs typeface="Calibri Light"/>
              </a:rPr>
              <a:t>of</a:t>
            </a:r>
            <a:r>
              <a:rPr sz="4400" b="0" spc="-20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MR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7110095" cy="2581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Interactive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Iterative </a:t>
            </a:r>
            <a:r>
              <a:rPr sz="2800" spc="-5" dirty="0">
                <a:latin typeface="Calibri"/>
                <a:cs typeface="Calibri"/>
              </a:rPr>
              <a:t>|ML Algo| inception, </a:t>
            </a:r>
            <a:r>
              <a:rPr sz="2800" spc="-35" dirty="0">
                <a:latin typeface="Calibri"/>
                <a:cs typeface="Calibri"/>
              </a:rPr>
              <a:t>interstellar,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tenet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Code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complexity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Consumes </a:t>
            </a:r>
            <a:r>
              <a:rPr sz="2800" spc="-10" dirty="0">
                <a:latin typeface="Calibri"/>
                <a:cs typeface="Calibri"/>
              </a:rPr>
              <a:t>more </a:t>
            </a:r>
            <a:r>
              <a:rPr sz="2800" dirty="0">
                <a:latin typeface="Calibri"/>
                <a:cs typeface="Calibri"/>
              </a:rPr>
              <a:t>time 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development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Maintaining </a:t>
            </a:r>
            <a:r>
              <a:rPr sz="2800" dirty="0">
                <a:latin typeface="Calibri"/>
                <a:cs typeface="Calibri"/>
              </a:rPr>
              <a:t>/ </a:t>
            </a:r>
            <a:r>
              <a:rPr sz="2800" spc="-5" dirty="0">
                <a:latin typeface="Calibri"/>
                <a:cs typeface="Calibri"/>
              </a:rPr>
              <a:t>Modifications MR </a:t>
            </a:r>
            <a:r>
              <a:rPr sz="2800" spc="-10" dirty="0">
                <a:latin typeface="Calibri"/>
                <a:cs typeface="Calibri"/>
              </a:rPr>
              <a:t>code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difficult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5910580" cy="36029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Spark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15" dirty="0">
                <a:latin typeface="Calibri"/>
                <a:cs typeface="Calibri"/>
              </a:rPr>
              <a:t>perform </a:t>
            </a:r>
            <a:r>
              <a:rPr sz="2800" dirty="0">
                <a:latin typeface="Calibri"/>
                <a:cs typeface="Calibri"/>
              </a:rPr>
              <a:t>100x </a:t>
            </a:r>
            <a:r>
              <a:rPr sz="2800" spc="-20" dirty="0">
                <a:latin typeface="Calibri"/>
                <a:cs typeface="Calibri"/>
              </a:rPr>
              <a:t>faster </a:t>
            </a:r>
            <a:r>
              <a:rPr sz="2800" dirty="0">
                <a:latin typeface="Calibri"/>
                <a:cs typeface="Calibri"/>
              </a:rPr>
              <a:t>than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Graysort </a:t>
            </a:r>
            <a:r>
              <a:rPr sz="2800" dirty="0">
                <a:latin typeface="Calibri"/>
                <a:cs typeface="Calibri"/>
              </a:rPr>
              <a:t>: 100TB </a:t>
            </a:r>
            <a:r>
              <a:rPr sz="2800" spc="-5" dirty="0">
                <a:latin typeface="Calibri"/>
                <a:cs typeface="Calibri"/>
              </a:rPr>
              <a:t>sort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MR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Spark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Spark </a:t>
            </a:r>
            <a:r>
              <a:rPr sz="2800" spc="-10" dirty="0">
                <a:latin typeface="Calibri"/>
                <a:cs typeface="Calibri"/>
              </a:rPr>
              <a:t>replacement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Hadoop</a:t>
            </a:r>
            <a:r>
              <a:rPr sz="2800" dirty="0">
                <a:latin typeface="Calibri"/>
                <a:cs typeface="Calibri"/>
              </a:rPr>
              <a:t> 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234</a:t>
            </a:fld>
            <a:endParaRPr dirty="0"/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9084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Is </a:t>
            </a:r>
            <a:r>
              <a:rPr sz="4400" b="0" dirty="0">
                <a:latin typeface="Calibri Light"/>
                <a:cs typeface="Calibri Light"/>
              </a:rPr>
              <a:t>spark </a:t>
            </a:r>
            <a:r>
              <a:rPr sz="4400" b="0" spc="-15" dirty="0">
                <a:latin typeface="Calibri Light"/>
                <a:cs typeface="Calibri Light"/>
              </a:rPr>
              <a:t>replacement </a:t>
            </a:r>
            <a:r>
              <a:rPr sz="4400" b="0" spc="-25" dirty="0">
                <a:latin typeface="Calibri Light"/>
                <a:cs typeface="Calibri Light"/>
              </a:rPr>
              <a:t>to </a:t>
            </a:r>
            <a:r>
              <a:rPr sz="4400" b="0" dirty="0">
                <a:latin typeface="Calibri Light"/>
                <a:cs typeface="Calibri Light"/>
              </a:rPr>
              <a:t>Hadoop ? : </a:t>
            </a:r>
            <a:r>
              <a:rPr sz="4400" b="0" spc="-25" dirty="0">
                <a:latin typeface="Calibri Light"/>
                <a:cs typeface="Calibri Light"/>
              </a:rPr>
              <a:t>False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777" y="3887342"/>
            <a:ext cx="2711450" cy="756920"/>
          </a:xfrm>
          <a:custGeom>
            <a:avLst/>
            <a:gdLst/>
            <a:ahLst/>
            <a:cxnLst/>
            <a:rect l="l" t="t" r="r" b="b"/>
            <a:pathLst>
              <a:path w="2711450" h="756920">
                <a:moveTo>
                  <a:pt x="2711196" y="0"/>
                </a:moveTo>
                <a:lnTo>
                  <a:pt x="0" y="0"/>
                </a:lnTo>
                <a:lnTo>
                  <a:pt x="0" y="756666"/>
                </a:lnTo>
                <a:lnTo>
                  <a:pt x="2711196" y="756666"/>
                </a:lnTo>
                <a:lnTo>
                  <a:pt x="2711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17675" y="4101338"/>
            <a:ext cx="516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777" y="3129914"/>
            <a:ext cx="2711450" cy="650240"/>
          </a:xfrm>
          <a:custGeom>
            <a:avLst/>
            <a:gdLst/>
            <a:ahLst/>
            <a:cxnLst/>
            <a:rect l="l" t="t" r="r" b="b"/>
            <a:pathLst>
              <a:path w="2711450" h="650239">
                <a:moveTo>
                  <a:pt x="2711196" y="0"/>
                </a:moveTo>
                <a:lnTo>
                  <a:pt x="0" y="0"/>
                </a:lnTo>
                <a:lnTo>
                  <a:pt x="0" y="649986"/>
                </a:lnTo>
                <a:lnTo>
                  <a:pt x="2711196" y="649986"/>
                </a:lnTo>
                <a:lnTo>
                  <a:pt x="2711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13866" y="3290570"/>
            <a:ext cx="524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9194" y="2265807"/>
            <a:ext cx="1652905" cy="6496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72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0192" y="2265807"/>
            <a:ext cx="1436370" cy="649605"/>
          </a:xfrm>
          <a:prstGeom prst="rect">
            <a:avLst/>
          </a:prstGeom>
          <a:solidFill>
            <a:srgbClr val="000000"/>
          </a:solidFill>
          <a:ln w="19050">
            <a:solidFill>
              <a:srgbClr val="FFFFFF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457834">
              <a:lnSpc>
                <a:spcPct val="100000"/>
              </a:lnSpc>
              <a:spcBef>
                <a:spcPts val="136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6792" y="3129914"/>
            <a:ext cx="2470785" cy="1514475"/>
          </a:xfrm>
          <a:prstGeom prst="rect">
            <a:avLst/>
          </a:prstGeom>
          <a:solidFill>
            <a:srgbClr val="000000"/>
          </a:solidFill>
          <a:ln w="1905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MESOS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70167" y="2265807"/>
            <a:ext cx="1435735" cy="649605"/>
          </a:xfrm>
          <a:custGeom>
            <a:avLst/>
            <a:gdLst/>
            <a:ahLst/>
            <a:cxnLst/>
            <a:rect l="l" t="t" r="r" b="b"/>
            <a:pathLst>
              <a:path w="1435734" h="649605">
                <a:moveTo>
                  <a:pt x="1435607" y="0"/>
                </a:moveTo>
                <a:lnTo>
                  <a:pt x="0" y="0"/>
                </a:lnTo>
                <a:lnTo>
                  <a:pt x="0" y="649224"/>
                </a:lnTo>
                <a:lnTo>
                  <a:pt x="1435607" y="649224"/>
                </a:lnTo>
                <a:lnTo>
                  <a:pt x="14356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70167" y="2265807"/>
            <a:ext cx="1435735" cy="649605"/>
          </a:xfrm>
          <a:custGeom>
            <a:avLst/>
            <a:gdLst/>
            <a:ahLst/>
            <a:cxnLst/>
            <a:rect l="l" t="t" r="r" b="b"/>
            <a:pathLst>
              <a:path w="1435734" h="649605">
                <a:moveTo>
                  <a:pt x="0" y="649224"/>
                </a:moveTo>
                <a:lnTo>
                  <a:pt x="1435607" y="649224"/>
                </a:lnTo>
                <a:lnTo>
                  <a:pt x="1435607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70167" y="2265807"/>
            <a:ext cx="1435735" cy="649605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457834">
              <a:lnSpc>
                <a:spcPct val="100000"/>
              </a:lnSpc>
              <a:spcBef>
                <a:spcPts val="136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36766" y="3129914"/>
            <a:ext cx="2470785" cy="1514475"/>
          </a:xfrm>
          <a:custGeom>
            <a:avLst/>
            <a:gdLst/>
            <a:ahLst/>
            <a:cxnLst/>
            <a:rect l="l" t="t" r="r" b="b"/>
            <a:pathLst>
              <a:path w="2470784" h="1514475">
                <a:moveTo>
                  <a:pt x="2470404" y="0"/>
                </a:moveTo>
                <a:lnTo>
                  <a:pt x="0" y="0"/>
                </a:lnTo>
                <a:lnTo>
                  <a:pt x="0" y="1514094"/>
                </a:lnTo>
                <a:lnTo>
                  <a:pt x="2470404" y="1514094"/>
                </a:lnTo>
                <a:lnTo>
                  <a:pt x="24704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36766" y="3129914"/>
            <a:ext cx="2470785" cy="1514475"/>
          </a:xfrm>
          <a:custGeom>
            <a:avLst/>
            <a:gdLst/>
            <a:ahLst/>
            <a:cxnLst/>
            <a:rect l="l" t="t" r="r" b="b"/>
            <a:pathLst>
              <a:path w="2470784" h="1514475">
                <a:moveTo>
                  <a:pt x="0" y="1514094"/>
                </a:moveTo>
                <a:lnTo>
                  <a:pt x="2470404" y="1514094"/>
                </a:lnTo>
                <a:lnTo>
                  <a:pt x="2470404" y="0"/>
                </a:lnTo>
                <a:lnTo>
                  <a:pt x="0" y="0"/>
                </a:lnTo>
                <a:lnTo>
                  <a:pt x="0" y="15140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36766" y="3129914"/>
            <a:ext cx="2470785" cy="151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70548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Kubernetes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17177" y="2265807"/>
            <a:ext cx="1435735" cy="6496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72720" rIns="0" bIns="0" rtlCol="0">
            <a:spAutoFit/>
          </a:bodyPr>
          <a:lstStyle/>
          <a:p>
            <a:pPr marL="457834">
              <a:lnSpc>
                <a:spcPct val="100000"/>
              </a:lnSpc>
              <a:spcBef>
                <a:spcPts val="136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7586" y="3129914"/>
            <a:ext cx="2470785" cy="15144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712470">
              <a:lnSpc>
                <a:spcPct val="100000"/>
              </a:lnSpc>
              <a:spcBef>
                <a:spcPts val="1614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Standalone</a:t>
            </a:r>
            <a:endParaRPr sz="1800">
              <a:latin typeface="Calibri"/>
              <a:cs typeface="Calibri"/>
            </a:endParaRPr>
          </a:p>
          <a:p>
            <a:pPr marL="7734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Scheduler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0777" y="2265807"/>
            <a:ext cx="927100" cy="649605"/>
          </a:xfrm>
          <a:custGeom>
            <a:avLst/>
            <a:gdLst/>
            <a:ahLst/>
            <a:cxnLst/>
            <a:rect l="l" t="t" r="r" b="b"/>
            <a:pathLst>
              <a:path w="927100" h="649605">
                <a:moveTo>
                  <a:pt x="926591" y="0"/>
                </a:moveTo>
                <a:lnTo>
                  <a:pt x="0" y="0"/>
                </a:lnTo>
                <a:lnTo>
                  <a:pt x="0" y="649224"/>
                </a:lnTo>
                <a:lnTo>
                  <a:pt x="926591" y="649224"/>
                </a:lnTo>
                <a:lnTo>
                  <a:pt x="9265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10463" y="2425953"/>
            <a:ext cx="346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7209" y="5309615"/>
            <a:ext cx="10539984" cy="890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7209" y="5309615"/>
            <a:ext cx="10540365" cy="89090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1196340">
              <a:lnSpc>
                <a:spcPct val="100000"/>
              </a:lnSpc>
              <a:spcBef>
                <a:spcPts val="1120"/>
              </a:spcBef>
            </a:pPr>
            <a:r>
              <a:rPr sz="3600" dirty="0">
                <a:latin typeface="Calibri"/>
                <a:cs typeface="Calibri"/>
              </a:rPr>
              <a:t>Is </a:t>
            </a:r>
            <a:r>
              <a:rPr sz="3600" spc="-5" dirty="0">
                <a:latin typeface="Calibri"/>
                <a:cs typeface="Calibri"/>
              </a:rPr>
              <a:t>Spark </a:t>
            </a:r>
            <a:r>
              <a:rPr sz="3600" spc="-10" dirty="0">
                <a:latin typeface="Calibri"/>
                <a:cs typeface="Calibri"/>
              </a:rPr>
              <a:t>replacement </a:t>
            </a:r>
            <a:r>
              <a:rPr sz="3600" spc="-20" dirty="0">
                <a:latin typeface="Calibri"/>
                <a:cs typeface="Calibri"/>
              </a:rPr>
              <a:t>to </a:t>
            </a:r>
            <a:r>
              <a:rPr sz="3600" spc="-5" dirty="0">
                <a:latin typeface="Calibri"/>
                <a:cs typeface="Calibri"/>
              </a:rPr>
              <a:t>Hadoop </a:t>
            </a:r>
            <a:r>
              <a:rPr sz="3600" dirty="0">
                <a:latin typeface="Calibri"/>
                <a:cs typeface="Calibri"/>
              </a:rPr>
              <a:t>MR ? :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spc="-60" dirty="0">
                <a:latin typeface="Calibri"/>
                <a:cs typeface="Calibri"/>
              </a:rPr>
              <a:t>True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235</a:t>
            </a:fld>
            <a:endParaRPr dirty="0"/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6336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30" dirty="0">
                <a:latin typeface="Calibri Light"/>
                <a:cs typeface="Calibri Light"/>
              </a:rPr>
              <a:t>Why </a:t>
            </a:r>
            <a:r>
              <a:rPr sz="4400" b="0" dirty="0">
                <a:latin typeface="Calibri Light"/>
                <a:cs typeface="Calibri Light"/>
              </a:rPr>
              <a:t>Spark is </a:t>
            </a:r>
            <a:r>
              <a:rPr sz="4400" b="0" spc="-40" dirty="0">
                <a:latin typeface="Calibri Light"/>
                <a:cs typeface="Calibri Light"/>
              </a:rPr>
              <a:t>faster </a:t>
            </a:r>
            <a:r>
              <a:rPr sz="4400" b="0" dirty="0">
                <a:latin typeface="Calibri Light"/>
                <a:cs typeface="Calibri Light"/>
              </a:rPr>
              <a:t>than</a:t>
            </a:r>
            <a:r>
              <a:rPr sz="4400" b="0" spc="5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MR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2103" y="1628394"/>
            <a:ext cx="450850" cy="3822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873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103" y="2109977"/>
            <a:ext cx="450850" cy="3822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873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2103" y="2599182"/>
            <a:ext cx="450850" cy="3822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937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1634489"/>
            <a:ext cx="593598" cy="3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" y="1695957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4">
                <a:moveTo>
                  <a:pt x="593598" y="0"/>
                </a:moveTo>
                <a:lnTo>
                  <a:pt x="563431" y="27015"/>
                </a:lnTo>
                <a:lnTo>
                  <a:pt x="482432" y="47951"/>
                </a:lnTo>
                <a:lnTo>
                  <a:pt x="427324" y="55213"/>
                </a:lnTo>
                <a:lnTo>
                  <a:pt x="364852" y="59842"/>
                </a:lnTo>
                <a:lnTo>
                  <a:pt x="296798" y="61467"/>
                </a:lnTo>
                <a:lnTo>
                  <a:pt x="228745" y="59842"/>
                </a:lnTo>
                <a:lnTo>
                  <a:pt x="166273" y="55213"/>
                </a:lnTo>
                <a:lnTo>
                  <a:pt x="111165" y="47951"/>
                </a:lnTo>
                <a:lnTo>
                  <a:pt x="65202" y="38428"/>
                </a:lnTo>
                <a:lnTo>
                  <a:pt x="7838" y="14081"/>
                </a:lnTo>
                <a:lnTo>
                  <a:pt x="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400" y="1634489"/>
            <a:ext cx="593725" cy="368935"/>
          </a:xfrm>
          <a:custGeom>
            <a:avLst/>
            <a:gdLst/>
            <a:ahLst/>
            <a:cxnLst/>
            <a:rect l="l" t="t" r="r" b="b"/>
            <a:pathLst>
              <a:path w="593725" h="368935">
                <a:moveTo>
                  <a:pt x="0" y="61468"/>
                </a:moveTo>
                <a:lnTo>
                  <a:pt x="30166" y="34452"/>
                </a:lnTo>
                <a:lnTo>
                  <a:pt x="111165" y="13516"/>
                </a:lnTo>
                <a:lnTo>
                  <a:pt x="166273" y="6254"/>
                </a:lnTo>
                <a:lnTo>
                  <a:pt x="228745" y="1625"/>
                </a:lnTo>
                <a:lnTo>
                  <a:pt x="296798" y="0"/>
                </a:lnTo>
                <a:lnTo>
                  <a:pt x="364852" y="1625"/>
                </a:lnTo>
                <a:lnTo>
                  <a:pt x="427324" y="6254"/>
                </a:lnTo>
                <a:lnTo>
                  <a:pt x="482432" y="13516"/>
                </a:lnTo>
                <a:lnTo>
                  <a:pt x="528395" y="23039"/>
                </a:lnTo>
                <a:lnTo>
                  <a:pt x="585759" y="47386"/>
                </a:lnTo>
                <a:lnTo>
                  <a:pt x="593598" y="61468"/>
                </a:lnTo>
                <a:lnTo>
                  <a:pt x="593598" y="307339"/>
                </a:lnTo>
                <a:lnTo>
                  <a:pt x="563431" y="334355"/>
                </a:lnTo>
                <a:lnTo>
                  <a:pt x="482432" y="355291"/>
                </a:lnTo>
                <a:lnTo>
                  <a:pt x="427324" y="362553"/>
                </a:lnTo>
                <a:lnTo>
                  <a:pt x="364852" y="367182"/>
                </a:lnTo>
                <a:lnTo>
                  <a:pt x="296798" y="368808"/>
                </a:lnTo>
                <a:lnTo>
                  <a:pt x="228745" y="367182"/>
                </a:lnTo>
                <a:lnTo>
                  <a:pt x="166273" y="362553"/>
                </a:lnTo>
                <a:lnTo>
                  <a:pt x="111165" y="355291"/>
                </a:lnTo>
                <a:lnTo>
                  <a:pt x="65202" y="345768"/>
                </a:lnTo>
                <a:lnTo>
                  <a:pt x="7838" y="321421"/>
                </a:lnTo>
                <a:lnTo>
                  <a:pt x="0" y="307339"/>
                </a:lnTo>
                <a:lnTo>
                  <a:pt x="0" y="61468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4997" y="1685290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400" y="2116073"/>
            <a:ext cx="593598" cy="3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" y="2177542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4">
                <a:moveTo>
                  <a:pt x="593598" y="0"/>
                </a:moveTo>
                <a:lnTo>
                  <a:pt x="563431" y="27015"/>
                </a:lnTo>
                <a:lnTo>
                  <a:pt x="482432" y="47951"/>
                </a:lnTo>
                <a:lnTo>
                  <a:pt x="427324" y="55213"/>
                </a:lnTo>
                <a:lnTo>
                  <a:pt x="364852" y="59842"/>
                </a:lnTo>
                <a:lnTo>
                  <a:pt x="296798" y="61468"/>
                </a:lnTo>
                <a:lnTo>
                  <a:pt x="228745" y="59842"/>
                </a:lnTo>
                <a:lnTo>
                  <a:pt x="166273" y="55213"/>
                </a:lnTo>
                <a:lnTo>
                  <a:pt x="111165" y="47951"/>
                </a:lnTo>
                <a:lnTo>
                  <a:pt x="65202" y="38428"/>
                </a:lnTo>
                <a:lnTo>
                  <a:pt x="7838" y="14081"/>
                </a:lnTo>
                <a:lnTo>
                  <a:pt x="0" y="0"/>
                </a:lnTo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00" y="2116073"/>
            <a:ext cx="593725" cy="368935"/>
          </a:xfrm>
          <a:custGeom>
            <a:avLst/>
            <a:gdLst/>
            <a:ahLst/>
            <a:cxnLst/>
            <a:rect l="l" t="t" r="r" b="b"/>
            <a:pathLst>
              <a:path w="593725" h="368935">
                <a:moveTo>
                  <a:pt x="0" y="61467"/>
                </a:moveTo>
                <a:lnTo>
                  <a:pt x="30166" y="34452"/>
                </a:lnTo>
                <a:lnTo>
                  <a:pt x="111165" y="13516"/>
                </a:lnTo>
                <a:lnTo>
                  <a:pt x="166273" y="6254"/>
                </a:lnTo>
                <a:lnTo>
                  <a:pt x="228745" y="1625"/>
                </a:lnTo>
                <a:lnTo>
                  <a:pt x="296798" y="0"/>
                </a:lnTo>
                <a:lnTo>
                  <a:pt x="364852" y="1625"/>
                </a:lnTo>
                <a:lnTo>
                  <a:pt x="427324" y="6254"/>
                </a:lnTo>
                <a:lnTo>
                  <a:pt x="482432" y="13516"/>
                </a:lnTo>
                <a:lnTo>
                  <a:pt x="528395" y="23039"/>
                </a:lnTo>
                <a:lnTo>
                  <a:pt x="585759" y="47386"/>
                </a:lnTo>
                <a:lnTo>
                  <a:pt x="593598" y="61467"/>
                </a:lnTo>
                <a:lnTo>
                  <a:pt x="593598" y="307339"/>
                </a:lnTo>
                <a:lnTo>
                  <a:pt x="563431" y="334355"/>
                </a:lnTo>
                <a:lnTo>
                  <a:pt x="482432" y="355291"/>
                </a:lnTo>
                <a:lnTo>
                  <a:pt x="427324" y="362553"/>
                </a:lnTo>
                <a:lnTo>
                  <a:pt x="364852" y="367182"/>
                </a:lnTo>
                <a:lnTo>
                  <a:pt x="296798" y="368808"/>
                </a:lnTo>
                <a:lnTo>
                  <a:pt x="228745" y="367182"/>
                </a:lnTo>
                <a:lnTo>
                  <a:pt x="166273" y="362553"/>
                </a:lnTo>
                <a:lnTo>
                  <a:pt x="111165" y="355291"/>
                </a:lnTo>
                <a:lnTo>
                  <a:pt x="65202" y="345768"/>
                </a:lnTo>
                <a:lnTo>
                  <a:pt x="7838" y="321421"/>
                </a:lnTo>
                <a:lnTo>
                  <a:pt x="0" y="307339"/>
                </a:lnTo>
                <a:lnTo>
                  <a:pt x="0" y="6146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4997" y="2166873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8402" y="2605277"/>
            <a:ext cx="593598" cy="368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8402" y="2666745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4">
                <a:moveTo>
                  <a:pt x="593598" y="0"/>
                </a:moveTo>
                <a:lnTo>
                  <a:pt x="563431" y="27015"/>
                </a:lnTo>
                <a:lnTo>
                  <a:pt x="482432" y="47951"/>
                </a:lnTo>
                <a:lnTo>
                  <a:pt x="427324" y="55213"/>
                </a:lnTo>
                <a:lnTo>
                  <a:pt x="364852" y="59842"/>
                </a:lnTo>
                <a:lnTo>
                  <a:pt x="296799" y="61467"/>
                </a:lnTo>
                <a:lnTo>
                  <a:pt x="228745" y="59842"/>
                </a:lnTo>
                <a:lnTo>
                  <a:pt x="166273" y="55213"/>
                </a:lnTo>
                <a:lnTo>
                  <a:pt x="111165" y="47951"/>
                </a:lnTo>
                <a:lnTo>
                  <a:pt x="65202" y="38428"/>
                </a:lnTo>
                <a:lnTo>
                  <a:pt x="7838" y="14081"/>
                </a:lnTo>
                <a:lnTo>
                  <a:pt x="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8402" y="2605277"/>
            <a:ext cx="593725" cy="368935"/>
          </a:xfrm>
          <a:custGeom>
            <a:avLst/>
            <a:gdLst/>
            <a:ahLst/>
            <a:cxnLst/>
            <a:rect l="l" t="t" r="r" b="b"/>
            <a:pathLst>
              <a:path w="593725" h="368935">
                <a:moveTo>
                  <a:pt x="0" y="61468"/>
                </a:moveTo>
                <a:lnTo>
                  <a:pt x="30166" y="34452"/>
                </a:lnTo>
                <a:lnTo>
                  <a:pt x="111165" y="13516"/>
                </a:lnTo>
                <a:lnTo>
                  <a:pt x="166273" y="6254"/>
                </a:lnTo>
                <a:lnTo>
                  <a:pt x="228745" y="1625"/>
                </a:lnTo>
                <a:lnTo>
                  <a:pt x="296799" y="0"/>
                </a:lnTo>
                <a:lnTo>
                  <a:pt x="364852" y="1625"/>
                </a:lnTo>
                <a:lnTo>
                  <a:pt x="427324" y="6254"/>
                </a:lnTo>
                <a:lnTo>
                  <a:pt x="482432" y="13516"/>
                </a:lnTo>
                <a:lnTo>
                  <a:pt x="528395" y="23039"/>
                </a:lnTo>
                <a:lnTo>
                  <a:pt x="585759" y="47386"/>
                </a:lnTo>
                <a:lnTo>
                  <a:pt x="593598" y="61468"/>
                </a:lnTo>
                <a:lnTo>
                  <a:pt x="593598" y="307339"/>
                </a:lnTo>
                <a:lnTo>
                  <a:pt x="563431" y="334355"/>
                </a:lnTo>
                <a:lnTo>
                  <a:pt x="482432" y="355291"/>
                </a:lnTo>
                <a:lnTo>
                  <a:pt x="427324" y="362553"/>
                </a:lnTo>
                <a:lnTo>
                  <a:pt x="364852" y="367182"/>
                </a:lnTo>
                <a:lnTo>
                  <a:pt x="296799" y="368808"/>
                </a:lnTo>
                <a:lnTo>
                  <a:pt x="228745" y="367182"/>
                </a:lnTo>
                <a:lnTo>
                  <a:pt x="166273" y="362553"/>
                </a:lnTo>
                <a:lnTo>
                  <a:pt x="111165" y="355291"/>
                </a:lnTo>
                <a:lnTo>
                  <a:pt x="65202" y="345768"/>
                </a:lnTo>
                <a:lnTo>
                  <a:pt x="7838" y="321421"/>
                </a:lnTo>
                <a:lnTo>
                  <a:pt x="0" y="307339"/>
                </a:lnTo>
                <a:lnTo>
                  <a:pt x="0" y="61468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1000" y="2656585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51788" y="1634489"/>
            <a:ext cx="593598" cy="3688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51788" y="1695957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4">
                <a:moveTo>
                  <a:pt x="593598" y="0"/>
                </a:moveTo>
                <a:lnTo>
                  <a:pt x="563437" y="27015"/>
                </a:lnTo>
                <a:lnTo>
                  <a:pt x="482448" y="47951"/>
                </a:lnTo>
                <a:lnTo>
                  <a:pt x="427340" y="55213"/>
                </a:lnTo>
                <a:lnTo>
                  <a:pt x="364864" y="59842"/>
                </a:lnTo>
                <a:lnTo>
                  <a:pt x="296799" y="61467"/>
                </a:lnTo>
                <a:lnTo>
                  <a:pt x="228733" y="59842"/>
                </a:lnTo>
                <a:lnTo>
                  <a:pt x="166257" y="55213"/>
                </a:lnTo>
                <a:lnTo>
                  <a:pt x="111149" y="47951"/>
                </a:lnTo>
                <a:lnTo>
                  <a:pt x="65190" y="38428"/>
                </a:lnTo>
                <a:lnTo>
                  <a:pt x="7836" y="14081"/>
                </a:lnTo>
                <a:lnTo>
                  <a:pt x="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51788" y="1634489"/>
            <a:ext cx="593725" cy="368935"/>
          </a:xfrm>
          <a:custGeom>
            <a:avLst/>
            <a:gdLst/>
            <a:ahLst/>
            <a:cxnLst/>
            <a:rect l="l" t="t" r="r" b="b"/>
            <a:pathLst>
              <a:path w="593725" h="368935">
                <a:moveTo>
                  <a:pt x="0" y="61468"/>
                </a:moveTo>
                <a:lnTo>
                  <a:pt x="30160" y="34452"/>
                </a:lnTo>
                <a:lnTo>
                  <a:pt x="111149" y="13516"/>
                </a:lnTo>
                <a:lnTo>
                  <a:pt x="166257" y="6254"/>
                </a:lnTo>
                <a:lnTo>
                  <a:pt x="228733" y="1625"/>
                </a:lnTo>
                <a:lnTo>
                  <a:pt x="296799" y="0"/>
                </a:lnTo>
                <a:lnTo>
                  <a:pt x="364864" y="1625"/>
                </a:lnTo>
                <a:lnTo>
                  <a:pt x="427340" y="6254"/>
                </a:lnTo>
                <a:lnTo>
                  <a:pt x="482448" y="13516"/>
                </a:lnTo>
                <a:lnTo>
                  <a:pt x="528407" y="23039"/>
                </a:lnTo>
                <a:lnTo>
                  <a:pt x="585761" y="47386"/>
                </a:lnTo>
                <a:lnTo>
                  <a:pt x="593598" y="61468"/>
                </a:lnTo>
                <a:lnTo>
                  <a:pt x="593598" y="307339"/>
                </a:lnTo>
                <a:lnTo>
                  <a:pt x="563437" y="334355"/>
                </a:lnTo>
                <a:lnTo>
                  <a:pt x="482448" y="355291"/>
                </a:lnTo>
                <a:lnTo>
                  <a:pt x="427340" y="362553"/>
                </a:lnTo>
                <a:lnTo>
                  <a:pt x="364864" y="367182"/>
                </a:lnTo>
                <a:lnTo>
                  <a:pt x="296799" y="368808"/>
                </a:lnTo>
                <a:lnTo>
                  <a:pt x="228733" y="367182"/>
                </a:lnTo>
                <a:lnTo>
                  <a:pt x="166257" y="362553"/>
                </a:lnTo>
                <a:lnTo>
                  <a:pt x="111149" y="355291"/>
                </a:lnTo>
                <a:lnTo>
                  <a:pt x="65190" y="345768"/>
                </a:lnTo>
                <a:lnTo>
                  <a:pt x="7836" y="321421"/>
                </a:lnTo>
                <a:lnTo>
                  <a:pt x="0" y="307339"/>
                </a:lnTo>
                <a:lnTo>
                  <a:pt x="0" y="61468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64386" y="1685290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51788" y="2116073"/>
            <a:ext cx="593598" cy="368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51788" y="2177542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4">
                <a:moveTo>
                  <a:pt x="593598" y="0"/>
                </a:moveTo>
                <a:lnTo>
                  <a:pt x="563437" y="27015"/>
                </a:lnTo>
                <a:lnTo>
                  <a:pt x="482448" y="47951"/>
                </a:lnTo>
                <a:lnTo>
                  <a:pt x="427340" y="55213"/>
                </a:lnTo>
                <a:lnTo>
                  <a:pt x="364864" y="59842"/>
                </a:lnTo>
                <a:lnTo>
                  <a:pt x="296799" y="61468"/>
                </a:lnTo>
                <a:lnTo>
                  <a:pt x="228733" y="59842"/>
                </a:lnTo>
                <a:lnTo>
                  <a:pt x="166257" y="55213"/>
                </a:lnTo>
                <a:lnTo>
                  <a:pt x="111149" y="47951"/>
                </a:lnTo>
                <a:lnTo>
                  <a:pt x="65190" y="38428"/>
                </a:lnTo>
                <a:lnTo>
                  <a:pt x="7836" y="14081"/>
                </a:lnTo>
                <a:lnTo>
                  <a:pt x="0" y="0"/>
                </a:lnTo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51788" y="2116073"/>
            <a:ext cx="593725" cy="368935"/>
          </a:xfrm>
          <a:custGeom>
            <a:avLst/>
            <a:gdLst/>
            <a:ahLst/>
            <a:cxnLst/>
            <a:rect l="l" t="t" r="r" b="b"/>
            <a:pathLst>
              <a:path w="593725" h="368935">
                <a:moveTo>
                  <a:pt x="0" y="61467"/>
                </a:moveTo>
                <a:lnTo>
                  <a:pt x="30160" y="34452"/>
                </a:lnTo>
                <a:lnTo>
                  <a:pt x="111149" y="13516"/>
                </a:lnTo>
                <a:lnTo>
                  <a:pt x="166257" y="6254"/>
                </a:lnTo>
                <a:lnTo>
                  <a:pt x="228733" y="1625"/>
                </a:lnTo>
                <a:lnTo>
                  <a:pt x="296799" y="0"/>
                </a:lnTo>
                <a:lnTo>
                  <a:pt x="364864" y="1625"/>
                </a:lnTo>
                <a:lnTo>
                  <a:pt x="427340" y="6254"/>
                </a:lnTo>
                <a:lnTo>
                  <a:pt x="482448" y="13516"/>
                </a:lnTo>
                <a:lnTo>
                  <a:pt x="528407" y="23039"/>
                </a:lnTo>
                <a:lnTo>
                  <a:pt x="585761" y="47386"/>
                </a:lnTo>
                <a:lnTo>
                  <a:pt x="593598" y="61467"/>
                </a:lnTo>
                <a:lnTo>
                  <a:pt x="593598" y="307339"/>
                </a:lnTo>
                <a:lnTo>
                  <a:pt x="563437" y="334355"/>
                </a:lnTo>
                <a:lnTo>
                  <a:pt x="482448" y="355291"/>
                </a:lnTo>
                <a:lnTo>
                  <a:pt x="427340" y="362553"/>
                </a:lnTo>
                <a:lnTo>
                  <a:pt x="364864" y="367182"/>
                </a:lnTo>
                <a:lnTo>
                  <a:pt x="296799" y="368808"/>
                </a:lnTo>
                <a:lnTo>
                  <a:pt x="228733" y="367182"/>
                </a:lnTo>
                <a:lnTo>
                  <a:pt x="166257" y="362553"/>
                </a:lnTo>
                <a:lnTo>
                  <a:pt x="111149" y="355291"/>
                </a:lnTo>
                <a:lnTo>
                  <a:pt x="65190" y="345768"/>
                </a:lnTo>
                <a:lnTo>
                  <a:pt x="7836" y="321421"/>
                </a:lnTo>
                <a:lnTo>
                  <a:pt x="0" y="307339"/>
                </a:lnTo>
                <a:lnTo>
                  <a:pt x="0" y="6146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564386" y="2166873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67789" y="2605277"/>
            <a:ext cx="593597" cy="3688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67789" y="2666745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4">
                <a:moveTo>
                  <a:pt x="593597" y="0"/>
                </a:moveTo>
                <a:lnTo>
                  <a:pt x="563437" y="27015"/>
                </a:lnTo>
                <a:lnTo>
                  <a:pt x="482448" y="47951"/>
                </a:lnTo>
                <a:lnTo>
                  <a:pt x="427340" y="55213"/>
                </a:lnTo>
                <a:lnTo>
                  <a:pt x="364864" y="59842"/>
                </a:lnTo>
                <a:lnTo>
                  <a:pt x="296798" y="61467"/>
                </a:lnTo>
                <a:lnTo>
                  <a:pt x="228733" y="59842"/>
                </a:lnTo>
                <a:lnTo>
                  <a:pt x="166257" y="55213"/>
                </a:lnTo>
                <a:lnTo>
                  <a:pt x="111149" y="47951"/>
                </a:lnTo>
                <a:lnTo>
                  <a:pt x="65190" y="38428"/>
                </a:lnTo>
                <a:lnTo>
                  <a:pt x="7836" y="14081"/>
                </a:lnTo>
                <a:lnTo>
                  <a:pt x="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67789" y="2605277"/>
            <a:ext cx="593725" cy="368935"/>
          </a:xfrm>
          <a:custGeom>
            <a:avLst/>
            <a:gdLst/>
            <a:ahLst/>
            <a:cxnLst/>
            <a:rect l="l" t="t" r="r" b="b"/>
            <a:pathLst>
              <a:path w="593725" h="368935">
                <a:moveTo>
                  <a:pt x="0" y="61468"/>
                </a:moveTo>
                <a:lnTo>
                  <a:pt x="30160" y="34452"/>
                </a:lnTo>
                <a:lnTo>
                  <a:pt x="111149" y="13516"/>
                </a:lnTo>
                <a:lnTo>
                  <a:pt x="166257" y="6254"/>
                </a:lnTo>
                <a:lnTo>
                  <a:pt x="228733" y="1625"/>
                </a:lnTo>
                <a:lnTo>
                  <a:pt x="296798" y="0"/>
                </a:lnTo>
                <a:lnTo>
                  <a:pt x="364864" y="1625"/>
                </a:lnTo>
                <a:lnTo>
                  <a:pt x="427340" y="6254"/>
                </a:lnTo>
                <a:lnTo>
                  <a:pt x="482448" y="13516"/>
                </a:lnTo>
                <a:lnTo>
                  <a:pt x="528407" y="23039"/>
                </a:lnTo>
                <a:lnTo>
                  <a:pt x="585761" y="47386"/>
                </a:lnTo>
                <a:lnTo>
                  <a:pt x="593597" y="61468"/>
                </a:lnTo>
                <a:lnTo>
                  <a:pt x="593597" y="307339"/>
                </a:lnTo>
                <a:lnTo>
                  <a:pt x="563437" y="334355"/>
                </a:lnTo>
                <a:lnTo>
                  <a:pt x="482448" y="355291"/>
                </a:lnTo>
                <a:lnTo>
                  <a:pt x="427340" y="362553"/>
                </a:lnTo>
                <a:lnTo>
                  <a:pt x="364864" y="367182"/>
                </a:lnTo>
                <a:lnTo>
                  <a:pt x="296798" y="368808"/>
                </a:lnTo>
                <a:lnTo>
                  <a:pt x="228733" y="367182"/>
                </a:lnTo>
                <a:lnTo>
                  <a:pt x="166257" y="362553"/>
                </a:lnTo>
                <a:lnTo>
                  <a:pt x="111149" y="355291"/>
                </a:lnTo>
                <a:lnTo>
                  <a:pt x="65190" y="345768"/>
                </a:lnTo>
                <a:lnTo>
                  <a:pt x="7836" y="321421"/>
                </a:lnTo>
                <a:lnTo>
                  <a:pt x="0" y="307339"/>
                </a:lnTo>
                <a:lnTo>
                  <a:pt x="0" y="61468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580388" y="2656585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98366" y="2207132"/>
            <a:ext cx="436880" cy="368935"/>
          </a:xfrm>
          <a:custGeom>
            <a:avLst/>
            <a:gdLst/>
            <a:ahLst/>
            <a:cxnLst/>
            <a:rect l="l" t="t" r="r" b="b"/>
            <a:pathLst>
              <a:path w="436879" h="368935">
                <a:moveTo>
                  <a:pt x="436625" y="0"/>
                </a:moveTo>
                <a:lnTo>
                  <a:pt x="0" y="0"/>
                </a:lnTo>
                <a:lnTo>
                  <a:pt x="0" y="368808"/>
                </a:lnTo>
                <a:lnTo>
                  <a:pt x="436625" y="368808"/>
                </a:lnTo>
                <a:lnTo>
                  <a:pt x="436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98366" y="2207132"/>
            <a:ext cx="436880" cy="368935"/>
          </a:xfrm>
          <a:custGeom>
            <a:avLst/>
            <a:gdLst/>
            <a:ahLst/>
            <a:cxnLst/>
            <a:rect l="l" t="t" r="r" b="b"/>
            <a:pathLst>
              <a:path w="436879" h="368935">
                <a:moveTo>
                  <a:pt x="0" y="368808"/>
                </a:moveTo>
                <a:lnTo>
                  <a:pt x="436625" y="368808"/>
                </a:lnTo>
                <a:lnTo>
                  <a:pt x="436625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841750" y="222681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41322" y="1810766"/>
            <a:ext cx="1107440" cy="581025"/>
          </a:xfrm>
          <a:custGeom>
            <a:avLst/>
            <a:gdLst/>
            <a:ahLst/>
            <a:cxnLst/>
            <a:rect l="l" t="t" r="r" b="b"/>
            <a:pathLst>
              <a:path w="1107439" h="581025">
                <a:moveTo>
                  <a:pt x="1035369" y="554113"/>
                </a:moveTo>
                <a:lnTo>
                  <a:pt x="1022222" y="579501"/>
                </a:lnTo>
                <a:lnTo>
                  <a:pt x="1107313" y="580771"/>
                </a:lnTo>
                <a:lnTo>
                  <a:pt x="1092200" y="559943"/>
                </a:lnTo>
                <a:lnTo>
                  <a:pt x="1046607" y="559943"/>
                </a:lnTo>
                <a:lnTo>
                  <a:pt x="1035369" y="554113"/>
                </a:lnTo>
                <a:close/>
              </a:path>
              <a:path w="1107439" h="581025">
                <a:moveTo>
                  <a:pt x="1044120" y="537214"/>
                </a:moveTo>
                <a:lnTo>
                  <a:pt x="1035369" y="554113"/>
                </a:lnTo>
                <a:lnTo>
                  <a:pt x="1046607" y="559943"/>
                </a:lnTo>
                <a:lnTo>
                  <a:pt x="1055370" y="543051"/>
                </a:lnTo>
                <a:lnTo>
                  <a:pt x="1044120" y="537214"/>
                </a:lnTo>
                <a:close/>
              </a:path>
              <a:path w="1107439" h="581025">
                <a:moveTo>
                  <a:pt x="1057275" y="511810"/>
                </a:moveTo>
                <a:lnTo>
                  <a:pt x="1044120" y="537214"/>
                </a:lnTo>
                <a:lnTo>
                  <a:pt x="1055370" y="543051"/>
                </a:lnTo>
                <a:lnTo>
                  <a:pt x="1046607" y="559943"/>
                </a:lnTo>
                <a:lnTo>
                  <a:pt x="1092200" y="559943"/>
                </a:lnTo>
                <a:lnTo>
                  <a:pt x="1057275" y="511810"/>
                </a:lnTo>
                <a:close/>
              </a:path>
              <a:path w="1107439" h="581025">
                <a:moveTo>
                  <a:pt x="8889" y="0"/>
                </a:moveTo>
                <a:lnTo>
                  <a:pt x="0" y="17018"/>
                </a:lnTo>
                <a:lnTo>
                  <a:pt x="1035369" y="554113"/>
                </a:lnTo>
                <a:lnTo>
                  <a:pt x="1044120" y="537214"/>
                </a:lnTo>
                <a:lnTo>
                  <a:pt x="8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8000" y="2206751"/>
            <a:ext cx="593598" cy="3688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48000" y="2268220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4">
                <a:moveTo>
                  <a:pt x="593598" y="0"/>
                </a:moveTo>
                <a:lnTo>
                  <a:pt x="563437" y="27015"/>
                </a:lnTo>
                <a:lnTo>
                  <a:pt x="482448" y="47951"/>
                </a:lnTo>
                <a:lnTo>
                  <a:pt x="427340" y="55213"/>
                </a:lnTo>
                <a:lnTo>
                  <a:pt x="364864" y="59842"/>
                </a:lnTo>
                <a:lnTo>
                  <a:pt x="296799" y="61467"/>
                </a:lnTo>
                <a:lnTo>
                  <a:pt x="228733" y="59842"/>
                </a:lnTo>
                <a:lnTo>
                  <a:pt x="166257" y="55213"/>
                </a:lnTo>
                <a:lnTo>
                  <a:pt x="111149" y="47951"/>
                </a:lnTo>
                <a:lnTo>
                  <a:pt x="65190" y="38428"/>
                </a:lnTo>
                <a:lnTo>
                  <a:pt x="7836" y="14081"/>
                </a:lnTo>
                <a:lnTo>
                  <a:pt x="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48000" y="2206751"/>
            <a:ext cx="593725" cy="368935"/>
          </a:xfrm>
          <a:custGeom>
            <a:avLst/>
            <a:gdLst/>
            <a:ahLst/>
            <a:cxnLst/>
            <a:rect l="l" t="t" r="r" b="b"/>
            <a:pathLst>
              <a:path w="593725" h="368935">
                <a:moveTo>
                  <a:pt x="0" y="61468"/>
                </a:moveTo>
                <a:lnTo>
                  <a:pt x="30160" y="34452"/>
                </a:lnTo>
                <a:lnTo>
                  <a:pt x="111149" y="13516"/>
                </a:lnTo>
                <a:lnTo>
                  <a:pt x="166257" y="6254"/>
                </a:lnTo>
                <a:lnTo>
                  <a:pt x="228733" y="1625"/>
                </a:lnTo>
                <a:lnTo>
                  <a:pt x="296799" y="0"/>
                </a:lnTo>
                <a:lnTo>
                  <a:pt x="364864" y="1625"/>
                </a:lnTo>
                <a:lnTo>
                  <a:pt x="427340" y="6254"/>
                </a:lnTo>
                <a:lnTo>
                  <a:pt x="482448" y="13516"/>
                </a:lnTo>
                <a:lnTo>
                  <a:pt x="528407" y="23039"/>
                </a:lnTo>
                <a:lnTo>
                  <a:pt x="585761" y="47386"/>
                </a:lnTo>
                <a:lnTo>
                  <a:pt x="593598" y="61468"/>
                </a:lnTo>
                <a:lnTo>
                  <a:pt x="593598" y="307339"/>
                </a:lnTo>
                <a:lnTo>
                  <a:pt x="563437" y="334355"/>
                </a:lnTo>
                <a:lnTo>
                  <a:pt x="482448" y="355291"/>
                </a:lnTo>
                <a:lnTo>
                  <a:pt x="427340" y="362553"/>
                </a:lnTo>
                <a:lnTo>
                  <a:pt x="364864" y="367182"/>
                </a:lnTo>
                <a:lnTo>
                  <a:pt x="296799" y="368808"/>
                </a:lnTo>
                <a:lnTo>
                  <a:pt x="228733" y="367182"/>
                </a:lnTo>
                <a:lnTo>
                  <a:pt x="166257" y="362553"/>
                </a:lnTo>
                <a:lnTo>
                  <a:pt x="111149" y="355291"/>
                </a:lnTo>
                <a:lnTo>
                  <a:pt x="65190" y="345768"/>
                </a:lnTo>
                <a:lnTo>
                  <a:pt x="7836" y="321421"/>
                </a:lnTo>
                <a:lnTo>
                  <a:pt x="0" y="307339"/>
                </a:lnTo>
                <a:lnTo>
                  <a:pt x="0" y="61468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260852" y="225755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945004" y="2291333"/>
            <a:ext cx="1103630" cy="132080"/>
          </a:xfrm>
          <a:custGeom>
            <a:avLst/>
            <a:gdLst/>
            <a:ahLst/>
            <a:cxnLst/>
            <a:rect l="l" t="t" r="r" b="b"/>
            <a:pathLst>
              <a:path w="1103630" h="132080">
                <a:moveTo>
                  <a:pt x="1030858" y="56006"/>
                </a:moveTo>
                <a:lnTo>
                  <a:pt x="1028529" y="84433"/>
                </a:lnTo>
                <a:lnTo>
                  <a:pt x="1041145" y="85470"/>
                </a:lnTo>
                <a:lnTo>
                  <a:pt x="1039621" y="104520"/>
                </a:lnTo>
                <a:lnTo>
                  <a:pt x="1026883" y="104520"/>
                </a:lnTo>
                <a:lnTo>
                  <a:pt x="1024636" y="131952"/>
                </a:lnTo>
                <a:lnTo>
                  <a:pt x="1092886" y="104520"/>
                </a:lnTo>
                <a:lnTo>
                  <a:pt x="1039621" y="104520"/>
                </a:lnTo>
                <a:lnTo>
                  <a:pt x="1026969" y="103480"/>
                </a:lnTo>
                <a:lnTo>
                  <a:pt x="1095474" y="103480"/>
                </a:lnTo>
                <a:lnTo>
                  <a:pt x="1103630" y="100202"/>
                </a:lnTo>
                <a:lnTo>
                  <a:pt x="1030858" y="56006"/>
                </a:lnTo>
                <a:close/>
              </a:path>
              <a:path w="1103630" h="132080">
                <a:moveTo>
                  <a:pt x="1028529" y="84433"/>
                </a:moveTo>
                <a:lnTo>
                  <a:pt x="1026969" y="103480"/>
                </a:lnTo>
                <a:lnTo>
                  <a:pt x="1039621" y="104520"/>
                </a:lnTo>
                <a:lnTo>
                  <a:pt x="1041145" y="85470"/>
                </a:lnTo>
                <a:lnTo>
                  <a:pt x="1028529" y="84433"/>
                </a:lnTo>
                <a:close/>
              </a:path>
              <a:path w="1103630" h="132080">
                <a:moveTo>
                  <a:pt x="1524" y="0"/>
                </a:moveTo>
                <a:lnTo>
                  <a:pt x="0" y="19050"/>
                </a:lnTo>
                <a:lnTo>
                  <a:pt x="1026969" y="103480"/>
                </a:lnTo>
                <a:lnTo>
                  <a:pt x="1028529" y="84433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58467" y="2382011"/>
            <a:ext cx="1090295" cy="417830"/>
          </a:xfrm>
          <a:custGeom>
            <a:avLst/>
            <a:gdLst/>
            <a:ahLst/>
            <a:cxnLst/>
            <a:rect l="l" t="t" r="r" b="b"/>
            <a:pathLst>
              <a:path w="1090295" h="417830">
                <a:moveTo>
                  <a:pt x="1015338" y="26870"/>
                </a:moveTo>
                <a:lnTo>
                  <a:pt x="0" y="399541"/>
                </a:lnTo>
                <a:lnTo>
                  <a:pt x="6603" y="417449"/>
                </a:lnTo>
                <a:lnTo>
                  <a:pt x="1021909" y="44743"/>
                </a:lnTo>
                <a:lnTo>
                  <a:pt x="1015338" y="26870"/>
                </a:lnTo>
                <a:close/>
              </a:path>
              <a:path w="1090295" h="417830">
                <a:moveTo>
                  <a:pt x="1077957" y="22478"/>
                </a:moveTo>
                <a:lnTo>
                  <a:pt x="1027302" y="22478"/>
                </a:lnTo>
                <a:lnTo>
                  <a:pt x="1033780" y="40386"/>
                </a:lnTo>
                <a:lnTo>
                  <a:pt x="1021909" y="44743"/>
                </a:lnTo>
                <a:lnTo>
                  <a:pt x="1031747" y="71500"/>
                </a:lnTo>
                <a:lnTo>
                  <a:pt x="1077957" y="22478"/>
                </a:lnTo>
                <a:close/>
              </a:path>
              <a:path w="1090295" h="417830">
                <a:moveTo>
                  <a:pt x="1027302" y="22478"/>
                </a:moveTo>
                <a:lnTo>
                  <a:pt x="1015338" y="26870"/>
                </a:lnTo>
                <a:lnTo>
                  <a:pt x="1021909" y="44743"/>
                </a:lnTo>
                <a:lnTo>
                  <a:pt x="1033780" y="40386"/>
                </a:lnTo>
                <a:lnTo>
                  <a:pt x="1027302" y="22478"/>
                </a:lnTo>
                <a:close/>
              </a:path>
              <a:path w="1090295" h="417830">
                <a:moveTo>
                  <a:pt x="1005458" y="0"/>
                </a:moveTo>
                <a:lnTo>
                  <a:pt x="1015338" y="26870"/>
                </a:lnTo>
                <a:lnTo>
                  <a:pt x="1027302" y="22478"/>
                </a:lnTo>
                <a:lnTo>
                  <a:pt x="1077957" y="22478"/>
                </a:lnTo>
                <a:lnTo>
                  <a:pt x="1090168" y="9525"/>
                </a:lnTo>
                <a:lnTo>
                  <a:pt x="1005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91000" y="2199132"/>
            <a:ext cx="593598" cy="3688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91000" y="2260600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4">
                <a:moveTo>
                  <a:pt x="593598" y="0"/>
                </a:moveTo>
                <a:lnTo>
                  <a:pt x="563437" y="27015"/>
                </a:lnTo>
                <a:lnTo>
                  <a:pt x="482448" y="47951"/>
                </a:lnTo>
                <a:lnTo>
                  <a:pt x="427340" y="55213"/>
                </a:lnTo>
                <a:lnTo>
                  <a:pt x="364864" y="59842"/>
                </a:lnTo>
                <a:lnTo>
                  <a:pt x="296799" y="61467"/>
                </a:lnTo>
                <a:lnTo>
                  <a:pt x="228733" y="59842"/>
                </a:lnTo>
                <a:lnTo>
                  <a:pt x="166257" y="55213"/>
                </a:lnTo>
                <a:lnTo>
                  <a:pt x="111149" y="47951"/>
                </a:lnTo>
                <a:lnTo>
                  <a:pt x="65190" y="38428"/>
                </a:lnTo>
                <a:lnTo>
                  <a:pt x="7836" y="14081"/>
                </a:lnTo>
                <a:lnTo>
                  <a:pt x="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91000" y="2199132"/>
            <a:ext cx="593725" cy="368935"/>
          </a:xfrm>
          <a:custGeom>
            <a:avLst/>
            <a:gdLst/>
            <a:ahLst/>
            <a:cxnLst/>
            <a:rect l="l" t="t" r="r" b="b"/>
            <a:pathLst>
              <a:path w="593725" h="368935">
                <a:moveTo>
                  <a:pt x="0" y="61467"/>
                </a:moveTo>
                <a:lnTo>
                  <a:pt x="30160" y="34452"/>
                </a:lnTo>
                <a:lnTo>
                  <a:pt x="111149" y="13516"/>
                </a:lnTo>
                <a:lnTo>
                  <a:pt x="166257" y="6254"/>
                </a:lnTo>
                <a:lnTo>
                  <a:pt x="228733" y="1625"/>
                </a:lnTo>
                <a:lnTo>
                  <a:pt x="296799" y="0"/>
                </a:lnTo>
                <a:lnTo>
                  <a:pt x="364864" y="1625"/>
                </a:lnTo>
                <a:lnTo>
                  <a:pt x="427340" y="6254"/>
                </a:lnTo>
                <a:lnTo>
                  <a:pt x="482448" y="13516"/>
                </a:lnTo>
                <a:lnTo>
                  <a:pt x="528407" y="23039"/>
                </a:lnTo>
                <a:lnTo>
                  <a:pt x="585761" y="47386"/>
                </a:lnTo>
                <a:lnTo>
                  <a:pt x="593598" y="61467"/>
                </a:lnTo>
                <a:lnTo>
                  <a:pt x="593598" y="307339"/>
                </a:lnTo>
                <a:lnTo>
                  <a:pt x="563437" y="334355"/>
                </a:lnTo>
                <a:lnTo>
                  <a:pt x="482448" y="355291"/>
                </a:lnTo>
                <a:lnTo>
                  <a:pt x="427340" y="362553"/>
                </a:lnTo>
                <a:lnTo>
                  <a:pt x="364864" y="367182"/>
                </a:lnTo>
                <a:lnTo>
                  <a:pt x="296799" y="368807"/>
                </a:lnTo>
                <a:lnTo>
                  <a:pt x="228733" y="367182"/>
                </a:lnTo>
                <a:lnTo>
                  <a:pt x="166257" y="362553"/>
                </a:lnTo>
                <a:lnTo>
                  <a:pt x="111149" y="355291"/>
                </a:lnTo>
                <a:lnTo>
                  <a:pt x="65190" y="345768"/>
                </a:lnTo>
                <a:lnTo>
                  <a:pt x="7836" y="321421"/>
                </a:lnTo>
                <a:lnTo>
                  <a:pt x="0" y="307339"/>
                </a:lnTo>
                <a:lnTo>
                  <a:pt x="0" y="6146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403852" y="2250185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191000" y="1746504"/>
            <a:ext cx="593598" cy="3695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91000" y="1808098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4">
                <a:moveTo>
                  <a:pt x="593598" y="0"/>
                </a:moveTo>
                <a:lnTo>
                  <a:pt x="563437" y="27095"/>
                </a:lnTo>
                <a:lnTo>
                  <a:pt x="482448" y="48068"/>
                </a:lnTo>
                <a:lnTo>
                  <a:pt x="427340" y="55337"/>
                </a:lnTo>
                <a:lnTo>
                  <a:pt x="364864" y="59969"/>
                </a:lnTo>
                <a:lnTo>
                  <a:pt x="296799" y="61595"/>
                </a:lnTo>
                <a:lnTo>
                  <a:pt x="228733" y="59969"/>
                </a:lnTo>
                <a:lnTo>
                  <a:pt x="166257" y="55337"/>
                </a:lnTo>
                <a:lnTo>
                  <a:pt x="111149" y="48068"/>
                </a:lnTo>
                <a:lnTo>
                  <a:pt x="65190" y="38532"/>
                </a:lnTo>
                <a:lnTo>
                  <a:pt x="7836" y="14128"/>
                </a:lnTo>
                <a:lnTo>
                  <a:pt x="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91000" y="1746504"/>
            <a:ext cx="593725" cy="369570"/>
          </a:xfrm>
          <a:custGeom>
            <a:avLst/>
            <a:gdLst/>
            <a:ahLst/>
            <a:cxnLst/>
            <a:rect l="l" t="t" r="r" b="b"/>
            <a:pathLst>
              <a:path w="593725" h="369569">
                <a:moveTo>
                  <a:pt x="0" y="61595"/>
                </a:moveTo>
                <a:lnTo>
                  <a:pt x="30160" y="34499"/>
                </a:lnTo>
                <a:lnTo>
                  <a:pt x="111149" y="13526"/>
                </a:lnTo>
                <a:lnTo>
                  <a:pt x="166257" y="6257"/>
                </a:lnTo>
                <a:lnTo>
                  <a:pt x="228733" y="1625"/>
                </a:lnTo>
                <a:lnTo>
                  <a:pt x="296799" y="0"/>
                </a:lnTo>
                <a:lnTo>
                  <a:pt x="364864" y="1625"/>
                </a:lnTo>
                <a:lnTo>
                  <a:pt x="427340" y="6257"/>
                </a:lnTo>
                <a:lnTo>
                  <a:pt x="482448" y="13526"/>
                </a:lnTo>
                <a:lnTo>
                  <a:pt x="528407" y="23062"/>
                </a:lnTo>
                <a:lnTo>
                  <a:pt x="585761" y="47466"/>
                </a:lnTo>
                <a:lnTo>
                  <a:pt x="593598" y="61595"/>
                </a:lnTo>
                <a:lnTo>
                  <a:pt x="593598" y="307975"/>
                </a:lnTo>
                <a:lnTo>
                  <a:pt x="563437" y="335070"/>
                </a:lnTo>
                <a:lnTo>
                  <a:pt x="482448" y="356043"/>
                </a:lnTo>
                <a:lnTo>
                  <a:pt x="427340" y="363312"/>
                </a:lnTo>
                <a:lnTo>
                  <a:pt x="364864" y="367944"/>
                </a:lnTo>
                <a:lnTo>
                  <a:pt x="296799" y="369570"/>
                </a:lnTo>
                <a:lnTo>
                  <a:pt x="228733" y="367944"/>
                </a:lnTo>
                <a:lnTo>
                  <a:pt x="166257" y="363312"/>
                </a:lnTo>
                <a:lnTo>
                  <a:pt x="111149" y="356043"/>
                </a:lnTo>
                <a:lnTo>
                  <a:pt x="65190" y="346507"/>
                </a:lnTo>
                <a:lnTo>
                  <a:pt x="7836" y="322103"/>
                </a:lnTo>
                <a:lnTo>
                  <a:pt x="0" y="307975"/>
                </a:lnTo>
                <a:lnTo>
                  <a:pt x="0" y="61595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403852" y="1797811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191000" y="2651760"/>
            <a:ext cx="593598" cy="3695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91000" y="2713354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4">
                <a:moveTo>
                  <a:pt x="593598" y="0"/>
                </a:moveTo>
                <a:lnTo>
                  <a:pt x="563437" y="27095"/>
                </a:lnTo>
                <a:lnTo>
                  <a:pt x="482448" y="48068"/>
                </a:lnTo>
                <a:lnTo>
                  <a:pt x="427340" y="55337"/>
                </a:lnTo>
                <a:lnTo>
                  <a:pt x="364864" y="59969"/>
                </a:lnTo>
                <a:lnTo>
                  <a:pt x="296799" y="61595"/>
                </a:lnTo>
                <a:lnTo>
                  <a:pt x="228733" y="59969"/>
                </a:lnTo>
                <a:lnTo>
                  <a:pt x="166257" y="55337"/>
                </a:lnTo>
                <a:lnTo>
                  <a:pt x="111149" y="48068"/>
                </a:lnTo>
                <a:lnTo>
                  <a:pt x="65190" y="38532"/>
                </a:lnTo>
                <a:lnTo>
                  <a:pt x="7836" y="14128"/>
                </a:lnTo>
                <a:lnTo>
                  <a:pt x="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91000" y="2651760"/>
            <a:ext cx="593725" cy="369570"/>
          </a:xfrm>
          <a:custGeom>
            <a:avLst/>
            <a:gdLst/>
            <a:ahLst/>
            <a:cxnLst/>
            <a:rect l="l" t="t" r="r" b="b"/>
            <a:pathLst>
              <a:path w="593725" h="369569">
                <a:moveTo>
                  <a:pt x="0" y="61594"/>
                </a:moveTo>
                <a:lnTo>
                  <a:pt x="30160" y="34499"/>
                </a:lnTo>
                <a:lnTo>
                  <a:pt x="111149" y="13526"/>
                </a:lnTo>
                <a:lnTo>
                  <a:pt x="166257" y="6257"/>
                </a:lnTo>
                <a:lnTo>
                  <a:pt x="228733" y="1625"/>
                </a:lnTo>
                <a:lnTo>
                  <a:pt x="296799" y="0"/>
                </a:lnTo>
                <a:lnTo>
                  <a:pt x="364864" y="1625"/>
                </a:lnTo>
                <a:lnTo>
                  <a:pt x="427340" y="6257"/>
                </a:lnTo>
                <a:lnTo>
                  <a:pt x="482448" y="13526"/>
                </a:lnTo>
                <a:lnTo>
                  <a:pt x="528407" y="23062"/>
                </a:lnTo>
                <a:lnTo>
                  <a:pt x="585761" y="47466"/>
                </a:lnTo>
                <a:lnTo>
                  <a:pt x="593598" y="61594"/>
                </a:lnTo>
                <a:lnTo>
                  <a:pt x="593598" y="307975"/>
                </a:lnTo>
                <a:lnTo>
                  <a:pt x="563437" y="335070"/>
                </a:lnTo>
                <a:lnTo>
                  <a:pt x="482448" y="356043"/>
                </a:lnTo>
                <a:lnTo>
                  <a:pt x="427340" y="363312"/>
                </a:lnTo>
                <a:lnTo>
                  <a:pt x="364864" y="367944"/>
                </a:lnTo>
                <a:lnTo>
                  <a:pt x="296799" y="369569"/>
                </a:lnTo>
                <a:lnTo>
                  <a:pt x="228733" y="367944"/>
                </a:lnTo>
                <a:lnTo>
                  <a:pt x="166257" y="363312"/>
                </a:lnTo>
                <a:lnTo>
                  <a:pt x="111149" y="356043"/>
                </a:lnTo>
                <a:lnTo>
                  <a:pt x="65190" y="346507"/>
                </a:lnTo>
                <a:lnTo>
                  <a:pt x="7836" y="322103"/>
                </a:lnTo>
                <a:lnTo>
                  <a:pt x="0" y="307975"/>
                </a:lnTo>
                <a:lnTo>
                  <a:pt x="0" y="61594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403852" y="2703321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896992" y="1737741"/>
            <a:ext cx="437515" cy="368935"/>
          </a:xfrm>
          <a:custGeom>
            <a:avLst/>
            <a:gdLst/>
            <a:ahLst/>
            <a:cxnLst/>
            <a:rect l="l" t="t" r="r" b="b"/>
            <a:pathLst>
              <a:path w="437514" h="368935">
                <a:moveTo>
                  <a:pt x="437388" y="0"/>
                </a:moveTo>
                <a:lnTo>
                  <a:pt x="0" y="0"/>
                </a:lnTo>
                <a:lnTo>
                  <a:pt x="0" y="368808"/>
                </a:lnTo>
                <a:lnTo>
                  <a:pt x="437388" y="368808"/>
                </a:lnTo>
                <a:lnTo>
                  <a:pt x="437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96992" y="1737741"/>
            <a:ext cx="437515" cy="368935"/>
          </a:xfrm>
          <a:custGeom>
            <a:avLst/>
            <a:gdLst/>
            <a:ahLst/>
            <a:cxnLst/>
            <a:rect l="l" t="t" r="r" b="b"/>
            <a:pathLst>
              <a:path w="437514" h="368935">
                <a:moveTo>
                  <a:pt x="0" y="368808"/>
                </a:moveTo>
                <a:lnTo>
                  <a:pt x="437388" y="368808"/>
                </a:lnTo>
                <a:lnTo>
                  <a:pt x="43738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005070" y="1757426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896992" y="2219325"/>
            <a:ext cx="437515" cy="368935"/>
          </a:xfrm>
          <a:custGeom>
            <a:avLst/>
            <a:gdLst/>
            <a:ahLst/>
            <a:cxnLst/>
            <a:rect l="l" t="t" r="r" b="b"/>
            <a:pathLst>
              <a:path w="437514" h="368935">
                <a:moveTo>
                  <a:pt x="437388" y="0"/>
                </a:moveTo>
                <a:lnTo>
                  <a:pt x="0" y="0"/>
                </a:lnTo>
                <a:lnTo>
                  <a:pt x="0" y="368808"/>
                </a:lnTo>
                <a:lnTo>
                  <a:pt x="437388" y="368808"/>
                </a:lnTo>
                <a:lnTo>
                  <a:pt x="437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96992" y="2219325"/>
            <a:ext cx="437515" cy="368935"/>
          </a:xfrm>
          <a:custGeom>
            <a:avLst/>
            <a:gdLst/>
            <a:ahLst/>
            <a:cxnLst/>
            <a:rect l="l" t="t" r="r" b="b"/>
            <a:pathLst>
              <a:path w="437514" h="368935">
                <a:moveTo>
                  <a:pt x="0" y="368808"/>
                </a:moveTo>
                <a:lnTo>
                  <a:pt x="437388" y="368808"/>
                </a:lnTo>
                <a:lnTo>
                  <a:pt x="43738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005070" y="2239009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896992" y="2708529"/>
            <a:ext cx="437515" cy="368935"/>
          </a:xfrm>
          <a:custGeom>
            <a:avLst/>
            <a:gdLst/>
            <a:ahLst/>
            <a:cxnLst/>
            <a:rect l="l" t="t" r="r" b="b"/>
            <a:pathLst>
              <a:path w="437514" h="368935">
                <a:moveTo>
                  <a:pt x="437388" y="0"/>
                </a:moveTo>
                <a:lnTo>
                  <a:pt x="0" y="0"/>
                </a:lnTo>
                <a:lnTo>
                  <a:pt x="0" y="368808"/>
                </a:lnTo>
                <a:lnTo>
                  <a:pt x="437388" y="368808"/>
                </a:lnTo>
                <a:lnTo>
                  <a:pt x="437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96992" y="2708529"/>
            <a:ext cx="437515" cy="368935"/>
          </a:xfrm>
          <a:custGeom>
            <a:avLst/>
            <a:gdLst/>
            <a:ahLst/>
            <a:cxnLst/>
            <a:rect l="l" t="t" r="r" b="b"/>
            <a:pathLst>
              <a:path w="437514" h="368935">
                <a:moveTo>
                  <a:pt x="0" y="368808"/>
                </a:moveTo>
                <a:lnTo>
                  <a:pt x="437388" y="368808"/>
                </a:lnTo>
                <a:lnTo>
                  <a:pt x="43738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005070" y="2728721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410200" y="1737360"/>
            <a:ext cx="593598" cy="3688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10200" y="1798827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4">
                <a:moveTo>
                  <a:pt x="593598" y="0"/>
                </a:moveTo>
                <a:lnTo>
                  <a:pt x="563437" y="27015"/>
                </a:lnTo>
                <a:lnTo>
                  <a:pt x="482448" y="47951"/>
                </a:lnTo>
                <a:lnTo>
                  <a:pt x="427340" y="55213"/>
                </a:lnTo>
                <a:lnTo>
                  <a:pt x="364864" y="59842"/>
                </a:lnTo>
                <a:lnTo>
                  <a:pt x="296799" y="61468"/>
                </a:lnTo>
                <a:lnTo>
                  <a:pt x="228733" y="59842"/>
                </a:lnTo>
                <a:lnTo>
                  <a:pt x="166257" y="55213"/>
                </a:lnTo>
                <a:lnTo>
                  <a:pt x="111149" y="47951"/>
                </a:lnTo>
                <a:lnTo>
                  <a:pt x="65190" y="38428"/>
                </a:lnTo>
                <a:lnTo>
                  <a:pt x="7836" y="14081"/>
                </a:lnTo>
                <a:lnTo>
                  <a:pt x="0" y="0"/>
                </a:lnTo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10200" y="1737360"/>
            <a:ext cx="593725" cy="368935"/>
          </a:xfrm>
          <a:custGeom>
            <a:avLst/>
            <a:gdLst/>
            <a:ahLst/>
            <a:cxnLst/>
            <a:rect l="l" t="t" r="r" b="b"/>
            <a:pathLst>
              <a:path w="593725" h="368935">
                <a:moveTo>
                  <a:pt x="0" y="61467"/>
                </a:moveTo>
                <a:lnTo>
                  <a:pt x="30160" y="34452"/>
                </a:lnTo>
                <a:lnTo>
                  <a:pt x="111149" y="13516"/>
                </a:lnTo>
                <a:lnTo>
                  <a:pt x="166257" y="6254"/>
                </a:lnTo>
                <a:lnTo>
                  <a:pt x="228733" y="1625"/>
                </a:lnTo>
                <a:lnTo>
                  <a:pt x="296799" y="0"/>
                </a:lnTo>
                <a:lnTo>
                  <a:pt x="364864" y="1625"/>
                </a:lnTo>
                <a:lnTo>
                  <a:pt x="427340" y="6254"/>
                </a:lnTo>
                <a:lnTo>
                  <a:pt x="482448" y="13516"/>
                </a:lnTo>
                <a:lnTo>
                  <a:pt x="528407" y="23039"/>
                </a:lnTo>
                <a:lnTo>
                  <a:pt x="585761" y="47386"/>
                </a:lnTo>
                <a:lnTo>
                  <a:pt x="593598" y="61467"/>
                </a:lnTo>
                <a:lnTo>
                  <a:pt x="593598" y="307339"/>
                </a:lnTo>
                <a:lnTo>
                  <a:pt x="563437" y="334355"/>
                </a:lnTo>
                <a:lnTo>
                  <a:pt x="482448" y="355291"/>
                </a:lnTo>
                <a:lnTo>
                  <a:pt x="427340" y="362553"/>
                </a:lnTo>
                <a:lnTo>
                  <a:pt x="364864" y="367182"/>
                </a:lnTo>
                <a:lnTo>
                  <a:pt x="296799" y="368807"/>
                </a:lnTo>
                <a:lnTo>
                  <a:pt x="228733" y="367182"/>
                </a:lnTo>
                <a:lnTo>
                  <a:pt x="166257" y="362553"/>
                </a:lnTo>
                <a:lnTo>
                  <a:pt x="111149" y="355291"/>
                </a:lnTo>
                <a:lnTo>
                  <a:pt x="65190" y="345768"/>
                </a:lnTo>
                <a:lnTo>
                  <a:pt x="7836" y="321421"/>
                </a:lnTo>
                <a:lnTo>
                  <a:pt x="0" y="307339"/>
                </a:lnTo>
                <a:lnTo>
                  <a:pt x="0" y="6146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623305" y="1788159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410200" y="2218944"/>
            <a:ext cx="593598" cy="3688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10200" y="2280411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4">
                <a:moveTo>
                  <a:pt x="593598" y="0"/>
                </a:moveTo>
                <a:lnTo>
                  <a:pt x="563437" y="27015"/>
                </a:lnTo>
                <a:lnTo>
                  <a:pt x="482448" y="47951"/>
                </a:lnTo>
                <a:lnTo>
                  <a:pt x="427340" y="55213"/>
                </a:lnTo>
                <a:lnTo>
                  <a:pt x="364864" y="59842"/>
                </a:lnTo>
                <a:lnTo>
                  <a:pt x="296799" y="61467"/>
                </a:lnTo>
                <a:lnTo>
                  <a:pt x="228733" y="59842"/>
                </a:lnTo>
                <a:lnTo>
                  <a:pt x="166257" y="55213"/>
                </a:lnTo>
                <a:lnTo>
                  <a:pt x="111149" y="47951"/>
                </a:lnTo>
                <a:lnTo>
                  <a:pt x="65190" y="38428"/>
                </a:lnTo>
                <a:lnTo>
                  <a:pt x="7836" y="14081"/>
                </a:lnTo>
                <a:lnTo>
                  <a:pt x="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10200" y="2218944"/>
            <a:ext cx="593725" cy="368935"/>
          </a:xfrm>
          <a:custGeom>
            <a:avLst/>
            <a:gdLst/>
            <a:ahLst/>
            <a:cxnLst/>
            <a:rect l="l" t="t" r="r" b="b"/>
            <a:pathLst>
              <a:path w="593725" h="368935">
                <a:moveTo>
                  <a:pt x="0" y="61467"/>
                </a:moveTo>
                <a:lnTo>
                  <a:pt x="30160" y="34452"/>
                </a:lnTo>
                <a:lnTo>
                  <a:pt x="111149" y="13516"/>
                </a:lnTo>
                <a:lnTo>
                  <a:pt x="166257" y="6254"/>
                </a:lnTo>
                <a:lnTo>
                  <a:pt x="228733" y="1625"/>
                </a:lnTo>
                <a:lnTo>
                  <a:pt x="296799" y="0"/>
                </a:lnTo>
                <a:lnTo>
                  <a:pt x="364864" y="1625"/>
                </a:lnTo>
                <a:lnTo>
                  <a:pt x="427340" y="6254"/>
                </a:lnTo>
                <a:lnTo>
                  <a:pt x="482448" y="13516"/>
                </a:lnTo>
                <a:lnTo>
                  <a:pt x="528407" y="23039"/>
                </a:lnTo>
                <a:lnTo>
                  <a:pt x="585761" y="47386"/>
                </a:lnTo>
                <a:lnTo>
                  <a:pt x="593598" y="61467"/>
                </a:lnTo>
                <a:lnTo>
                  <a:pt x="593598" y="307339"/>
                </a:lnTo>
                <a:lnTo>
                  <a:pt x="563437" y="334355"/>
                </a:lnTo>
                <a:lnTo>
                  <a:pt x="482448" y="355291"/>
                </a:lnTo>
                <a:lnTo>
                  <a:pt x="427340" y="362553"/>
                </a:lnTo>
                <a:lnTo>
                  <a:pt x="364864" y="367182"/>
                </a:lnTo>
                <a:lnTo>
                  <a:pt x="296799" y="368807"/>
                </a:lnTo>
                <a:lnTo>
                  <a:pt x="228733" y="367182"/>
                </a:lnTo>
                <a:lnTo>
                  <a:pt x="166257" y="362553"/>
                </a:lnTo>
                <a:lnTo>
                  <a:pt x="111149" y="355291"/>
                </a:lnTo>
                <a:lnTo>
                  <a:pt x="65190" y="345768"/>
                </a:lnTo>
                <a:lnTo>
                  <a:pt x="7836" y="321421"/>
                </a:lnTo>
                <a:lnTo>
                  <a:pt x="0" y="307339"/>
                </a:lnTo>
                <a:lnTo>
                  <a:pt x="0" y="6146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623305" y="2269744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426202" y="2708148"/>
            <a:ext cx="593598" cy="3688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6202" y="2769616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4">
                <a:moveTo>
                  <a:pt x="593598" y="0"/>
                </a:moveTo>
                <a:lnTo>
                  <a:pt x="563437" y="27015"/>
                </a:lnTo>
                <a:lnTo>
                  <a:pt x="482448" y="47951"/>
                </a:lnTo>
                <a:lnTo>
                  <a:pt x="427340" y="55213"/>
                </a:lnTo>
                <a:lnTo>
                  <a:pt x="364864" y="59842"/>
                </a:lnTo>
                <a:lnTo>
                  <a:pt x="296799" y="61468"/>
                </a:lnTo>
                <a:lnTo>
                  <a:pt x="228733" y="59842"/>
                </a:lnTo>
                <a:lnTo>
                  <a:pt x="166257" y="55213"/>
                </a:lnTo>
                <a:lnTo>
                  <a:pt x="111149" y="47951"/>
                </a:lnTo>
                <a:lnTo>
                  <a:pt x="65190" y="38428"/>
                </a:lnTo>
                <a:lnTo>
                  <a:pt x="7836" y="14081"/>
                </a:lnTo>
                <a:lnTo>
                  <a:pt x="0" y="0"/>
                </a:lnTo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6202" y="2708148"/>
            <a:ext cx="593725" cy="368935"/>
          </a:xfrm>
          <a:custGeom>
            <a:avLst/>
            <a:gdLst/>
            <a:ahLst/>
            <a:cxnLst/>
            <a:rect l="l" t="t" r="r" b="b"/>
            <a:pathLst>
              <a:path w="593725" h="368935">
                <a:moveTo>
                  <a:pt x="0" y="61467"/>
                </a:moveTo>
                <a:lnTo>
                  <a:pt x="30160" y="34452"/>
                </a:lnTo>
                <a:lnTo>
                  <a:pt x="111149" y="13516"/>
                </a:lnTo>
                <a:lnTo>
                  <a:pt x="166257" y="6254"/>
                </a:lnTo>
                <a:lnTo>
                  <a:pt x="228733" y="1625"/>
                </a:lnTo>
                <a:lnTo>
                  <a:pt x="296799" y="0"/>
                </a:lnTo>
                <a:lnTo>
                  <a:pt x="364864" y="1625"/>
                </a:lnTo>
                <a:lnTo>
                  <a:pt x="427340" y="6254"/>
                </a:lnTo>
                <a:lnTo>
                  <a:pt x="482448" y="13516"/>
                </a:lnTo>
                <a:lnTo>
                  <a:pt x="528407" y="23039"/>
                </a:lnTo>
                <a:lnTo>
                  <a:pt x="585761" y="47386"/>
                </a:lnTo>
                <a:lnTo>
                  <a:pt x="593598" y="61467"/>
                </a:lnTo>
                <a:lnTo>
                  <a:pt x="593598" y="307339"/>
                </a:lnTo>
                <a:lnTo>
                  <a:pt x="563437" y="334355"/>
                </a:lnTo>
                <a:lnTo>
                  <a:pt x="482448" y="355291"/>
                </a:lnTo>
                <a:lnTo>
                  <a:pt x="427340" y="362553"/>
                </a:lnTo>
                <a:lnTo>
                  <a:pt x="364864" y="367182"/>
                </a:lnTo>
                <a:lnTo>
                  <a:pt x="296799" y="368807"/>
                </a:lnTo>
                <a:lnTo>
                  <a:pt x="228733" y="367182"/>
                </a:lnTo>
                <a:lnTo>
                  <a:pt x="166257" y="362553"/>
                </a:lnTo>
                <a:lnTo>
                  <a:pt x="111149" y="355291"/>
                </a:lnTo>
                <a:lnTo>
                  <a:pt x="65190" y="345768"/>
                </a:lnTo>
                <a:lnTo>
                  <a:pt x="7836" y="321421"/>
                </a:lnTo>
                <a:lnTo>
                  <a:pt x="0" y="307339"/>
                </a:lnTo>
                <a:lnTo>
                  <a:pt x="0" y="6146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5639308" y="2759455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750302" y="2303526"/>
            <a:ext cx="450850" cy="3822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999734" y="1913635"/>
            <a:ext cx="1107440" cy="581025"/>
          </a:xfrm>
          <a:custGeom>
            <a:avLst/>
            <a:gdLst/>
            <a:ahLst/>
            <a:cxnLst/>
            <a:rect l="l" t="t" r="r" b="b"/>
            <a:pathLst>
              <a:path w="1107440" h="581025">
                <a:moveTo>
                  <a:pt x="1035306" y="554081"/>
                </a:moveTo>
                <a:lnTo>
                  <a:pt x="1022095" y="579501"/>
                </a:lnTo>
                <a:lnTo>
                  <a:pt x="1107313" y="580771"/>
                </a:lnTo>
                <a:lnTo>
                  <a:pt x="1092200" y="559942"/>
                </a:lnTo>
                <a:lnTo>
                  <a:pt x="1046607" y="559942"/>
                </a:lnTo>
                <a:lnTo>
                  <a:pt x="1035306" y="554081"/>
                </a:lnTo>
                <a:close/>
              </a:path>
              <a:path w="1107440" h="581025">
                <a:moveTo>
                  <a:pt x="1044082" y="537194"/>
                </a:moveTo>
                <a:lnTo>
                  <a:pt x="1035306" y="554081"/>
                </a:lnTo>
                <a:lnTo>
                  <a:pt x="1046607" y="559942"/>
                </a:lnTo>
                <a:lnTo>
                  <a:pt x="1055369" y="543051"/>
                </a:lnTo>
                <a:lnTo>
                  <a:pt x="1044082" y="537194"/>
                </a:lnTo>
                <a:close/>
              </a:path>
              <a:path w="1107440" h="581025">
                <a:moveTo>
                  <a:pt x="1057274" y="511810"/>
                </a:moveTo>
                <a:lnTo>
                  <a:pt x="1044082" y="537194"/>
                </a:lnTo>
                <a:lnTo>
                  <a:pt x="1055369" y="543051"/>
                </a:lnTo>
                <a:lnTo>
                  <a:pt x="1046607" y="559942"/>
                </a:lnTo>
                <a:lnTo>
                  <a:pt x="1092200" y="559942"/>
                </a:lnTo>
                <a:lnTo>
                  <a:pt x="1057274" y="511810"/>
                </a:lnTo>
                <a:close/>
              </a:path>
              <a:path w="1107440" h="581025">
                <a:moveTo>
                  <a:pt x="8889" y="0"/>
                </a:moveTo>
                <a:lnTo>
                  <a:pt x="0" y="17017"/>
                </a:lnTo>
                <a:lnTo>
                  <a:pt x="1035306" y="554081"/>
                </a:lnTo>
                <a:lnTo>
                  <a:pt x="1044082" y="537194"/>
                </a:lnTo>
                <a:lnTo>
                  <a:pt x="8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06411" y="2309622"/>
            <a:ext cx="593598" cy="3688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06411" y="2371089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4">
                <a:moveTo>
                  <a:pt x="593598" y="0"/>
                </a:moveTo>
                <a:lnTo>
                  <a:pt x="563437" y="27015"/>
                </a:lnTo>
                <a:lnTo>
                  <a:pt x="482448" y="47951"/>
                </a:lnTo>
                <a:lnTo>
                  <a:pt x="427340" y="55213"/>
                </a:lnTo>
                <a:lnTo>
                  <a:pt x="364864" y="59842"/>
                </a:lnTo>
                <a:lnTo>
                  <a:pt x="296799" y="61468"/>
                </a:lnTo>
                <a:lnTo>
                  <a:pt x="228733" y="59842"/>
                </a:lnTo>
                <a:lnTo>
                  <a:pt x="166257" y="55213"/>
                </a:lnTo>
                <a:lnTo>
                  <a:pt x="111149" y="47951"/>
                </a:lnTo>
                <a:lnTo>
                  <a:pt x="65190" y="38428"/>
                </a:lnTo>
                <a:lnTo>
                  <a:pt x="7836" y="14081"/>
                </a:lnTo>
                <a:lnTo>
                  <a:pt x="0" y="0"/>
                </a:lnTo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106411" y="2309622"/>
            <a:ext cx="593725" cy="368935"/>
          </a:xfrm>
          <a:custGeom>
            <a:avLst/>
            <a:gdLst/>
            <a:ahLst/>
            <a:cxnLst/>
            <a:rect l="l" t="t" r="r" b="b"/>
            <a:pathLst>
              <a:path w="593725" h="368935">
                <a:moveTo>
                  <a:pt x="0" y="61467"/>
                </a:moveTo>
                <a:lnTo>
                  <a:pt x="30160" y="34452"/>
                </a:lnTo>
                <a:lnTo>
                  <a:pt x="111149" y="13516"/>
                </a:lnTo>
                <a:lnTo>
                  <a:pt x="166257" y="6254"/>
                </a:lnTo>
                <a:lnTo>
                  <a:pt x="228733" y="1625"/>
                </a:lnTo>
                <a:lnTo>
                  <a:pt x="296799" y="0"/>
                </a:lnTo>
                <a:lnTo>
                  <a:pt x="364864" y="1625"/>
                </a:lnTo>
                <a:lnTo>
                  <a:pt x="427340" y="6254"/>
                </a:lnTo>
                <a:lnTo>
                  <a:pt x="482448" y="13516"/>
                </a:lnTo>
                <a:lnTo>
                  <a:pt x="528407" y="23039"/>
                </a:lnTo>
                <a:lnTo>
                  <a:pt x="585761" y="47386"/>
                </a:lnTo>
                <a:lnTo>
                  <a:pt x="593598" y="61467"/>
                </a:lnTo>
                <a:lnTo>
                  <a:pt x="593598" y="307339"/>
                </a:lnTo>
                <a:lnTo>
                  <a:pt x="563437" y="334355"/>
                </a:lnTo>
                <a:lnTo>
                  <a:pt x="482448" y="355291"/>
                </a:lnTo>
                <a:lnTo>
                  <a:pt x="427340" y="362553"/>
                </a:lnTo>
                <a:lnTo>
                  <a:pt x="364864" y="367182"/>
                </a:lnTo>
                <a:lnTo>
                  <a:pt x="296799" y="368807"/>
                </a:lnTo>
                <a:lnTo>
                  <a:pt x="228733" y="367182"/>
                </a:lnTo>
                <a:lnTo>
                  <a:pt x="166257" y="362553"/>
                </a:lnTo>
                <a:lnTo>
                  <a:pt x="111149" y="355291"/>
                </a:lnTo>
                <a:lnTo>
                  <a:pt x="65190" y="345768"/>
                </a:lnTo>
                <a:lnTo>
                  <a:pt x="7836" y="321421"/>
                </a:lnTo>
                <a:lnTo>
                  <a:pt x="0" y="307339"/>
                </a:lnTo>
                <a:lnTo>
                  <a:pt x="0" y="6146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7319771" y="2360421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003416" y="2394204"/>
            <a:ext cx="1103630" cy="132080"/>
          </a:xfrm>
          <a:custGeom>
            <a:avLst/>
            <a:gdLst/>
            <a:ahLst/>
            <a:cxnLst/>
            <a:rect l="l" t="t" r="r" b="b"/>
            <a:pathLst>
              <a:path w="1103629" h="132080">
                <a:moveTo>
                  <a:pt x="1030859" y="56007"/>
                </a:moveTo>
                <a:lnTo>
                  <a:pt x="1028529" y="84433"/>
                </a:lnTo>
                <a:lnTo>
                  <a:pt x="1041146" y="85471"/>
                </a:lnTo>
                <a:lnTo>
                  <a:pt x="1039622" y="104521"/>
                </a:lnTo>
                <a:lnTo>
                  <a:pt x="1026883" y="104521"/>
                </a:lnTo>
                <a:lnTo>
                  <a:pt x="1024636" y="131953"/>
                </a:lnTo>
                <a:lnTo>
                  <a:pt x="1092886" y="104521"/>
                </a:lnTo>
                <a:lnTo>
                  <a:pt x="1039622" y="104521"/>
                </a:lnTo>
                <a:lnTo>
                  <a:pt x="1026969" y="103480"/>
                </a:lnTo>
                <a:lnTo>
                  <a:pt x="1095474" y="103480"/>
                </a:lnTo>
                <a:lnTo>
                  <a:pt x="1103630" y="100203"/>
                </a:lnTo>
                <a:lnTo>
                  <a:pt x="1030859" y="56007"/>
                </a:lnTo>
                <a:close/>
              </a:path>
              <a:path w="1103629" h="132080">
                <a:moveTo>
                  <a:pt x="1028529" y="84433"/>
                </a:moveTo>
                <a:lnTo>
                  <a:pt x="1026969" y="103480"/>
                </a:lnTo>
                <a:lnTo>
                  <a:pt x="1039622" y="104521"/>
                </a:lnTo>
                <a:lnTo>
                  <a:pt x="1041146" y="85471"/>
                </a:lnTo>
                <a:lnTo>
                  <a:pt x="1028529" y="84433"/>
                </a:lnTo>
                <a:close/>
              </a:path>
              <a:path w="1103629" h="132080">
                <a:moveTo>
                  <a:pt x="1524" y="0"/>
                </a:moveTo>
                <a:lnTo>
                  <a:pt x="0" y="19050"/>
                </a:lnTo>
                <a:lnTo>
                  <a:pt x="1026969" y="103480"/>
                </a:lnTo>
                <a:lnTo>
                  <a:pt x="1028529" y="84433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16878" y="2484882"/>
            <a:ext cx="1090295" cy="417830"/>
          </a:xfrm>
          <a:custGeom>
            <a:avLst/>
            <a:gdLst/>
            <a:ahLst/>
            <a:cxnLst/>
            <a:rect l="l" t="t" r="r" b="b"/>
            <a:pathLst>
              <a:path w="1090295" h="417830">
                <a:moveTo>
                  <a:pt x="1015338" y="26870"/>
                </a:moveTo>
                <a:lnTo>
                  <a:pt x="0" y="399541"/>
                </a:lnTo>
                <a:lnTo>
                  <a:pt x="6604" y="417448"/>
                </a:lnTo>
                <a:lnTo>
                  <a:pt x="1021909" y="44743"/>
                </a:lnTo>
                <a:lnTo>
                  <a:pt x="1015338" y="26870"/>
                </a:lnTo>
                <a:close/>
              </a:path>
              <a:path w="1090295" h="417830">
                <a:moveTo>
                  <a:pt x="1077957" y="22478"/>
                </a:moveTo>
                <a:lnTo>
                  <a:pt x="1027302" y="22478"/>
                </a:lnTo>
                <a:lnTo>
                  <a:pt x="1033779" y="40385"/>
                </a:lnTo>
                <a:lnTo>
                  <a:pt x="1021909" y="44743"/>
                </a:lnTo>
                <a:lnTo>
                  <a:pt x="1031748" y="71500"/>
                </a:lnTo>
                <a:lnTo>
                  <a:pt x="1077957" y="22478"/>
                </a:lnTo>
                <a:close/>
              </a:path>
              <a:path w="1090295" h="417830">
                <a:moveTo>
                  <a:pt x="1027302" y="22478"/>
                </a:moveTo>
                <a:lnTo>
                  <a:pt x="1015338" y="26870"/>
                </a:lnTo>
                <a:lnTo>
                  <a:pt x="1021909" y="44743"/>
                </a:lnTo>
                <a:lnTo>
                  <a:pt x="1033779" y="40385"/>
                </a:lnTo>
                <a:lnTo>
                  <a:pt x="1027302" y="22478"/>
                </a:lnTo>
                <a:close/>
              </a:path>
              <a:path w="1090295" h="417830">
                <a:moveTo>
                  <a:pt x="1005459" y="0"/>
                </a:moveTo>
                <a:lnTo>
                  <a:pt x="1015338" y="26870"/>
                </a:lnTo>
                <a:lnTo>
                  <a:pt x="1027302" y="22478"/>
                </a:lnTo>
                <a:lnTo>
                  <a:pt x="1077957" y="22478"/>
                </a:lnTo>
                <a:lnTo>
                  <a:pt x="1090168" y="9525"/>
                </a:lnTo>
                <a:lnTo>
                  <a:pt x="1005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249411" y="2302001"/>
            <a:ext cx="593598" cy="3688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249411" y="2363470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4">
                <a:moveTo>
                  <a:pt x="593598" y="0"/>
                </a:moveTo>
                <a:lnTo>
                  <a:pt x="563437" y="27015"/>
                </a:lnTo>
                <a:lnTo>
                  <a:pt x="482448" y="47951"/>
                </a:lnTo>
                <a:lnTo>
                  <a:pt x="427340" y="55213"/>
                </a:lnTo>
                <a:lnTo>
                  <a:pt x="364864" y="59842"/>
                </a:lnTo>
                <a:lnTo>
                  <a:pt x="296799" y="61467"/>
                </a:lnTo>
                <a:lnTo>
                  <a:pt x="228733" y="59842"/>
                </a:lnTo>
                <a:lnTo>
                  <a:pt x="166257" y="55213"/>
                </a:lnTo>
                <a:lnTo>
                  <a:pt x="111149" y="47951"/>
                </a:lnTo>
                <a:lnTo>
                  <a:pt x="65190" y="38428"/>
                </a:lnTo>
                <a:lnTo>
                  <a:pt x="7836" y="14081"/>
                </a:lnTo>
                <a:lnTo>
                  <a:pt x="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49411" y="2302001"/>
            <a:ext cx="593725" cy="368935"/>
          </a:xfrm>
          <a:custGeom>
            <a:avLst/>
            <a:gdLst/>
            <a:ahLst/>
            <a:cxnLst/>
            <a:rect l="l" t="t" r="r" b="b"/>
            <a:pathLst>
              <a:path w="593725" h="368935">
                <a:moveTo>
                  <a:pt x="0" y="61468"/>
                </a:moveTo>
                <a:lnTo>
                  <a:pt x="30160" y="34452"/>
                </a:lnTo>
                <a:lnTo>
                  <a:pt x="111149" y="13516"/>
                </a:lnTo>
                <a:lnTo>
                  <a:pt x="166257" y="6254"/>
                </a:lnTo>
                <a:lnTo>
                  <a:pt x="228733" y="1625"/>
                </a:lnTo>
                <a:lnTo>
                  <a:pt x="296799" y="0"/>
                </a:lnTo>
                <a:lnTo>
                  <a:pt x="364864" y="1625"/>
                </a:lnTo>
                <a:lnTo>
                  <a:pt x="427340" y="6254"/>
                </a:lnTo>
                <a:lnTo>
                  <a:pt x="482448" y="13516"/>
                </a:lnTo>
                <a:lnTo>
                  <a:pt x="528407" y="23039"/>
                </a:lnTo>
                <a:lnTo>
                  <a:pt x="585761" y="47386"/>
                </a:lnTo>
                <a:lnTo>
                  <a:pt x="593598" y="61468"/>
                </a:lnTo>
                <a:lnTo>
                  <a:pt x="593598" y="307339"/>
                </a:lnTo>
                <a:lnTo>
                  <a:pt x="563437" y="334355"/>
                </a:lnTo>
                <a:lnTo>
                  <a:pt x="482448" y="355291"/>
                </a:lnTo>
                <a:lnTo>
                  <a:pt x="427340" y="362553"/>
                </a:lnTo>
                <a:lnTo>
                  <a:pt x="364864" y="367182"/>
                </a:lnTo>
                <a:lnTo>
                  <a:pt x="296799" y="368808"/>
                </a:lnTo>
                <a:lnTo>
                  <a:pt x="228733" y="367182"/>
                </a:lnTo>
                <a:lnTo>
                  <a:pt x="166257" y="362553"/>
                </a:lnTo>
                <a:lnTo>
                  <a:pt x="111149" y="355291"/>
                </a:lnTo>
                <a:lnTo>
                  <a:pt x="65190" y="345768"/>
                </a:lnTo>
                <a:lnTo>
                  <a:pt x="7836" y="321421"/>
                </a:lnTo>
                <a:lnTo>
                  <a:pt x="0" y="307339"/>
                </a:lnTo>
                <a:lnTo>
                  <a:pt x="0" y="61468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8463026" y="2353055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8249411" y="1849373"/>
            <a:ext cx="593598" cy="36957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249411" y="1910969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4">
                <a:moveTo>
                  <a:pt x="593598" y="0"/>
                </a:moveTo>
                <a:lnTo>
                  <a:pt x="563437" y="27095"/>
                </a:lnTo>
                <a:lnTo>
                  <a:pt x="482448" y="48068"/>
                </a:lnTo>
                <a:lnTo>
                  <a:pt x="427340" y="55337"/>
                </a:lnTo>
                <a:lnTo>
                  <a:pt x="364864" y="59969"/>
                </a:lnTo>
                <a:lnTo>
                  <a:pt x="296799" y="61594"/>
                </a:lnTo>
                <a:lnTo>
                  <a:pt x="228733" y="59969"/>
                </a:lnTo>
                <a:lnTo>
                  <a:pt x="166257" y="55337"/>
                </a:lnTo>
                <a:lnTo>
                  <a:pt x="111149" y="48068"/>
                </a:lnTo>
                <a:lnTo>
                  <a:pt x="65190" y="38532"/>
                </a:lnTo>
                <a:lnTo>
                  <a:pt x="7836" y="14128"/>
                </a:lnTo>
                <a:lnTo>
                  <a:pt x="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249411" y="1849373"/>
            <a:ext cx="593725" cy="369570"/>
          </a:xfrm>
          <a:custGeom>
            <a:avLst/>
            <a:gdLst/>
            <a:ahLst/>
            <a:cxnLst/>
            <a:rect l="l" t="t" r="r" b="b"/>
            <a:pathLst>
              <a:path w="593725" h="369569">
                <a:moveTo>
                  <a:pt x="0" y="61595"/>
                </a:moveTo>
                <a:lnTo>
                  <a:pt x="30160" y="34499"/>
                </a:lnTo>
                <a:lnTo>
                  <a:pt x="111149" y="13526"/>
                </a:lnTo>
                <a:lnTo>
                  <a:pt x="166257" y="6257"/>
                </a:lnTo>
                <a:lnTo>
                  <a:pt x="228733" y="1625"/>
                </a:lnTo>
                <a:lnTo>
                  <a:pt x="296799" y="0"/>
                </a:lnTo>
                <a:lnTo>
                  <a:pt x="364864" y="1625"/>
                </a:lnTo>
                <a:lnTo>
                  <a:pt x="427340" y="6257"/>
                </a:lnTo>
                <a:lnTo>
                  <a:pt x="482448" y="13526"/>
                </a:lnTo>
                <a:lnTo>
                  <a:pt x="528407" y="23062"/>
                </a:lnTo>
                <a:lnTo>
                  <a:pt x="585761" y="47466"/>
                </a:lnTo>
                <a:lnTo>
                  <a:pt x="593598" y="61595"/>
                </a:lnTo>
                <a:lnTo>
                  <a:pt x="593598" y="307975"/>
                </a:lnTo>
                <a:lnTo>
                  <a:pt x="563437" y="335070"/>
                </a:lnTo>
                <a:lnTo>
                  <a:pt x="482448" y="356043"/>
                </a:lnTo>
                <a:lnTo>
                  <a:pt x="427340" y="363312"/>
                </a:lnTo>
                <a:lnTo>
                  <a:pt x="364864" y="367944"/>
                </a:lnTo>
                <a:lnTo>
                  <a:pt x="296799" y="369570"/>
                </a:lnTo>
                <a:lnTo>
                  <a:pt x="228733" y="367944"/>
                </a:lnTo>
                <a:lnTo>
                  <a:pt x="166257" y="363312"/>
                </a:lnTo>
                <a:lnTo>
                  <a:pt x="111149" y="356043"/>
                </a:lnTo>
                <a:lnTo>
                  <a:pt x="65190" y="346507"/>
                </a:lnTo>
                <a:lnTo>
                  <a:pt x="7836" y="322103"/>
                </a:lnTo>
                <a:lnTo>
                  <a:pt x="0" y="307975"/>
                </a:lnTo>
                <a:lnTo>
                  <a:pt x="0" y="61595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8463026" y="190068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8249411" y="2754629"/>
            <a:ext cx="593598" cy="36957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249411" y="2816225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4">
                <a:moveTo>
                  <a:pt x="593598" y="0"/>
                </a:moveTo>
                <a:lnTo>
                  <a:pt x="563437" y="27095"/>
                </a:lnTo>
                <a:lnTo>
                  <a:pt x="482448" y="48068"/>
                </a:lnTo>
                <a:lnTo>
                  <a:pt x="427340" y="55337"/>
                </a:lnTo>
                <a:lnTo>
                  <a:pt x="364864" y="59969"/>
                </a:lnTo>
                <a:lnTo>
                  <a:pt x="296799" y="61595"/>
                </a:lnTo>
                <a:lnTo>
                  <a:pt x="228733" y="59969"/>
                </a:lnTo>
                <a:lnTo>
                  <a:pt x="166257" y="55337"/>
                </a:lnTo>
                <a:lnTo>
                  <a:pt x="111149" y="48068"/>
                </a:lnTo>
                <a:lnTo>
                  <a:pt x="65190" y="38532"/>
                </a:lnTo>
                <a:lnTo>
                  <a:pt x="7836" y="14128"/>
                </a:lnTo>
                <a:lnTo>
                  <a:pt x="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249411" y="2754629"/>
            <a:ext cx="593725" cy="369570"/>
          </a:xfrm>
          <a:custGeom>
            <a:avLst/>
            <a:gdLst/>
            <a:ahLst/>
            <a:cxnLst/>
            <a:rect l="l" t="t" r="r" b="b"/>
            <a:pathLst>
              <a:path w="593725" h="369569">
                <a:moveTo>
                  <a:pt x="0" y="61595"/>
                </a:moveTo>
                <a:lnTo>
                  <a:pt x="30160" y="34499"/>
                </a:lnTo>
                <a:lnTo>
                  <a:pt x="111149" y="13526"/>
                </a:lnTo>
                <a:lnTo>
                  <a:pt x="166257" y="6257"/>
                </a:lnTo>
                <a:lnTo>
                  <a:pt x="228733" y="1625"/>
                </a:lnTo>
                <a:lnTo>
                  <a:pt x="296799" y="0"/>
                </a:lnTo>
                <a:lnTo>
                  <a:pt x="364864" y="1625"/>
                </a:lnTo>
                <a:lnTo>
                  <a:pt x="427340" y="6257"/>
                </a:lnTo>
                <a:lnTo>
                  <a:pt x="482448" y="13526"/>
                </a:lnTo>
                <a:lnTo>
                  <a:pt x="528407" y="23062"/>
                </a:lnTo>
                <a:lnTo>
                  <a:pt x="585761" y="47466"/>
                </a:lnTo>
                <a:lnTo>
                  <a:pt x="593598" y="61595"/>
                </a:lnTo>
                <a:lnTo>
                  <a:pt x="593598" y="307975"/>
                </a:lnTo>
                <a:lnTo>
                  <a:pt x="563437" y="335070"/>
                </a:lnTo>
                <a:lnTo>
                  <a:pt x="482448" y="356043"/>
                </a:lnTo>
                <a:lnTo>
                  <a:pt x="427340" y="363312"/>
                </a:lnTo>
                <a:lnTo>
                  <a:pt x="364864" y="367944"/>
                </a:lnTo>
                <a:lnTo>
                  <a:pt x="296799" y="369570"/>
                </a:lnTo>
                <a:lnTo>
                  <a:pt x="228733" y="367944"/>
                </a:lnTo>
                <a:lnTo>
                  <a:pt x="166257" y="363312"/>
                </a:lnTo>
                <a:lnTo>
                  <a:pt x="111149" y="356043"/>
                </a:lnTo>
                <a:lnTo>
                  <a:pt x="65190" y="346507"/>
                </a:lnTo>
                <a:lnTo>
                  <a:pt x="7836" y="322103"/>
                </a:lnTo>
                <a:lnTo>
                  <a:pt x="0" y="307975"/>
                </a:lnTo>
                <a:lnTo>
                  <a:pt x="0" y="61595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8463026" y="2805683"/>
            <a:ext cx="168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8935211" y="3076955"/>
            <a:ext cx="3249168" cy="105918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935211" y="3076955"/>
            <a:ext cx="3249295" cy="1059180"/>
          </a:xfrm>
          <a:custGeom>
            <a:avLst/>
            <a:gdLst/>
            <a:ahLst/>
            <a:cxnLst/>
            <a:rect l="l" t="t" r="r" b="b"/>
            <a:pathLst>
              <a:path w="3249295" h="1059179">
                <a:moveTo>
                  <a:pt x="0" y="1059180"/>
                </a:moveTo>
                <a:lnTo>
                  <a:pt x="3249168" y="1059180"/>
                </a:lnTo>
                <a:lnTo>
                  <a:pt x="3249168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9805923" y="3305555"/>
            <a:ext cx="150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 marR="5080" indent="-7175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HDD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100MBPS  RAM :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10GBPS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07719" y="4242815"/>
            <a:ext cx="450850" cy="3822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07719" y="4724400"/>
            <a:ext cx="450850" cy="3822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07719" y="5214365"/>
            <a:ext cx="450850" cy="3822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28015" y="4248911"/>
            <a:ext cx="593598" cy="3688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28015" y="4310379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5">
                <a:moveTo>
                  <a:pt x="593598" y="0"/>
                </a:moveTo>
                <a:lnTo>
                  <a:pt x="563431" y="27015"/>
                </a:lnTo>
                <a:lnTo>
                  <a:pt x="482432" y="47951"/>
                </a:lnTo>
                <a:lnTo>
                  <a:pt x="427324" y="55213"/>
                </a:lnTo>
                <a:lnTo>
                  <a:pt x="364852" y="59842"/>
                </a:lnTo>
                <a:lnTo>
                  <a:pt x="296799" y="61468"/>
                </a:lnTo>
                <a:lnTo>
                  <a:pt x="228745" y="59842"/>
                </a:lnTo>
                <a:lnTo>
                  <a:pt x="166273" y="55213"/>
                </a:lnTo>
                <a:lnTo>
                  <a:pt x="111165" y="47951"/>
                </a:lnTo>
                <a:lnTo>
                  <a:pt x="65202" y="38428"/>
                </a:lnTo>
                <a:lnTo>
                  <a:pt x="7838" y="14081"/>
                </a:lnTo>
                <a:lnTo>
                  <a:pt x="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28015" y="4248911"/>
            <a:ext cx="593725" cy="368935"/>
          </a:xfrm>
          <a:custGeom>
            <a:avLst/>
            <a:gdLst/>
            <a:ahLst/>
            <a:cxnLst/>
            <a:rect l="l" t="t" r="r" b="b"/>
            <a:pathLst>
              <a:path w="593725" h="368935">
                <a:moveTo>
                  <a:pt x="0" y="61468"/>
                </a:moveTo>
                <a:lnTo>
                  <a:pt x="30166" y="34452"/>
                </a:lnTo>
                <a:lnTo>
                  <a:pt x="111165" y="13516"/>
                </a:lnTo>
                <a:lnTo>
                  <a:pt x="166273" y="6254"/>
                </a:lnTo>
                <a:lnTo>
                  <a:pt x="228745" y="1625"/>
                </a:lnTo>
                <a:lnTo>
                  <a:pt x="296799" y="0"/>
                </a:lnTo>
                <a:lnTo>
                  <a:pt x="364852" y="1625"/>
                </a:lnTo>
                <a:lnTo>
                  <a:pt x="427324" y="6254"/>
                </a:lnTo>
                <a:lnTo>
                  <a:pt x="482432" y="13516"/>
                </a:lnTo>
                <a:lnTo>
                  <a:pt x="528395" y="23039"/>
                </a:lnTo>
                <a:lnTo>
                  <a:pt x="585759" y="47386"/>
                </a:lnTo>
                <a:lnTo>
                  <a:pt x="593598" y="61468"/>
                </a:lnTo>
                <a:lnTo>
                  <a:pt x="593598" y="307339"/>
                </a:lnTo>
                <a:lnTo>
                  <a:pt x="563431" y="334355"/>
                </a:lnTo>
                <a:lnTo>
                  <a:pt x="482432" y="355291"/>
                </a:lnTo>
                <a:lnTo>
                  <a:pt x="427324" y="362553"/>
                </a:lnTo>
                <a:lnTo>
                  <a:pt x="364852" y="367182"/>
                </a:lnTo>
                <a:lnTo>
                  <a:pt x="296799" y="368807"/>
                </a:lnTo>
                <a:lnTo>
                  <a:pt x="228745" y="367182"/>
                </a:lnTo>
                <a:lnTo>
                  <a:pt x="166273" y="362553"/>
                </a:lnTo>
                <a:lnTo>
                  <a:pt x="111165" y="355291"/>
                </a:lnTo>
                <a:lnTo>
                  <a:pt x="65202" y="345768"/>
                </a:lnTo>
                <a:lnTo>
                  <a:pt x="7838" y="321421"/>
                </a:lnTo>
                <a:lnTo>
                  <a:pt x="0" y="307339"/>
                </a:lnTo>
                <a:lnTo>
                  <a:pt x="0" y="61468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341122" y="4300473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28015" y="4730496"/>
            <a:ext cx="593598" cy="3688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28015" y="4791964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5">
                <a:moveTo>
                  <a:pt x="593598" y="0"/>
                </a:moveTo>
                <a:lnTo>
                  <a:pt x="563431" y="27015"/>
                </a:lnTo>
                <a:lnTo>
                  <a:pt x="482432" y="47951"/>
                </a:lnTo>
                <a:lnTo>
                  <a:pt x="427324" y="55213"/>
                </a:lnTo>
                <a:lnTo>
                  <a:pt x="364852" y="59842"/>
                </a:lnTo>
                <a:lnTo>
                  <a:pt x="296799" y="61468"/>
                </a:lnTo>
                <a:lnTo>
                  <a:pt x="228745" y="59842"/>
                </a:lnTo>
                <a:lnTo>
                  <a:pt x="166273" y="55213"/>
                </a:lnTo>
                <a:lnTo>
                  <a:pt x="111165" y="47951"/>
                </a:lnTo>
                <a:lnTo>
                  <a:pt x="65202" y="38428"/>
                </a:lnTo>
                <a:lnTo>
                  <a:pt x="7838" y="14081"/>
                </a:lnTo>
                <a:lnTo>
                  <a:pt x="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28015" y="4730496"/>
            <a:ext cx="593725" cy="368935"/>
          </a:xfrm>
          <a:custGeom>
            <a:avLst/>
            <a:gdLst/>
            <a:ahLst/>
            <a:cxnLst/>
            <a:rect l="l" t="t" r="r" b="b"/>
            <a:pathLst>
              <a:path w="593725" h="368935">
                <a:moveTo>
                  <a:pt x="0" y="61467"/>
                </a:moveTo>
                <a:lnTo>
                  <a:pt x="30166" y="34452"/>
                </a:lnTo>
                <a:lnTo>
                  <a:pt x="111165" y="13516"/>
                </a:lnTo>
                <a:lnTo>
                  <a:pt x="166273" y="6254"/>
                </a:lnTo>
                <a:lnTo>
                  <a:pt x="228745" y="1625"/>
                </a:lnTo>
                <a:lnTo>
                  <a:pt x="296799" y="0"/>
                </a:lnTo>
                <a:lnTo>
                  <a:pt x="364852" y="1625"/>
                </a:lnTo>
                <a:lnTo>
                  <a:pt x="427324" y="6254"/>
                </a:lnTo>
                <a:lnTo>
                  <a:pt x="482432" y="13516"/>
                </a:lnTo>
                <a:lnTo>
                  <a:pt x="528395" y="23039"/>
                </a:lnTo>
                <a:lnTo>
                  <a:pt x="585759" y="47386"/>
                </a:lnTo>
                <a:lnTo>
                  <a:pt x="593598" y="61467"/>
                </a:lnTo>
                <a:lnTo>
                  <a:pt x="593598" y="307339"/>
                </a:lnTo>
                <a:lnTo>
                  <a:pt x="563431" y="334355"/>
                </a:lnTo>
                <a:lnTo>
                  <a:pt x="482432" y="355291"/>
                </a:lnTo>
                <a:lnTo>
                  <a:pt x="427324" y="362553"/>
                </a:lnTo>
                <a:lnTo>
                  <a:pt x="364852" y="367182"/>
                </a:lnTo>
                <a:lnTo>
                  <a:pt x="296799" y="368807"/>
                </a:lnTo>
                <a:lnTo>
                  <a:pt x="228745" y="367182"/>
                </a:lnTo>
                <a:lnTo>
                  <a:pt x="166273" y="362553"/>
                </a:lnTo>
                <a:lnTo>
                  <a:pt x="111165" y="355291"/>
                </a:lnTo>
                <a:lnTo>
                  <a:pt x="65202" y="345768"/>
                </a:lnTo>
                <a:lnTo>
                  <a:pt x="7838" y="321421"/>
                </a:lnTo>
                <a:lnTo>
                  <a:pt x="0" y="307339"/>
                </a:lnTo>
                <a:lnTo>
                  <a:pt x="0" y="6146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341122" y="4782057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42494" y="5212079"/>
            <a:ext cx="593598" cy="3688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2494" y="5273547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5">
                <a:moveTo>
                  <a:pt x="593598" y="0"/>
                </a:moveTo>
                <a:lnTo>
                  <a:pt x="563431" y="27015"/>
                </a:lnTo>
                <a:lnTo>
                  <a:pt x="482432" y="47951"/>
                </a:lnTo>
                <a:lnTo>
                  <a:pt x="427324" y="55213"/>
                </a:lnTo>
                <a:lnTo>
                  <a:pt x="364852" y="59842"/>
                </a:lnTo>
                <a:lnTo>
                  <a:pt x="296799" y="61467"/>
                </a:lnTo>
                <a:lnTo>
                  <a:pt x="228745" y="59842"/>
                </a:lnTo>
                <a:lnTo>
                  <a:pt x="166273" y="55213"/>
                </a:lnTo>
                <a:lnTo>
                  <a:pt x="111165" y="47951"/>
                </a:lnTo>
                <a:lnTo>
                  <a:pt x="65202" y="38428"/>
                </a:lnTo>
                <a:lnTo>
                  <a:pt x="7838" y="14081"/>
                </a:lnTo>
                <a:lnTo>
                  <a:pt x="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2494" y="5212079"/>
            <a:ext cx="593725" cy="368935"/>
          </a:xfrm>
          <a:custGeom>
            <a:avLst/>
            <a:gdLst/>
            <a:ahLst/>
            <a:cxnLst/>
            <a:rect l="l" t="t" r="r" b="b"/>
            <a:pathLst>
              <a:path w="593725" h="368935">
                <a:moveTo>
                  <a:pt x="0" y="61468"/>
                </a:moveTo>
                <a:lnTo>
                  <a:pt x="30166" y="34452"/>
                </a:lnTo>
                <a:lnTo>
                  <a:pt x="111165" y="13516"/>
                </a:lnTo>
                <a:lnTo>
                  <a:pt x="166273" y="6254"/>
                </a:lnTo>
                <a:lnTo>
                  <a:pt x="228745" y="1625"/>
                </a:lnTo>
                <a:lnTo>
                  <a:pt x="296799" y="0"/>
                </a:lnTo>
                <a:lnTo>
                  <a:pt x="364852" y="1625"/>
                </a:lnTo>
                <a:lnTo>
                  <a:pt x="427324" y="6254"/>
                </a:lnTo>
                <a:lnTo>
                  <a:pt x="482432" y="13516"/>
                </a:lnTo>
                <a:lnTo>
                  <a:pt x="528395" y="23039"/>
                </a:lnTo>
                <a:lnTo>
                  <a:pt x="585759" y="47386"/>
                </a:lnTo>
                <a:lnTo>
                  <a:pt x="593598" y="61468"/>
                </a:lnTo>
                <a:lnTo>
                  <a:pt x="593598" y="307340"/>
                </a:lnTo>
                <a:lnTo>
                  <a:pt x="563431" y="334355"/>
                </a:lnTo>
                <a:lnTo>
                  <a:pt x="482432" y="355291"/>
                </a:lnTo>
                <a:lnTo>
                  <a:pt x="427324" y="362553"/>
                </a:lnTo>
                <a:lnTo>
                  <a:pt x="364852" y="367182"/>
                </a:lnTo>
                <a:lnTo>
                  <a:pt x="296799" y="368808"/>
                </a:lnTo>
                <a:lnTo>
                  <a:pt x="228745" y="367182"/>
                </a:lnTo>
                <a:lnTo>
                  <a:pt x="166273" y="362553"/>
                </a:lnTo>
                <a:lnTo>
                  <a:pt x="111165" y="355291"/>
                </a:lnTo>
                <a:lnTo>
                  <a:pt x="65202" y="345768"/>
                </a:lnTo>
                <a:lnTo>
                  <a:pt x="7838" y="321421"/>
                </a:lnTo>
                <a:lnTo>
                  <a:pt x="0" y="307340"/>
                </a:lnTo>
                <a:lnTo>
                  <a:pt x="0" y="61468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355091" y="5263641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327403" y="4248911"/>
            <a:ext cx="593597" cy="36880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327403" y="4310379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5">
                <a:moveTo>
                  <a:pt x="593597" y="0"/>
                </a:moveTo>
                <a:lnTo>
                  <a:pt x="563437" y="27015"/>
                </a:lnTo>
                <a:lnTo>
                  <a:pt x="482448" y="47951"/>
                </a:lnTo>
                <a:lnTo>
                  <a:pt x="427340" y="55213"/>
                </a:lnTo>
                <a:lnTo>
                  <a:pt x="364864" y="59842"/>
                </a:lnTo>
                <a:lnTo>
                  <a:pt x="296799" y="61468"/>
                </a:lnTo>
                <a:lnTo>
                  <a:pt x="228733" y="59842"/>
                </a:lnTo>
                <a:lnTo>
                  <a:pt x="166257" y="55213"/>
                </a:lnTo>
                <a:lnTo>
                  <a:pt x="111149" y="47951"/>
                </a:lnTo>
                <a:lnTo>
                  <a:pt x="65190" y="38428"/>
                </a:lnTo>
                <a:lnTo>
                  <a:pt x="7836" y="14081"/>
                </a:lnTo>
                <a:lnTo>
                  <a:pt x="0" y="0"/>
                </a:lnTo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327403" y="4248911"/>
            <a:ext cx="593725" cy="368935"/>
          </a:xfrm>
          <a:custGeom>
            <a:avLst/>
            <a:gdLst/>
            <a:ahLst/>
            <a:cxnLst/>
            <a:rect l="l" t="t" r="r" b="b"/>
            <a:pathLst>
              <a:path w="593725" h="368935">
                <a:moveTo>
                  <a:pt x="0" y="61468"/>
                </a:moveTo>
                <a:lnTo>
                  <a:pt x="30160" y="34452"/>
                </a:lnTo>
                <a:lnTo>
                  <a:pt x="111149" y="13516"/>
                </a:lnTo>
                <a:lnTo>
                  <a:pt x="166257" y="6254"/>
                </a:lnTo>
                <a:lnTo>
                  <a:pt x="228733" y="1625"/>
                </a:lnTo>
                <a:lnTo>
                  <a:pt x="296799" y="0"/>
                </a:lnTo>
                <a:lnTo>
                  <a:pt x="364864" y="1625"/>
                </a:lnTo>
                <a:lnTo>
                  <a:pt x="427340" y="6254"/>
                </a:lnTo>
                <a:lnTo>
                  <a:pt x="482448" y="13516"/>
                </a:lnTo>
                <a:lnTo>
                  <a:pt x="528407" y="23039"/>
                </a:lnTo>
                <a:lnTo>
                  <a:pt x="585761" y="47386"/>
                </a:lnTo>
                <a:lnTo>
                  <a:pt x="593597" y="61468"/>
                </a:lnTo>
                <a:lnTo>
                  <a:pt x="593597" y="307339"/>
                </a:lnTo>
                <a:lnTo>
                  <a:pt x="563437" y="334355"/>
                </a:lnTo>
                <a:lnTo>
                  <a:pt x="482448" y="355291"/>
                </a:lnTo>
                <a:lnTo>
                  <a:pt x="427340" y="362553"/>
                </a:lnTo>
                <a:lnTo>
                  <a:pt x="364864" y="367182"/>
                </a:lnTo>
                <a:lnTo>
                  <a:pt x="296799" y="368807"/>
                </a:lnTo>
                <a:lnTo>
                  <a:pt x="228733" y="367182"/>
                </a:lnTo>
                <a:lnTo>
                  <a:pt x="166257" y="362553"/>
                </a:lnTo>
                <a:lnTo>
                  <a:pt x="111149" y="355291"/>
                </a:lnTo>
                <a:lnTo>
                  <a:pt x="65190" y="345768"/>
                </a:lnTo>
                <a:lnTo>
                  <a:pt x="7836" y="321421"/>
                </a:lnTo>
                <a:lnTo>
                  <a:pt x="0" y="307339"/>
                </a:lnTo>
                <a:lnTo>
                  <a:pt x="0" y="61468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1549400" y="4300473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1327403" y="4730496"/>
            <a:ext cx="593597" cy="3688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327403" y="4791964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5">
                <a:moveTo>
                  <a:pt x="593597" y="0"/>
                </a:moveTo>
                <a:lnTo>
                  <a:pt x="563437" y="27015"/>
                </a:lnTo>
                <a:lnTo>
                  <a:pt x="482448" y="47951"/>
                </a:lnTo>
                <a:lnTo>
                  <a:pt x="427340" y="55213"/>
                </a:lnTo>
                <a:lnTo>
                  <a:pt x="364864" y="59842"/>
                </a:lnTo>
                <a:lnTo>
                  <a:pt x="296799" y="61468"/>
                </a:lnTo>
                <a:lnTo>
                  <a:pt x="228733" y="59842"/>
                </a:lnTo>
                <a:lnTo>
                  <a:pt x="166257" y="55213"/>
                </a:lnTo>
                <a:lnTo>
                  <a:pt x="111149" y="47951"/>
                </a:lnTo>
                <a:lnTo>
                  <a:pt x="65190" y="38428"/>
                </a:lnTo>
                <a:lnTo>
                  <a:pt x="7836" y="14081"/>
                </a:lnTo>
                <a:lnTo>
                  <a:pt x="0" y="0"/>
                </a:lnTo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327403" y="4730496"/>
            <a:ext cx="593725" cy="368935"/>
          </a:xfrm>
          <a:custGeom>
            <a:avLst/>
            <a:gdLst/>
            <a:ahLst/>
            <a:cxnLst/>
            <a:rect l="l" t="t" r="r" b="b"/>
            <a:pathLst>
              <a:path w="593725" h="368935">
                <a:moveTo>
                  <a:pt x="0" y="61467"/>
                </a:moveTo>
                <a:lnTo>
                  <a:pt x="30160" y="34452"/>
                </a:lnTo>
                <a:lnTo>
                  <a:pt x="111149" y="13516"/>
                </a:lnTo>
                <a:lnTo>
                  <a:pt x="166257" y="6254"/>
                </a:lnTo>
                <a:lnTo>
                  <a:pt x="228733" y="1625"/>
                </a:lnTo>
                <a:lnTo>
                  <a:pt x="296799" y="0"/>
                </a:lnTo>
                <a:lnTo>
                  <a:pt x="364864" y="1625"/>
                </a:lnTo>
                <a:lnTo>
                  <a:pt x="427340" y="6254"/>
                </a:lnTo>
                <a:lnTo>
                  <a:pt x="482448" y="13516"/>
                </a:lnTo>
                <a:lnTo>
                  <a:pt x="528407" y="23039"/>
                </a:lnTo>
                <a:lnTo>
                  <a:pt x="585761" y="47386"/>
                </a:lnTo>
                <a:lnTo>
                  <a:pt x="593597" y="61467"/>
                </a:lnTo>
                <a:lnTo>
                  <a:pt x="593597" y="307339"/>
                </a:lnTo>
                <a:lnTo>
                  <a:pt x="563437" y="334355"/>
                </a:lnTo>
                <a:lnTo>
                  <a:pt x="482448" y="355291"/>
                </a:lnTo>
                <a:lnTo>
                  <a:pt x="427340" y="362553"/>
                </a:lnTo>
                <a:lnTo>
                  <a:pt x="364864" y="367182"/>
                </a:lnTo>
                <a:lnTo>
                  <a:pt x="296799" y="368807"/>
                </a:lnTo>
                <a:lnTo>
                  <a:pt x="228733" y="367182"/>
                </a:lnTo>
                <a:lnTo>
                  <a:pt x="166257" y="362553"/>
                </a:lnTo>
                <a:lnTo>
                  <a:pt x="111149" y="355291"/>
                </a:lnTo>
                <a:lnTo>
                  <a:pt x="65190" y="345768"/>
                </a:lnTo>
                <a:lnTo>
                  <a:pt x="7836" y="321421"/>
                </a:lnTo>
                <a:lnTo>
                  <a:pt x="0" y="307339"/>
                </a:lnTo>
                <a:lnTo>
                  <a:pt x="0" y="61467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1549400" y="478205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343405" y="5220461"/>
            <a:ext cx="593598" cy="36880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343405" y="5281929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5">
                <a:moveTo>
                  <a:pt x="593598" y="0"/>
                </a:moveTo>
                <a:lnTo>
                  <a:pt x="563437" y="27015"/>
                </a:lnTo>
                <a:lnTo>
                  <a:pt x="482448" y="47951"/>
                </a:lnTo>
                <a:lnTo>
                  <a:pt x="427340" y="55213"/>
                </a:lnTo>
                <a:lnTo>
                  <a:pt x="364864" y="59842"/>
                </a:lnTo>
                <a:lnTo>
                  <a:pt x="296799" y="61468"/>
                </a:lnTo>
                <a:lnTo>
                  <a:pt x="228733" y="59842"/>
                </a:lnTo>
                <a:lnTo>
                  <a:pt x="166257" y="55213"/>
                </a:lnTo>
                <a:lnTo>
                  <a:pt x="111149" y="47951"/>
                </a:lnTo>
                <a:lnTo>
                  <a:pt x="65190" y="38428"/>
                </a:lnTo>
                <a:lnTo>
                  <a:pt x="7836" y="14081"/>
                </a:lnTo>
                <a:lnTo>
                  <a:pt x="0" y="0"/>
                </a:lnTo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343405" y="5220461"/>
            <a:ext cx="593725" cy="368935"/>
          </a:xfrm>
          <a:custGeom>
            <a:avLst/>
            <a:gdLst/>
            <a:ahLst/>
            <a:cxnLst/>
            <a:rect l="l" t="t" r="r" b="b"/>
            <a:pathLst>
              <a:path w="593725" h="368935">
                <a:moveTo>
                  <a:pt x="0" y="61468"/>
                </a:moveTo>
                <a:lnTo>
                  <a:pt x="30160" y="34452"/>
                </a:lnTo>
                <a:lnTo>
                  <a:pt x="111149" y="13516"/>
                </a:lnTo>
                <a:lnTo>
                  <a:pt x="166257" y="6254"/>
                </a:lnTo>
                <a:lnTo>
                  <a:pt x="228733" y="1625"/>
                </a:lnTo>
                <a:lnTo>
                  <a:pt x="296799" y="0"/>
                </a:lnTo>
                <a:lnTo>
                  <a:pt x="364864" y="1625"/>
                </a:lnTo>
                <a:lnTo>
                  <a:pt x="427340" y="6254"/>
                </a:lnTo>
                <a:lnTo>
                  <a:pt x="482448" y="13516"/>
                </a:lnTo>
                <a:lnTo>
                  <a:pt x="528407" y="23039"/>
                </a:lnTo>
                <a:lnTo>
                  <a:pt x="585761" y="47386"/>
                </a:lnTo>
                <a:lnTo>
                  <a:pt x="593598" y="61468"/>
                </a:lnTo>
                <a:lnTo>
                  <a:pt x="593598" y="307340"/>
                </a:lnTo>
                <a:lnTo>
                  <a:pt x="563437" y="334355"/>
                </a:lnTo>
                <a:lnTo>
                  <a:pt x="482448" y="355291"/>
                </a:lnTo>
                <a:lnTo>
                  <a:pt x="427340" y="362553"/>
                </a:lnTo>
                <a:lnTo>
                  <a:pt x="364864" y="367182"/>
                </a:lnTo>
                <a:lnTo>
                  <a:pt x="296799" y="368807"/>
                </a:lnTo>
                <a:lnTo>
                  <a:pt x="228733" y="367182"/>
                </a:lnTo>
                <a:lnTo>
                  <a:pt x="166257" y="362553"/>
                </a:lnTo>
                <a:lnTo>
                  <a:pt x="111149" y="355291"/>
                </a:lnTo>
                <a:lnTo>
                  <a:pt x="65190" y="345768"/>
                </a:lnTo>
                <a:lnTo>
                  <a:pt x="7836" y="321421"/>
                </a:lnTo>
                <a:lnTo>
                  <a:pt x="0" y="307340"/>
                </a:lnTo>
                <a:lnTo>
                  <a:pt x="0" y="61468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1565402" y="5271770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667505" y="4815078"/>
            <a:ext cx="450850" cy="3822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1918461" y="4424679"/>
            <a:ext cx="1755775" cy="594360"/>
          </a:xfrm>
          <a:custGeom>
            <a:avLst/>
            <a:gdLst/>
            <a:ahLst/>
            <a:cxnLst/>
            <a:rect l="l" t="t" r="r" b="b"/>
            <a:pathLst>
              <a:path w="1755775" h="594360">
                <a:moveTo>
                  <a:pt x="1680177" y="566660"/>
                </a:moveTo>
                <a:lnTo>
                  <a:pt x="1671320" y="593852"/>
                </a:lnTo>
                <a:lnTo>
                  <a:pt x="1755521" y="581279"/>
                </a:lnTo>
                <a:lnTo>
                  <a:pt x="1744739" y="570611"/>
                </a:lnTo>
                <a:lnTo>
                  <a:pt x="1692275" y="570611"/>
                </a:lnTo>
                <a:lnTo>
                  <a:pt x="1680177" y="566660"/>
                </a:lnTo>
                <a:close/>
              </a:path>
              <a:path w="1755775" h="594360">
                <a:moveTo>
                  <a:pt x="1686085" y="548522"/>
                </a:moveTo>
                <a:lnTo>
                  <a:pt x="1680177" y="566660"/>
                </a:lnTo>
                <a:lnTo>
                  <a:pt x="1692275" y="570611"/>
                </a:lnTo>
                <a:lnTo>
                  <a:pt x="1698116" y="552450"/>
                </a:lnTo>
                <a:lnTo>
                  <a:pt x="1686085" y="548522"/>
                </a:lnTo>
                <a:close/>
              </a:path>
              <a:path w="1755775" h="594360">
                <a:moveTo>
                  <a:pt x="1694941" y="521335"/>
                </a:moveTo>
                <a:lnTo>
                  <a:pt x="1686085" y="548522"/>
                </a:lnTo>
                <a:lnTo>
                  <a:pt x="1698116" y="552450"/>
                </a:lnTo>
                <a:lnTo>
                  <a:pt x="1692275" y="570611"/>
                </a:lnTo>
                <a:lnTo>
                  <a:pt x="1744739" y="570611"/>
                </a:lnTo>
                <a:lnTo>
                  <a:pt x="1694941" y="521335"/>
                </a:lnTo>
                <a:close/>
              </a:path>
              <a:path w="1755775" h="594360">
                <a:moveTo>
                  <a:pt x="5842" y="0"/>
                </a:moveTo>
                <a:lnTo>
                  <a:pt x="0" y="18034"/>
                </a:lnTo>
                <a:lnTo>
                  <a:pt x="1680177" y="566660"/>
                </a:lnTo>
                <a:lnTo>
                  <a:pt x="1686085" y="548522"/>
                </a:lnTo>
                <a:lnTo>
                  <a:pt x="5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920875" y="4905755"/>
            <a:ext cx="1753235" cy="134620"/>
          </a:xfrm>
          <a:custGeom>
            <a:avLst/>
            <a:gdLst/>
            <a:ahLst/>
            <a:cxnLst/>
            <a:rect l="l" t="t" r="r" b="b"/>
            <a:pathLst>
              <a:path w="1753235" h="134620">
                <a:moveTo>
                  <a:pt x="1678939" y="58166"/>
                </a:moveTo>
                <a:lnTo>
                  <a:pt x="1677462" y="86714"/>
                </a:lnTo>
                <a:lnTo>
                  <a:pt x="1690242" y="87376"/>
                </a:lnTo>
                <a:lnTo>
                  <a:pt x="1689227" y="106426"/>
                </a:lnTo>
                <a:lnTo>
                  <a:pt x="1676442" y="106426"/>
                </a:lnTo>
                <a:lnTo>
                  <a:pt x="1675002" y="134239"/>
                </a:lnTo>
                <a:lnTo>
                  <a:pt x="1738827" y="106426"/>
                </a:lnTo>
                <a:lnTo>
                  <a:pt x="1689227" y="106426"/>
                </a:lnTo>
                <a:lnTo>
                  <a:pt x="1676476" y="105766"/>
                </a:lnTo>
                <a:lnTo>
                  <a:pt x="1740341" y="105766"/>
                </a:lnTo>
                <a:lnTo>
                  <a:pt x="1753108" y="100203"/>
                </a:lnTo>
                <a:lnTo>
                  <a:pt x="1678939" y="58166"/>
                </a:lnTo>
                <a:close/>
              </a:path>
              <a:path w="1753235" h="134620">
                <a:moveTo>
                  <a:pt x="1677462" y="86714"/>
                </a:moveTo>
                <a:lnTo>
                  <a:pt x="1676476" y="105766"/>
                </a:lnTo>
                <a:lnTo>
                  <a:pt x="1689227" y="106426"/>
                </a:lnTo>
                <a:lnTo>
                  <a:pt x="1690242" y="87376"/>
                </a:lnTo>
                <a:lnTo>
                  <a:pt x="1677462" y="86714"/>
                </a:lnTo>
                <a:close/>
              </a:path>
              <a:path w="1753235" h="134620">
                <a:moveTo>
                  <a:pt x="1016" y="0"/>
                </a:moveTo>
                <a:lnTo>
                  <a:pt x="0" y="19050"/>
                </a:lnTo>
                <a:lnTo>
                  <a:pt x="1676476" y="105766"/>
                </a:lnTo>
                <a:lnTo>
                  <a:pt x="1677462" y="86714"/>
                </a:lnTo>
                <a:lnTo>
                  <a:pt x="1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935226" y="4985892"/>
            <a:ext cx="1739264" cy="428625"/>
          </a:xfrm>
          <a:custGeom>
            <a:avLst/>
            <a:gdLst/>
            <a:ahLst/>
            <a:cxnLst/>
            <a:rect l="l" t="t" r="r" b="b"/>
            <a:pathLst>
              <a:path w="1739264" h="428625">
                <a:moveTo>
                  <a:pt x="1662336" y="27870"/>
                </a:moveTo>
                <a:lnTo>
                  <a:pt x="0" y="409701"/>
                </a:lnTo>
                <a:lnTo>
                  <a:pt x="4318" y="428370"/>
                </a:lnTo>
                <a:lnTo>
                  <a:pt x="1666581" y="46400"/>
                </a:lnTo>
                <a:lnTo>
                  <a:pt x="1662336" y="27870"/>
                </a:lnTo>
                <a:close/>
              </a:path>
              <a:path w="1739264" h="428625">
                <a:moveTo>
                  <a:pt x="1732748" y="25018"/>
                </a:moveTo>
                <a:lnTo>
                  <a:pt x="1674749" y="25018"/>
                </a:lnTo>
                <a:lnTo>
                  <a:pt x="1678939" y="43560"/>
                </a:lnTo>
                <a:lnTo>
                  <a:pt x="1666581" y="46400"/>
                </a:lnTo>
                <a:lnTo>
                  <a:pt x="1672971" y="74294"/>
                </a:lnTo>
                <a:lnTo>
                  <a:pt x="1732748" y="25018"/>
                </a:lnTo>
                <a:close/>
              </a:path>
              <a:path w="1739264" h="428625">
                <a:moveTo>
                  <a:pt x="1674749" y="25018"/>
                </a:moveTo>
                <a:lnTo>
                  <a:pt x="1662336" y="27870"/>
                </a:lnTo>
                <a:lnTo>
                  <a:pt x="1666581" y="46400"/>
                </a:lnTo>
                <a:lnTo>
                  <a:pt x="1678939" y="43560"/>
                </a:lnTo>
                <a:lnTo>
                  <a:pt x="1674749" y="25018"/>
                </a:lnTo>
                <a:close/>
              </a:path>
              <a:path w="1739264" h="428625">
                <a:moveTo>
                  <a:pt x="1655952" y="0"/>
                </a:moveTo>
                <a:lnTo>
                  <a:pt x="1662336" y="27870"/>
                </a:lnTo>
                <a:lnTo>
                  <a:pt x="1674749" y="25018"/>
                </a:lnTo>
                <a:lnTo>
                  <a:pt x="1732748" y="25018"/>
                </a:lnTo>
                <a:lnTo>
                  <a:pt x="1738757" y="20065"/>
                </a:lnTo>
                <a:lnTo>
                  <a:pt x="1655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166615" y="4814315"/>
            <a:ext cx="593598" cy="36880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166615" y="4875784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5">
                <a:moveTo>
                  <a:pt x="593598" y="0"/>
                </a:moveTo>
                <a:lnTo>
                  <a:pt x="563437" y="27015"/>
                </a:lnTo>
                <a:lnTo>
                  <a:pt x="482448" y="47951"/>
                </a:lnTo>
                <a:lnTo>
                  <a:pt x="427340" y="55213"/>
                </a:lnTo>
                <a:lnTo>
                  <a:pt x="364864" y="59842"/>
                </a:lnTo>
                <a:lnTo>
                  <a:pt x="296799" y="61468"/>
                </a:lnTo>
                <a:lnTo>
                  <a:pt x="228733" y="59842"/>
                </a:lnTo>
                <a:lnTo>
                  <a:pt x="166257" y="55213"/>
                </a:lnTo>
                <a:lnTo>
                  <a:pt x="111149" y="47951"/>
                </a:lnTo>
                <a:lnTo>
                  <a:pt x="65190" y="38428"/>
                </a:lnTo>
                <a:lnTo>
                  <a:pt x="7836" y="14081"/>
                </a:lnTo>
                <a:lnTo>
                  <a:pt x="0" y="0"/>
                </a:lnTo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166615" y="4814315"/>
            <a:ext cx="593725" cy="368935"/>
          </a:xfrm>
          <a:custGeom>
            <a:avLst/>
            <a:gdLst/>
            <a:ahLst/>
            <a:cxnLst/>
            <a:rect l="l" t="t" r="r" b="b"/>
            <a:pathLst>
              <a:path w="593725" h="368935">
                <a:moveTo>
                  <a:pt x="0" y="61467"/>
                </a:moveTo>
                <a:lnTo>
                  <a:pt x="30160" y="34452"/>
                </a:lnTo>
                <a:lnTo>
                  <a:pt x="111149" y="13516"/>
                </a:lnTo>
                <a:lnTo>
                  <a:pt x="166257" y="6254"/>
                </a:lnTo>
                <a:lnTo>
                  <a:pt x="228733" y="1625"/>
                </a:lnTo>
                <a:lnTo>
                  <a:pt x="296799" y="0"/>
                </a:lnTo>
                <a:lnTo>
                  <a:pt x="364864" y="1625"/>
                </a:lnTo>
                <a:lnTo>
                  <a:pt x="427340" y="6254"/>
                </a:lnTo>
                <a:lnTo>
                  <a:pt x="482448" y="13516"/>
                </a:lnTo>
                <a:lnTo>
                  <a:pt x="528407" y="23039"/>
                </a:lnTo>
                <a:lnTo>
                  <a:pt x="585761" y="47386"/>
                </a:lnTo>
                <a:lnTo>
                  <a:pt x="593598" y="61467"/>
                </a:lnTo>
                <a:lnTo>
                  <a:pt x="593598" y="307339"/>
                </a:lnTo>
                <a:lnTo>
                  <a:pt x="563437" y="334355"/>
                </a:lnTo>
                <a:lnTo>
                  <a:pt x="482448" y="355291"/>
                </a:lnTo>
                <a:lnTo>
                  <a:pt x="427340" y="362553"/>
                </a:lnTo>
                <a:lnTo>
                  <a:pt x="364864" y="367182"/>
                </a:lnTo>
                <a:lnTo>
                  <a:pt x="296799" y="368807"/>
                </a:lnTo>
                <a:lnTo>
                  <a:pt x="228733" y="367182"/>
                </a:lnTo>
                <a:lnTo>
                  <a:pt x="166257" y="362553"/>
                </a:lnTo>
                <a:lnTo>
                  <a:pt x="111149" y="355291"/>
                </a:lnTo>
                <a:lnTo>
                  <a:pt x="65190" y="345768"/>
                </a:lnTo>
                <a:lnTo>
                  <a:pt x="7836" y="321421"/>
                </a:lnTo>
                <a:lnTo>
                  <a:pt x="0" y="307339"/>
                </a:lnTo>
                <a:lnTo>
                  <a:pt x="0" y="61467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4389120" y="4865370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3022092" y="4814315"/>
            <a:ext cx="593597" cy="36880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022092" y="4875784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5">
                <a:moveTo>
                  <a:pt x="593597" y="0"/>
                </a:moveTo>
                <a:lnTo>
                  <a:pt x="563437" y="27015"/>
                </a:lnTo>
                <a:lnTo>
                  <a:pt x="482448" y="47951"/>
                </a:lnTo>
                <a:lnTo>
                  <a:pt x="427340" y="55213"/>
                </a:lnTo>
                <a:lnTo>
                  <a:pt x="364864" y="59842"/>
                </a:lnTo>
                <a:lnTo>
                  <a:pt x="296798" y="61468"/>
                </a:lnTo>
                <a:lnTo>
                  <a:pt x="228733" y="59842"/>
                </a:lnTo>
                <a:lnTo>
                  <a:pt x="166257" y="55213"/>
                </a:lnTo>
                <a:lnTo>
                  <a:pt x="111149" y="47951"/>
                </a:lnTo>
                <a:lnTo>
                  <a:pt x="65190" y="38428"/>
                </a:lnTo>
                <a:lnTo>
                  <a:pt x="7836" y="14081"/>
                </a:lnTo>
                <a:lnTo>
                  <a:pt x="0" y="0"/>
                </a:lnTo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022092" y="4814315"/>
            <a:ext cx="593725" cy="368935"/>
          </a:xfrm>
          <a:custGeom>
            <a:avLst/>
            <a:gdLst/>
            <a:ahLst/>
            <a:cxnLst/>
            <a:rect l="l" t="t" r="r" b="b"/>
            <a:pathLst>
              <a:path w="593725" h="368935">
                <a:moveTo>
                  <a:pt x="0" y="61467"/>
                </a:moveTo>
                <a:lnTo>
                  <a:pt x="30160" y="34452"/>
                </a:lnTo>
                <a:lnTo>
                  <a:pt x="111149" y="13516"/>
                </a:lnTo>
                <a:lnTo>
                  <a:pt x="166257" y="6254"/>
                </a:lnTo>
                <a:lnTo>
                  <a:pt x="228733" y="1625"/>
                </a:lnTo>
                <a:lnTo>
                  <a:pt x="296798" y="0"/>
                </a:lnTo>
                <a:lnTo>
                  <a:pt x="364864" y="1625"/>
                </a:lnTo>
                <a:lnTo>
                  <a:pt x="427340" y="6254"/>
                </a:lnTo>
                <a:lnTo>
                  <a:pt x="482448" y="13516"/>
                </a:lnTo>
                <a:lnTo>
                  <a:pt x="528407" y="23039"/>
                </a:lnTo>
                <a:lnTo>
                  <a:pt x="585761" y="47386"/>
                </a:lnTo>
                <a:lnTo>
                  <a:pt x="593597" y="61467"/>
                </a:lnTo>
                <a:lnTo>
                  <a:pt x="593597" y="307339"/>
                </a:lnTo>
                <a:lnTo>
                  <a:pt x="563437" y="334355"/>
                </a:lnTo>
                <a:lnTo>
                  <a:pt x="482448" y="355291"/>
                </a:lnTo>
                <a:lnTo>
                  <a:pt x="427340" y="362553"/>
                </a:lnTo>
                <a:lnTo>
                  <a:pt x="364864" y="367182"/>
                </a:lnTo>
                <a:lnTo>
                  <a:pt x="296798" y="368807"/>
                </a:lnTo>
                <a:lnTo>
                  <a:pt x="228733" y="367182"/>
                </a:lnTo>
                <a:lnTo>
                  <a:pt x="166257" y="362553"/>
                </a:lnTo>
                <a:lnTo>
                  <a:pt x="111149" y="355291"/>
                </a:lnTo>
                <a:lnTo>
                  <a:pt x="65190" y="345768"/>
                </a:lnTo>
                <a:lnTo>
                  <a:pt x="7836" y="321421"/>
                </a:lnTo>
                <a:lnTo>
                  <a:pt x="0" y="307339"/>
                </a:lnTo>
                <a:lnTo>
                  <a:pt x="0" y="61467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3243833" y="4865370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4864608" y="4299203"/>
            <a:ext cx="450850" cy="3822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93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4864608" y="4780788"/>
            <a:ext cx="450850" cy="4076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4864608" y="5269991"/>
            <a:ext cx="450850" cy="3829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5384291" y="4305300"/>
            <a:ext cx="593598" cy="36880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384291" y="4366767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5">
                <a:moveTo>
                  <a:pt x="593598" y="0"/>
                </a:moveTo>
                <a:lnTo>
                  <a:pt x="563437" y="27015"/>
                </a:lnTo>
                <a:lnTo>
                  <a:pt x="482448" y="47951"/>
                </a:lnTo>
                <a:lnTo>
                  <a:pt x="427340" y="55213"/>
                </a:lnTo>
                <a:lnTo>
                  <a:pt x="364864" y="59842"/>
                </a:lnTo>
                <a:lnTo>
                  <a:pt x="296799" y="61467"/>
                </a:lnTo>
                <a:lnTo>
                  <a:pt x="228733" y="59842"/>
                </a:lnTo>
                <a:lnTo>
                  <a:pt x="166257" y="55213"/>
                </a:lnTo>
                <a:lnTo>
                  <a:pt x="111149" y="47951"/>
                </a:lnTo>
                <a:lnTo>
                  <a:pt x="65190" y="38428"/>
                </a:lnTo>
                <a:lnTo>
                  <a:pt x="7836" y="14081"/>
                </a:lnTo>
                <a:lnTo>
                  <a:pt x="0" y="0"/>
                </a:lnTo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384291" y="4305300"/>
            <a:ext cx="593725" cy="368935"/>
          </a:xfrm>
          <a:custGeom>
            <a:avLst/>
            <a:gdLst/>
            <a:ahLst/>
            <a:cxnLst/>
            <a:rect l="l" t="t" r="r" b="b"/>
            <a:pathLst>
              <a:path w="593725" h="368935">
                <a:moveTo>
                  <a:pt x="0" y="61468"/>
                </a:moveTo>
                <a:lnTo>
                  <a:pt x="30160" y="34452"/>
                </a:lnTo>
                <a:lnTo>
                  <a:pt x="111149" y="13516"/>
                </a:lnTo>
                <a:lnTo>
                  <a:pt x="166257" y="6254"/>
                </a:lnTo>
                <a:lnTo>
                  <a:pt x="228733" y="1625"/>
                </a:lnTo>
                <a:lnTo>
                  <a:pt x="296799" y="0"/>
                </a:lnTo>
                <a:lnTo>
                  <a:pt x="364864" y="1625"/>
                </a:lnTo>
                <a:lnTo>
                  <a:pt x="427340" y="6254"/>
                </a:lnTo>
                <a:lnTo>
                  <a:pt x="482448" y="13516"/>
                </a:lnTo>
                <a:lnTo>
                  <a:pt x="528407" y="23039"/>
                </a:lnTo>
                <a:lnTo>
                  <a:pt x="585761" y="47386"/>
                </a:lnTo>
                <a:lnTo>
                  <a:pt x="593598" y="61468"/>
                </a:lnTo>
                <a:lnTo>
                  <a:pt x="593598" y="307339"/>
                </a:lnTo>
                <a:lnTo>
                  <a:pt x="563437" y="334355"/>
                </a:lnTo>
                <a:lnTo>
                  <a:pt x="482448" y="355291"/>
                </a:lnTo>
                <a:lnTo>
                  <a:pt x="427340" y="362553"/>
                </a:lnTo>
                <a:lnTo>
                  <a:pt x="364864" y="367182"/>
                </a:lnTo>
                <a:lnTo>
                  <a:pt x="296799" y="368807"/>
                </a:lnTo>
                <a:lnTo>
                  <a:pt x="228733" y="367182"/>
                </a:lnTo>
                <a:lnTo>
                  <a:pt x="166257" y="362553"/>
                </a:lnTo>
                <a:lnTo>
                  <a:pt x="111149" y="355291"/>
                </a:lnTo>
                <a:lnTo>
                  <a:pt x="65190" y="345768"/>
                </a:lnTo>
                <a:lnTo>
                  <a:pt x="7836" y="321421"/>
                </a:lnTo>
                <a:lnTo>
                  <a:pt x="0" y="307339"/>
                </a:lnTo>
                <a:lnTo>
                  <a:pt x="0" y="61468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5606288" y="435660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5384291" y="4786884"/>
            <a:ext cx="593598" cy="3688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384291" y="4848352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5">
                <a:moveTo>
                  <a:pt x="593598" y="0"/>
                </a:moveTo>
                <a:lnTo>
                  <a:pt x="563437" y="27015"/>
                </a:lnTo>
                <a:lnTo>
                  <a:pt x="482448" y="47951"/>
                </a:lnTo>
                <a:lnTo>
                  <a:pt x="427340" y="55213"/>
                </a:lnTo>
                <a:lnTo>
                  <a:pt x="364864" y="59842"/>
                </a:lnTo>
                <a:lnTo>
                  <a:pt x="296799" y="61468"/>
                </a:lnTo>
                <a:lnTo>
                  <a:pt x="228733" y="59842"/>
                </a:lnTo>
                <a:lnTo>
                  <a:pt x="166257" y="55213"/>
                </a:lnTo>
                <a:lnTo>
                  <a:pt x="111149" y="47951"/>
                </a:lnTo>
                <a:lnTo>
                  <a:pt x="65190" y="38428"/>
                </a:lnTo>
                <a:lnTo>
                  <a:pt x="7836" y="14081"/>
                </a:lnTo>
                <a:lnTo>
                  <a:pt x="0" y="0"/>
                </a:lnTo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384291" y="4786884"/>
            <a:ext cx="593725" cy="368935"/>
          </a:xfrm>
          <a:custGeom>
            <a:avLst/>
            <a:gdLst/>
            <a:ahLst/>
            <a:cxnLst/>
            <a:rect l="l" t="t" r="r" b="b"/>
            <a:pathLst>
              <a:path w="593725" h="368935">
                <a:moveTo>
                  <a:pt x="0" y="61468"/>
                </a:moveTo>
                <a:lnTo>
                  <a:pt x="30160" y="34452"/>
                </a:lnTo>
                <a:lnTo>
                  <a:pt x="111149" y="13516"/>
                </a:lnTo>
                <a:lnTo>
                  <a:pt x="166257" y="6254"/>
                </a:lnTo>
                <a:lnTo>
                  <a:pt x="228733" y="1625"/>
                </a:lnTo>
                <a:lnTo>
                  <a:pt x="296799" y="0"/>
                </a:lnTo>
                <a:lnTo>
                  <a:pt x="364864" y="1625"/>
                </a:lnTo>
                <a:lnTo>
                  <a:pt x="427340" y="6254"/>
                </a:lnTo>
                <a:lnTo>
                  <a:pt x="482448" y="13516"/>
                </a:lnTo>
                <a:lnTo>
                  <a:pt x="528407" y="23039"/>
                </a:lnTo>
                <a:lnTo>
                  <a:pt x="585761" y="47386"/>
                </a:lnTo>
                <a:lnTo>
                  <a:pt x="593598" y="61468"/>
                </a:lnTo>
                <a:lnTo>
                  <a:pt x="593598" y="307340"/>
                </a:lnTo>
                <a:lnTo>
                  <a:pt x="563437" y="334355"/>
                </a:lnTo>
                <a:lnTo>
                  <a:pt x="482448" y="355291"/>
                </a:lnTo>
                <a:lnTo>
                  <a:pt x="427340" y="362553"/>
                </a:lnTo>
                <a:lnTo>
                  <a:pt x="364864" y="367182"/>
                </a:lnTo>
                <a:lnTo>
                  <a:pt x="296799" y="368808"/>
                </a:lnTo>
                <a:lnTo>
                  <a:pt x="228733" y="367182"/>
                </a:lnTo>
                <a:lnTo>
                  <a:pt x="166257" y="362553"/>
                </a:lnTo>
                <a:lnTo>
                  <a:pt x="111149" y="355291"/>
                </a:lnTo>
                <a:lnTo>
                  <a:pt x="65190" y="345768"/>
                </a:lnTo>
                <a:lnTo>
                  <a:pt x="7836" y="321421"/>
                </a:lnTo>
                <a:lnTo>
                  <a:pt x="0" y="307340"/>
                </a:lnTo>
                <a:lnTo>
                  <a:pt x="0" y="61468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5606288" y="4838192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5400294" y="5276088"/>
            <a:ext cx="593597" cy="36957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400294" y="5337683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5">
                <a:moveTo>
                  <a:pt x="593597" y="0"/>
                </a:moveTo>
                <a:lnTo>
                  <a:pt x="563437" y="27095"/>
                </a:lnTo>
                <a:lnTo>
                  <a:pt x="482448" y="48068"/>
                </a:lnTo>
                <a:lnTo>
                  <a:pt x="427340" y="55337"/>
                </a:lnTo>
                <a:lnTo>
                  <a:pt x="364864" y="59969"/>
                </a:lnTo>
                <a:lnTo>
                  <a:pt x="296798" y="61594"/>
                </a:lnTo>
                <a:lnTo>
                  <a:pt x="228733" y="59969"/>
                </a:lnTo>
                <a:lnTo>
                  <a:pt x="166257" y="55337"/>
                </a:lnTo>
                <a:lnTo>
                  <a:pt x="111149" y="48068"/>
                </a:lnTo>
                <a:lnTo>
                  <a:pt x="65190" y="38532"/>
                </a:lnTo>
                <a:lnTo>
                  <a:pt x="7836" y="14128"/>
                </a:lnTo>
                <a:lnTo>
                  <a:pt x="0" y="0"/>
                </a:lnTo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400294" y="5276088"/>
            <a:ext cx="593725" cy="369570"/>
          </a:xfrm>
          <a:custGeom>
            <a:avLst/>
            <a:gdLst/>
            <a:ahLst/>
            <a:cxnLst/>
            <a:rect l="l" t="t" r="r" b="b"/>
            <a:pathLst>
              <a:path w="593725" h="369570">
                <a:moveTo>
                  <a:pt x="0" y="61595"/>
                </a:moveTo>
                <a:lnTo>
                  <a:pt x="30160" y="34499"/>
                </a:lnTo>
                <a:lnTo>
                  <a:pt x="111149" y="13526"/>
                </a:lnTo>
                <a:lnTo>
                  <a:pt x="166257" y="6257"/>
                </a:lnTo>
                <a:lnTo>
                  <a:pt x="228733" y="1625"/>
                </a:lnTo>
                <a:lnTo>
                  <a:pt x="296798" y="0"/>
                </a:lnTo>
                <a:lnTo>
                  <a:pt x="364864" y="1625"/>
                </a:lnTo>
                <a:lnTo>
                  <a:pt x="427340" y="6257"/>
                </a:lnTo>
                <a:lnTo>
                  <a:pt x="482448" y="13526"/>
                </a:lnTo>
                <a:lnTo>
                  <a:pt x="528407" y="23062"/>
                </a:lnTo>
                <a:lnTo>
                  <a:pt x="585761" y="47466"/>
                </a:lnTo>
                <a:lnTo>
                  <a:pt x="593597" y="61595"/>
                </a:lnTo>
                <a:lnTo>
                  <a:pt x="593597" y="307975"/>
                </a:lnTo>
                <a:lnTo>
                  <a:pt x="563437" y="335065"/>
                </a:lnTo>
                <a:lnTo>
                  <a:pt x="482448" y="356039"/>
                </a:lnTo>
                <a:lnTo>
                  <a:pt x="427340" y="363310"/>
                </a:lnTo>
                <a:lnTo>
                  <a:pt x="364864" y="367943"/>
                </a:lnTo>
                <a:lnTo>
                  <a:pt x="296798" y="369570"/>
                </a:lnTo>
                <a:lnTo>
                  <a:pt x="228733" y="367943"/>
                </a:lnTo>
                <a:lnTo>
                  <a:pt x="166257" y="363310"/>
                </a:lnTo>
                <a:lnTo>
                  <a:pt x="111149" y="356039"/>
                </a:lnTo>
                <a:lnTo>
                  <a:pt x="65190" y="346501"/>
                </a:lnTo>
                <a:lnTo>
                  <a:pt x="7836" y="322099"/>
                </a:lnTo>
                <a:lnTo>
                  <a:pt x="0" y="307975"/>
                </a:lnTo>
                <a:lnTo>
                  <a:pt x="0" y="61595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5622290" y="5327903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7724393" y="4871465"/>
            <a:ext cx="449580" cy="3822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93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5975350" y="4481067"/>
            <a:ext cx="1755775" cy="594360"/>
          </a:xfrm>
          <a:custGeom>
            <a:avLst/>
            <a:gdLst/>
            <a:ahLst/>
            <a:cxnLst/>
            <a:rect l="l" t="t" r="r" b="b"/>
            <a:pathLst>
              <a:path w="1755775" h="594360">
                <a:moveTo>
                  <a:pt x="1680177" y="566660"/>
                </a:moveTo>
                <a:lnTo>
                  <a:pt x="1671320" y="593851"/>
                </a:lnTo>
                <a:lnTo>
                  <a:pt x="1755521" y="581278"/>
                </a:lnTo>
                <a:lnTo>
                  <a:pt x="1744739" y="570610"/>
                </a:lnTo>
                <a:lnTo>
                  <a:pt x="1692275" y="570610"/>
                </a:lnTo>
                <a:lnTo>
                  <a:pt x="1680177" y="566660"/>
                </a:lnTo>
                <a:close/>
              </a:path>
              <a:path w="1755775" h="594360">
                <a:moveTo>
                  <a:pt x="1686085" y="548522"/>
                </a:moveTo>
                <a:lnTo>
                  <a:pt x="1680177" y="566660"/>
                </a:lnTo>
                <a:lnTo>
                  <a:pt x="1692275" y="570610"/>
                </a:lnTo>
                <a:lnTo>
                  <a:pt x="1698117" y="552449"/>
                </a:lnTo>
                <a:lnTo>
                  <a:pt x="1686085" y="548522"/>
                </a:lnTo>
                <a:close/>
              </a:path>
              <a:path w="1755775" h="594360">
                <a:moveTo>
                  <a:pt x="1694942" y="521334"/>
                </a:moveTo>
                <a:lnTo>
                  <a:pt x="1686085" y="548522"/>
                </a:lnTo>
                <a:lnTo>
                  <a:pt x="1698117" y="552449"/>
                </a:lnTo>
                <a:lnTo>
                  <a:pt x="1692275" y="570610"/>
                </a:lnTo>
                <a:lnTo>
                  <a:pt x="1744739" y="570610"/>
                </a:lnTo>
                <a:lnTo>
                  <a:pt x="1694942" y="521334"/>
                </a:lnTo>
                <a:close/>
              </a:path>
              <a:path w="1755775" h="594360">
                <a:moveTo>
                  <a:pt x="5841" y="0"/>
                </a:moveTo>
                <a:lnTo>
                  <a:pt x="0" y="18033"/>
                </a:lnTo>
                <a:lnTo>
                  <a:pt x="1680177" y="566660"/>
                </a:lnTo>
                <a:lnTo>
                  <a:pt x="1686085" y="548522"/>
                </a:lnTo>
                <a:lnTo>
                  <a:pt x="58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977763" y="4962144"/>
            <a:ext cx="1753235" cy="134620"/>
          </a:xfrm>
          <a:custGeom>
            <a:avLst/>
            <a:gdLst/>
            <a:ahLst/>
            <a:cxnLst/>
            <a:rect l="l" t="t" r="r" b="b"/>
            <a:pathLst>
              <a:path w="1753234" h="134620">
                <a:moveTo>
                  <a:pt x="1678939" y="58165"/>
                </a:moveTo>
                <a:lnTo>
                  <a:pt x="1677462" y="86714"/>
                </a:lnTo>
                <a:lnTo>
                  <a:pt x="1690242" y="87375"/>
                </a:lnTo>
                <a:lnTo>
                  <a:pt x="1689227" y="106425"/>
                </a:lnTo>
                <a:lnTo>
                  <a:pt x="1676442" y="106425"/>
                </a:lnTo>
                <a:lnTo>
                  <a:pt x="1675003" y="134238"/>
                </a:lnTo>
                <a:lnTo>
                  <a:pt x="1738827" y="106425"/>
                </a:lnTo>
                <a:lnTo>
                  <a:pt x="1689227" y="106425"/>
                </a:lnTo>
                <a:lnTo>
                  <a:pt x="1676476" y="105766"/>
                </a:lnTo>
                <a:lnTo>
                  <a:pt x="1740341" y="105766"/>
                </a:lnTo>
                <a:lnTo>
                  <a:pt x="1753108" y="100202"/>
                </a:lnTo>
                <a:lnTo>
                  <a:pt x="1678939" y="58165"/>
                </a:lnTo>
                <a:close/>
              </a:path>
              <a:path w="1753234" h="134620">
                <a:moveTo>
                  <a:pt x="1677462" y="86714"/>
                </a:moveTo>
                <a:lnTo>
                  <a:pt x="1676476" y="105766"/>
                </a:lnTo>
                <a:lnTo>
                  <a:pt x="1689227" y="106425"/>
                </a:lnTo>
                <a:lnTo>
                  <a:pt x="1690242" y="87375"/>
                </a:lnTo>
                <a:lnTo>
                  <a:pt x="1677462" y="86714"/>
                </a:lnTo>
                <a:close/>
              </a:path>
              <a:path w="1753234" h="134620">
                <a:moveTo>
                  <a:pt x="1015" y="0"/>
                </a:moveTo>
                <a:lnTo>
                  <a:pt x="0" y="19049"/>
                </a:lnTo>
                <a:lnTo>
                  <a:pt x="1676476" y="105766"/>
                </a:lnTo>
                <a:lnTo>
                  <a:pt x="1677462" y="86714"/>
                </a:lnTo>
                <a:lnTo>
                  <a:pt x="1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992114" y="5042280"/>
            <a:ext cx="1739264" cy="428625"/>
          </a:xfrm>
          <a:custGeom>
            <a:avLst/>
            <a:gdLst/>
            <a:ahLst/>
            <a:cxnLst/>
            <a:rect l="l" t="t" r="r" b="b"/>
            <a:pathLst>
              <a:path w="1739265" h="428625">
                <a:moveTo>
                  <a:pt x="1662336" y="27870"/>
                </a:moveTo>
                <a:lnTo>
                  <a:pt x="0" y="409702"/>
                </a:lnTo>
                <a:lnTo>
                  <a:pt x="4318" y="428371"/>
                </a:lnTo>
                <a:lnTo>
                  <a:pt x="1666581" y="46400"/>
                </a:lnTo>
                <a:lnTo>
                  <a:pt x="1662336" y="27870"/>
                </a:lnTo>
                <a:close/>
              </a:path>
              <a:path w="1739265" h="428625">
                <a:moveTo>
                  <a:pt x="1732748" y="25019"/>
                </a:moveTo>
                <a:lnTo>
                  <a:pt x="1674749" y="25019"/>
                </a:lnTo>
                <a:lnTo>
                  <a:pt x="1678939" y="43561"/>
                </a:lnTo>
                <a:lnTo>
                  <a:pt x="1666581" y="46400"/>
                </a:lnTo>
                <a:lnTo>
                  <a:pt x="1672970" y="74295"/>
                </a:lnTo>
                <a:lnTo>
                  <a:pt x="1732748" y="25019"/>
                </a:lnTo>
                <a:close/>
              </a:path>
              <a:path w="1739265" h="428625">
                <a:moveTo>
                  <a:pt x="1674749" y="25019"/>
                </a:moveTo>
                <a:lnTo>
                  <a:pt x="1662336" y="27870"/>
                </a:lnTo>
                <a:lnTo>
                  <a:pt x="1666581" y="46400"/>
                </a:lnTo>
                <a:lnTo>
                  <a:pt x="1678939" y="43561"/>
                </a:lnTo>
                <a:lnTo>
                  <a:pt x="1674749" y="25019"/>
                </a:lnTo>
                <a:close/>
              </a:path>
              <a:path w="1739265" h="428625">
                <a:moveTo>
                  <a:pt x="1655953" y="0"/>
                </a:moveTo>
                <a:lnTo>
                  <a:pt x="1662336" y="27870"/>
                </a:lnTo>
                <a:lnTo>
                  <a:pt x="1674749" y="25019"/>
                </a:lnTo>
                <a:lnTo>
                  <a:pt x="1732748" y="25019"/>
                </a:lnTo>
                <a:lnTo>
                  <a:pt x="1738757" y="20066"/>
                </a:lnTo>
                <a:lnTo>
                  <a:pt x="1655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078218" y="4869941"/>
            <a:ext cx="593598" cy="36880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078218" y="4931409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5">
                <a:moveTo>
                  <a:pt x="593598" y="0"/>
                </a:moveTo>
                <a:lnTo>
                  <a:pt x="563437" y="27015"/>
                </a:lnTo>
                <a:lnTo>
                  <a:pt x="482448" y="47951"/>
                </a:lnTo>
                <a:lnTo>
                  <a:pt x="427340" y="55213"/>
                </a:lnTo>
                <a:lnTo>
                  <a:pt x="364864" y="59842"/>
                </a:lnTo>
                <a:lnTo>
                  <a:pt x="296799" y="61467"/>
                </a:lnTo>
                <a:lnTo>
                  <a:pt x="228733" y="59842"/>
                </a:lnTo>
                <a:lnTo>
                  <a:pt x="166257" y="55213"/>
                </a:lnTo>
                <a:lnTo>
                  <a:pt x="111149" y="47951"/>
                </a:lnTo>
                <a:lnTo>
                  <a:pt x="65190" y="38428"/>
                </a:lnTo>
                <a:lnTo>
                  <a:pt x="7836" y="14081"/>
                </a:lnTo>
                <a:lnTo>
                  <a:pt x="0" y="0"/>
                </a:lnTo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078218" y="4869941"/>
            <a:ext cx="593725" cy="368935"/>
          </a:xfrm>
          <a:custGeom>
            <a:avLst/>
            <a:gdLst/>
            <a:ahLst/>
            <a:cxnLst/>
            <a:rect l="l" t="t" r="r" b="b"/>
            <a:pathLst>
              <a:path w="593725" h="368935">
                <a:moveTo>
                  <a:pt x="0" y="61467"/>
                </a:moveTo>
                <a:lnTo>
                  <a:pt x="30160" y="34452"/>
                </a:lnTo>
                <a:lnTo>
                  <a:pt x="111149" y="13516"/>
                </a:lnTo>
                <a:lnTo>
                  <a:pt x="166257" y="6254"/>
                </a:lnTo>
                <a:lnTo>
                  <a:pt x="228733" y="1625"/>
                </a:lnTo>
                <a:lnTo>
                  <a:pt x="296799" y="0"/>
                </a:lnTo>
                <a:lnTo>
                  <a:pt x="364864" y="1625"/>
                </a:lnTo>
                <a:lnTo>
                  <a:pt x="427340" y="6254"/>
                </a:lnTo>
                <a:lnTo>
                  <a:pt x="482448" y="13516"/>
                </a:lnTo>
                <a:lnTo>
                  <a:pt x="528407" y="23039"/>
                </a:lnTo>
                <a:lnTo>
                  <a:pt x="585761" y="47386"/>
                </a:lnTo>
                <a:lnTo>
                  <a:pt x="593598" y="61467"/>
                </a:lnTo>
                <a:lnTo>
                  <a:pt x="593598" y="307339"/>
                </a:lnTo>
                <a:lnTo>
                  <a:pt x="563437" y="334355"/>
                </a:lnTo>
                <a:lnTo>
                  <a:pt x="482448" y="355291"/>
                </a:lnTo>
                <a:lnTo>
                  <a:pt x="427340" y="362553"/>
                </a:lnTo>
                <a:lnTo>
                  <a:pt x="364864" y="367182"/>
                </a:lnTo>
                <a:lnTo>
                  <a:pt x="296799" y="368807"/>
                </a:lnTo>
                <a:lnTo>
                  <a:pt x="228733" y="367182"/>
                </a:lnTo>
                <a:lnTo>
                  <a:pt x="166257" y="362553"/>
                </a:lnTo>
                <a:lnTo>
                  <a:pt x="111149" y="355291"/>
                </a:lnTo>
                <a:lnTo>
                  <a:pt x="65190" y="345768"/>
                </a:lnTo>
                <a:lnTo>
                  <a:pt x="7836" y="321421"/>
                </a:lnTo>
                <a:lnTo>
                  <a:pt x="0" y="307339"/>
                </a:lnTo>
                <a:lnTo>
                  <a:pt x="0" y="61467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7300976" y="492150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8249411" y="4812029"/>
            <a:ext cx="593598" cy="36956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249411" y="4873625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5">
                <a:moveTo>
                  <a:pt x="593598" y="0"/>
                </a:moveTo>
                <a:lnTo>
                  <a:pt x="563437" y="27095"/>
                </a:lnTo>
                <a:lnTo>
                  <a:pt x="482448" y="48068"/>
                </a:lnTo>
                <a:lnTo>
                  <a:pt x="427340" y="55337"/>
                </a:lnTo>
                <a:lnTo>
                  <a:pt x="364864" y="59969"/>
                </a:lnTo>
                <a:lnTo>
                  <a:pt x="296799" y="61594"/>
                </a:lnTo>
                <a:lnTo>
                  <a:pt x="228733" y="59969"/>
                </a:lnTo>
                <a:lnTo>
                  <a:pt x="166257" y="55337"/>
                </a:lnTo>
                <a:lnTo>
                  <a:pt x="111149" y="48068"/>
                </a:lnTo>
                <a:lnTo>
                  <a:pt x="65190" y="38532"/>
                </a:lnTo>
                <a:lnTo>
                  <a:pt x="7836" y="14128"/>
                </a:lnTo>
                <a:lnTo>
                  <a:pt x="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49411" y="4812029"/>
            <a:ext cx="593725" cy="369570"/>
          </a:xfrm>
          <a:custGeom>
            <a:avLst/>
            <a:gdLst/>
            <a:ahLst/>
            <a:cxnLst/>
            <a:rect l="l" t="t" r="r" b="b"/>
            <a:pathLst>
              <a:path w="593725" h="369570">
                <a:moveTo>
                  <a:pt x="0" y="61595"/>
                </a:moveTo>
                <a:lnTo>
                  <a:pt x="30160" y="34499"/>
                </a:lnTo>
                <a:lnTo>
                  <a:pt x="111149" y="13526"/>
                </a:lnTo>
                <a:lnTo>
                  <a:pt x="166257" y="6257"/>
                </a:lnTo>
                <a:lnTo>
                  <a:pt x="228733" y="1625"/>
                </a:lnTo>
                <a:lnTo>
                  <a:pt x="296799" y="0"/>
                </a:lnTo>
                <a:lnTo>
                  <a:pt x="364864" y="1625"/>
                </a:lnTo>
                <a:lnTo>
                  <a:pt x="427340" y="6257"/>
                </a:lnTo>
                <a:lnTo>
                  <a:pt x="482448" y="13526"/>
                </a:lnTo>
                <a:lnTo>
                  <a:pt x="528407" y="23062"/>
                </a:lnTo>
                <a:lnTo>
                  <a:pt x="585761" y="47466"/>
                </a:lnTo>
                <a:lnTo>
                  <a:pt x="593598" y="61595"/>
                </a:lnTo>
                <a:lnTo>
                  <a:pt x="593598" y="307975"/>
                </a:lnTo>
                <a:lnTo>
                  <a:pt x="563437" y="335070"/>
                </a:lnTo>
                <a:lnTo>
                  <a:pt x="482448" y="356043"/>
                </a:lnTo>
                <a:lnTo>
                  <a:pt x="427340" y="363312"/>
                </a:lnTo>
                <a:lnTo>
                  <a:pt x="364864" y="367944"/>
                </a:lnTo>
                <a:lnTo>
                  <a:pt x="296799" y="369570"/>
                </a:lnTo>
                <a:lnTo>
                  <a:pt x="228733" y="367944"/>
                </a:lnTo>
                <a:lnTo>
                  <a:pt x="166257" y="363312"/>
                </a:lnTo>
                <a:lnTo>
                  <a:pt x="111149" y="356043"/>
                </a:lnTo>
                <a:lnTo>
                  <a:pt x="65190" y="346507"/>
                </a:lnTo>
                <a:lnTo>
                  <a:pt x="7836" y="322103"/>
                </a:lnTo>
                <a:lnTo>
                  <a:pt x="0" y="307975"/>
                </a:lnTo>
                <a:lnTo>
                  <a:pt x="0" y="61595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8463026" y="486359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8249411" y="4360164"/>
            <a:ext cx="593598" cy="3688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249411" y="4421632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5">
                <a:moveTo>
                  <a:pt x="593598" y="0"/>
                </a:moveTo>
                <a:lnTo>
                  <a:pt x="563437" y="27015"/>
                </a:lnTo>
                <a:lnTo>
                  <a:pt x="482448" y="47951"/>
                </a:lnTo>
                <a:lnTo>
                  <a:pt x="427340" y="55213"/>
                </a:lnTo>
                <a:lnTo>
                  <a:pt x="364864" y="59842"/>
                </a:lnTo>
                <a:lnTo>
                  <a:pt x="296799" y="61468"/>
                </a:lnTo>
                <a:lnTo>
                  <a:pt x="228733" y="59842"/>
                </a:lnTo>
                <a:lnTo>
                  <a:pt x="166257" y="55213"/>
                </a:lnTo>
                <a:lnTo>
                  <a:pt x="111149" y="47951"/>
                </a:lnTo>
                <a:lnTo>
                  <a:pt x="65190" y="38428"/>
                </a:lnTo>
                <a:lnTo>
                  <a:pt x="7836" y="14081"/>
                </a:lnTo>
                <a:lnTo>
                  <a:pt x="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249411" y="4360164"/>
            <a:ext cx="593725" cy="368935"/>
          </a:xfrm>
          <a:custGeom>
            <a:avLst/>
            <a:gdLst/>
            <a:ahLst/>
            <a:cxnLst/>
            <a:rect l="l" t="t" r="r" b="b"/>
            <a:pathLst>
              <a:path w="593725" h="368935">
                <a:moveTo>
                  <a:pt x="0" y="61468"/>
                </a:moveTo>
                <a:lnTo>
                  <a:pt x="30160" y="34452"/>
                </a:lnTo>
                <a:lnTo>
                  <a:pt x="111149" y="13516"/>
                </a:lnTo>
                <a:lnTo>
                  <a:pt x="166257" y="6254"/>
                </a:lnTo>
                <a:lnTo>
                  <a:pt x="228733" y="1625"/>
                </a:lnTo>
                <a:lnTo>
                  <a:pt x="296799" y="0"/>
                </a:lnTo>
                <a:lnTo>
                  <a:pt x="364864" y="1625"/>
                </a:lnTo>
                <a:lnTo>
                  <a:pt x="427340" y="6254"/>
                </a:lnTo>
                <a:lnTo>
                  <a:pt x="482448" y="13516"/>
                </a:lnTo>
                <a:lnTo>
                  <a:pt x="528407" y="23039"/>
                </a:lnTo>
                <a:lnTo>
                  <a:pt x="585761" y="47386"/>
                </a:lnTo>
                <a:lnTo>
                  <a:pt x="593598" y="61468"/>
                </a:lnTo>
                <a:lnTo>
                  <a:pt x="593598" y="307340"/>
                </a:lnTo>
                <a:lnTo>
                  <a:pt x="563437" y="334355"/>
                </a:lnTo>
                <a:lnTo>
                  <a:pt x="482448" y="355291"/>
                </a:lnTo>
                <a:lnTo>
                  <a:pt x="427340" y="362553"/>
                </a:lnTo>
                <a:lnTo>
                  <a:pt x="364864" y="367182"/>
                </a:lnTo>
                <a:lnTo>
                  <a:pt x="296799" y="368808"/>
                </a:lnTo>
                <a:lnTo>
                  <a:pt x="228733" y="367182"/>
                </a:lnTo>
                <a:lnTo>
                  <a:pt x="166257" y="362553"/>
                </a:lnTo>
                <a:lnTo>
                  <a:pt x="111149" y="355291"/>
                </a:lnTo>
                <a:lnTo>
                  <a:pt x="65190" y="345768"/>
                </a:lnTo>
                <a:lnTo>
                  <a:pt x="7836" y="321421"/>
                </a:lnTo>
                <a:lnTo>
                  <a:pt x="0" y="307340"/>
                </a:lnTo>
                <a:lnTo>
                  <a:pt x="0" y="61468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8463026" y="4411471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8249411" y="5265420"/>
            <a:ext cx="593598" cy="3688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249411" y="5326888"/>
            <a:ext cx="593725" cy="61594"/>
          </a:xfrm>
          <a:custGeom>
            <a:avLst/>
            <a:gdLst/>
            <a:ahLst/>
            <a:cxnLst/>
            <a:rect l="l" t="t" r="r" b="b"/>
            <a:pathLst>
              <a:path w="593725" h="61595">
                <a:moveTo>
                  <a:pt x="593598" y="0"/>
                </a:moveTo>
                <a:lnTo>
                  <a:pt x="563437" y="27015"/>
                </a:lnTo>
                <a:lnTo>
                  <a:pt x="482448" y="47951"/>
                </a:lnTo>
                <a:lnTo>
                  <a:pt x="427340" y="55213"/>
                </a:lnTo>
                <a:lnTo>
                  <a:pt x="364864" y="59842"/>
                </a:lnTo>
                <a:lnTo>
                  <a:pt x="296799" y="61468"/>
                </a:lnTo>
                <a:lnTo>
                  <a:pt x="228733" y="59842"/>
                </a:lnTo>
                <a:lnTo>
                  <a:pt x="166257" y="55213"/>
                </a:lnTo>
                <a:lnTo>
                  <a:pt x="111149" y="47951"/>
                </a:lnTo>
                <a:lnTo>
                  <a:pt x="65190" y="38428"/>
                </a:lnTo>
                <a:lnTo>
                  <a:pt x="7836" y="14081"/>
                </a:lnTo>
                <a:lnTo>
                  <a:pt x="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249411" y="5265420"/>
            <a:ext cx="593725" cy="368935"/>
          </a:xfrm>
          <a:custGeom>
            <a:avLst/>
            <a:gdLst/>
            <a:ahLst/>
            <a:cxnLst/>
            <a:rect l="l" t="t" r="r" b="b"/>
            <a:pathLst>
              <a:path w="593725" h="368935">
                <a:moveTo>
                  <a:pt x="0" y="61467"/>
                </a:moveTo>
                <a:lnTo>
                  <a:pt x="30160" y="34452"/>
                </a:lnTo>
                <a:lnTo>
                  <a:pt x="111149" y="13516"/>
                </a:lnTo>
                <a:lnTo>
                  <a:pt x="166257" y="6254"/>
                </a:lnTo>
                <a:lnTo>
                  <a:pt x="228733" y="1625"/>
                </a:lnTo>
                <a:lnTo>
                  <a:pt x="296799" y="0"/>
                </a:lnTo>
                <a:lnTo>
                  <a:pt x="364864" y="1625"/>
                </a:lnTo>
                <a:lnTo>
                  <a:pt x="427340" y="6254"/>
                </a:lnTo>
                <a:lnTo>
                  <a:pt x="482448" y="13516"/>
                </a:lnTo>
                <a:lnTo>
                  <a:pt x="528407" y="23039"/>
                </a:lnTo>
                <a:lnTo>
                  <a:pt x="585761" y="47386"/>
                </a:lnTo>
                <a:lnTo>
                  <a:pt x="593598" y="61467"/>
                </a:lnTo>
                <a:lnTo>
                  <a:pt x="593598" y="307339"/>
                </a:lnTo>
                <a:lnTo>
                  <a:pt x="563437" y="334371"/>
                </a:lnTo>
                <a:lnTo>
                  <a:pt x="482448" y="355303"/>
                </a:lnTo>
                <a:lnTo>
                  <a:pt x="427340" y="362560"/>
                </a:lnTo>
                <a:lnTo>
                  <a:pt x="364864" y="367184"/>
                </a:lnTo>
                <a:lnTo>
                  <a:pt x="296799" y="368807"/>
                </a:lnTo>
                <a:lnTo>
                  <a:pt x="228733" y="367184"/>
                </a:lnTo>
                <a:lnTo>
                  <a:pt x="166257" y="362560"/>
                </a:lnTo>
                <a:lnTo>
                  <a:pt x="111149" y="355303"/>
                </a:lnTo>
                <a:lnTo>
                  <a:pt x="65190" y="345784"/>
                </a:lnTo>
                <a:lnTo>
                  <a:pt x="7836" y="321433"/>
                </a:lnTo>
                <a:lnTo>
                  <a:pt x="0" y="307339"/>
                </a:lnTo>
                <a:lnTo>
                  <a:pt x="0" y="6146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8463026" y="5316728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72771" y="1451991"/>
            <a:ext cx="4798695" cy="1869439"/>
          </a:xfrm>
          <a:custGeom>
            <a:avLst/>
            <a:gdLst/>
            <a:ahLst/>
            <a:cxnLst/>
            <a:rect l="l" t="t" r="r" b="b"/>
            <a:pathLst>
              <a:path w="4798695" h="1869439">
                <a:moveTo>
                  <a:pt x="0" y="1869186"/>
                </a:moveTo>
                <a:lnTo>
                  <a:pt x="4798314" y="1869186"/>
                </a:lnTo>
                <a:lnTo>
                  <a:pt x="4798314" y="0"/>
                </a:lnTo>
                <a:lnTo>
                  <a:pt x="0" y="0"/>
                </a:lnTo>
                <a:lnTo>
                  <a:pt x="0" y="186918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144136" y="1461897"/>
            <a:ext cx="4799330" cy="1868805"/>
          </a:xfrm>
          <a:custGeom>
            <a:avLst/>
            <a:gdLst/>
            <a:ahLst/>
            <a:cxnLst/>
            <a:rect l="l" t="t" r="r" b="b"/>
            <a:pathLst>
              <a:path w="4799330" h="1868804">
                <a:moveTo>
                  <a:pt x="0" y="1868424"/>
                </a:moveTo>
                <a:lnTo>
                  <a:pt x="4799076" y="1868424"/>
                </a:lnTo>
                <a:lnTo>
                  <a:pt x="4799076" y="0"/>
                </a:lnTo>
                <a:lnTo>
                  <a:pt x="0" y="0"/>
                </a:lnTo>
                <a:lnTo>
                  <a:pt x="0" y="1868424"/>
                </a:lnTo>
                <a:close/>
              </a:path>
            </a:pathLst>
          </a:custGeom>
          <a:ln w="12953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1435" y="3933063"/>
            <a:ext cx="8891905" cy="1868805"/>
          </a:xfrm>
          <a:custGeom>
            <a:avLst/>
            <a:gdLst/>
            <a:ahLst/>
            <a:cxnLst/>
            <a:rect l="l" t="t" r="r" b="b"/>
            <a:pathLst>
              <a:path w="8891905" h="1868804">
                <a:moveTo>
                  <a:pt x="0" y="1868424"/>
                </a:moveTo>
                <a:lnTo>
                  <a:pt x="8891778" y="1868424"/>
                </a:lnTo>
                <a:lnTo>
                  <a:pt x="8891778" y="0"/>
                </a:lnTo>
                <a:lnTo>
                  <a:pt x="0" y="0"/>
                </a:lnTo>
                <a:lnTo>
                  <a:pt x="0" y="1868424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152381" y="4786884"/>
            <a:ext cx="2871216" cy="101422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 txBox="1"/>
          <p:nvPr/>
        </p:nvSpPr>
        <p:spPr>
          <a:xfrm>
            <a:off x="9152381" y="4786884"/>
            <a:ext cx="2871470" cy="101473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imes New Roman"/>
              <a:cs typeface="Times New Roman"/>
            </a:endParaRPr>
          </a:p>
          <a:p>
            <a:pPr marL="695960" marR="629920" indent="-58419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100x times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faster  </a:t>
            </a:r>
            <a:r>
              <a:rPr sz="1800" dirty="0">
                <a:latin typeface="Calibri"/>
                <a:cs typeface="Calibri"/>
              </a:rPr>
              <a:t>10x times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5" name="object 17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76" name="object 176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30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7" name="object 1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236</a:t>
            </a:fld>
            <a:endParaRPr dirty="0"/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6336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30" dirty="0">
                <a:latin typeface="Calibri Light"/>
                <a:cs typeface="Calibri Light"/>
              </a:rPr>
              <a:t>Why </a:t>
            </a:r>
            <a:r>
              <a:rPr sz="4400" b="0" dirty="0">
                <a:latin typeface="Calibri Light"/>
                <a:cs typeface="Calibri Light"/>
              </a:rPr>
              <a:t>Spark is </a:t>
            </a:r>
            <a:r>
              <a:rPr sz="4400" b="0" spc="-40" dirty="0">
                <a:latin typeface="Calibri Light"/>
                <a:cs typeface="Calibri Light"/>
              </a:rPr>
              <a:t>faster </a:t>
            </a:r>
            <a:r>
              <a:rPr sz="4400" b="0" dirty="0">
                <a:latin typeface="Calibri Light"/>
                <a:cs typeface="Calibri Light"/>
              </a:rPr>
              <a:t>than</a:t>
            </a:r>
            <a:r>
              <a:rPr sz="4400" b="0" spc="5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MR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9713595" cy="375031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In memory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Processing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Spark job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15" dirty="0">
                <a:latin typeface="Calibri"/>
                <a:cs typeface="Calibri"/>
              </a:rPr>
              <a:t>stages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tasks </a:t>
            </a:r>
            <a:r>
              <a:rPr sz="2800" dirty="0">
                <a:latin typeface="Calibri"/>
                <a:cs typeface="Calibri"/>
              </a:rPr>
              <a:t>| Not </a:t>
            </a:r>
            <a:r>
              <a:rPr sz="2800" spc="-5" dirty="0">
                <a:latin typeface="Calibri"/>
                <a:cs typeface="Calibri"/>
              </a:rPr>
              <a:t>limited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only </a:t>
            </a:r>
            <a:r>
              <a:rPr sz="2800" dirty="0">
                <a:latin typeface="Calibri"/>
                <a:cs typeface="Calibri"/>
              </a:rPr>
              <a:t>map and </a:t>
            </a:r>
            <a:r>
              <a:rPr sz="2800" spc="-10" dirty="0">
                <a:latin typeface="Calibri"/>
                <a:cs typeface="Calibri"/>
              </a:rPr>
              <a:t>Reduce  </a:t>
            </a:r>
            <a:r>
              <a:rPr sz="2800" spc="-5" dirty="0">
                <a:latin typeface="Calibri"/>
                <a:cs typeface="Calibri"/>
              </a:rPr>
              <a:t>phases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Catalyst </a:t>
            </a:r>
            <a:r>
              <a:rPr sz="2800" spc="-15" dirty="0">
                <a:latin typeface="Calibri"/>
                <a:cs typeface="Calibri"/>
              </a:rPr>
              <a:t>Optimizer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Rule </a:t>
            </a:r>
            <a:r>
              <a:rPr sz="2400" spc="-5" dirty="0">
                <a:latin typeface="Calibri"/>
                <a:cs typeface="Calibri"/>
              </a:rPr>
              <a:t>Based</a:t>
            </a:r>
            <a:r>
              <a:rPr sz="2400" spc="-10" dirty="0">
                <a:latin typeface="Calibri"/>
                <a:cs typeface="Calibri"/>
              </a:rPr>
              <a:t> Optimization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Cost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Adaptive </a:t>
            </a:r>
            <a:r>
              <a:rPr sz="2800" dirty="0">
                <a:latin typeface="Calibri"/>
                <a:cs typeface="Calibri"/>
              </a:rPr>
              <a:t>Query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Dynamic </a:t>
            </a:r>
            <a:r>
              <a:rPr sz="2800" spc="-10" dirty="0">
                <a:latin typeface="Calibri"/>
                <a:cs typeface="Calibri"/>
              </a:rPr>
              <a:t>Partition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Pruning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9189" y="128396"/>
            <a:ext cx="3432810" cy="1773555"/>
          </a:xfrm>
          <a:custGeom>
            <a:avLst/>
            <a:gdLst/>
            <a:ahLst/>
            <a:cxnLst/>
            <a:rect l="l" t="t" r="r" b="b"/>
            <a:pathLst>
              <a:path w="3432809" h="1773555">
                <a:moveTo>
                  <a:pt x="3432810" y="0"/>
                </a:moveTo>
                <a:lnTo>
                  <a:pt x="0" y="0"/>
                </a:lnTo>
                <a:lnTo>
                  <a:pt x="0" y="1773174"/>
                </a:lnTo>
                <a:lnTo>
                  <a:pt x="3432810" y="1773174"/>
                </a:lnTo>
                <a:lnTo>
                  <a:pt x="3432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79189" y="128396"/>
            <a:ext cx="3432810" cy="1773555"/>
          </a:xfrm>
          <a:custGeom>
            <a:avLst/>
            <a:gdLst/>
            <a:ahLst/>
            <a:cxnLst/>
            <a:rect l="l" t="t" r="r" b="b"/>
            <a:pathLst>
              <a:path w="3432809" h="1773555">
                <a:moveTo>
                  <a:pt x="0" y="1773174"/>
                </a:moveTo>
                <a:lnTo>
                  <a:pt x="3432810" y="1773174"/>
                </a:lnTo>
                <a:lnTo>
                  <a:pt x="3432810" y="0"/>
                </a:lnTo>
                <a:lnTo>
                  <a:pt x="0" y="0"/>
                </a:lnTo>
                <a:lnTo>
                  <a:pt x="0" y="177317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7209" y="3072383"/>
            <a:ext cx="3433572" cy="1772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7209" y="3072383"/>
            <a:ext cx="3434079" cy="1772920"/>
          </a:xfrm>
          <a:custGeom>
            <a:avLst/>
            <a:gdLst/>
            <a:ahLst/>
            <a:cxnLst/>
            <a:rect l="l" t="t" r="r" b="b"/>
            <a:pathLst>
              <a:path w="3434079" h="1772920">
                <a:moveTo>
                  <a:pt x="0" y="1772412"/>
                </a:moveTo>
                <a:lnTo>
                  <a:pt x="3433572" y="1772412"/>
                </a:lnTo>
                <a:lnTo>
                  <a:pt x="3433572" y="0"/>
                </a:lnTo>
                <a:lnTo>
                  <a:pt x="0" y="0"/>
                </a:lnTo>
                <a:lnTo>
                  <a:pt x="0" y="177241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8808" y="3072383"/>
            <a:ext cx="3432810" cy="1772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8808" y="3072383"/>
            <a:ext cx="3432810" cy="1772920"/>
          </a:xfrm>
          <a:custGeom>
            <a:avLst/>
            <a:gdLst/>
            <a:ahLst/>
            <a:cxnLst/>
            <a:rect l="l" t="t" r="r" b="b"/>
            <a:pathLst>
              <a:path w="3432809" h="1772920">
                <a:moveTo>
                  <a:pt x="0" y="1772412"/>
                </a:moveTo>
                <a:lnTo>
                  <a:pt x="3432810" y="1772412"/>
                </a:lnTo>
                <a:lnTo>
                  <a:pt x="3432810" y="0"/>
                </a:lnTo>
                <a:lnTo>
                  <a:pt x="0" y="0"/>
                </a:lnTo>
                <a:lnTo>
                  <a:pt x="0" y="177241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406" y="3072383"/>
            <a:ext cx="3432809" cy="1772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20406" y="3072383"/>
            <a:ext cx="3432810" cy="1772920"/>
          </a:xfrm>
          <a:custGeom>
            <a:avLst/>
            <a:gdLst/>
            <a:ahLst/>
            <a:cxnLst/>
            <a:rect l="l" t="t" r="r" b="b"/>
            <a:pathLst>
              <a:path w="3432809" h="1772920">
                <a:moveTo>
                  <a:pt x="0" y="1772412"/>
                </a:moveTo>
                <a:lnTo>
                  <a:pt x="3432809" y="1772412"/>
                </a:lnTo>
                <a:lnTo>
                  <a:pt x="3432809" y="0"/>
                </a:lnTo>
                <a:lnTo>
                  <a:pt x="0" y="0"/>
                </a:lnTo>
                <a:lnTo>
                  <a:pt x="0" y="177241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9609" y="3224783"/>
            <a:ext cx="3433572" cy="1772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9609" y="3224783"/>
            <a:ext cx="3434079" cy="1772920"/>
          </a:xfrm>
          <a:custGeom>
            <a:avLst/>
            <a:gdLst/>
            <a:ahLst/>
            <a:cxnLst/>
            <a:rect l="l" t="t" r="r" b="b"/>
            <a:pathLst>
              <a:path w="3434079" h="1772920">
                <a:moveTo>
                  <a:pt x="0" y="1772412"/>
                </a:moveTo>
                <a:lnTo>
                  <a:pt x="3433572" y="1772412"/>
                </a:lnTo>
                <a:lnTo>
                  <a:pt x="3433572" y="0"/>
                </a:lnTo>
                <a:lnTo>
                  <a:pt x="0" y="0"/>
                </a:lnTo>
                <a:lnTo>
                  <a:pt x="0" y="177241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31208" y="3224783"/>
            <a:ext cx="3432810" cy="1772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31208" y="3224783"/>
            <a:ext cx="3432810" cy="1772920"/>
          </a:xfrm>
          <a:custGeom>
            <a:avLst/>
            <a:gdLst/>
            <a:ahLst/>
            <a:cxnLst/>
            <a:rect l="l" t="t" r="r" b="b"/>
            <a:pathLst>
              <a:path w="3432809" h="1772920">
                <a:moveTo>
                  <a:pt x="0" y="1772412"/>
                </a:moveTo>
                <a:lnTo>
                  <a:pt x="3432810" y="1772412"/>
                </a:lnTo>
                <a:lnTo>
                  <a:pt x="3432810" y="0"/>
                </a:lnTo>
                <a:lnTo>
                  <a:pt x="0" y="0"/>
                </a:lnTo>
                <a:lnTo>
                  <a:pt x="0" y="177241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72806" y="3224783"/>
            <a:ext cx="3432809" cy="1772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72806" y="3224783"/>
            <a:ext cx="3432810" cy="1772920"/>
          </a:xfrm>
          <a:custGeom>
            <a:avLst/>
            <a:gdLst/>
            <a:ahLst/>
            <a:cxnLst/>
            <a:rect l="l" t="t" r="r" b="b"/>
            <a:pathLst>
              <a:path w="3432809" h="1772920">
                <a:moveTo>
                  <a:pt x="0" y="1772412"/>
                </a:moveTo>
                <a:lnTo>
                  <a:pt x="3432809" y="1772412"/>
                </a:lnTo>
                <a:lnTo>
                  <a:pt x="3432809" y="0"/>
                </a:lnTo>
                <a:lnTo>
                  <a:pt x="0" y="0"/>
                </a:lnTo>
                <a:lnTo>
                  <a:pt x="0" y="177241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2010" y="3377184"/>
            <a:ext cx="3433572" cy="1772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2010" y="3377184"/>
            <a:ext cx="3434079" cy="1772920"/>
          </a:xfrm>
          <a:custGeom>
            <a:avLst/>
            <a:gdLst/>
            <a:ahLst/>
            <a:cxnLst/>
            <a:rect l="l" t="t" r="r" b="b"/>
            <a:pathLst>
              <a:path w="3434079" h="1772920">
                <a:moveTo>
                  <a:pt x="0" y="1772412"/>
                </a:moveTo>
                <a:lnTo>
                  <a:pt x="3433572" y="1772412"/>
                </a:lnTo>
                <a:lnTo>
                  <a:pt x="3433572" y="0"/>
                </a:lnTo>
                <a:lnTo>
                  <a:pt x="0" y="0"/>
                </a:lnTo>
                <a:lnTo>
                  <a:pt x="0" y="177241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83608" y="3377184"/>
            <a:ext cx="3432810" cy="1772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83608" y="3377184"/>
            <a:ext cx="3432810" cy="1772920"/>
          </a:xfrm>
          <a:custGeom>
            <a:avLst/>
            <a:gdLst/>
            <a:ahLst/>
            <a:cxnLst/>
            <a:rect l="l" t="t" r="r" b="b"/>
            <a:pathLst>
              <a:path w="3432809" h="1772920">
                <a:moveTo>
                  <a:pt x="0" y="1772412"/>
                </a:moveTo>
                <a:lnTo>
                  <a:pt x="3432810" y="1772412"/>
                </a:lnTo>
                <a:lnTo>
                  <a:pt x="3432810" y="0"/>
                </a:lnTo>
                <a:lnTo>
                  <a:pt x="0" y="0"/>
                </a:lnTo>
                <a:lnTo>
                  <a:pt x="0" y="177241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25206" y="3377184"/>
            <a:ext cx="3432809" cy="1772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25206" y="3377184"/>
            <a:ext cx="3432810" cy="1772920"/>
          </a:xfrm>
          <a:custGeom>
            <a:avLst/>
            <a:gdLst/>
            <a:ahLst/>
            <a:cxnLst/>
            <a:rect l="l" t="t" r="r" b="b"/>
            <a:pathLst>
              <a:path w="3432809" h="1772920">
                <a:moveTo>
                  <a:pt x="0" y="1772412"/>
                </a:moveTo>
                <a:lnTo>
                  <a:pt x="3432809" y="1772412"/>
                </a:lnTo>
                <a:lnTo>
                  <a:pt x="3432809" y="0"/>
                </a:lnTo>
                <a:lnTo>
                  <a:pt x="0" y="0"/>
                </a:lnTo>
                <a:lnTo>
                  <a:pt x="0" y="177241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4410" y="3529584"/>
            <a:ext cx="3433572" cy="1772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4410" y="3529584"/>
            <a:ext cx="3434079" cy="1772920"/>
          </a:xfrm>
          <a:custGeom>
            <a:avLst/>
            <a:gdLst/>
            <a:ahLst/>
            <a:cxnLst/>
            <a:rect l="l" t="t" r="r" b="b"/>
            <a:pathLst>
              <a:path w="3434079" h="1772920">
                <a:moveTo>
                  <a:pt x="0" y="1772412"/>
                </a:moveTo>
                <a:lnTo>
                  <a:pt x="3433572" y="1772412"/>
                </a:lnTo>
                <a:lnTo>
                  <a:pt x="3433572" y="0"/>
                </a:lnTo>
                <a:lnTo>
                  <a:pt x="0" y="0"/>
                </a:lnTo>
                <a:lnTo>
                  <a:pt x="0" y="177241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36008" y="3529584"/>
            <a:ext cx="3432810" cy="17724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36008" y="3529584"/>
            <a:ext cx="3432810" cy="1772920"/>
          </a:xfrm>
          <a:custGeom>
            <a:avLst/>
            <a:gdLst/>
            <a:ahLst/>
            <a:cxnLst/>
            <a:rect l="l" t="t" r="r" b="b"/>
            <a:pathLst>
              <a:path w="3432809" h="1772920">
                <a:moveTo>
                  <a:pt x="0" y="1772412"/>
                </a:moveTo>
                <a:lnTo>
                  <a:pt x="3432810" y="1772412"/>
                </a:lnTo>
                <a:lnTo>
                  <a:pt x="3432810" y="0"/>
                </a:lnTo>
                <a:lnTo>
                  <a:pt x="0" y="0"/>
                </a:lnTo>
                <a:lnTo>
                  <a:pt x="0" y="177241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77606" y="3529584"/>
            <a:ext cx="3432809" cy="1772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77606" y="3529584"/>
            <a:ext cx="3432810" cy="1772920"/>
          </a:xfrm>
          <a:custGeom>
            <a:avLst/>
            <a:gdLst/>
            <a:ahLst/>
            <a:cxnLst/>
            <a:rect l="l" t="t" r="r" b="b"/>
            <a:pathLst>
              <a:path w="3432809" h="1772920">
                <a:moveTo>
                  <a:pt x="0" y="1772412"/>
                </a:moveTo>
                <a:lnTo>
                  <a:pt x="3432809" y="1772412"/>
                </a:lnTo>
                <a:lnTo>
                  <a:pt x="3432809" y="0"/>
                </a:lnTo>
                <a:lnTo>
                  <a:pt x="0" y="0"/>
                </a:lnTo>
                <a:lnTo>
                  <a:pt x="0" y="177241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46810" y="3681984"/>
            <a:ext cx="3433572" cy="1772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46810" y="3681984"/>
            <a:ext cx="3434079" cy="1772920"/>
          </a:xfrm>
          <a:custGeom>
            <a:avLst/>
            <a:gdLst/>
            <a:ahLst/>
            <a:cxnLst/>
            <a:rect l="l" t="t" r="r" b="b"/>
            <a:pathLst>
              <a:path w="3434079" h="1772920">
                <a:moveTo>
                  <a:pt x="0" y="1772412"/>
                </a:moveTo>
                <a:lnTo>
                  <a:pt x="3433572" y="1772412"/>
                </a:lnTo>
                <a:lnTo>
                  <a:pt x="3433572" y="0"/>
                </a:lnTo>
                <a:lnTo>
                  <a:pt x="0" y="0"/>
                </a:lnTo>
                <a:lnTo>
                  <a:pt x="0" y="177241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88408" y="3681984"/>
            <a:ext cx="3432810" cy="17724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88408" y="3681984"/>
            <a:ext cx="3432810" cy="1772920"/>
          </a:xfrm>
          <a:custGeom>
            <a:avLst/>
            <a:gdLst/>
            <a:ahLst/>
            <a:cxnLst/>
            <a:rect l="l" t="t" r="r" b="b"/>
            <a:pathLst>
              <a:path w="3432809" h="1772920">
                <a:moveTo>
                  <a:pt x="0" y="1772412"/>
                </a:moveTo>
                <a:lnTo>
                  <a:pt x="3432810" y="1772412"/>
                </a:lnTo>
                <a:lnTo>
                  <a:pt x="3432810" y="0"/>
                </a:lnTo>
                <a:lnTo>
                  <a:pt x="0" y="0"/>
                </a:lnTo>
                <a:lnTo>
                  <a:pt x="0" y="177241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30006" y="3681984"/>
            <a:ext cx="3432809" cy="1772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30006" y="3681984"/>
            <a:ext cx="3432810" cy="1772920"/>
          </a:xfrm>
          <a:custGeom>
            <a:avLst/>
            <a:gdLst/>
            <a:ahLst/>
            <a:cxnLst/>
            <a:rect l="l" t="t" r="r" b="b"/>
            <a:pathLst>
              <a:path w="3432809" h="1772920">
                <a:moveTo>
                  <a:pt x="0" y="1772412"/>
                </a:moveTo>
                <a:lnTo>
                  <a:pt x="3432809" y="1772412"/>
                </a:lnTo>
                <a:lnTo>
                  <a:pt x="3432809" y="0"/>
                </a:lnTo>
                <a:lnTo>
                  <a:pt x="0" y="0"/>
                </a:lnTo>
                <a:lnTo>
                  <a:pt x="0" y="177241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99210" y="3834384"/>
            <a:ext cx="3433572" cy="1772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99210" y="3834384"/>
            <a:ext cx="3434079" cy="1772920"/>
          </a:xfrm>
          <a:custGeom>
            <a:avLst/>
            <a:gdLst/>
            <a:ahLst/>
            <a:cxnLst/>
            <a:rect l="l" t="t" r="r" b="b"/>
            <a:pathLst>
              <a:path w="3434079" h="1772920">
                <a:moveTo>
                  <a:pt x="0" y="1772412"/>
                </a:moveTo>
                <a:lnTo>
                  <a:pt x="3433572" y="1772412"/>
                </a:lnTo>
                <a:lnTo>
                  <a:pt x="3433572" y="0"/>
                </a:lnTo>
                <a:lnTo>
                  <a:pt x="0" y="0"/>
                </a:lnTo>
                <a:lnTo>
                  <a:pt x="0" y="177241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40808" y="3834384"/>
            <a:ext cx="3432810" cy="17724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40808" y="3834384"/>
            <a:ext cx="3432810" cy="1772920"/>
          </a:xfrm>
          <a:custGeom>
            <a:avLst/>
            <a:gdLst/>
            <a:ahLst/>
            <a:cxnLst/>
            <a:rect l="l" t="t" r="r" b="b"/>
            <a:pathLst>
              <a:path w="3432809" h="1772920">
                <a:moveTo>
                  <a:pt x="0" y="1772412"/>
                </a:moveTo>
                <a:lnTo>
                  <a:pt x="3432810" y="1772412"/>
                </a:lnTo>
                <a:lnTo>
                  <a:pt x="3432810" y="0"/>
                </a:lnTo>
                <a:lnTo>
                  <a:pt x="0" y="0"/>
                </a:lnTo>
                <a:lnTo>
                  <a:pt x="0" y="177241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82406" y="3834384"/>
            <a:ext cx="3432809" cy="1772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82406" y="3834384"/>
            <a:ext cx="3432810" cy="1772920"/>
          </a:xfrm>
          <a:custGeom>
            <a:avLst/>
            <a:gdLst/>
            <a:ahLst/>
            <a:cxnLst/>
            <a:rect l="l" t="t" r="r" b="b"/>
            <a:pathLst>
              <a:path w="3432809" h="1772920">
                <a:moveTo>
                  <a:pt x="0" y="1772412"/>
                </a:moveTo>
                <a:lnTo>
                  <a:pt x="3432809" y="1772412"/>
                </a:lnTo>
                <a:lnTo>
                  <a:pt x="3432809" y="0"/>
                </a:lnTo>
                <a:lnTo>
                  <a:pt x="0" y="0"/>
                </a:lnTo>
                <a:lnTo>
                  <a:pt x="0" y="177241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51610" y="3986784"/>
            <a:ext cx="3433572" cy="1772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51610" y="3986784"/>
            <a:ext cx="3434079" cy="1772920"/>
          </a:xfrm>
          <a:custGeom>
            <a:avLst/>
            <a:gdLst/>
            <a:ahLst/>
            <a:cxnLst/>
            <a:rect l="l" t="t" r="r" b="b"/>
            <a:pathLst>
              <a:path w="3434079" h="1772920">
                <a:moveTo>
                  <a:pt x="0" y="1772412"/>
                </a:moveTo>
                <a:lnTo>
                  <a:pt x="3433572" y="1772412"/>
                </a:lnTo>
                <a:lnTo>
                  <a:pt x="3433572" y="0"/>
                </a:lnTo>
                <a:lnTo>
                  <a:pt x="0" y="0"/>
                </a:lnTo>
                <a:lnTo>
                  <a:pt x="0" y="177241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93208" y="3986784"/>
            <a:ext cx="3432810" cy="17724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93208" y="3986784"/>
            <a:ext cx="3432810" cy="1772920"/>
          </a:xfrm>
          <a:custGeom>
            <a:avLst/>
            <a:gdLst/>
            <a:ahLst/>
            <a:cxnLst/>
            <a:rect l="l" t="t" r="r" b="b"/>
            <a:pathLst>
              <a:path w="3432809" h="1772920">
                <a:moveTo>
                  <a:pt x="0" y="1772412"/>
                </a:moveTo>
                <a:lnTo>
                  <a:pt x="3432810" y="1772412"/>
                </a:lnTo>
                <a:lnTo>
                  <a:pt x="3432810" y="0"/>
                </a:lnTo>
                <a:lnTo>
                  <a:pt x="0" y="0"/>
                </a:lnTo>
                <a:lnTo>
                  <a:pt x="0" y="177241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734806" y="3986784"/>
            <a:ext cx="3432809" cy="1772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34806" y="3986784"/>
            <a:ext cx="3432810" cy="1772920"/>
          </a:xfrm>
          <a:custGeom>
            <a:avLst/>
            <a:gdLst/>
            <a:ahLst/>
            <a:cxnLst/>
            <a:rect l="l" t="t" r="r" b="b"/>
            <a:pathLst>
              <a:path w="3432809" h="1772920">
                <a:moveTo>
                  <a:pt x="0" y="1772412"/>
                </a:moveTo>
                <a:lnTo>
                  <a:pt x="3432809" y="1772412"/>
                </a:lnTo>
                <a:lnTo>
                  <a:pt x="3432809" y="0"/>
                </a:lnTo>
                <a:lnTo>
                  <a:pt x="0" y="0"/>
                </a:lnTo>
                <a:lnTo>
                  <a:pt x="0" y="177241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31589" y="280797"/>
            <a:ext cx="3432810" cy="1773555"/>
          </a:xfrm>
          <a:custGeom>
            <a:avLst/>
            <a:gdLst/>
            <a:ahLst/>
            <a:cxnLst/>
            <a:rect l="l" t="t" r="r" b="b"/>
            <a:pathLst>
              <a:path w="3432809" h="1773555">
                <a:moveTo>
                  <a:pt x="3432810" y="0"/>
                </a:moveTo>
                <a:lnTo>
                  <a:pt x="0" y="0"/>
                </a:lnTo>
                <a:lnTo>
                  <a:pt x="0" y="1773174"/>
                </a:lnTo>
                <a:lnTo>
                  <a:pt x="3432810" y="1773174"/>
                </a:lnTo>
                <a:lnTo>
                  <a:pt x="3432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31589" y="280797"/>
            <a:ext cx="3432810" cy="1773555"/>
          </a:xfrm>
          <a:custGeom>
            <a:avLst/>
            <a:gdLst/>
            <a:ahLst/>
            <a:cxnLst/>
            <a:rect l="l" t="t" r="r" b="b"/>
            <a:pathLst>
              <a:path w="3432809" h="1773555">
                <a:moveTo>
                  <a:pt x="0" y="1773174"/>
                </a:moveTo>
                <a:lnTo>
                  <a:pt x="3432810" y="1773174"/>
                </a:lnTo>
                <a:lnTo>
                  <a:pt x="3432810" y="0"/>
                </a:lnTo>
                <a:lnTo>
                  <a:pt x="0" y="0"/>
                </a:lnTo>
                <a:lnTo>
                  <a:pt x="0" y="177317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887465" y="728471"/>
            <a:ext cx="321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875273" y="1277111"/>
            <a:ext cx="34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066781" y="781812"/>
            <a:ext cx="1948433" cy="6339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10066781" y="781812"/>
            <a:ext cx="1948814" cy="63436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523240">
              <a:lnSpc>
                <a:spcPct val="100000"/>
              </a:lnSpc>
              <a:spcBef>
                <a:spcPts val="640"/>
              </a:spcBef>
            </a:pPr>
            <a:r>
              <a:rPr dirty="0"/>
              <a:t>10000</a:t>
            </a:r>
          </a:p>
        </p:txBody>
      </p:sp>
      <p:sp>
        <p:nvSpPr>
          <p:cNvPr id="52" name="object 52"/>
          <p:cNvSpPr/>
          <p:nvPr/>
        </p:nvSpPr>
        <p:spPr>
          <a:xfrm>
            <a:off x="553212" y="1235202"/>
            <a:ext cx="1805177" cy="6339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53212" y="1235202"/>
            <a:ext cx="1805305" cy="63436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165100" rIns="0" bIns="0" rtlCol="0">
            <a:spAutoFit/>
          </a:bodyPr>
          <a:lstStyle/>
          <a:p>
            <a:pPr marL="432434">
              <a:lnSpc>
                <a:spcPct val="100000"/>
              </a:lnSpc>
              <a:spcBef>
                <a:spcPts val="1300"/>
              </a:spcBef>
            </a:pP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358770" y="1514475"/>
            <a:ext cx="1989455" cy="76200"/>
          </a:xfrm>
          <a:custGeom>
            <a:avLst/>
            <a:gdLst/>
            <a:ahLst/>
            <a:cxnLst/>
            <a:rect l="l" t="t" r="r" b="b"/>
            <a:pathLst>
              <a:path w="1989454" h="76200">
                <a:moveTo>
                  <a:pt x="1913001" y="0"/>
                </a:moveTo>
                <a:lnTo>
                  <a:pt x="1913001" y="76200"/>
                </a:lnTo>
                <a:lnTo>
                  <a:pt x="1970151" y="47625"/>
                </a:lnTo>
                <a:lnTo>
                  <a:pt x="1925701" y="47625"/>
                </a:lnTo>
                <a:lnTo>
                  <a:pt x="1925701" y="28575"/>
                </a:lnTo>
                <a:lnTo>
                  <a:pt x="1970151" y="28575"/>
                </a:lnTo>
                <a:lnTo>
                  <a:pt x="1913001" y="0"/>
                </a:lnTo>
                <a:close/>
              </a:path>
              <a:path w="1989454" h="76200">
                <a:moveTo>
                  <a:pt x="1913001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913001" y="47625"/>
                </a:lnTo>
                <a:lnTo>
                  <a:pt x="1913001" y="28575"/>
                </a:lnTo>
                <a:close/>
              </a:path>
              <a:path w="1989454" h="76200">
                <a:moveTo>
                  <a:pt x="1970151" y="28575"/>
                </a:moveTo>
                <a:lnTo>
                  <a:pt x="1925701" y="28575"/>
                </a:lnTo>
                <a:lnTo>
                  <a:pt x="1925701" y="47625"/>
                </a:lnTo>
                <a:lnTo>
                  <a:pt x="1970151" y="47625"/>
                </a:lnTo>
                <a:lnTo>
                  <a:pt x="1989201" y="38100"/>
                </a:lnTo>
                <a:lnTo>
                  <a:pt x="197015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5591" y="513587"/>
            <a:ext cx="1804416" cy="63322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45591" y="513587"/>
            <a:ext cx="1804670" cy="63373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165100" rIns="0" bIns="0" rtlCol="0">
            <a:spAutoFit/>
          </a:bodyPr>
          <a:lstStyle/>
          <a:p>
            <a:pPr marL="531495">
              <a:lnSpc>
                <a:spcPct val="100000"/>
              </a:lnSpc>
              <a:spcBef>
                <a:spcPts val="1300"/>
              </a:spcBef>
            </a:pPr>
            <a:r>
              <a:rPr sz="1800" dirty="0">
                <a:latin typeface="Calibri"/>
                <a:cs typeface="Calibri"/>
              </a:rPr>
              <a:t>MR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350389" y="792098"/>
            <a:ext cx="1989455" cy="76200"/>
          </a:xfrm>
          <a:custGeom>
            <a:avLst/>
            <a:gdLst/>
            <a:ahLst/>
            <a:cxnLst/>
            <a:rect l="l" t="t" r="r" b="b"/>
            <a:pathLst>
              <a:path w="1989454" h="76200">
                <a:moveTo>
                  <a:pt x="1913001" y="0"/>
                </a:moveTo>
                <a:lnTo>
                  <a:pt x="1913001" y="76200"/>
                </a:lnTo>
                <a:lnTo>
                  <a:pt x="1970151" y="47625"/>
                </a:lnTo>
                <a:lnTo>
                  <a:pt x="1925701" y="47625"/>
                </a:lnTo>
                <a:lnTo>
                  <a:pt x="1925701" y="28575"/>
                </a:lnTo>
                <a:lnTo>
                  <a:pt x="1970151" y="28575"/>
                </a:lnTo>
                <a:lnTo>
                  <a:pt x="1913001" y="0"/>
                </a:lnTo>
                <a:close/>
              </a:path>
              <a:path w="1989454" h="76200">
                <a:moveTo>
                  <a:pt x="1913001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913001" y="47625"/>
                </a:lnTo>
                <a:lnTo>
                  <a:pt x="1913001" y="28575"/>
                </a:lnTo>
                <a:close/>
              </a:path>
              <a:path w="1989454" h="76200">
                <a:moveTo>
                  <a:pt x="1970151" y="28575"/>
                </a:moveTo>
                <a:lnTo>
                  <a:pt x="1925701" y="28575"/>
                </a:lnTo>
                <a:lnTo>
                  <a:pt x="1925701" y="47625"/>
                </a:lnTo>
                <a:lnTo>
                  <a:pt x="1970151" y="47625"/>
                </a:lnTo>
                <a:lnTo>
                  <a:pt x="1989201" y="38100"/>
                </a:lnTo>
                <a:lnTo>
                  <a:pt x="197015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10375" y="4363592"/>
            <a:ext cx="1146810" cy="481965"/>
          </a:xfrm>
          <a:custGeom>
            <a:avLst/>
            <a:gdLst/>
            <a:ahLst/>
            <a:cxnLst/>
            <a:rect l="l" t="t" r="r" b="b"/>
            <a:pathLst>
              <a:path w="1146809" h="481964">
                <a:moveTo>
                  <a:pt x="1146809" y="0"/>
                </a:moveTo>
                <a:lnTo>
                  <a:pt x="0" y="0"/>
                </a:lnTo>
                <a:lnTo>
                  <a:pt x="0" y="481584"/>
                </a:lnTo>
                <a:lnTo>
                  <a:pt x="1146809" y="481584"/>
                </a:lnTo>
                <a:lnTo>
                  <a:pt x="114680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10375" y="4363592"/>
            <a:ext cx="1146810" cy="481965"/>
          </a:xfrm>
          <a:custGeom>
            <a:avLst/>
            <a:gdLst/>
            <a:ahLst/>
            <a:cxnLst/>
            <a:rect l="l" t="t" r="r" b="b"/>
            <a:pathLst>
              <a:path w="1146809" h="481964">
                <a:moveTo>
                  <a:pt x="0" y="481584"/>
                </a:moveTo>
                <a:lnTo>
                  <a:pt x="1146809" y="481584"/>
                </a:lnTo>
                <a:lnTo>
                  <a:pt x="1146809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ln w="12954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086854" y="4440173"/>
            <a:ext cx="593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Dri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816607" y="4415790"/>
            <a:ext cx="1146809" cy="4808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16607" y="4415790"/>
            <a:ext cx="1146810" cy="481330"/>
          </a:xfrm>
          <a:custGeom>
            <a:avLst/>
            <a:gdLst/>
            <a:ahLst/>
            <a:cxnLst/>
            <a:rect l="l" t="t" r="r" b="b"/>
            <a:pathLst>
              <a:path w="1146810" h="481329">
                <a:moveTo>
                  <a:pt x="0" y="480822"/>
                </a:moveTo>
                <a:lnTo>
                  <a:pt x="1146809" y="480822"/>
                </a:lnTo>
                <a:lnTo>
                  <a:pt x="1146809" y="0"/>
                </a:lnTo>
                <a:lnTo>
                  <a:pt x="0" y="0"/>
                </a:lnTo>
                <a:lnTo>
                  <a:pt x="0" y="480822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972817" y="4492244"/>
            <a:ext cx="835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Executor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328415" y="4427982"/>
            <a:ext cx="1147572" cy="4808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28415" y="4427982"/>
            <a:ext cx="1148080" cy="481330"/>
          </a:xfrm>
          <a:custGeom>
            <a:avLst/>
            <a:gdLst/>
            <a:ahLst/>
            <a:cxnLst/>
            <a:rect l="l" t="t" r="r" b="b"/>
            <a:pathLst>
              <a:path w="1148079" h="481329">
                <a:moveTo>
                  <a:pt x="0" y="480821"/>
                </a:moveTo>
                <a:lnTo>
                  <a:pt x="1147572" y="480821"/>
                </a:lnTo>
                <a:lnTo>
                  <a:pt x="1147572" y="0"/>
                </a:lnTo>
                <a:lnTo>
                  <a:pt x="0" y="0"/>
                </a:lnTo>
                <a:lnTo>
                  <a:pt x="0" y="480821"/>
                </a:lnTo>
                <a:close/>
              </a:path>
            </a:pathLst>
          </a:custGeom>
          <a:ln w="6095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484879" y="4504435"/>
            <a:ext cx="835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Executor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474208" y="4363211"/>
            <a:ext cx="1146810" cy="48158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74208" y="4363211"/>
            <a:ext cx="1146810" cy="481965"/>
          </a:xfrm>
          <a:custGeom>
            <a:avLst/>
            <a:gdLst/>
            <a:ahLst/>
            <a:cxnLst/>
            <a:rect l="l" t="t" r="r" b="b"/>
            <a:pathLst>
              <a:path w="1146809" h="481964">
                <a:moveTo>
                  <a:pt x="0" y="481583"/>
                </a:moveTo>
                <a:lnTo>
                  <a:pt x="1146810" y="481583"/>
                </a:lnTo>
                <a:lnTo>
                  <a:pt x="1146810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630671" y="4440173"/>
            <a:ext cx="835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Executor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9152381" y="4367784"/>
            <a:ext cx="1146809" cy="48082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152381" y="4367784"/>
            <a:ext cx="1146810" cy="481330"/>
          </a:xfrm>
          <a:custGeom>
            <a:avLst/>
            <a:gdLst/>
            <a:ahLst/>
            <a:cxnLst/>
            <a:rect l="l" t="t" r="r" b="b"/>
            <a:pathLst>
              <a:path w="1146809" h="481329">
                <a:moveTo>
                  <a:pt x="0" y="480821"/>
                </a:moveTo>
                <a:lnTo>
                  <a:pt x="1146809" y="480821"/>
                </a:lnTo>
                <a:lnTo>
                  <a:pt x="1146809" y="0"/>
                </a:lnTo>
                <a:lnTo>
                  <a:pt x="0" y="0"/>
                </a:lnTo>
                <a:lnTo>
                  <a:pt x="0" y="480821"/>
                </a:lnTo>
                <a:close/>
              </a:path>
            </a:pathLst>
          </a:custGeom>
          <a:ln w="6095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9308592" y="4444238"/>
            <a:ext cx="835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Executor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15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238</a:t>
            </a:fld>
            <a:endParaRPr dirty="0"/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390" y="2229992"/>
            <a:ext cx="5575300" cy="1099185"/>
          </a:xfrm>
          <a:custGeom>
            <a:avLst/>
            <a:gdLst/>
            <a:ahLst/>
            <a:cxnLst/>
            <a:rect l="l" t="t" r="r" b="b"/>
            <a:pathLst>
              <a:path w="5575300" h="1099185">
                <a:moveTo>
                  <a:pt x="5574792" y="0"/>
                </a:moveTo>
                <a:lnTo>
                  <a:pt x="0" y="0"/>
                </a:lnTo>
                <a:lnTo>
                  <a:pt x="0" y="1098803"/>
                </a:lnTo>
                <a:lnTo>
                  <a:pt x="5574792" y="1098803"/>
                </a:lnTo>
                <a:lnTo>
                  <a:pt x="55747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390" y="2229992"/>
            <a:ext cx="5575300" cy="1099185"/>
          </a:xfrm>
          <a:custGeom>
            <a:avLst/>
            <a:gdLst/>
            <a:ahLst/>
            <a:cxnLst/>
            <a:rect l="l" t="t" r="r" b="b"/>
            <a:pathLst>
              <a:path w="5575300" h="1099185">
                <a:moveTo>
                  <a:pt x="0" y="1098803"/>
                </a:moveTo>
                <a:lnTo>
                  <a:pt x="5574792" y="1098803"/>
                </a:lnTo>
                <a:lnTo>
                  <a:pt x="5574792" y="0"/>
                </a:lnTo>
                <a:lnTo>
                  <a:pt x="0" y="0"/>
                </a:lnTo>
                <a:lnTo>
                  <a:pt x="0" y="1098803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88183" y="2615184"/>
            <a:ext cx="758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Hadoop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010" y="1363217"/>
            <a:ext cx="1427988" cy="754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7997" y="1363217"/>
            <a:ext cx="1427988" cy="754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35985" y="1363217"/>
            <a:ext cx="1146810" cy="754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82796" y="1363217"/>
            <a:ext cx="1572005" cy="7543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6961" y="1360169"/>
          <a:ext cx="5584190" cy="760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2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4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Hive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Mahout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6225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Giraph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984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Flume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6000369" y="3585590"/>
            <a:ext cx="5574030" cy="1099185"/>
          </a:xfrm>
          <a:custGeom>
            <a:avLst/>
            <a:gdLst/>
            <a:ahLst/>
            <a:cxnLst/>
            <a:rect l="l" t="t" r="r" b="b"/>
            <a:pathLst>
              <a:path w="5574030" h="1099185">
                <a:moveTo>
                  <a:pt x="5574030" y="0"/>
                </a:moveTo>
                <a:lnTo>
                  <a:pt x="0" y="0"/>
                </a:lnTo>
                <a:lnTo>
                  <a:pt x="0" y="1098804"/>
                </a:lnTo>
                <a:lnTo>
                  <a:pt x="5574030" y="1098804"/>
                </a:lnTo>
                <a:lnTo>
                  <a:pt x="55740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00369" y="3585590"/>
            <a:ext cx="5574030" cy="1099185"/>
          </a:xfrm>
          <a:custGeom>
            <a:avLst/>
            <a:gdLst/>
            <a:ahLst/>
            <a:cxnLst/>
            <a:rect l="l" t="t" r="r" b="b"/>
            <a:pathLst>
              <a:path w="5574030" h="1099185">
                <a:moveTo>
                  <a:pt x="0" y="1098804"/>
                </a:moveTo>
                <a:lnTo>
                  <a:pt x="5574030" y="1098804"/>
                </a:lnTo>
                <a:lnTo>
                  <a:pt x="5574030" y="0"/>
                </a:lnTo>
                <a:lnTo>
                  <a:pt x="0" y="0"/>
                </a:lnTo>
                <a:lnTo>
                  <a:pt x="0" y="1098804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99988" y="2831592"/>
            <a:ext cx="1427225" cy="7536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27214" y="2831592"/>
            <a:ext cx="1427987" cy="7536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5202" y="2831592"/>
            <a:ext cx="1146809" cy="7536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02011" y="2831592"/>
            <a:ext cx="1572005" cy="75361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996940" y="2828544"/>
          <a:ext cx="5577205" cy="185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2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36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SparkSQL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ML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Mllib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GraphX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13690" marR="305435" indent="21336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Spark  St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eaming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9184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Spark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Core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5999988" y="1363217"/>
            <a:ext cx="5574029" cy="12915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999988" y="1363217"/>
            <a:ext cx="5574030" cy="129159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  <a:tabLst>
                <a:tab pos="1219200" algn="l"/>
              </a:tabLst>
            </a:pPr>
            <a:r>
              <a:rPr sz="3200" spc="-50" dirty="0"/>
              <a:t>SPARK	</a:t>
            </a:r>
            <a:r>
              <a:rPr sz="3200" spc="-5" dirty="0"/>
              <a:t>Unified</a:t>
            </a:r>
            <a:r>
              <a:rPr sz="3200" spc="5" dirty="0"/>
              <a:t> </a:t>
            </a:r>
            <a:r>
              <a:rPr sz="3200" spc="-10" dirty="0"/>
              <a:t>Stack</a:t>
            </a:r>
            <a:endParaRPr sz="320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11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239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894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 Light"/>
                <a:cs typeface="Calibri Light"/>
              </a:rPr>
              <a:t>Starting</a:t>
            </a:r>
            <a:r>
              <a:rPr sz="4400" b="0" spc="-80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limit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10156190" cy="18586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limit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which on hand </a:t>
            </a:r>
            <a:r>
              <a:rPr sz="2800" spc="-20" dirty="0">
                <a:latin typeface="Calibri"/>
                <a:cs typeface="Calibri"/>
              </a:rPr>
              <a:t>systems </a:t>
            </a:r>
            <a:r>
              <a:rPr sz="2800" spc="-15" dirty="0">
                <a:latin typeface="Calibri"/>
                <a:cs typeface="Calibri"/>
              </a:rPr>
              <a:t>starts </a:t>
            </a:r>
            <a:r>
              <a:rPr sz="2800" spc="-10" dirty="0">
                <a:latin typeface="Calibri"/>
                <a:cs typeface="Calibri"/>
              </a:rPr>
              <a:t>facing problems </a:t>
            </a:r>
            <a:r>
              <a:rPr sz="2800" spc="-5" dirty="0">
                <a:latin typeface="Calibri"/>
                <a:cs typeface="Calibri"/>
              </a:rPr>
              <a:t>due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the  </a:t>
            </a:r>
            <a:r>
              <a:rPr sz="2800" spc="-5" dirty="0">
                <a:latin typeface="Calibri"/>
                <a:cs typeface="Calibri"/>
              </a:rPr>
              <a:t>amount of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Ending Limit </a:t>
            </a:r>
            <a:r>
              <a:rPr sz="2800" dirty="0">
                <a:latin typeface="Calibri"/>
                <a:cs typeface="Calibri"/>
              </a:rPr>
              <a:t>: No </a:t>
            </a:r>
            <a:r>
              <a:rPr sz="2800" spc="-5" dirty="0">
                <a:latin typeface="Calibri"/>
                <a:cs typeface="Calibri"/>
              </a:rPr>
              <a:t>ending </a:t>
            </a:r>
            <a:r>
              <a:rPr sz="2800" dirty="0">
                <a:latin typeface="Calibri"/>
                <a:cs typeface="Calibri"/>
              </a:rPr>
              <a:t>limit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961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Spark</a:t>
            </a:r>
            <a:r>
              <a:rPr sz="4400" b="0" spc="-90" dirty="0">
                <a:latin typeface="Calibri Light"/>
                <a:cs typeface="Calibri Light"/>
              </a:rPr>
              <a:t> </a:t>
            </a:r>
            <a:r>
              <a:rPr sz="4400" b="0" spc="-30" dirty="0">
                <a:latin typeface="Calibri Light"/>
                <a:cs typeface="Calibri Light"/>
              </a:rPr>
              <a:t>Read/Write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87045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HDFS,LFS,S3,DataLake,DeltaLake,NoSQL,RDBMS……………….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3705605"/>
            <a:ext cx="1872995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200" y="3705605"/>
            <a:ext cx="1873250" cy="45720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1800" spc="-10" dirty="0">
                <a:latin typeface="Calibri"/>
                <a:cs typeface="Calibri"/>
              </a:rPr>
              <a:t>LFS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4689" y="3515105"/>
            <a:ext cx="3830954" cy="100774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3367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39"/>
              </a:spcBef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87995" y="3772661"/>
            <a:ext cx="1872996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87995" y="3772661"/>
            <a:ext cx="1873250" cy="45720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591185">
              <a:lnSpc>
                <a:spcPct val="100000"/>
              </a:lnSpc>
              <a:spcBef>
                <a:spcPts val="610"/>
              </a:spcBef>
            </a:pPr>
            <a:r>
              <a:rPr sz="1800" dirty="0">
                <a:latin typeface="Calibri"/>
                <a:cs typeface="Calibri"/>
              </a:rPr>
              <a:t>RDBMS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11576" y="3896486"/>
            <a:ext cx="529590" cy="76200"/>
          </a:xfrm>
          <a:custGeom>
            <a:avLst/>
            <a:gdLst/>
            <a:ahLst/>
            <a:cxnLst/>
            <a:rect l="l" t="t" r="r" b="b"/>
            <a:pathLst>
              <a:path w="529589" h="76200">
                <a:moveTo>
                  <a:pt x="453136" y="0"/>
                </a:moveTo>
                <a:lnTo>
                  <a:pt x="453136" y="76200"/>
                </a:lnTo>
                <a:lnTo>
                  <a:pt x="510286" y="47625"/>
                </a:lnTo>
                <a:lnTo>
                  <a:pt x="465836" y="47625"/>
                </a:lnTo>
                <a:lnTo>
                  <a:pt x="465836" y="28575"/>
                </a:lnTo>
                <a:lnTo>
                  <a:pt x="510286" y="28575"/>
                </a:lnTo>
                <a:lnTo>
                  <a:pt x="453136" y="0"/>
                </a:lnTo>
                <a:close/>
              </a:path>
              <a:path w="529589" h="76200">
                <a:moveTo>
                  <a:pt x="45313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53136" y="47625"/>
                </a:lnTo>
                <a:lnTo>
                  <a:pt x="453136" y="28575"/>
                </a:lnTo>
                <a:close/>
              </a:path>
              <a:path w="529589" h="76200">
                <a:moveTo>
                  <a:pt x="510286" y="28575"/>
                </a:moveTo>
                <a:lnTo>
                  <a:pt x="465836" y="28575"/>
                </a:lnTo>
                <a:lnTo>
                  <a:pt x="465836" y="47625"/>
                </a:lnTo>
                <a:lnTo>
                  <a:pt x="510286" y="47625"/>
                </a:lnTo>
                <a:lnTo>
                  <a:pt x="529336" y="38100"/>
                </a:lnTo>
                <a:lnTo>
                  <a:pt x="51028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8786" y="3959733"/>
            <a:ext cx="529590" cy="76200"/>
          </a:xfrm>
          <a:custGeom>
            <a:avLst/>
            <a:gdLst/>
            <a:ahLst/>
            <a:cxnLst/>
            <a:rect l="l" t="t" r="r" b="b"/>
            <a:pathLst>
              <a:path w="529590" h="76200">
                <a:moveTo>
                  <a:pt x="453136" y="0"/>
                </a:moveTo>
                <a:lnTo>
                  <a:pt x="453136" y="76200"/>
                </a:lnTo>
                <a:lnTo>
                  <a:pt x="510286" y="47625"/>
                </a:lnTo>
                <a:lnTo>
                  <a:pt x="465836" y="47625"/>
                </a:lnTo>
                <a:lnTo>
                  <a:pt x="465836" y="28575"/>
                </a:lnTo>
                <a:lnTo>
                  <a:pt x="510286" y="28575"/>
                </a:lnTo>
                <a:lnTo>
                  <a:pt x="453136" y="0"/>
                </a:lnTo>
                <a:close/>
              </a:path>
              <a:path w="529590" h="76200">
                <a:moveTo>
                  <a:pt x="45313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53136" y="47625"/>
                </a:lnTo>
                <a:lnTo>
                  <a:pt x="453136" y="28575"/>
                </a:lnTo>
                <a:close/>
              </a:path>
              <a:path w="529590" h="76200">
                <a:moveTo>
                  <a:pt x="510286" y="28575"/>
                </a:moveTo>
                <a:lnTo>
                  <a:pt x="465836" y="28575"/>
                </a:lnTo>
                <a:lnTo>
                  <a:pt x="465836" y="47625"/>
                </a:lnTo>
                <a:lnTo>
                  <a:pt x="510286" y="47625"/>
                </a:lnTo>
                <a:lnTo>
                  <a:pt x="529336" y="38100"/>
                </a:lnTo>
                <a:lnTo>
                  <a:pt x="51028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18011" y="6463538"/>
            <a:ext cx="256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240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3774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 Light"/>
                <a:cs typeface="Calibri Light"/>
              </a:rPr>
              <a:t>Languages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1282700" cy="2581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Scala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0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ython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Java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SQL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9182" y="2794254"/>
            <a:ext cx="2702814" cy="1363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09182" y="2794254"/>
            <a:ext cx="2703195" cy="136398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40" dirty="0">
                <a:latin typeface="Calibri"/>
                <a:cs typeface="Calibri"/>
              </a:rPr>
              <a:t>SPARK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7990" y="2005964"/>
            <a:ext cx="1957705" cy="54483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95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scala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2775" y="2496566"/>
            <a:ext cx="716280" cy="308610"/>
          </a:xfrm>
          <a:custGeom>
            <a:avLst/>
            <a:gdLst/>
            <a:ahLst/>
            <a:cxnLst/>
            <a:rect l="l" t="t" r="r" b="b"/>
            <a:pathLst>
              <a:path w="716279" h="308610">
                <a:moveTo>
                  <a:pt x="643491" y="279233"/>
                </a:moveTo>
                <a:lnTo>
                  <a:pt x="631316" y="308610"/>
                </a:lnTo>
                <a:lnTo>
                  <a:pt x="716279" y="302641"/>
                </a:lnTo>
                <a:lnTo>
                  <a:pt x="700256" y="284099"/>
                </a:lnTo>
                <a:lnTo>
                  <a:pt x="655192" y="284099"/>
                </a:lnTo>
                <a:lnTo>
                  <a:pt x="643491" y="279233"/>
                </a:lnTo>
                <a:close/>
              </a:path>
              <a:path w="716279" h="308610">
                <a:moveTo>
                  <a:pt x="648349" y="267511"/>
                </a:moveTo>
                <a:lnTo>
                  <a:pt x="643491" y="279233"/>
                </a:lnTo>
                <a:lnTo>
                  <a:pt x="655192" y="284099"/>
                </a:lnTo>
                <a:lnTo>
                  <a:pt x="660146" y="272414"/>
                </a:lnTo>
                <a:lnTo>
                  <a:pt x="648349" y="267511"/>
                </a:lnTo>
                <a:close/>
              </a:path>
              <a:path w="716279" h="308610">
                <a:moveTo>
                  <a:pt x="660526" y="238125"/>
                </a:moveTo>
                <a:lnTo>
                  <a:pt x="648349" y="267511"/>
                </a:lnTo>
                <a:lnTo>
                  <a:pt x="660146" y="272414"/>
                </a:lnTo>
                <a:lnTo>
                  <a:pt x="655192" y="284099"/>
                </a:lnTo>
                <a:lnTo>
                  <a:pt x="700256" y="284099"/>
                </a:lnTo>
                <a:lnTo>
                  <a:pt x="660526" y="238125"/>
                </a:lnTo>
                <a:close/>
              </a:path>
              <a:path w="716279" h="308610">
                <a:moveTo>
                  <a:pt x="4825" y="0"/>
                </a:moveTo>
                <a:lnTo>
                  <a:pt x="0" y="11684"/>
                </a:lnTo>
                <a:lnTo>
                  <a:pt x="643491" y="279233"/>
                </a:lnTo>
                <a:lnTo>
                  <a:pt x="648349" y="267511"/>
                </a:lnTo>
                <a:lnTo>
                  <a:pt x="482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77781" y="1957197"/>
            <a:ext cx="1957070" cy="54610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95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pyspark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11995" y="2494533"/>
            <a:ext cx="568960" cy="304800"/>
          </a:xfrm>
          <a:custGeom>
            <a:avLst/>
            <a:gdLst/>
            <a:ahLst/>
            <a:cxnLst/>
            <a:rect l="l" t="t" r="r" b="b"/>
            <a:pathLst>
              <a:path w="568959" h="304800">
                <a:moveTo>
                  <a:pt x="49529" y="235457"/>
                </a:moveTo>
                <a:lnTo>
                  <a:pt x="0" y="304800"/>
                </a:lnTo>
                <a:lnTo>
                  <a:pt x="85217" y="302767"/>
                </a:lnTo>
                <a:lnTo>
                  <a:pt x="73500" y="280669"/>
                </a:lnTo>
                <a:lnTo>
                  <a:pt x="59054" y="280669"/>
                </a:lnTo>
                <a:lnTo>
                  <a:pt x="53212" y="269493"/>
                </a:lnTo>
                <a:lnTo>
                  <a:pt x="64428" y="263558"/>
                </a:lnTo>
                <a:lnTo>
                  <a:pt x="49529" y="235457"/>
                </a:lnTo>
                <a:close/>
              </a:path>
              <a:path w="568959" h="304800">
                <a:moveTo>
                  <a:pt x="64428" y="263558"/>
                </a:moveTo>
                <a:lnTo>
                  <a:pt x="53212" y="269493"/>
                </a:lnTo>
                <a:lnTo>
                  <a:pt x="59054" y="280669"/>
                </a:lnTo>
                <a:lnTo>
                  <a:pt x="70336" y="274701"/>
                </a:lnTo>
                <a:lnTo>
                  <a:pt x="64428" y="263558"/>
                </a:lnTo>
                <a:close/>
              </a:path>
              <a:path w="568959" h="304800">
                <a:moveTo>
                  <a:pt x="70336" y="274701"/>
                </a:moveTo>
                <a:lnTo>
                  <a:pt x="59054" y="280669"/>
                </a:lnTo>
                <a:lnTo>
                  <a:pt x="73500" y="280669"/>
                </a:lnTo>
                <a:lnTo>
                  <a:pt x="70336" y="274701"/>
                </a:lnTo>
                <a:close/>
              </a:path>
              <a:path w="568959" h="304800">
                <a:moveTo>
                  <a:pt x="562482" y="0"/>
                </a:moveTo>
                <a:lnTo>
                  <a:pt x="64428" y="263558"/>
                </a:lnTo>
                <a:lnTo>
                  <a:pt x="70336" y="274701"/>
                </a:lnTo>
                <a:lnTo>
                  <a:pt x="568451" y="11175"/>
                </a:lnTo>
                <a:lnTo>
                  <a:pt x="56248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77781" y="4476369"/>
            <a:ext cx="1957070" cy="54483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11995" y="4178808"/>
            <a:ext cx="568960" cy="302895"/>
          </a:xfrm>
          <a:custGeom>
            <a:avLst/>
            <a:gdLst/>
            <a:ahLst/>
            <a:cxnLst/>
            <a:rect l="l" t="t" r="r" b="b"/>
            <a:pathLst>
              <a:path w="568959" h="302895">
                <a:moveTo>
                  <a:pt x="70435" y="29783"/>
                </a:moveTo>
                <a:lnTo>
                  <a:pt x="64491" y="41096"/>
                </a:lnTo>
                <a:lnTo>
                  <a:pt x="562482" y="302387"/>
                </a:lnTo>
                <a:lnTo>
                  <a:pt x="568451" y="291211"/>
                </a:lnTo>
                <a:lnTo>
                  <a:pt x="70435" y="29783"/>
                </a:lnTo>
                <a:close/>
              </a:path>
              <a:path w="568959" h="302895">
                <a:moveTo>
                  <a:pt x="0" y="0"/>
                </a:moveTo>
                <a:lnTo>
                  <a:pt x="49783" y="69088"/>
                </a:lnTo>
                <a:lnTo>
                  <a:pt x="64491" y="41096"/>
                </a:lnTo>
                <a:lnTo>
                  <a:pt x="53212" y="35179"/>
                </a:lnTo>
                <a:lnTo>
                  <a:pt x="59181" y="23876"/>
                </a:lnTo>
                <a:lnTo>
                  <a:pt x="73539" y="23876"/>
                </a:lnTo>
                <a:lnTo>
                  <a:pt x="85217" y="1651"/>
                </a:lnTo>
                <a:lnTo>
                  <a:pt x="0" y="0"/>
                </a:lnTo>
                <a:close/>
              </a:path>
              <a:path w="568959" h="302895">
                <a:moveTo>
                  <a:pt x="59181" y="23876"/>
                </a:moveTo>
                <a:lnTo>
                  <a:pt x="53212" y="35179"/>
                </a:lnTo>
                <a:lnTo>
                  <a:pt x="64491" y="41096"/>
                </a:lnTo>
                <a:lnTo>
                  <a:pt x="70435" y="29783"/>
                </a:lnTo>
                <a:lnTo>
                  <a:pt x="59181" y="23876"/>
                </a:lnTo>
                <a:close/>
              </a:path>
              <a:path w="568959" h="302895">
                <a:moveTo>
                  <a:pt x="73539" y="23876"/>
                </a:moveTo>
                <a:lnTo>
                  <a:pt x="59181" y="23876"/>
                </a:lnTo>
                <a:lnTo>
                  <a:pt x="70435" y="29783"/>
                </a:lnTo>
                <a:lnTo>
                  <a:pt x="73539" y="2387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37990" y="4572380"/>
            <a:ext cx="1957705" cy="54610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95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java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91885" y="4158234"/>
            <a:ext cx="691515" cy="419734"/>
          </a:xfrm>
          <a:custGeom>
            <a:avLst/>
            <a:gdLst/>
            <a:ahLst/>
            <a:cxnLst/>
            <a:rect l="l" t="t" r="r" b="b"/>
            <a:pathLst>
              <a:path w="691514" h="419735">
                <a:moveTo>
                  <a:pt x="622562" y="33870"/>
                </a:moveTo>
                <a:lnTo>
                  <a:pt x="0" y="408432"/>
                </a:lnTo>
                <a:lnTo>
                  <a:pt x="6603" y="419354"/>
                </a:lnTo>
                <a:lnTo>
                  <a:pt x="629105" y="44754"/>
                </a:lnTo>
                <a:lnTo>
                  <a:pt x="622562" y="33870"/>
                </a:lnTo>
                <a:close/>
              </a:path>
              <a:path w="691514" h="419735">
                <a:moveTo>
                  <a:pt x="673766" y="27305"/>
                </a:moveTo>
                <a:lnTo>
                  <a:pt x="633476" y="27305"/>
                </a:lnTo>
                <a:lnTo>
                  <a:pt x="639952" y="38227"/>
                </a:lnTo>
                <a:lnTo>
                  <a:pt x="629105" y="44754"/>
                </a:lnTo>
                <a:lnTo>
                  <a:pt x="645413" y="71882"/>
                </a:lnTo>
                <a:lnTo>
                  <a:pt x="673766" y="27305"/>
                </a:lnTo>
                <a:close/>
              </a:path>
              <a:path w="691514" h="419735">
                <a:moveTo>
                  <a:pt x="633476" y="27305"/>
                </a:moveTo>
                <a:lnTo>
                  <a:pt x="622562" y="33870"/>
                </a:lnTo>
                <a:lnTo>
                  <a:pt x="629105" y="44754"/>
                </a:lnTo>
                <a:lnTo>
                  <a:pt x="639952" y="38227"/>
                </a:lnTo>
                <a:lnTo>
                  <a:pt x="633476" y="27305"/>
                </a:lnTo>
                <a:close/>
              </a:path>
              <a:path w="691514" h="419735">
                <a:moveTo>
                  <a:pt x="691134" y="0"/>
                </a:moveTo>
                <a:lnTo>
                  <a:pt x="606171" y="6604"/>
                </a:lnTo>
                <a:lnTo>
                  <a:pt x="622562" y="33870"/>
                </a:lnTo>
                <a:lnTo>
                  <a:pt x="633476" y="27305"/>
                </a:lnTo>
                <a:lnTo>
                  <a:pt x="673766" y="27305"/>
                </a:lnTo>
                <a:lnTo>
                  <a:pt x="69113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241</a:t>
            </a:fld>
            <a:endParaRPr dirty="0"/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1577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Summa</a:t>
            </a:r>
            <a:r>
              <a:rPr sz="4400" b="0" spc="10" dirty="0">
                <a:latin typeface="Calibri Light"/>
                <a:cs typeface="Calibri Light"/>
              </a:rPr>
              <a:t>r</a:t>
            </a:r>
            <a:r>
              <a:rPr sz="4400" b="0" dirty="0">
                <a:latin typeface="Calibri Light"/>
                <a:cs typeface="Calibri Light"/>
              </a:rPr>
              <a:t>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582470"/>
            <a:ext cx="7769859" cy="42411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Limitations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Graysort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Competition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Spark </a:t>
            </a:r>
            <a:r>
              <a:rPr sz="2800" spc="-10" dirty="0">
                <a:latin typeface="Calibri"/>
                <a:cs typeface="Calibri"/>
              </a:rPr>
              <a:t>Replacement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Hadoop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Spark </a:t>
            </a:r>
            <a:r>
              <a:rPr sz="2800" spc="-10" dirty="0">
                <a:latin typeface="Calibri"/>
                <a:cs typeface="Calibri"/>
              </a:rPr>
              <a:t>Replacement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Hadoop </a:t>
            </a:r>
            <a:r>
              <a:rPr sz="2800" dirty="0">
                <a:latin typeface="Calibri"/>
                <a:cs typeface="Calibri"/>
              </a:rPr>
              <a:t>MR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Why </a:t>
            </a:r>
            <a:r>
              <a:rPr sz="2800" spc="-5" dirty="0">
                <a:latin typeface="Calibri"/>
                <a:cs typeface="Calibri"/>
              </a:rPr>
              <a:t>spark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20" dirty="0">
                <a:latin typeface="Calibri"/>
                <a:cs typeface="Calibri"/>
              </a:rPr>
              <a:t>faster </a:t>
            </a:r>
            <a:r>
              <a:rPr sz="2800" dirty="0">
                <a:latin typeface="Calibri"/>
                <a:cs typeface="Calibri"/>
              </a:rPr>
              <a:t>than </a:t>
            </a:r>
            <a:r>
              <a:rPr sz="2800" spc="-5" dirty="0">
                <a:latin typeface="Calibri"/>
                <a:cs typeface="Calibri"/>
              </a:rPr>
              <a:t>Hadoop </a:t>
            </a:r>
            <a:r>
              <a:rPr sz="2800" dirty="0">
                <a:latin typeface="Calibri"/>
                <a:cs typeface="Calibri"/>
              </a:rPr>
              <a:t>MR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Spark 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YARN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Spark </a:t>
            </a:r>
            <a:r>
              <a:rPr sz="2800" dirty="0">
                <a:latin typeface="Calibri"/>
                <a:cs typeface="Calibri"/>
              </a:rPr>
              <a:t>Unified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Stack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Spark </a:t>
            </a:r>
            <a:r>
              <a:rPr sz="2800" spc="-20" dirty="0">
                <a:latin typeface="Calibri"/>
                <a:cs typeface="Calibri"/>
              </a:rPr>
              <a:t>Read/Write </a:t>
            </a:r>
            <a:r>
              <a:rPr sz="2800" dirty="0">
                <a:latin typeface="Calibri"/>
                <a:cs typeface="Calibri"/>
              </a:rPr>
              <a:t>| </a:t>
            </a:r>
            <a:r>
              <a:rPr sz="2800" spc="-5" dirty="0">
                <a:latin typeface="Calibri"/>
                <a:cs typeface="Calibri"/>
              </a:rPr>
              <a:t>Spark == </a:t>
            </a:r>
            <a:r>
              <a:rPr sz="2800" spc="-35" dirty="0">
                <a:latin typeface="Calibri"/>
                <a:cs typeface="Calibri"/>
              </a:rPr>
              <a:t>Water </a:t>
            </a:r>
            <a:r>
              <a:rPr sz="2800" spc="-10" dirty="0">
                <a:latin typeface="Calibri"/>
                <a:cs typeface="Calibri"/>
              </a:rPr>
              <a:t>processing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plant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Languages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0632"/>
            <a:ext cx="64122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5" dirty="0">
                <a:latin typeface="Calibri Light"/>
                <a:cs typeface="Calibri Light"/>
              </a:rPr>
              <a:t>Spark </a:t>
            </a:r>
            <a:r>
              <a:rPr sz="4400" b="0" spc="-20" dirty="0">
                <a:latin typeface="Calibri Light"/>
                <a:cs typeface="Calibri Light"/>
              </a:rPr>
              <a:t>Architecture</a:t>
            </a:r>
            <a:r>
              <a:rPr sz="4400" b="0" spc="-35" dirty="0">
                <a:latin typeface="Calibri Light"/>
                <a:cs typeface="Calibri Light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Overview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5973" y="1299591"/>
            <a:ext cx="5109210" cy="4540250"/>
          </a:xfrm>
          <a:custGeom>
            <a:avLst/>
            <a:gdLst/>
            <a:ahLst/>
            <a:cxnLst/>
            <a:rect l="l" t="t" r="r" b="b"/>
            <a:pathLst>
              <a:path w="5109210" h="4540250">
                <a:moveTo>
                  <a:pt x="5109210" y="0"/>
                </a:moveTo>
                <a:lnTo>
                  <a:pt x="0" y="0"/>
                </a:lnTo>
                <a:lnTo>
                  <a:pt x="0" y="4539996"/>
                </a:lnTo>
                <a:lnTo>
                  <a:pt x="5109210" y="4539996"/>
                </a:lnTo>
                <a:lnTo>
                  <a:pt x="510921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5973" y="1299591"/>
            <a:ext cx="5109210" cy="4540250"/>
          </a:xfrm>
          <a:custGeom>
            <a:avLst/>
            <a:gdLst/>
            <a:ahLst/>
            <a:cxnLst/>
            <a:rect l="l" t="t" r="r" b="b"/>
            <a:pathLst>
              <a:path w="5109210" h="4540250">
                <a:moveTo>
                  <a:pt x="0" y="4539996"/>
                </a:moveTo>
                <a:lnTo>
                  <a:pt x="5109210" y="4539996"/>
                </a:lnTo>
                <a:lnTo>
                  <a:pt x="5109210" y="0"/>
                </a:lnTo>
                <a:lnTo>
                  <a:pt x="0" y="0"/>
                </a:lnTo>
                <a:lnTo>
                  <a:pt x="0" y="453999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5591" y="1299210"/>
            <a:ext cx="1540002" cy="465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5591" y="1299210"/>
            <a:ext cx="1540510" cy="466090"/>
          </a:xfrm>
          <a:custGeom>
            <a:avLst/>
            <a:gdLst/>
            <a:ahLst/>
            <a:cxnLst/>
            <a:rect l="l" t="t" r="r" b="b"/>
            <a:pathLst>
              <a:path w="1540510" h="466089">
                <a:moveTo>
                  <a:pt x="0" y="465582"/>
                </a:moveTo>
                <a:lnTo>
                  <a:pt x="1540002" y="465582"/>
                </a:lnTo>
                <a:lnTo>
                  <a:pt x="1540002" y="0"/>
                </a:lnTo>
                <a:lnTo>
                  <a:pt x="0" y="0"/>
                </a:lnTo>
                <a:lnTo>
                  <a:pt x="0" y="465582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2450" y="1367790"/>
            <a:ext cx="153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9167" y="2350389"/>
            <a:ext cx="1524000" cy="449580"/>
          </a:xfrm>
          <a:prstGeom prst="rect">
            <a:avLst/>
          </a:prstGeom>
          <a:solidFill>
            <a:srgbClr val="5B9BD4"/>
          </a:solidFill>
          <a:ln w="19050">
            <a:solidFill>
              <a:srgbClr val="FFFFFF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476884">
              <a:lnSpc>
                <a:spcPct val="100000"/>
              </a:lnSpc>
              <a:spcBef>
                <a:spcPts val="57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Driver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02791" y="4515611"/>
            <a:ext cx="1347216" cy="409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2791" y="4515611"/>
            <a:ext cx="1347470" cy="409575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420"/>
              </a:spcBef>
            </a:pPr>
            <a:r>
              <a:rPr sz="1800" spc="-15" dirty="0">
                <a:latin typeface="Calibri"/>
                <a:cs typeface="Calibri"/>
              </a:rPr>
              <a:t>Executor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78785" y="4515611"/>
            <a:ext cx="1347215" cy="4091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78785" y="4515611"/>
            <a:ext cx="1347470" cy="409575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420"/>
              </a:spcBef>
            </a:pPr>
            <a:r>
              <a:rPr sz="1800" spc="-15" dirty="0">
                <a:latin typeface="Calibri"/>
                <a:cs typeface="Calibri"/>
              </a:rPr>
              <a:t>Executor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02785" y="4515611"/>
            <a:ext cx="1347215" cy="4091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02785" y="4515611"/>
            <a:ext cx="1347470" cy="409575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420"/>
              </a:spcBef>
            </a:pPr>
            <a:r>
              <a:rPr sz="1800" spc="-15" dirty="0">
                <a:latin typeface="Calibri"/>
                <a:cs typeface="Calibri"/>
              </a:rPr>
              <a:t>Executor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81605" y="3180588"/>
            <a:ext cx="2117597" cy="669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81605" y="3180588"/>
            <a:ext cx="2117725" cy="66992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739775" marR="281940" indent="-449580">
              <a:lnSpc>
                <a:spcPct val="100000"/>
              </a:lnSpc>
              <a:spcBef>
                <a:spcPts val="360"/>
              </a:spcBef>
            </a:pPr>
            <a:r>
              <a:rPr sz="1800" spc="-10" dirty="0">
                <a:latin typeface="Calibri"/>
                <a:cs typeface="Calibri"/>
              </a:rPr>
              <a:t>Cluster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Manager  </a:t>
            </a:r>
            <a:r>
              <a:rPr sz="1800" spc="-25" dirty="0">
                <a:latin typeface="Calibri"/>
                <a:cs typeface="Calibri"/>
              </a:rPr>
              <a:t>(YARN)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02685" y="2799588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1750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1750" y="317500"/>
                </a:lnTo>
                <a:lnTo>
                  <a:pt x="31750" y="304800"/>
                </a:lnTo>
                <a:close/>
              </a:path>
              <a:path w="76200" h="381000">
                <a:moveTo>
                  <a:pt x="44450" y="0"/>
                </a:moveTo>
                <a:lnTo>
                  <a:pt x="31750" y="0"/>
                </a:lnTo>
                <a:lnTo>
                  <a:pt x="31750" y="317500"/>
                </a:lnTo>
                <a:lnTo>
                  <a:pt x="44450" y="317500"/>
                </a:lnTo>
                <a:lnTo>
                  <a:pt x="44450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4450" y="304800"/>
                </a:lnTo>
                <a:lnTo>
                  <a:pt x="44450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76400" y="3844544"/>
            <a:ext cx="1566545" cy="676910"/>
          </a:xfrm>
          <a:custGeom>
            <a:avLst/>
            <a:gdLst/>
            <a:ahLst/>
            <a:cxnLst/>
            <a:rect l="l" t="t" r="r" b="b"/>
            <a:pathLst>
              <a:path w="1566545" h="676910">
                <a:moveTo>
                  <a:pt x="55244" y="606678"/>
                </a:moveTo>
                <a:lnTo>
                  <a:pt x="0" y="671575"/>
                </a:lnTo>
                <a:lnTo>
                  <a:pt x="85089" y="676782"/>
                </a:lnTo>
                <a:lnTo>
                  <a:pt x="74763" y="652525"/>
                </a:lnTo>
                <a:lnTo>
                  <a:pt x="60960" y="652525"/>
                </a:lnTo>
                <a:lnTo>
                  <a:pt x="55880" y="640841"/>
                </a:lnTo>
                <a:lnTo>
                  <a:pt x="67655" y="635830"/>
                </a:lnTo>
                <a:lnTo>
                  <a:pt x="55244" y="606678"/>
                </a:lnTo>
                <a:close/>
              </a:path>
              <a:path w="1566545" h="676910">
                <a:moveTo>
                  <a:pt x="67655" y="635830"/>
                </a:moveTo>
                <a:lnTo>
                  <a:pt x="55880" y="640841"/>
                </a:lnTo>
                <a:lnTo>
                  <a:pt x="60960" y="652525"/>
                </a:lnTo>
                <a:lnTo>
                  <a:pt x="72645" y="647552"/>
                </a:lnTo>
                <a:lnTo>
                  <a:pt x="67655" y="635830"/>
                </a:lnTo>
                <a:close/>
              </a:path>
              <a:path w="1566545" h="676910">
                <a:moveTo>
                  <a:pt x="72645" y="647552"/>
                </a:moveTo>
                <a:lnTo>
                  <a:pt x="60960" y="652525"/>
                </a:lnTo>
                <a:lnTo>
                  <a:pt x="74763" y="652525"/>
                </a:lnTo>
                <a:lnTo>
                  <a:pt x="72645" y="647552"/>
                </a:lnTo>
                <a:close/>
              </a:path>
              <a:path w="1566545" h="676910">
                <a:moveTo>
                  <a:pt x="1561592" y="0"/>
                </a:moveTo>
                <a:lnTo>
                  <a:pt x="67655" y="635830"/>
                </a:lnTo>
                <a:lnTo>
                  <a:pt x="72645" y="647552"/>
                </a:lnTo>
                <a:lnTo>
                  <a:pt x="1566545" y="11683"/>
                </a:lnTo>
                <a:lnTo>
                  <a:pt x="156159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24580" y="3849496"/>
            <a:ext cx="122555" cy="666750"/>
          </a:xfrm>
          <a:custGeom>
            <a:avLst/>
            <a:gdLst/>
            <a:ahLst/>
            <a:cxnLst/>
            <a:rect l="l" t="t" r="r" b="b"/>
            <a:pathLst>
              <a:path w="122555" h="666750">
                <a:moveTo>
                  <a:pt x="0" y="586104"/>
                </a:moveTo>
                <a:lnTo>
                  <a:pt x="27812" y="666622"/>
                </a:lnTo>
                <a:lnTo>
                  <a:pt x="69886" y="604519"/>
                </a:lnTo>
                <a:lnTo>
                  <a:pt x="42418" y="604519"/>
                </a:lnTo>
                <a:lnTo>
                  <a:pt x="29844" y="602869"/>
                </a:lnTo>
                <a:lnTo>
                  <a:pt x="31511" y="590288"/>
                </a:lnTo>
                <a:lnTo>
                  <a:pt x="0" y="586104"/>
                </a:lnTo>
                <a:close/>
              </a:path>
              <a:path w="122555" h="666750">
                <a:moveTo>
                  <a:pt x="31511" y="590288"/>
                </a:moveTo>
                <a:lnTo>
                  <a:pt x="29844" y="602869"/>
                </a:lnTo>
                <a:lnTo>
                  <a:pt x="42418" y="604519"/>
                </a:lnTo>
                <a:lnTo>
                  <a:pt x="44082" y="591958"/>
                </a:lnTo>
                <a:lnTo>
                  <a:pt x="31511" y="590288"/>
                </a:lnTo>
                <a:close/>
              </a:path>
              <a:path w="122555" h="666750">
                <a:moveTo>
                  <a:pt x="44082" y="591958"/>
                </a:moveTo>
                <a:lnTo>
                  <a:pt x="42418" y="604519"/>
                </a:lnTo>
                <a:lnTo>
                  <a:pt x="69886" y="604519"/>
                </a:lnTo>
                <a:lnTo>
                  <a:pt x="75564" y="596138"/>
                </a:lnTo>
                <a:lnTo>
                  <a:pt x="44082" y="591958"/>
                </a:lnTo>
                <a:close/>
              </a:path>
              <a:path w="122555" h="666750">
                <a:moveTo>
                  <a:pt x="109727" y="0"/>
                </a:moveTo>
                <a:lnTo>
                  <a:pt x="31511" y="590288"/>
                </a:lnTo>
                <a:lnTo>
                  <a:pt x="44082" y="591958"/>
                </a:lnTo>
                <a:lnTo>
                  <a:pt x="122300" y="1777"/>
                </a:lnTo>
                <a:lnTo>
                  <a:pt x="1097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70122" y="3844671"/>
            <a:ext cx="1406525" cy="673735"/>
          </a:xfrm>
          <a:custGeom>
            <a:avLst/>
            <a:gdLst/>
            <a:ahLst/>
            <a:cxnLst/>
            <a:rect l="l" t="t" r="r" b="b"/>
            <a:pathLst>
              <a:path w="1406525" h="673735">
                <a:moveTo>
                  <a:pt x="1334771" y="644565"/>
                </a:moveTo>
                <a:lnTo>
                  <a:pt x="1321180" y="673226"/>
                </a:lnTo>
                <a:lnTo>
                  <a:pt x="1406398" y="671448"/>
                </a:lnTo>
                <a:lnTo>
                  <a:pt x="1389569" y="649985"/>
                </a:lnTo>
                <a:lnTo>
                  <a:pt x="1346200" y="649985"/>
                </a:lnTo>
                <a:lnTo>
                  <a:pt x="1334771" y="644565"/>
                </a:lnTo>
                <a:close/>
              </a:path>
              <a:path w="1406525" h="673735">
                <a:moveTo>
                  <a:pt x="1340198" y="633119"/>
                </a:moveTo>
                <a:lnTo>
                  <a:pt x="1334771" y="644565"/>
                </a:lnTo>
                <a:lnTo>
                  <a:pt x="1346200" y="649985"/>
                </a:lnTo>
                <a:lnTo>
                  <a:pt x="1351661" y="638555"/>
                </a:lnTo>
                <a:lnTo>
                  <a:pt x="1340198" y="633119"/>
                </a:lnTo>
                <a:close/>
              </a:path>
              <a:path w="1406525" h="673735">
                <a:moveTo>
                  <a:pt x="1353819" y="604392"/>
                </a:moveTo>
                <a:lnTo>
                  <a:pt x="1340198" y="633119"/>
                </a:lnTo>
                <a:lnTo>
                  <a:pt x="1351661" y="638555"/>
                </a:lnTo>
                <a:lnTo>
                  <a:pt x="1346200" y="649985"/>
                </a:lnTo>
                <a:lnTo>
                  <a:pt x="1389569" y="649985"/>
                </a:lnTo>
                <a:lnTo>
                  <a:pt x="1353819" y="604392"/>
                </a:lnTo>
                <a:close/>
              </a:path>
              <a:path w="1406525" h="673735">
                <a:moveTo>
                  <a:pt x="5334" y="0"/>
                </a:moveTo>
                <a:lnTo>
                  <a:pt x="0" y="11429"/>
                </a:lnTo>
                <a:lnTo>
                  <a:pt x="1334771" y="644565"/>
                </a:lnTo>
                <a:lnTo>
                  <a:pt x="1340198" y="633119"/>
                </a:lnTo>
                <a:lnTo>
                  <a:pt x="533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89166" y="1299591"/>
            <a:ext cx="5109210" cy="4540250"/>
          </a:xfrm>
          <a:custGeom>
            <a:avLst/>
            <a:gdLst/>
            <a:ahLst/>
            <a:cxnLst/>
            <a:rect l="l" t="t" r="r" b="b"/>
            <a:pathLst>
              <a:path w="5109209" h="4540250">
                <a:moveTo>
                  <a:pt x="5109210" y="0"/>
                </a:moveTo>
                <a:lnTo>
                  <a:pt x="0" y="0"/>
                </a:lnTo>
                <a:lnTo>
                  <a:pt x="0" y="4539996"/>
                </a:lnTo>
                <a:lnTo>
                  <a:pt x="5109210" y="4539996"/>
                </a:lnTo>
                <a:lnTo>
                  <a:pt x="510921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89166" y="1299591"/>
            <a:ext cx="5109210" cy="4540250"/>
          </a:xfrm>
          <a:custGeom>
            <a:avLst/>
            <a:gdLst/>
            <a:ahLst/>
            <a:cxnLst/>
            <a:rect l="l" t="t" r="r" b="b"/>
            <a:pathLst>
              <a:path w="5109209" h="4540250">
                <a:moveTo>
                  <a:pt x="0" y="4539996"/>
                </a:moveTo>
                <a:lnTo>
                  <a:pt x="5109210" y="4539996"/>
                </a:lnTo>
                <a:lnTo>
                  <a:pt x="5109210" y="0"/>
                </a:lnTo>
                <a:lnTo>
                  <a:pt x="0" y="0"/>
                </a:lnTo>
                <a:lnTo>
                  <a:pt x="0" y="453999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88785" y="1299210"/>
            <a:ext cx="1540002" cy="4655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88785" y="1299210"/>
            <a:ext cx="1540510" cy="466090"/>
          </a:xfrm>
          <a:custGeom>
            <a:avLst/>
            <a:gdLst/>
            <a:ahLst/>
            <a:cxnLst/>
            <a:rect l="l" t="t" r="r" b="b"/>
            <a:pathLst>
              <a:path w="1540509" h="466089">
                <a:moveTo>
                  <a:pt x="0" y="465582"/>
                </a:moveTo>
                <a:lnTo>
                  <a:pt x="1540002" y="465582"/>
                </a:lnTo>
                <a:lnTo>
                  <a:pt x="1540002" y="0"/>
                </a:lnTo>
                <a:lnTo>
                  <a:pt x="0" y="0"/>
                </a:lnTo>
                <a:lnTo>
                  <a:pt x="0" y="465582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295644" y="1367790"/>
            <a:ext cx="153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21598" y="2350389"/>
            <a:ext cx="1524000" cy="449580"/>
          </a:xfrm>
          <a:prstGeom prst="rect">
            <a:avLst/>
          </a:prstGeom>
          <a:solidFill>
            <a:srgbClr val="5B9BD4"/>
          </a:solidFill>
          <a:ln w="19050">
            <a:solidFill>
              <a:srgbClr val="FFFFFF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477520">
              <a:lnSpc>
                <a:spcPct val="100000"/>
              </a:lnSpc>
              <a:spcBef>
                <a:spcPts val="57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Driver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745985" y="4515611"/>
            <a:ext cx="1347216" cy="4091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745985" y="4515611"/>
            <a:ext cx="1347470" cy="409575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420"/>
              </a:spcBef>
            </a:pPr>
            <a:r>
              <a:rPr sz="1800" spc="-15" dirty="0">
                <a:latin typeface="Calibri"/>
                <a:cs typeface="Calibri"/>
              </a:rPr>
              <a:t>Executor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221218" y="4515611"/>
            <a:ext cx="1347977" cy="4091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221218" y="4515611"/>
            <a:ext cx="1348105" cy="409575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420"/>
              </a:spcBef>
            </a:pPr>
            <a:r>
              <a:rPr sz="1800" spc="-15" dirty="0">
                <a:latin typeface="Calibri"/>
                <a:cs typeface="Calibri"/>
              </a:rPr>
              <a:t>Executor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745218" y="4515611"/>
            <a:ext cx="1347977" cy="4091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745218" y="4515611"/>
            <a:ext cx="1348105" cy="409575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420"/>
              </a:spcBef>
            </a:pPr>
            <a:r>
              <a:rPr sz="1800" spc="-15" dirty="0">
                <a:latin typeface="Calibri"/>
                <a:cs typeface="Calibri"/>
              </a:rPr>
              <a:t>Executor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924800" y="3180588"/>
            <a:ext cx="2117598" cy="669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924800" y="3180588"/>
            <a:ext cx="2117725" cy="66992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739775" marR="281940" indent="-448945">
              <a:lnSpc>
                <a:spcPct val="100000"/>
              </a:lnSpc>
              <a:spcBef>
                <a:spcPts val="360"/>
              </a:spcBef>
            </a:pPr>
            <a:r>
              <a:rPr sz="1800" spc="-10" dirty="0">
                <a:latin typeface="Calibri"/>
                <a:cs typeface="Calibri"/>
              </a:rPr>
              <a:t>Cluster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Manager  </a:t>
            </a:r>
            <a:r>
              <a:rPr sz="1800" spc="-25" dirty="0">
                <a:latin typeface="Calibri"/>
                <a:cs typeface="Calibri"/>
              </a:rPr>
              <a:t>(YARN)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945118" y="2799588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1750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1750" y="317500"/>
                </a:lnTo>
                <a:lnTo>
                  <a:pt x="31750" y="304800"/>
                </a:lnTo>
                <a:close/>
              </a:path>
              <a:path w="76200" h="381000">
                <a:moveTo>
                  <a:pt x="44450" y="0"/>
                </a:moveTo>
                <a:lnTo>
                  <a:pt x="31750" y="0"/>
                </a:lnTo>
                <a:lnTo>
                  <a:pt x="31750" y="317500"/>
                </a:lnTo>
                <a:lnTo>
                  <a:pt x="44450" y="317500"/>
                </a:lnTo>
                <a:lnTo>
                  <a:pt x="44450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4450" y="304800"/>
                </a:lnTo>
                <a:lnTo>
                  <a:pt x="44450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19593" y="3844544"/>
            <a:ext cx="1566545" cy="676910"/>
          </a:xfrm>
          <a:custGeom>
            <a:avLst/>
            <a:gdLst/>
            <a:ahLst/>
            <a:cxnLst/>
            <a:rect l="l" t="t" r="r" b="b"/>
            <a:pathLst>
              <a:path w="1566545" h="676910">
                <a:moveTo>
                  <a:pt x="55245" y="606678"/>
                </a:moveTo>
                <a:lnTo>
                  <a:pt x="0" y="671575"/>
                </a:lnTo>
                <a:lnTo>
                  <a:pt x="85089" y="676782"/>
                </a:lnTo>
                <a:lnTo>
                  <a:pt x="74763" y="652525"/>
                </a:lnTo>
                <a:lnTo>
                  <a:pt x="60959" y="652525"/>
                </a:lnTo>
                <a:lnTo>
                  <a:pt x="55879" y="640841"/>
                </a:lnTo>
                <a:lnTo>
                  <a:pt x="67655" y="635830"/>
                </a:lnTo>
                <a:lnTo>
                  <a:pt x="55245" y="606678"/>
                </a:lnTo>
                <a:close/>
              </a:path>
              <a:path w="1566545" h="676910">
                <a:moveTo>
                  <a:pt x="67655" y="635830"/>
                </a:moveTo>
                <a:lnTo>
                  <a:pt x="55879" y="640841"/>
                </a:lnTo>
                <a:lnTo>
                  <a:pt x="60959" y="652525"/>
                </a:lnTo>
                <a:lnTo>
                  <a:pt x="72645" y="647552"/>
                </a:lnTo>
                <a:lnTo>
                  <a:pt x="67655" y="635830"/>
                </a:lnTo>
                <a:close/>
              </a:path>
              <a:path w="1566545" h="676910">
                <a:moveTo>
                  <a:pt x="72645" y="647552"/>
                </a:moveTo>
                <a:lnTo>
                  <a:pt x="60959" y="652525"/>
                </a:lnTo>
                <a:lnTo>
                  <a:pt x="74763" y="652525"/>
                </a:lnTo>
                <a:lnTo>
                  <a:pt x="72645" y="647552"/>
                </a:lnTo>
                <a:close/>
              </a:path>
              <a:path w="1566545" h="676910">
                <a:moveTo>
                  <a:pt x="1561591" y="0"/>
                </a:moveTo>
                <a:lnTo>
                  <a:pt x="67655" y="635830"/>
                </a:lnTo>
                <a:lnTo>
                  <a:pt x="72645" y="647552"/>
                </a:lnTo>
                <a:lnTo>
                  <a:pt x="1566545" y="11683"/>
                </a:lnTo>
                <a:lnTo>
                  <a:pt x="156159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67775" y="3849496"/>
            <a:ext cx="122555" cy="666750"/>
          </a:xfrm>
          <a:custGeom>
            <a:avLst/>
            <a:gdLst/>
            <a:ahLst/>
            <a:cxnLst/>
            <a:rect l="l" t="t" r="r" b="b"/>
            <a:pathLst>
              <a:path w="122554" h="666750">
                <a:moveTo>
                  <a:pt x="0" y="586104"/>
                </a:moveTo>
                <a:lnTo>
                  <a:pt x="27813" y="666622"/>
                </a:lnTo>
                <a:lnTo>
                  <a:pt x="69886" y="604519"/>
                </a:lnTo>
                <a:lnTo>
                  <a:pt x="42418" y="604519"/>
                </a:lnTo>
                <a:lnTo>
                  <a:pt x="29845" y="602869"/>
                </a:lnTo>
                <a:lnTo>
                  <a:pt x="31511" y="590288"/>
                </a:lnTo>
                <a:lnTo>
                  <a:pt x="0" y="586104"/>
                </a:lnTo>
                <a:close/>
              </a:path>
              <a:path w="122554" h="666750">
                <a:moveTo>
                  <a:pt x="31511" y="590288"/>
                </a:moveTo>
                <a:lnTo>
                  <a:pt x="29845" y="602869"/>
                </a:lnTo>
                <a:lnTo>
                  <a:pt x="42418" y="604519"/>
                </a:lnTo>
                <a:lnTo>
                  <a:pt x="44082" y="591958"/>
                </a:lnTo>
                <a:lnTo>
                  <a:pt x="31511" y="590288"/>
                </a:lnTo>
                <a:close/>
              </a:path>
              <a:path w="122554" h="666750">
                <a:moveTo>
                  <a:pt x="44082" y="591958"/>
                </a:moveTo>
                <a:lnTo>
                  <a:pt x="42418" y="604519"/>
                </a:lnTo>
                <a:lnTo>
                  <a:pt x="69886" y="604519"/>
                </a:lnTo>
                <a:lnTo>
                  <a:pt x="75565" y="596138"/>
                </a:lnTo>
                <a:lnTo>
                  <a:pt x="44082" y="591958"/>
                </a:lnTo>
                <a:close/>
              </a:path>
              <a:path w="122554" h="666750">
                <a:moveTo>
                  <a:pt x="109727" y="0"/>
                </a:moveTo>
                <a:lnTo>
                  <a:pt x="31511" y="590288"/>
                </a:lnTo>
                <a:lnTo>
                  <a:pt x="44082" y="591958"/>
                </a:lnTo>
                <a:lnTo>
                  <a:pt x="122300" y="1777"/>
                </a:lnTo>
                <a:lnTo>
                  <a:pt x="1097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013317" y="3844671"/>
            <a:ext cx="1406525" cy="673735"/>
          </a:xfrm>
          <a:custGeom>
            <a:avLst/>
            <a:gdLst/>
            <a:ahLst/>
            <a:cxnLst/>
            <a:rect l="l" t="t" r="r" b="b"/>
            <a:pathLst>
              <a:path w="1406525" h="673735">
                <a:moveTo>
                  <a:pt x="1334771" y="644565"/>
                </a:moveTo>
                <a:lnTo>
                  <a:pt x="1321180" y="673226"/>
                </a:lnTo>
                <a:lnTo>
                  <a:pt x="1406398" y="671448"/>
                </a:lnTo>
                <a:lnTo>
                  <a:pt x="1389569" y="649985"/>
                </a:lnTo>
                <a:lnTo>
                  <a:pt x="1346200" y="649985"/>
                </a:lnTo>
                <a:lnTo>
                  <a:pt x="1334771" y="644565"/>
                </a:lnTo>
                <a:close/>
              </a:path>
              <a:path w="1406525" h="673735">
                <a:moveTo>
                  <a:pt x="1340198" y="633119"/>
                </a:moveTo>
                <a:lnTo>
                  <a:pt x="1334771" y="644565"/>
                </a:lnTo>
                <a:lnTo>
                  <a:pt x="1346200" y="649985"/>
                </a:lnTo>
                <a:lnTo>
                  <a:pt x="1351660" y="638555"/>
                </a:lnTo>
                <a:lnTo>
                  <a:pt x="1340198" y="633119"/>
                </a:lnTo>
                <a:close/>
              </a:path>
              <a:path w="1406525" h="673735">
                <a:moveTo>
                  <a:pt x="1353819" y="604392"/>
                </a:moveTo>
                <a:lnTo>
                  <a:pt x="1340198" y="633119"/>
                </a:lnTo>
                <a:lnTo>
                  <a:pt x="1351660" y="638555"/>
                </a:lnTo>
                <a:lnTo>
                  <a:pt x="1346200" y="649985"/>
                </a:lnTo>
                <a:lnTo>
                  <a:pt x="1389569" y="649985"/>
                </a:lnTo>
                <a:lnTo>
                  <a:pt x="1353819" y="604392"/>
                </a:lnTo>
                <a:close/>
              </a:path>
              <a:path w="1406525" h="673735">
                <a:moveTo>
                  <a:pt x="5333" y="0"/>
                </a:moveTo>
                <a:lnTo>
                  <a:pt x="0" y="11429"/>
                </a:lnTo>
                <a:lnTo>
                  <a:pt x="1334771" y="644565"/>
                </a:lnTo>
                <a:lnTo>
                  <a:pt x="1340198" y="633119"/>
                </a:lnTo>
                <a:lnTo>
                  <a:pt x="533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8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243</a:t>
            </a:fld>
            <a:endParaRPr dirty="0"/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7162"/>
            <a:ext cx="964946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0" spc="-35" dirty="0">
                <a:latin typeface="Calibri Light"/>
                <a:cs typeface="Calibri Light"/>
              </a:rPr>
              <a:t>Pre </a:t>
            </a:r>
            <a:r>
              <a:rPr sz="4000" b="0" spc="-15" dirty="0">
                <a:latin typeface="Calibri Light"/>
                <a:cs typeface="Calibri Light"/>
              </a:rPr>
              <a:t>requisites </a:t>
            </a:r>
            <a:r>
              <a:rPr sz="4000" b="0" spc="-30" dirty="0">
                <a:latin typeface="Calibri Light"/>
                <a:cs typeface="Calibri Light"/>
              </a:rPr>
              <a:t>to </a:t>
            </a:r>
            <a:r>
              <a:rPr sz="4000" b="0" spc="-20" dirty="0">
                <a:latin typeface="Calibri Light"/>
                <a:cs typeface="Calibri Light"/>
              </a:rPr>
              <a:t>understand </a:t>
            </a:r>
            <a:r>
              <a:rPr sz="4000" b="0" dirty="0">
                <a:latin typeface="Calibri Light"/>
                <a:cs typeface="Calibri Light"/>
              </a:rPr>
              <a:t>Spark</a:t>
            </a:r>
            <a:r>
              <a:rPr sz="4000" b="0" spc="-5" dirty="0">
                <a:latin typeface="Calibri Light"/>
                <a:cs typeface="Calibri Light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Architecture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274876"/>
            <a:ext cx="7407275" cy="472821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538235"/>
                </a:solidFill>
                <a:latin typeface="Calibri"/>
                <a:cs typeface="Calibri"/>
              </a:rPr>
              <a:t>Driver </a:t>
            </a:r>
            <a:r>
              <a:rPr sz="2200" b="1" dirty="0">
                <a:solidFill>
                  <a:srgbClr val="538235"/>
                </a:solidFill>
                <a:latin typeface="Calibri"/>
                <a:cs typeface="Calibri"/>
              </a:rPr>
              <a:t>: </a:t>
            </a:r>
            <a:r>
              <a:rPr sz="2200" b="1" spc="-15" dirty="0">
                <a:solidFill>
                  <a:srgbClr val="538235"/>
                </a:solidFill>
                <a:latin typeface="Calibri"/>
                <a:cs typeface="Calibri"/>
              </a:rPr>
              <a:t>Master for </a:t>
            </a:r>
            <a:r>
              <a:rPr sz="2200" b="1" spc="-5" dirty="0">
                <a:solidFill>
                  <a:srgbClr val="538235"/>
                </a:solidFill>
                <a:latin typeface="Calibri"/>
                <a:cs typeface="Calibri"/>
              </a:rPr>
              <a:t>Spark</a:t>
            </a:r>
            <a:r>
              <a:rPr sz="2200" b="1" spc="6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538235"/>
                </a:solidFill>
                <a:latin typeface="Calibri"/>
                <a:cs typeface="Calibri"/>
              </a:rPr>
              <a:t>Application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538235"/>
                </a:solidFill>
                <a:latin typeface="Calibri"/>
                <a:cs typeface="Calibri"/>
              </a:rPr>
              <a:t>Executor </a:t>
            </a:r>
            <a:r>
              <a:rPr sz="2200" b="1" dirty="0">
                <a:solidFill>
                  <a:srgbClr val="538235"/>
                </a:solidFill>
                <a:latin typeface="Calibri"/>
                <a:cs typeface="Calibri"/>
              </a:rPr>
              <a:t>: </a:t>
            </a:r>
            <a:r>
              <a:rPr sz="2200" b="1" spc="-15" dirty="0">
                <a:solidFill>
                  <a:srgbClr val="538235"/>
                </a:solidFill>
                <a:latin typeface="Calibri"/>
                <a:cs typeface="Calibri"/>
              </a:rPr>
              <a:t>Slave for </a:t>
            </a:r>
            <a:r>
              <a:rPr sz="2200" b="1" dirty="0">
                <a:solidFill>
                  <a:srgbClr val="538235"/>
                </a:solidFill>
                <a:latin typeface="Calibri"/>
                <a:cs typeface="Calibri"/>
              </a:rPr>
              <a:t>spark</a:t>
            </a:r>
            <a:r>
              <a:rPr sz="2200" b="1" spc="4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538235"/>
                </a:solidFill>
                <a:latin typeface="Calibri"/>
                <a:cs typeface="Calibri"/>
              </a:rPr>
              <a:t>Application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538235"/>
                </a:solidFill>
                <a:latin typeface="Calibri"/>
                <a:cs typeface="Calibri"/>
              </a:rPr>
              <a:t>Cluster </a:t>
            </a:r>
            <a:r>
              <a:rPr sz="2200" b="1" spc="-10" dirty="0">
                <a:solidFill>
                  <a:srgbClr val="538235"/>
                </a:solidFill>
                <a:latin typeface="Calibri"/>
                <a:cs typeface="Calibri"/>
              </a:rPr>
              <a:t>Manger </a:t>
            </a:r>
            <a:r>
              <a:rPr sz="2200" b="1" dirty="0">
                <a:solidFill>
                  <a:srgbClr val="538235"/>
                </a:solidFill>
                <a:latin typeface="Calibri"/>
                <a:cs typeface="Calibri"/>
              </a:rPr>
              <a:t>: </a:t>
            </a:r>
            <a:r>
              <a:rPr sz="2200" b="1" spc="-5" dirty="0">
                <a:solidFill>
                  <a:srgbClr val="538235"/>
                </a:solidFill>
                <a:latin typeface="Calibri"/>
                <a:cs typeface="Calibri"/>
              </a:rPr>
              <a:t>Alloc/Dealloc </a:t>
            </a:r>
            <a:r>
              <a:rPr sz="2200" b="1" spc="-15" dirty="0">
                <a:solidFill>
                  <a:srgbClr val="538235"/>
                </a:solidFill>
                <a:latin typeface="Calibri"/>
                <a:cs typeface="Calibri"/>
              </a:rPr>
              <a:t>resources for</a:t>
            </a:r>
            <a:r>
              <a:rPr sz="2200" b="1" spc="18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538235"/>
                </a:solidFill>
                <a:latin typeface="Calibri"/>
                <a:cs typeface="Calibri"/>
              </a:rPr>
              <a:t>SparkApplication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dirty="0">
                <a:solidFill>
                  <a:srgbClr val="538235"/>
                </a:solidFill>
                <a:latin typeface="Calibri"/>
                <a:cs typeface="Calibri"/>
              </a:rPr>
              <a:t>RDD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dirty="0">
                <a:solidFill>
                  <a:srgbClr val="538235"/>
                </a:solidFill>
                <a:latin typeface="Calibri"/>
                <a:cs typeface="Calibri"/>
              </a:rPr>
              <a:t>RDD</a:t>
            </a:r>
            <a:r>
              <a:rPr sz="2200" b="1" spc="-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538235"/>
                </a:solidFill>
                <a:latin typeface="Calibri"/>
                <a:cs typeface="Calibri"/>
              </a:rPr>
              <a:t>Operations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538235"/>
                </a:solidFill>
                <a:latin typeface="Calibri"/>
                <a:cs typeface="Calibri"/>
              </a:rPr>
              <a:t>Narrow </a:t>
            </a:r>
            <a:r>
              <a:rPr sz="2200" b="1" spc="-5" dirty="0">
                <a:solidFill>
                  <a:srgbClr val="538235"/>
                </a:solidFill>
                <a:latin typeface="Calibri"/>
                <a:cs typeface="Calibri"/>
              </a:rPr>
              <a:t>vs Wide</a:t>
            </a:r>
            <a:r>
              <a:rPr sz="2200" b="1" spc="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538235"/>
                </a:solidFill>
                <a:latin typeface="Calibri"/>
                <a:cs typeface="Calibri"/>
              </a:rPr>
              <a:t>transformations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538235"/>
                </a:solidFill>
                <a:latin typeface="Calibri"/>
                <a:cs typeface="Calibri"/>
              </a:rPr>
              <a:t>Lazy</a:t>
            </a:r>
            <a:r>
              <a:rPr sz="2200" b="1" spc="-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538235"/>
                </a:solidFill>
                <a:latin typeface="Calibri"/>
                <a:cs typeface="Calibri"/>
              </a:rPr>
              <a:t>Evaluation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35" dirty="0">
                <a:solidFill>
                  <a:srgbClr val="538235"/>
                </a:solidFill>
                <a:latin typeface="Calibri"/>
                <a:cs typeface="Calibri"/>
              </a:rPr>
              <a:t>DAG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Application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Job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Stages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40" dirty="0">
                <a:latin typeface="Calibri"/>
                <a:cs typeface="Calibri"/>
              </a:rPr>
              <a:t>Tasks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Deploy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202" y="596392"/>
            <a:ext cx="77527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5" dirty="0">
                <a:latin typeface="Calibri Light"/>
                <a:cs typeface="Calibri Light"/>
              </a:rPr>
              <a:t>RDD : </a:t>
            </a:r>
            <a:r>
              <a:rPr sz="4400" b="0" spc="-20" dirty="0">
                <a:latin typeface="Calibri Light"/>
                <a:cs typeface="Calibri Light"/>
              </a:rPr>
              <a:t>Resilient </a:t>
            </a:r>
            <a:r>
              <a:rPr sz="4400" b="0" spc="-15" dirty="0">
                <a:latin typeface="Calibri Light"/>
                <a:cs typeface="Calibri Light"/>
              </a:rPr>
              <a:t>Distributed</a:t>
            </a:r>
            <a:r>
              <a:rPr sz="4400" b="0" spc="55" dirty="0">
                <a:latin typeface="Calibri Light"/>
                <a:cs typeface="Calibri Light"/>
              </a:rPr>
              <a:t> </a:t>
            </a:r>
            <a:r>
              <a:rPr sz="4400" b="0" spc="-25" dirty="0">
                <a:latin typeface="Calibri Light"/>
                <a:cs typeface="Calibri Light"/>
              </a:rPr>
              <a:t>Dataset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3791" y="2045589"/>
            <a:ext cx="5831840" cy="2302510"/>
          </a:xfrm>
          <a:custGeom>
            <a:avLst/>
            <a:gdLst/>
            <a:ahLst/>
            <a:cxnLst/>
            <a:rect l="l" t="t" r="r" b="b"/>
            <a:pathLst>
              <a:path w="5831840" h="2302510">
                <a:moveTo>
                  <a:pt x="5831586" y="0"/>
                </a:moveTo>
                <a:lnTo>
                  <a:pt x="0" y="0"/>
                </a:lnTo>
                <a:lnTo>
                  <a:pt x="0" y="2302001"/>
                </a:lnTo>
                <a:lnTo>
                  <a:pt x="5831586" y="2302001"/>
                </a:lnTo>
                <a:lnTo>
                  <a:pt x="58315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3791" y="2045589"/>
            <a:ext cx="5831840" cy="2302510"/>
          </a:xfrm>
          <a:custGeom>
            <a:avLst/>
            <a:gdLst/>
            <a:ahLst/>
            <a:cxnLst/>
            <a:rect l="l" t="t" r="r" b="b"/>
            <a:pathLst>
              <a:path w="5831840" h="2302510">
                <a:moveTo>
                  <a:pt x="0" y="2302001"/>
                </a:moveTo>
                <a:lnTo>
                  <a:pt x="5831586" y="2302001"/>
                </a:lnTo>
                <a:lnTo>
                  <a:pt x="5831586" y="0"/>
                </a:lnTo>
                <a:lnTo>
                  <a:pt x="0" y="0"/>
                </a:lnTo>
                <a:lnTo>
                  <a:pt x="0" y="230200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6017" y="2470404"/>
            <a:ext cx="1668780" cy="1451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6017" y="2470404"/>
            <a:ext cx="1668780" cy="1451610"/>
          </a:xfrm>
          <a:custGeom>
            <a:avLst/>
            <a:gdLst/>
            <a:ahLst/>
            <a:cxnLst/>
            <a:rect l="l" t="t" r="r" b="b"/>
            <a:pathLst>
              <a:path w="1668780" h="1451610">
                <a:moveTo>
                  <a:pt x="0" y="1451610"/>
                </a:moveTo>
                <a:lnTo>
                  <a:pt x="1668780" y="1451610"/>
                </a:lnTo>
                <a:lnTo>
                  <a:pt x="1668780" y="0"/>
                </a:lnTo>
                <a:lnTo>
                  <a:pt x="0" y="0"/>
                </a:lnTo>
                <a:lnTo>
                  <a:pt x="0" y="145161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95194" y="2470404"/>
            <a:ext cx="1668018" cy="1451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95194" y="2470404"/>
            <a:ext cx="1668145" cy="1451610"/>
          </a:xfrm>
          <a:custGeom>
            <a:avLst/>
            <a:gdLst/>
            <a:ahLst/>
            <a:cxnLst/>
            <a:rect l="l" t="t" r="r" b="b"/>
            <a:pathLst>
              <a:path w="1668145" h="1451610">
                <a:moveTo>
                  <a:pt x="0" y="1451610"/>
                </a:moveTo>
                <a:lnTo>
                  <a:pt x="1668018" y="1451610"/>
                </a:lnTo>
                <a:lnTo>
                  <a:pt x="1668018" y="0"/>
                </a:lnTo>
                <a:lnTo>
                  <a:pt x="0" y="0"/>
                </a:lnTo>
                <a:lnTo>
                  <a:pt x="0" y="145161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83608" y="2470404"/>
            <a:ext cx="1668780" cy="14516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3608" y="2470404"/>
            <a:ext cx="1668780" cy="1451610"/>
          </a:xfrm>
          <a:custGeom>
            <a:avLst/>
            <a:gdLst/>
            <a:ahLst/>
            <a:cxnLst/>
            <a:rect l="l" t="t" r="r" b="b"/>
            <a:pathLst>
              <a:path w="1668779" h="1451610">
                <a:moveTo>
                  <a:pt x="0" y="1451610"/>
                </a:moveTo>
                <a:lnTo>
                  <a:pt x="1668780" y="1451610"/>
                </a:lnTo>
                <a:lnTo>
                  <a:pt x="1668780" y="0"/>
                </a:lnTo>
                <a:lnTo>
                  <a:pt x="0" y="0"/>
                </a:lnTo>
                <a:lnTo>
                  <a:pt x="0" y="145161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3791" y="2045589"/>
            <a:ext cx="5831840" cy="230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57785" algn="ctr">
              <a:lnSpc>
                <a:spcPct val="100000"/>
              </a:lnSpc>
              <a:spcBef>
                <a:spcPts val="5"/>
              </a:spcBef>
              <a:tabLst>
                <a:tab pos="1759585" algn="l"/>
                <a:tab pos="3576954" algn="l"/>
              </a:tabLst>
            </a:pPr>
            <a:r>
              <a:rPr sz="1800" spc="-5" dirty="0">
                <a:latin typeface="Calibri"/>
                <a:cs typeface="Calibri"/>
              </a:rPr>
              <a:t>1,2,3	4,5,6,7	</a:t>
            </a:r>
            <a:r>
              <a:rPr sz="1800" dirty="0">
                <a:latin typeface="Calibri"/>
                <a:cs typeface="Calibri"/>
              </a:rPr>
              <a:t>8,9,10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2588" y="4901565"/>
            <a:ext cx="4399915" cy="986155"/>
          </a:xfrm>
          <a:custGeom>
            <a:avLst/>
            <a:gdLst/>
            <a:ahLst/>
            <a:cxnLst/>
            <a:rect l="l" t="t" r="r" b="b"/>
            <a:pathLst>
              <a:path w="4399915" h="986154">
                <a:moveTo>
                  <a:pt x="4399788" y="0"/>
                </a:moveTo>
                <a:lnTo>
                  <a:pt x="0" y="0"/>
                </a:lnTo>
                <a:lnTo>
                  <a:pt x="0" y="986028"/>
                </a:lnTo>
                <a:lnTo>
                  <a:pt x="4399788" y="986028"/>
                </a:lnTo>
                <a:lnTo>
                  <a:pt x="43997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2588" y="4901565"/>
            <a:ext cx="4399915" cy="98615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RDD </a:t>
            </a:r>
            <a:r>
              <a:rPr sz="2000" spc="-10" dirty="0">
                <a:latin typeface="Calibri"/>
                <a:cs typeface="Calibri"/>
              </a:rPr>
              <a:t>Element VS </a:t>
            </a:r>
            <a:r>
              <a:rPr sz="2000" spc="-5" dirty="0">
                <a:latin typeface="Calibri"/>
                <a:cs typeface="Calibri"/>
              </a:rPr>
              <a:t>RDD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Partition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5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245</a:t>
            </a:fld>
            <a:endParaRPr dirty="0"/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441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75" dirty="0">
                <a:latin typeface="Calibri Light"/>
                <a:cs typeface="Calibri Light"/>
              </a:rPr>
              <a:t>Ways </a:t>
            </a:r>
            <a:r>
              <a:rPr sz="4400" b="0" spc="-20" dirty="0">
                <a:latin typeface="Calibri Light"/>
                <a:cs typeface="Calibri Light"/>
              </a:rPr>
              <a:t>to </a:t>
            </a:r>
            <a:r>
              <a:rPr sz="4400" b="0" spc="-30" dirty="0">
                <a:latin typeface="Calibri Light"/>
                <a:cs typeface="Calibri Light"/>
              </a:rPr>
              <a:t>create</a:t>
            </a:r>
            <a:r>
              <a:rPr sz="4400" b="0" spc="5" dirty="0">
                <a:latin typeface="Calibri Light"/>
                <a:cs typeface="Calibri Light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RDD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3846"/>
            <a:ext cx="5487035" cy="104330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Parallelize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5" dirty="0">
                <a:latin typeface="Calibri"/>
                <a:cs typeface="Calibri"/>
              </a:rPr>
              <a:t>python </a:t>
            </a:r>
            <a:r>
              <a:rPr sz="2800" spc="-10" dirty="0">
                <a:latin typeface="Calibri"/>
                <a:cs typeface="Calibri"/>
              </a:rPr>
              <a:t>variables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RDD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textFile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060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RDD</a:t>
            </a:r>
            <a:r>
              <a:rPr sz="4400" b="0" spc="-80" dirty="0">
                <a:latin typeface="Calibri Light"/>
                <a:cs typeface="Calibri Light"/>
              </a:rPr>
              <a:t> </a:t>
            </a:r>
            <a:r>
              <a:rPr sz="4400" b="0" spc="-25" dirty="0">
                <a:latin typeface="Calibri Light"/>
                <a:cs typeface="Calibri Light"/>
              </a:rPr>
              <a:t>Features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2452370" cy="30918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Low level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API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Resilient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Distributed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Immutable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Lazy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Evaluation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3755390" cy="20701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Insert, </a:t>
            </a:r>
            <a:r>
              <a:rPr sz="2800" spc="-15" dirty="0">
                <a:latin typeface="Calibri"/>
                <a:cs typeface="Calibri"/>
              </a:rPr>
              <a:t>update, delete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|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Rdd1(5GB) =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sc.textfile()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Rdd2 =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rdd1.filter()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RDD3 =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rdd2.map()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9639" y="4264516"/>
            <a:ext cx="222631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286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28600" algn="l"/>
              </a:tabLst>
            </a:pPr>
            <a:r>
              <a:rPr sz="2800" dirty="0">
                <a:latin typeface="Calibri"/>
                <a:cs typeface="Calibri"/>
              </a:rPr>
              <a:t>Rdd3.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oll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ct()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39200" y="2253995"/>
            <a:ext cx="1387602" cy="834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39200" y="2253995"/>
            <a:ext cx="1388110" cy="83439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4152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500ltr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39200" y="3584447"/>
            <a:ext cx="1387602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39200" y="3584447"/>
            <a:ext cx="1388110" cy="83375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4152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500ltr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248</a:t>
            </a:fld>
            <a:endParaRPr dirty="0"/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6055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RDD</a:t>
            </a:r>
            <a:r>
              <a:rPr sz="4400" b="0" spc="-75" dirty="0">
                <a:latin typeface="Calibri Light"/>
                <a:cs typeface="Calibri Light"/>
              </a:rPr>
              <a:t> </a:t>
            </a:r>
            <a:r>
              <a:rPr sz="4400" b="0" spc="-15" dirty="0">
                <a:latin typeface="Calibri Light"/>
                <a:cs typeface="Calibri Light"/>
              </a:rPr>
              <a:t>Operations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8335"/>
            <a:ext cx="8783320" cy="21799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Transformations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(Lazy):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getting new </a:t>
            </a:r>
            <a:r>
              <a:rPr sz="2400" dirty="0">
                <a:latin typeface="Calibri"/>
                <a:cs typeface="Calibri"/>
              </a:rPr>
              <a:t>RDD </a:t>
            </a:r>
            <a:r>
              <a:rPr sz="2400" spc="-10" dirty="0">
                <a:latin typeface="Calibri"/>
                <a:cs typeface="Calibri"/>
              </a:rPr>
              <a:t>by performing </a:t>
            </a:r>
            <a:r>
              <a:rPr sz="2400" spc="-15" dirty="0">
                <a:latin typeface="Calibri"/>
                <a:cs typeface="Calibri"/>
              </a:rPr>
              <a:t>transformation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0" dirty="0">
                <a:latin typeface="Calibri"/>
                <a:cs typeface="Calibri"/>
              </a:rPr>
              <a:t>existing</a:t>
            </a:r>
            <a:r>
              <a:rPr sz="2400" dirty="0">
                <a:latin typeface="Calibri"/>
                <a:cs typeface="Calibri"/>
              </a:rPr>
              <a:t> RDD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Map,flatMap,filter,union,intersection,groupByKey,join………………..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Actions </a:t>
            </a:r>
            <a:r>
              <a:rPr sz="2800" spc="-15" dirty="0">
                <a:latin typeface="Calibri"/>
                <a:cs typeface="Calibri"/>
              </a:rPr>
              <a:t>(Eager)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30" dirty="0">
                <a:latin typeface="Calibri"/>
                <a:cs typeface="Calibri"/>
              </a:rPr>
              <a:t>Triggers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Execution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Collect, </a:t>
            </a:r>
            <a:r>
              <a:rPr sz="2400" spc="-25" dirty="0">
                <a:latin typeface="Calibri"/>
                <a:cs typeface="Calibri"/>
              </a:rPr>
              <a:t>take, </a:t>
            </a:r>
            <a:r>
              <a:rPr sz="2400" spc="-20" dirty="0">
                <a:latin typeface="Calibri"/>
                <a:cs typeface="Calibri"/>
              </a:rPr>
              <a:t>first,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saveAsTetxFile…………..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4937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5 </a:t>
            </a:r>
            <a:r>
              <a:rPr sz="4400" b="0" spc="-100" dirty="0">
                <a:latin typeface="Calibri Light"/>
                <a:cs typeface="Calibri Light"/>
              </a:rPr>
              <a:t>Vs </a:t>
            </a:r>
            <a:r>
              <a:rPr sz="4400" b="0" spc="-5" dirty="0">
                <a:latin typeface="Calibri Light"/>
                <a:cs typeface="Calibri Light"/>
              </a:rPr>
              <a:t>of Big</a:t>
            </a:r>
            <a:r>
              <a:rPr sz="4400" b="0" spc="30" dirty="0">
                <a:latin typeface="Calibri Light"/>
                <a:cs typeface="Calibri Light"/>
              </a:rPr>
              <a:t> </a:t>
            </a:r>
            <a:r>
              <a:rPr sz="4400" b="0" spc="-30" dirty="0"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1562"/>
            <a:ext cx="6216650" cy="37592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Volume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Size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Velocity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Speed </a:t>
            </a:r>
            <a:r>
              <a:rPr sz="2800" dirty="0">
                <a:latin typeface="Calibri"/>
                <a:cs typeface="Calibri"/>
              </a:rPr>
              <a:t>| 10K </a:t>
            </a:r>
            <a:r>
              <a:rPr sz="2800" spc="-10" dirty="0">
                <a:latin typeface="Calibri"/>
                <a:cs typeface="Calibri"/>
              </a:rPr>
              <a:t>tweets/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Variety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Types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  <a:tab pos="2755900" algn="l"/>
              </a:tabLst>
            </a:pPr>
            <a:r>
              <a:rPr sz="2400" spc="-10" dirty="0">
                <a:latin typeface="Calibri"/>
                <a:cs typeface="Calibri"/>
              </a:rPr>
              <a:t>Structured	</a:t>
            </a:r>
            <a:r>
              <a:rPr sz="2400" dirty="0">
                <a:latin typeface="Calibri"/>
                <a:cs typeface="Calibri"/>
              </a:rPr>
              <a:t>| </a:t>
            </a:r>
            <a:r>
              <a:rPr sz="2400" spc="-10" dirty="0">
                <a:latin typeface="Calibri"/>
                <a:cs typeface="Calibri"/>
              </a:rPr>
              <a:t>Structure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Schema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Semi </a:t>
            </a:r>
            <a:r>
              <a:rPr sz="2400" spc="-10" dirty="0">
                <a:latin typeface="Calibri"/>
                <a:cs typeface="Calibri"/>
              </a:rPr>
              <a:t>structured </a:t>
            </a:r>
            <a:r>
              <a:rPr sz="2400" dirty="0">
                <a:latin typeface="Calibri"/>
                <a:cs typeface="Calibri"/>
              </a:rPr>
              <a:t>| </a:t>
            </a:r>
            <a:r>
              <a:rPr sz="2400" spc="-10" dirty="0">
                <a:latin typeface="Calibri"/>
                <a:cs typeface="Calibri"/>
              </a:rPr>
              <a:t>Structure </a:t>
            </a:r>
            <a:r>
              <a:rPr sz="2400" dirty="0">
                <a:latin typeface="Calibri"/>
                <a:cs typeface="Calibri"/>
              </a:rPr>
              <a:t>+ No</a:t>
            </a:r>
            <a:r>
              <a:rPr sz="2400" spc="-3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Schema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  <a:tab pos="2755900" algn="l"/>
              </a:tabLst>
            </a:pPr>
            <a:r>
              <a:rPr sz="2400" spc="-10" dirty="0">
                <a:latin typeface="Calibri"/>
                <a:cs typeface="Calibri"/>
              </a:rPr>
              <a:t>Unstructured	</a:t>
            </a:r>
            <a:r>
              <a:rPr sz="2400" dirty="0">
                <a:latin typeface="Calibri"/>
                <a:cs typeface="Calibri"/>
              </a:rPr>
              <a:t>| No </a:t>
            </a:r>
            <a:r>
              <a:rPr sz="2400" spc="-10" dirty="0">
                <a:latin typeface="Calibri"/>
                <a:cs typeface="Calibri"/>
              </a:rPr>
              <a:t>structure </a:t>
            </a:r>
            <a:r>
              <a:rPr sz="2400" dirty="0">
                <a:latin typeface="Calibri"/>
                <a:cs typeface="Calibri"/>
              </a:rPr>
              <a:t>+ No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Schema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Veracity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Inconsistency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latin typeface="Calibri"/>
                <a:cs typeface="Calibri"/>
              </a:rPr>
              <a:t>Value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Outcome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5624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0" dirty="0">
                <a:latin typeface="Calibri Light"/>
                <a:cs typeface="Calibri Light"/>
              </a:rPr>
              <a:t>Types </a:t>
            </a:r>
            <a:r>
              <a:rPr sz="4400" b="0" spc="-5" dirty="0">
                <a:latin typeface="Calibri Light"/>
                <a:cs typeface="Calibri Light"/>
              </a:rPr>
              <a:t>of</a:t>
            </a:r>
            <a:r>
              <a:rPr sz="4400" b="0" spc="25" dirty="0">
                <a:latin typeface="Calibri Light"/>
                <a:cs typeface="Calibri Light"/>
              </a:rPr>
              <a:t> </a:t>
            </a:r>
            <a:r>
              <a:rPr sz="4400" b="0" spc="-45" dirty="0">
                <a:latin typeface="Calibri Light"/>
                <a:cs typeface="Calibri Light"/>
              </a:rPr>
              <a:t>Transformations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18011" y="6463538"/>
            <a:ext cx="256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250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133731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Nar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w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Wide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1589" y="1540002"/>
            <a:ext cx="938022" cy="866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1589" y="1540002"/>
            <a:ext cx="938530" cy="866775"/>
          </a:xfrm>
          <a:custGeom>
            <a:avLst/>
            <a:gdLst/>
            <a:ahLst/>
            <a:cxnLst/>
            <a:rect l="l" t="t" r="r" b="b"/>
            <a:pathLst>
              <a:path w="938530" h="866775">
                <a:moveTo>
                  <a:pt x="0" y="433197"/>
                </a:moveTo>
                <a:lnTo>
                  <a:pt x="2751" y="385991"/>
                </a:lnTo>
                <a:lnTo>
                  <a:pt x="10815" y="340260"/>
                </a:lnTo>
                <a:lnTo>
                  <a:pt x="23905" y="296265"/>
                </a:lnTo>
                <a:lnTo>
                  <a:pt x="41736" y="254272"/>
                </a:lnTo>
                <a:lnTo>
                  <a:pt x="64022" y="214545"/>
                </a:lnTo>
                <a:lnTo>
                  <a:pt x="90476" y="177347"/>
                </a:lnTo>
                <a:lnTo>
                  <a:pt x="120814" y="142944"/>
                </a:lnTo>
                <a:lnTo>
                  <a:pt x="154749" y="111599"/>
                </a:lnTo>
                <a:lnTo>
                  <a:pt x="191996" y="83576"/>
                </a:lnTo>
                <a:lnTo>
                  <a:pt x="232268" y="59139"/>
                </a:lnTo>
                <a:lnTo>
                  <a:pt x="275281" y="38553"/>
                </a:lnTo>
                <a:lnTo>
                  <a:pt x="320747" y="22082"/>
                </a:lnTo>
                <a:lnTo>
                  <a:pt x="368381" y="9990"/>
                </a:lnTo>
                <a:lnTo>
                  <a:pt x="417897" y="2541"/>
                </a:lnTo>
                <a:lnTo>
                  <a:pt x="469010" y="0"/>
                </a:lnTo>
                <a:lnTo>
                  <a:pt x="520124" y="2541"/>
                </a:lnTo>
                <a:lnTo>
                  <a:pt x="569640" y="9990"/>
                </a:lnTo>
                <a:lnTo>
                  <a:pt x="617274" y="22082"/>
                </a:lnTo>
                <a:lnTo>
                  <a:pt x="662740" y="38553"/>
                </a:lnTo>
                <a:lnTo>
                  <a:pt x="705753" y="59139"/>
                </a:lnTo>
                <a:lnTo>
                  <a:pt x="746025" y="83576"/>
                </a:lnTo>
                <a:lnTo>
                  <a:pt x="783272" y="111599"/>
                </a:lnTo>
                <a:lnTo>
                  <a:pt x="817207" y="142944"/>
                </a:lnTo>
                <a:lnTo>
                  <a:pt x="847545" y="177347"/>
                </a:lnTo>
                <a:lnTo>
                  <a:pt x="873999" y="214545"/>
                </a:lnTo>
                <a:lnTo>
                  <a:pt x="896285" y="254272"/>
                </a:lnTo>
                <a:lnTo>
                  <a:pt x="914116" y="296265"/>
                </a:lnTo>
                <a:lnTo>
                  <a:pt x="927206" y="340260"/>
                </a:lnTo>
                <a:lnTo>
                  <a:pt x="935270" y="385991"/>
                </a:lnTo>
                <a:lnTo>
                  <a:pt x="938022" y="433197"/>
                </a:lnTo>
                <a:lnTo>
                  <a:pt x="935270" y="480402"/>
                </a:lnTo>
                <a:lnTo>
                  <a:pt x="927206" y="526133"/>
                </a:lnTo>
                <a:lnTo>
                  <a:pt x="914116" y="570128"/>
                </a:lnTo>
                <a:lnTo>
                  <a:pt x="896285" y="612121"/>
                </a:lnTo>
                <a:lnTo>
                  <a:pt x="873999" y="651848"/>
                </a:lnTo>
                <a:lnTo>
                  <a:pt x="847545" y="689046"/>
                </a:lnTo>
                <a:lnTo>
                  <a:pt x="817207" y="723449"/>
                </a:lnTo>
                <a:lnTo>
                  <a:pt x="783272" y="754794"/>
                </a:lnTo>
                <a:lnTo>
                  <a:pt x="746025" y="782817"/>
                </a:lnTo>
                <a:lnTo>
                  <a:pt x="705753" y="807254"/>
                </a:lnTo>
                <a:lnTo>
                  <a:pt x="662740" y="827840"/>
                </a:lnTo>
                <a:lnTo>
                  <a:pt x="617274" y="844311"/>
                </a:lnTo>
                <a:lnTo>
                  <a:pt x="569640" y="856403"/>
                </a:lnTo>
                <a:lnTo>
                  <a:pt x="520124" y="863852"/>
                </a:lnTo>
                <a:lnTo>
                  <a:pt x="469010" y="866394"/>
                </a:lnTo>
                <a:lnTo>
                  <a:pt x="417897" y="863852"/>
                </a:lnTo>
                <a:lnTo>
                  <a:pt x="368381" y="856403"/>
                </a:lnTo>
                <a:lnTo>
                  <a:pt x="320747" y="844311"/>
                </a:lnTo>
                <a:lnTo>
                  <a:pt x="275281" y="827840"/>
                </a:lnTo>
                <a:lnTo>
                  <a:pt x="232268" y="807254"/>
                </a:lnTo>
                <a:lnTo>
                  <a:pt x="191996" y="782817"/>
                </a:lnTo>
                <a:lnTo>
                  <a:pt x="154749" y="754794"/>
                </a:lnTo>
                <a:lnTo>
                  <a:pt x="120814" y="723449"/>
                </a:lnTo>
                <a:lnTo>
                  <a:pt x="90476" y="689046"/>
                </a:lnTo>
                <a:lnTo>
                  <a:pt x="64022" y="651848"/>
                </a:lnTo>
                <a:lnTo>
                  <a:pt x="41736" y="612121"/>
                </a:lnTo>
                <a:lnTo>
                  <a:pt x="23905" y="570128"/>
                </a:lnTo>
                <a:lnTo>
                  <a:pt x="10815" y="526133"/>
                </a:lnTo>
                <a:lnTo>
                  <a:pt x="2751" y="480402"/>
                </a:lnTo>
                <a:lnTo>
                  <a:pt x="0" y="43319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8004" y="1540002"/>
            <a:ext cx="938783" cy="866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18004" y="1540002"/>
            <a:ext cx="939165" cy="866775"/>
          </a:xfrm>
          <a:custGeom>
            <a:avLst/>
            <a:gdLst/>
            <a:ahLst/>
            <a:cxnLst/>
            <a:rect l="l" t="t" r="r" b="b"/>
            <a:pathLst>
              <a:path w="939164" h="866775">
                <a:moveTo>
                  <a:pt x="0" y="433197"/>
                </a:moveTo>
                <a:lnTo>
                  <a:pt x="2754" y="385991"/>
                </a:lnTo>
                <a:lnTo>
                  <a:pt x="10827" y="340260"/>
                </a:lnTo>
                <a:lnTo>
                  <a:pt x="23932" y="296265"/>
                </a:lnTo>
                <a:lnTo>
                  <a:pt x="41783" y="254272"/>
                </a:lnTo>
                <a:lnTo>
                  <a:pt x="64092" y="214545"/>
                </a:lnTo>
                <a:lnTo>
                  <a:pt x="90574" y="177347"/>
                </a:lnTo>
                <a:lnTo>
                  <a:pt x="120941" y="142944"/>
                </a:lnTo>
                <a:lnTo>
                  <a:pt x="154908" y="111599"/>
                </a:lnTo>
                <a:lnTo>
                  <a:pt x="192188" y="83576"/>
                </a:lnTo>
                <a:lnTo>
                  <a:pt x="232494" y="59139"/>
                </a:lnTo>
                <a:lnTo>
                  <a:pt x="275540" y="38553"/>
                </a:lnTo>
                <a:lnTo>
                  <a:pt x="321039" y="22082"/>
                </a:lnTo>
                <a:lnTo>
                  <a:pt x="368705" y="9990"/>
                </a:lnTo>
                <a:lnTo>
                  <a:pt x="418251" y="2541"/>
                </a:lnTo>
                <a:lnTo>
                  <a:pt x="469391" y="0"/>
                </a:lnTo>
                <a:lnTo>
                  <a:pt x="520532" y="2541"/>
                </a:lnTo>
                <a:lnTo>
                  <a:pt x="570078" y="9990"/>
                </a:lnTo>
                <a:lnTo>
                  <a:pt x="617744" y="22082"/>
                </a:lnTo>
                <a:lnTo>
                  <a:pt x="663243" y="38553"/>
                </a:lnTo>
                <a:lnTo>
                  <a:pt x="706289" y="59139"/>
                </a:lnTo>
                <a:lnTo>
                  <a:pt x="746595" y="83576"/>
                </a:lnTo>
                <a:lnTo>
                  <a:pt x="783875" y="111599"/>
                </a:lnTo>
                <a:lnTo>
                  <a:pt x="817842" y="142944"/>
                </a:lnTo>
                <a:lnTo>
                  <a:pt x="848209" y="177347"/>
                </a:lnTo>
                <a:lnTo>
                  <a:pt x="874691" y="214545"/>
                </a:lnTo>
                <a:lnTo>
                  <a:pt x="897000" y="254272"/>
                </a:lnTo>
                <a:lnTo>
                  <a:pt x="914851" y="296265"/>
                </a:lnTo>
                <a:lnTo>
                  <a:pt x="927956" y="340260"/>
                </a:lnTo>
                <a:lnTo>
                  <a:pt x="936029" y="385991"/>
                </a:lnTo>
                <a:lnTo>
                  <a:pt x="938783" y="433197"/>
                </a:lnTo>
                <a:lnTo>
                  <a:pt x="936029" y="480402"/>
                </a:lnTo>
                <a:lnTo>
                  <a:pt x="927956" y="526133"/>
                </a:lnTo>
                <a:lnTo>
                  <a:pt x="914851" y="570128"/>
                </a:lnTo>
                <a:lnTo>
                  <a:pt x="897000" y="612121"/>
                </a:lnTo>
                <a:lnTo>
                  <a:pt x="874691" y="651848"/>
                </a:lnTo>
                <a:lnTo>
                  <a:pt x="848209" y="689046"/>
                </a:lnTo>
                <a:lnTo>
                  <a:pt x="817842" y="723449"/>
                </a:lnTo>
                <a:lnTo>
                  <a:pt x="783875" y="754794"/>
                </a:lnTo>
                <a:lnTo>
                  <a:pt x="746595" y="782817"/>
                </a:lnTo>
                <a:lnTo>
                  <a:pt x="706289" y="807254"/>
                </a:lnTo>
                <a:lnTo>
                  <a:pt x="663243" y="827840"/>
                </a:lnTo>
                <a:lnTo>
                  <a:pt x="617744" y="844311"/>
                </a:lnTo>
                <a:lnTo>
                  <a:pt x="570078" y="856403"/>
                </a:lnTo>
                <a:lnTo>
                  <a:pt x="520532" y="863852"/>
                </a:lnTo>
                <a:lnTo>
                  <a:pt x="469391" y="866394"/>
                </a:lnTo>
                <a:lnTo>
                  <a:pt x="418251" y="863852"/>
                </a:lnTo>
                <a:lnTo>
                  <a:pt x="368705" y="856403"/>
                </a:lnTo>
                <a:lnTo>
                  <a:pt x="321039" y="844311"/>
                </a:lnTo>
                <a:lnTo>
                  <a:pt x="275540" y="827840"/>
                </a:lnTo>
                <a:lnTo>
                  <a:pt x="232494" y="807254"/>
                </a:lnTo>
                <a:lnTo>
                  <a:pt x="192188" y="782817"/>
                </a:lnTo>
                <a:lnTo>
                  <a:pt x="154908" y="754794"/>
                </a:lnTo>
                <a:lnTo>
                  <a:pt x="120941" y="723449"/>
                </a:lnTo>
                <a:lnTo>
                  <a:pt x="90574" y="689046"/>
                </a:lnTo>
                <a:lnTo>
                  <a:pt x="64092" y="651848"/>
                </a:lnTo>
                <a:lnTo>
                  <a:pt x="41783" y="612121"/>
                </a:lnTo>
                <a:lnTo>
                  <a:pt x="23932" y="570128"/>
                </a:lnTo>
                <a:lnTo>
                  <a:pt x="10827" y="526133"/>
                </a:lnTo>
                <a:lnTo>
                  <a:pt x="2754" y="480402"/>
                </a:lnTo>
                <a:lnTo>
                  <a:pt x="0" y="43319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44417" y="1540002"/>
            <a:ext cx="938784" cy="866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4417" y="1540002"/>
            <a:ext cx="939165" cy="866775"/>
          </a:xfrm>
          <a:custGeom>
            <a:avLst/>
            <a:gdLst/>
            <a:ahLst/>
            <a:cxnLst/>
            <a:rect l="l" t="t" r="r" b="b"/>
            <a:pathLst>
              <a:path w="939164" h="866775">
                <a:moveTo>
                  <a:pt x="0" y="433197"/>
                </a:moveTo>
                <a:lnTo>
                  <a:pt x="2754" y="385991"/>
                </a:lnTo>
                <a:lnTo>
                  <a:pt x="10827" y="340260"/>
                </a:lnTo>
                <a:lnTo>
                  <a:pt x="23932" y="296265"/>
                </a:lnTo>
                <a:lnTo>
                  <a:pt x="41783" y="254272"/>
                </a:lnTo>
                <a:lnTo>
                  <a:pt x="64092" y="214545"/>
                </a:lnTo>
                <a:lnTo>
                  <a:pt x="90574" y="177347"/>
                </a:lnTo>
                <a:lnTo>
                  <a:pt x="120941" y="142944"/>
                </a:lnTo>
                <a:lnTo>
                  <a:pt x="154908" y="111599"/>
                </a:lnTo>
                <a:lnTo>
                  <a:pt x="192188" y="83576"/>
                </a:lnTo>
                <a:lnTo>
                  <a:pt x="232494" y="59139"/>
                </a:lnTo>
                <a:lnTo>
                  <a:pt x="275540" y="38553"/>
                </a:lnTo>
                <a:lnTo>
                  <a:pt x="321039" y="22082"/>
                </a:lnTo>
                <a:lnTo>
                  <a:pt x="368705" y="9990"/>
                </a:lnTo>
                <a:lnTo>
                  <a:pt x="418251" y="2541"/>
                </a:lnTo>
                <a:lnTo>
                  <a:pt x="469392" y="0"/>
                </a:lnTo>
                <a:lnTo>
                  <a:pt x="520532" y="2541"/>
                </a:lnTo>
                <a:lnTo>
                  <a:pt x="570078" y="9990"/>
                </a:lnTo>
                <a:lnTo>
                  <a:pt x="617744" y="22082"/>
                </a:lnTo>
                <a:lnTo>
                  <a:pt x="663243" y="38553"/>
                </a:lnTo>
                <a:lnTo>
                  <a:pt x="706289" y="59139"/>
                </a:lnTo>
                <a:lnTo>
                  <a:pt x="746595" y="83576"/>
                </a:lnTo>
                <a:lnTo>
                  <a:pt x="783875" y="111599"/>
                </a:lnTo>
                <a:lnTo>
                  <a:pt x="817842" y="142944"/>
                </a:lnTo>
                <a:lnTo>
                  <a:pt x="848209" y="177347"/>
                </a:lnTo>
                <a:lnTo>
                  <a:pt x="874691" y="214545"/>
                </a:lnTo>
                <a:lnTo>
                  <a:pt x="897000" y="254272"/>
                </a:lnTo>
                <a:lnTo>
                  <a:pt x="914851" y="296265"/>
                </a:lnTo>
                <a:lnTo>
                  <a:pt x="927956" y="340260"/>
                </a:lnTo>
                <a:lnTo>
                  <a:pt x="936029" y="385991"/>
                </a:lnTo>
                <a:lnTo>
                  <a:pt x="938784" y="433197"/>
                </a:lnTo>
                <a:lnTo>
                  <a:pt x="936029" y="480402"/>
                </a:lnTo>
                <a:lnTo>
                  <a:pt x="927956" y="526133"/>
                </a:lnTo>
                <a:lnTo>
                  <a:pt x="914851" y="570128"/>
                </a:lnTo>
                <a:lnTo>
                  <a:pt x="897000" y="612121"/>
                </a:lnTo>
                <a:lnTo>
                  <a:pt x="874691" y="651848"/>
                </a:lnTo>
                <a:lnTo>
                  <a:pt x="848209" y="689046"/>
                </a:lnTo>
                <a:lnTo>
                  <a:pt x="817842" y="723449"/>
                </a:lnTo>
                <a:lnTo>
                  <a:pt x="783875" y="754794"/>
                </a:lnTo>
                <a:lnTo>
                  <a:pt x="746595" y="782817"/>
                </a:lnTo>
                <a:lnTo>
                  <a:pt x="706289" y="807254"/>
                </a:lnTo>
                <a:lnTo>
                  <a:pt x="663243" y="827840"/>
                </a:lnTo>
                <a:lnTo>
                  <a:pt x="617744" y="844311"/>
                </a:lnTo>
                <a:lnTo>
                  <a:pt x="570078" y="856403"/>
                </a:lnTo>
                <a:lnTo>
                  <a:pt x="520532" y="863852"/>
                </a:lnTo>
                <a:lnTo>
                  <a:pt x="469392" y="866394"/>
                </a:lnTo>
                <a:lnTo>
                  <a:pt x="418251" y="863852"/>
                </a:lnTo>
                <a:lnTo>
                  <a:pt x="368705" y="856403"/>
                </a:lnTo>
                <a:lnTo>
                  <a:pt x="321039" y="844311"/>
                </a:lnTo>
                <a:lnTo>
                  <a:pt x="275540" y="827840"/>
                </a:lnTo>
                <a:lnTo>
                  <a:pt x="232494" y="807254"/>
                </a:lnTo>
                <a:lnTo>
                  <a:pt x="192188" y="782817"/>
                </a:lnTo>
                <a:lnTo>
                  <a:pt x="154908" y="754794"/>
                </a:lnTo>
                <a:lnTo>
                  <a:pt x="120941" y="723449"/>
                </a:lnTo>
                <a:lnTo>
                  <a:pt x="90574" y="689046"/>
                </a:lnTo>
                <a:lnTo>
                  <a:pt x="64092" y="651848"/>
                </a:lnTo>
                <a:lnTo>
                  <a:pt x="41783" y="612121"/>
                </a:lnTo>
                <a:lnTo>
                  <a:pt x="23932" y="570128"/>
                </a:lnTo>
                <a:lnTo>
                  <a:pt x="10827" y="526133"/>
                </a:lnTo>
                <a:lnTo>
                  <a:pt x="2754" y="480402"/>
                </a:lnTo>
                <a:lnTo>
                  <a:pt x="0" y="43319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71594" y="1540002"/>
            <a:ext cx="938021" cy="866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71594" y="1540002"/>
            <a:ext cx="938530" cy="866775"/>
          </a:xfrm>
          <a:custGeom>
            <a:avLst/>
            <a:gdLst/>
            <a:ahLst/>
            <a:cxnLst/>
            <a:rect l="l" t="t" r="r" b="b"/>
            <a:pathLst>
              <a:path w="938529" h="866775">
                <a:moveTo>
                  <a:pt x="0" y="433197"/>
                </a:moveTo>
                <a:lnTo>
                  <a:pt x="2751" y="385991"/>
                </a:lnTo>
                <a:lnTo>
                  <a:pt x="10815" y="340260"/>
                </a:lnTo>
                <a:lnTo>
                  <a:pt x="23905" y="296265"/>
                </a:lnTo>
                <a:lnTo>
                  <a:pt x="41736" y="254272"/>
                </a:lnTo>
                <a:lnTo>
                  <a:pt x="64022" y="214545"/>
                </a:lnTo>
                <a:lnTo>
                  <a:pt x="90476" y="177347"/>
                </a:lnTo>
                <a:lnTo>
                  <a:pt x="120814" y="142944"/>
                </a:lnTo>
                <a:lnTo>
                  <a:pt x="154749" y="111599"/>
                </a:lnTo>
                <a:lnTo>
                  <a:pt x="191996" y="83576"/>
                </a:lnTo>
                <a:lnTo>
                  <a:pt x="232268" y="59139"/>
                </a:lnTo>
                <a:lnTo>
                  <a:pt x="275281" y="38553"/>
                </a:lnTo>
                <a:lnTo>
                  <a:pt x="320747" y="22082"/>
                </a:lnTo>
                <a:lnTo>
                  <a:pt x="368381" y="9990"/>
                </a:lnTo>
                <a:lnTo>
                  <a:pt x="417897" y="2541"/>
                </a:lnTo>
                <a:lnTo>
                  <a:pt x="469010" y="0"/>
                </a:lnTo>
                <a:lnTo>
                  <a:pt x="520124" y="2541"/>
                </a:lnTo>
                <a:lnTo>
                  <a:pt x="569640" y="9990"/>
                </a:lnTo>
                <a:lnTo>
                  <a:pt x="617274" y="22082"/>
                </a:lnTo>
                <a:lnTo>
                  <a:pt x="662740" y="38553"/>
                </a:lnTo>
                <a:lnTo>
                  <a:pt x="705753" y="59139"/>
                </a:lnTo>
                <a:lnTo>
                  <a:pt x="746025" y="83576"/>
                </a:lnTo>
                <a:lnTo>
                  <a:pt x="783272" y="111599"/>
                </a:lnTo>
                <a:lnTo>
                  <a:pt x="817207" y="142944"/>
                </a:lnTo>
                <a:lnTo>
                  <a:pt x="847545" y="177347"/>
                </a:lnTo>
                <a:lnTo>
                  <a:pt x="873999" y="214545"/>
                </a:lnTo>
                <a:lnTo>
                  <a:pt x="896285" y="254272"/>
                </a:lnTo>
                <a:lnTo>
                  <a:pt x="914116" y="296265"/>
                </a:lnTo>
                <a:lnTo>
                  <a:pt x="927206" y="340260"/>
                </a:lnTo>
                <a:lnTo>
                  <a:pt x="935270" y="385991"/>
                </a:lnTo>
                <a:lnTo>
                  <a:pt x="938021" y="433197"/>
                </a:lnTo>
                <a:lnTo>
                  <a:pt x="935270" y="480402"/>
                </a:lnTo>
                <a:lnTo>
                  <a:pt x="927206" y="526133"/>
                </a:lnTo>
                <a:lnTo>
                  <a:pt x="914116" y="570128"/>
                </a:lnTo>
                <a:lnTo>
                  <a:pt x="896285" y="612121"/>
                </a:lnTo>
                <a:lnTo>
                  <a:pt x="873999" y="651848"/>
                </a:lnTo>
                <a:lnTo>
                  <a:pt x="847545" y="689046"/>
                </a:lnTo>
                <a:lnTo>
                  <a:pt x="817207" y="723449"/>
                </a:lnTo>
                <a:lnTo>
                  <a:pt x="783272" y="754794"/>
                </a:lnTo>
                <a:lnTo>
                  <a:pt x="746025" y="782817"/>
                </a:lnTo>
                <a:lnTo>
                  <a:pt x="705753" y="807254"/>
                </a:lnTo>
                <a:lnTo>
                  <a:pt x="662740" y="827840"/>
                </a:lnTo>
                <a:lnTo>
                  <a:pt x="617274" y="844311"/>
                </a:lnTo>
                <a:lnTo>
                  <a:pt x="569640" y="856403"/>
                </a:lnTo>
                <a:lnTo>
                  <a:pt x="520124" y="863852"/>
                </a:lnTo>
                <a:lnTo>
                  <a:pt x="469010" y="866394"/>
                </a:lnTo>
                <a:lnTo>
                  <a:pt x="417897" y="863852"/>
                </a:lnTo>
                <a:lnTo>
                  <a:pt x="368381" y="856403"/>
                </a:lnTo>
                <a:lnTo>
                  <a:pt x="320747" y="844311"/>
                </a:lnTo>
                <a:lnTo>
                  <a:pt x="275281" y="827840"/>
                </a:lnTo>
                <a:lnTo>
                  <a:pt x="232268" y="807254"/>
                </a:lnTo>
                <a:lnTo>
                  <a:pt x="191996" y="782817"/>
                </a:lnTo>
                <a:lnTo>
                  <a:pt x="154749" y="754794"/>
                </a:lnTo>
                <a:lnTo>
                  <a:pt x="120814" y="723449"/>
                </a:lnTo>
                <a:lnTo>
                  <a:pt x="90476" y="689046"/>
                </a:lnTo>
                <a:lnTo>
                  <a:pt x="64022" y="651848"/>
                </a:lnTo>
                <a:lnTo>
                  <a:pt x="41736" y="612121"/>
                </a:lnTo>
                <a:lnTo>
                  <a:pt x="23905" y="570128"/>
                </a:lnTo>
                <a:lnTo>
                  <a:pt x="10815" y="526133"/>
                </a:lnTo>
                <a:lnTo>
                  <a:pt x="2751" y="480402"/>
                </a:lnTo>
                <a:lnTo>
                  <a:pt x="0" y="43319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98008" y="1540002"/>
            <a:ext cx="938783" cy="8663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8008" y="1540002"/>
            <a:ext cx="939165" cy="866775"/>
          </a:xfrm>
          <a:custGeom>
            <a:avLst/>
            <a:gdLst/>
            <a:ahLst/>
            <a:cxnLst/>
            <a:rect l="l" t="t" r="r" b="b"/>
            <a:pathLst>
              <a:path w="939164" h="866775">
                <a:moveTo>
                  <a:pt x="0" y="433197"/>
                </a:moveTo>
                <a:lnTo>
                  <a:pt x="2754" y="385991"/>
                </a:lnTo>
                <a:lnTo>
                  <a:pt x="10827" y="340260"/>
                </a:lnTo>
                <a:lnTo>
                  <a:pt x="23932" y="296265"/>
                </a:lnTo>
                <a:lnTo>
                  <a:pt x="41783" y="254272"/>
                </a:lnTo>
                <a:lnTo>
                  <a:pt x="64092" y="214545"/>
                </a:lnTo>
                <a:lnTo>
                  <a:pt x="90574" y="177347"/>
                </a:lnTo>
                <a:lnTo>
                  <a:pt x="120941" y="142944"/>
                </a:lnTo>
                <a:lnTo>
                  <a:pt x="154908" y="111599"/>
                </a:lnTo>
                <a:lnTo>
                  <a:pt x="192188" y="83576"/>
                </a:lnTo>
                <a:lnTo>
                  <a:pt x="232494" y="59139"/>
                </a:lnTo>
                <a:lnTo>
                  <a:pt x="275540" y="38553"/>
                </a:lnTo>
                <a:lnTo>
                  <a:pt x="321039" y="22082"/>
                </a:lnTo>
                <a:lnTo>
                  <a:pt x="368705" y="9990"/>
                </a:lnTo>
                <a:lnTo>
                  <a:pt x="418251" y="2541"/>
                </a:lnTo>
                <a:lnTo>
                  <a:pt x="469391" y="0"/>
                </a:lnTo>
                <a:lnTo>
                  <a:pt x="520532" y="2541"/>
                </a:lnTo>
                <a:lnTo>
                  <a:pt x="570078" y="9990"/>
                </a:lnTo>
                <a:lnTo>
                  <a:pt x="617744" y="22082"/>
                </a:lnTo>
                <a:lnTo>
                  <a:pt x="663243" y="38553"/>
                </a:lnTo>
                <a:lnTo>
                  <a:pt x="706289" y="59139"/>
                </a:lnTo>
                <a:lnTo>
                  <a:pt x="746595" y="83576"/>
                </a:lnTo>
                <a:lnTo>
                  <a:pt x="783875" y="111599"/>
                </a:lnTo>
                <a:lnTo>
                  <a:pt x="817842" y="142944"/>
                </a:lnTo>
                <a:lnTo>
                  <a:pt x="848209" y="177347"/>
                </a:lnTo>
                <a:lnTo>
                  <a:pt x="874691" y="214545"/>
                </a:lnTo>
                <a:lnTo>
                  <a:pt x="897000" y="254272"/>
                </a:lnTo>
                <a:lnTo>
                  <a:pt x="914851" y="296265"/>
                </a:lnTo>
                <a:lnTo>
                  <a:pt x="927956" y="340260"/>
                </a:lnTo>
                <a:lnTo>
                  <a:pt x="936029" y="385991"/>
                </a:lnTo>
                <a:lnTo>
                  <a:pt x="938783" y="433197"/>
                </a:lnTo>
                <a:lnTo>
                  <a:pt x="936029" y="480402"/>
                </a:lnTo>
                <a:lnTo>
                  <a:pt x="927956" y="526133"/>
                </a:lnTo>
                <a:lnTo>
                  <a:pt x="914851" y="570128"/>
                </a:lnTo>
                <a:lnTo>
                  <a:pt x="897000" y="612121"/>
                </a:lnTo>
                <a:lnTo>
                  <a:pt x="874691" y="651848"/>
                </a:lnTo>
                <a:lnTo>
                  <a:pt x="848209" y="689046"/>
                </a:lnTo>
                <a:lnTo>
                  <a:pt x="817842" y="723449"/>
                </a:lnTo>
                <a:lnTo>
                  <a:pt x="783875" y="754794"/>
                </a:lnTo>
                <a:lnTo>
                  <a:pt x="746595" y="782817"/>
                </a:lnTo>
                <a:lnTo>
                  <a:pt x="706289" y="807254"/>
                </a:lnTo>
                <a:lnTo>
                  <a:pt x="663243" y="827840"/>
                </a:lnTo>
                <a:lnTo>
                  <a:pt x="617744" y="844311"/>
                </a:lnTo>
                <a:lnTo>
                  <a:pt x="570078" y="856403"/>
                </a:lnTo>
                <a:lnTo>
                  <a:pt x="520532" y="863852"/>
                </a:lnTo>
                <a:lnTo>
                  <a:pt x="469391" y="866394"/>
                </a:lnTo>
                <a:lnTo>
                  <a:pt x="418251" y="863852"/>
                </a:lnTo>
                <a:lnTo>
                  <a:pt x="368705" y="856403"/>
                </a:lnTo>
                <a:lnTo>
                  <a:pt x="321039" y="844311"/>
                </a:lnTo>
                <a:lnTo>
                  <a:pt x="275540" y="827840"/>
                </a:lnTo>
                <a:lnTo>
                  <a:pt x="232494" y="807254"/>
                </a:lnTo>
                <a:lnTo>
                  <a:pt x="192188" y="782817"/>
                </a:lnTo>
                <a:lnTo>
                  <a:pt x="154908" y="754794"/>
                </a:lnTo>
                <a:lnTo>
                  <a:pt x="120941" y="723449"/>
                </a:lnTo>
                <a:lnTo>
                  <a:pt x="90574" y="689046"/>
                </a:lnTo>
                <a:lnTo>
                  <a:pt x="64092" y="651848"/>
                </a:lnTo>
                <a:lnTo>
                  <a:pt x="41783" y="612121"/>
                </a:lnTo>
                <a:lnTo>
                  <a:pt x="23932" y="570128"/>
                </a:lnTo>
                <a:lnTo>
                  <a:pt x="10827" y="526133"/>
                </a:lnTo>
                <a:lnTo>
                  <a:pt x="2754" y="480402"/>
                </a:lnTo>
                <a:lnTo>
                  <a:pt x="0" y="43319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25184" y="1540002"/>
            <a:ext cx="938021" cy="866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25184" y="1540002"/>
            <a:ext cx="938530" cy="866775"/>
          </a:xfrm>
          <a:custGeom>
            <a:avLst/>
            <a:gdLst/>
            <a:ahLst/>
            <a:cxnLst/>
            <a:rect l="l" t="t" r="r" b="b"/>
            <a:pathLst>
              <a:path w="938529" h="866775">
                <a:moveTo>
                  <a:pt x="0" y="433197"/>
                </a:moveTo>
                <a:lnTo>
                  <a:pt x="2751" y="385991"/>
                </a:lnTo>
                <a:lnTo>
                  <a:pt x="10815" y="340260"/>
                </a:lnTo>
                <a:lnTo>
                  <a:pt x="23905" y="296265"/>
                </a:lnTo>
                <a:lnTo>
                  <a:pt x="41736" y="254272"/>
                </a:lnTo>
                <a:lnTo>
                  <a:pt x="64022" y="214545"/>
                </a:lnTo>
                <a:lnTo>
                  <a:pt x="90476" y="177347"/>
                </a:lnTo>
                <a:lnTo>
                  <a:pt x="120814" y="142944"/>
                </a:lnTo>
                <a:lnTo>
                  <a:pt x="154749" y="111599"/>
                </a:lnTo>
                <a:lnTo>
                  <a:pt x="191996" y="83576"/>
                </a:lnTo>
                <a:lnTo>
                  <a:pt x="232268" y="59139"/>
                </a:lnTo>
                <a:lnTo>
                  <a:pt x="275281" y="38553"/>
                </a:lnTo>
                <a:lnTo>
                  <a:pt x="320747" y="22082"/>
                </a:lnTo>
                <a:lnTo>
                  <a:pt x="368381" y="9990"/>
                </a:lnTo>
                <a:lnTo>
                  <a:pt x="417897" y="2541"/>
                </a:lnTo>
                <a:lnTo>
                  <a:pt x="469011" y="0"/>
                </a:lnTo>
                <a:lnTo>
                  <a:pt x="520124" y="2541"/>
                </a:lnTo>
                <a:lnTo>
                  <a:pt x="569640" y="9990"/>
                </a:lnTo>
                <a:lnTo>
                  <a:pt x="617274" y="22082"/>
                </a:lnTo>
                <a:lnTo>
                  <a:pt x="662740" y="38553"/>
                </a:lnTo>
                <a:lnTo>
                  <a:pt x="705753" y="59139"/>
                </a:lnTo>
                <a:lnTo>
                  <a:pt x="746025" y="83576"/>
                </a:lnTo>
                <a:lnTo>
                  <a:pt x="783272" y="111599"/>
                </a:lnTo>
                <a:lnTo>
                  <a:pt x="817207" y="142944"/>
                </a:lnTo>
                <a:lnTo>
                  <a:pt x="847545" y="177347"/>
                </a:lnTo>
                <a:lnTo>
                  <a:pt x="873999" y="214545"/>
                </a:lnTo>
                <a:lnTo>
                  <a:pt x="896285" y="254272"/>
                </a:lnTo>
                <a:lnTo>
                  <a:pt x="914116" y="296265"/>
                </a:lnTo>
                <a:lnTo>
                  <a:pt x="927206" y="340260"/>
                </a:lnTo>
                <a:lnTo>
                  <a:pt x="935270" y="385991"/>
                </a:lnTo>
                <a:lnTo>
                  <a:pt x="938021" y="433197"/>
                </a:lnTo>
                <a:lnTo>
                  <a:pt x="935270" y="480402"/>
                </a:lnTo>
                <a:lnTo>
                  <a:pt x="927206" y="526133"/>
                </a:lnTo>
                <a:lnTo>
                  <a:pt x="914116" y="570128"/>
                </a:lnTo>
                <a:lnTo>
                  <a:pt x="896285" y="612121"/>
                </a:lnTo>
                <a:lnTo>
                  <a:pt x="873999" y="651848"/>
                </a:lnTo>
                <a:lnTo>
                  <a:pt x="847545" y="689046"/>
                </a:lnTo>
                <a:lnTo>
                  <a:pt x="817207" y="723449"/>
                </a:lnTo>
                <a:lnTo>
                  <a:pt x="783272" y="754794"/>
                </a:lnTo>
                <a:lnTo>
                  <a:pt x="746025" y="782817"/>
                </a:lnTo>
                <a:lnTo>
                  <a:pt x="705753" y="807254"/>
                </a:lnTo>
                <a:lnTo>
                  <a:pt x="662740" y="827840"/>
                </a:lnTo>
                <a:lnTo>
                  <a:pt x="617274" y="844311"/>
                </a:lnTo>
                <a:lnTo>
                  <a:pt x="569640" y="856403"/>
                </a:lnTo>
                <a:lnTo>
                  <a:pt x="520124" y="863852"/>
                </a:lnTo>
                <a:lnTo>
                  <a:pt x="469011" y="866394"/>
                </a:lnTo>
                <a:lnTo>
                  <a:pt x="417897" y="863852"/>
                </a:lnTo>
                <a:lnTo>
                  <a:pt x="368381" y="856403"/>
                </a:lnTo>
                <a:lnTo>
                  <a:pt x="320747" y="844311"/>
                </a:lnTo>
                <a:lnTo>
                  <a:pt x="275281" y="827840"/>
                </a:lnTo>
                <a:lnTo>
                  <a:pt x="232268" y="807254"/>
                </a:lnTo>
                <a:lnTo>
                  <a:pt x="191996" y="782817"/>
                </a:lnTo>
                <a:lnTo>
                  <a:pt x="154749" y="754794"/>
                </a:lnTo>
                <a:lnTo>
                  <a:pt x="120814" y="723449"/>
                </a:lnTo>
                <a:lnTo>
                  <a:pt x="90476" y="689046"/>
                </a:lnTo>
                <a:lnTo>
                  <a:pt x="64022" y="651848"/>
                </a:lnTo>
                <a:lnTo>
                  <a:pt x="41736" y="612121"/>
                </a:lnTo>
                <a:lnTo>
                  <a:pt x="23905" y="570128"/>
                </a:lnTo>
                <a:lnTo>
                  <a:pt x="10815" y="526133"/>
                </a:lnTo>
                <a:lnTo>
                  <a:pt x="2751" y="480402"/>
                </a:lnTo>
                <a:lnTo>
                  <a:pt x="0" y="43319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51597" y="1540002"/>
            <a:ext cx="938783" cy="866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51597" y="1540002"/>
            <a:ext cx="939165" cy="866775"/>
          </a:xfrm>
          <a:custGeom>
            <a:avLst/>
            <a:gdLst/>
            <a:ahLst/>
            <a:cxnLst/>
            <a:rect l="l" t="t" r="r" b="b"/>
            <a:pathLst>
              <a:path w="939165" h="866775">
                <a:moveTo>
                  <a:pt x="0" y="433197"/>
                </a:moveTo>
                <a:lnTo>
                  <a:pt x="2754" y="385991"/>
                </a:lnTo>
                <a:lnTo>
                  <a:pt x="10827" y="340260"/>
                </a:lnTo>
                <a:lnTo>
                  <a:pt x="23932" y="296265"/>
                </a:lnTo>
                <a:lnTo>
                  <a:pt x="41783" y="254272"/>
                </a:lnTo>
                <a:lnTo>
                  <a:pt x="64092" y="214545"/>
                </a:lnTo>
                <a:lnTo>
                  <a:pt x="90574" y="177347"/>
                </a:lnTo>
                <a:lnTo>
                  <a:pt x="120941" y="142944"/>
                </a:lnTo>
                <a:lnTo>
                  <a:pt x="154908" y="111599"/>
                </a:lnTo>
                <a:lnTo>
                  <a:pt x="192188" y="83576"/>
                </a:lnTo>
                <a:lnTo>
                  <a:pt x="232494" y="59139"/>
                </a:lnTo>
                <a:lnTo>
                  <a:pt x="275540" y="38553"/>
                </a:lnTo>
                <a:lnTo>
                  <a:pt x="321039" y="22082"/>
                </a:lnTo>
                <a:lnTo>
                  <a:pt x="368705" y="9990"/>
                </a:lnTo>
                <a:lnTo>
                  <a:pt x="418251" y="2541"/>
                </a:lnTo>
                <a:lnTo>
                  <a:pt x="469392" y="0"/>
                </a:lnTo>
                <a:lnTo>
                  <a:pt x="520532" y="2541"/>
                </a:lnTo>
                <a:lnTo>
                  <a:pt x="570078" y="9990"/>
                </a:lnTo>
                <a:lnTo>
                  <a:pt x="617744" y="22082"/>
                </a:lnTo>
                <a:lnTo>
                  <a:pt x="663243" y="38553"/>
                </a:lnTo>
                <a:lnTo>
                  <a:pt x="706289" y="59139"/>
                </a:lnTo>
                <a:lnTo>
                  <a:pt x="746595" y="83576"/>
                </a:lnTo>
                <a:lnTo>
                  <a:pt x="783875" y="111599"/>
                </a:lnTo>
                <a:lnTo>
                  <a:pt x="817842" y="142944"/>
                </a:lnTo>
                <a:lnTo>
                  <a:pt x="848209" y="177347"/>
                </a:lnTo>
                <a:lnTo>
                  <a:pt x="874691" y="214545"/>
                </a:lnTo>
                <a:lnTo>
                  <a:pt x="897000" y="254272"/>
                </a:lnTo>
                <a:lnTo>
                  <a:pt x="914851" y="296265"/>
                </a:lnTo>
                <a:lnTo>
                  <a:pt x="927956" y="340260"/>
                </a:lnTo>
                <a:lnTo>
                  <a:pt x="936029" y="385991"/>
                </a:lnTo>
                <a:lnTo>
                  <a:pt x="938783" y="433197"/>
                </a:lnTo>
                <a:lnTo>
                  <a:pt x="936029" y="480402"/>
                </a:lnTo>
                <a:lnTo>
                  <a:pt x="927956" y="526133"/>
                </a:lnTo>
                <a:lnTo>
                  <a:pt x="914851" y="570128"/>
                </a:lnTo>
                <a:lnTo>
                  <a:pt x="897000" y="612121"/>
                </a:lnTo>
                <a:lnTo>
                  <a:pt x="874691" y="651848"/>
                </a:lnTo>
                <a:lnTo>
                  <a:pt x="848209" y="689046"/>
                </a:lnTo>
                <a:lnTo>
                  <a:pt x="817842" y="723449"/>
                </a:lnTo>
                <a:lnTo>
                  <a:pt x="783875" y="754794"/>
                </a:lnTo>
                <a:lnTo>
                  <a:pt x="746595" y="782817"/>
                </a:lnTo>
                <a:lnTo>
                  <a:pt x="706289" y="807254"/>
                </a:lnTo>
                <a:lnTo>
                  <a:pt x="663243" y="827840"/>
                </a:lnTo>
                <a:lnTo>
                  <a:pt x="617744" y="844311"/>
                </a:lnTo>
                <a:lnTo>
                  <a:pt x="570078" y="856403"/>
                </a:lnTo>
                <a:lnTo>
                  <a:pt x="520532" y="863852"/>
                </a:lnTo>
                <a:lnTo>
                  <a:pt x="469392" y="866394"/>
                </a:lnTo>
                <a:lnTo>
                  <a:pt x="418251" y="863852"/>
                </a:lnTo>
                <a:lnTo>
                  <a:pt x="368705" y="856403"/>
                </a:lnTo>
                <a:lnTo>
                  <a:pt x="321039" y="844311"/>
                </a:lnTo>
                <a:lnTo>
                  <a:pt x="275540" y="827840"/>
                </a:lnTo>
                <a:lnTo>
                  <a:pt x="232494" y="807254"/>
                </a:lnTo>
                <a:lnTo>
                  <a:pt x="192188" y="782817"/>
                </a:lnTo>
                <a:lnTo>
                  <a:pt x="154908" y="754794"/>
                </a:lnTo>
                <a:lnTo>
                  <a:pt x="120941" y="723449"/>
                </a:lnTo>
                <a:lnTo>
                  <a:pt x="90574" y="689046"/>
                </a:lnTo>
                <a:lnTo>
                  <a:pt x="64092" y="651848"/>
                </a:lnTo>
                <a:lnTo>
                  <a:pt x="41783" y="612121"/>
                </a:lnTo>
                <a:lnTo>
                  <a:pt x="23932" y="570128"/>
                </a:lnTo>
                <a:lnTo>
                  <a:pt x="10827" y="526133"/>
                </a:lnTo>
                <a:lnTo>
                  <a:pt x="2754" y="480402"/>
                </a:lnTo>
                <a:lnTo>
                  <a:pt x="0" y="43319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78011" y="1540002"/>
            <a:ext cx="938784" cy="866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78011" y="1540002"/>
            <a:ext cx="939165" cy="866775"/>
          </a:xfrm>
          <a:custGeom>
            <a:avLst/>
            <a:gdLst/>
            <a:ahLst/>
            <a:cxnLst/>
            <a:rect l="l" t="t" r="r" b="b"/>
            <a:pathLst>
              <a:path w="939165" h="866775">
                <a:moveTo>
                  <a:pt x="0" y="433197"/>
                </a:moveTo>
                <a:lnTo>
                  <a:pt x="2754" y="385991"/>
                </a:lnTo>
                <a:lnTo>
                  <a:pt x="10827" y="340260"/>
                </a:lnTo>
                <a:lnTo>
                  <a:pt x="23932" y="296265"/>
                </a:lnTo>
                <a:lnTo>
                  <a:pt x="41783" y="254272"/>
                </a:lnTo>
                <a:lnTo>
                  <a:pt x="64092" y="214545"/>
                </a:lnTo>
                <a:lnTo>
                  <a:pt x="90574" y="177347"/>
                </a:lnTo>
                <a:lnTo>
                  <a:pt x="120941" y="142944"/>
                </a:lnTo>
                <a:lnTo>
                  <a:pt x="154908" y="111599"/>
                </a:lnTo>
                <a:lnTo>
                  <a:pt x="192188" y="83576"/>
                </a:lnTo>
                <a:lnTo>
                  <a:pt x="232494" y="59139"/>
                </a:lnTo>
                <a:lnTo>
                  <a:pt x="275540" y="38553"/>
                </a:lnTo>
                <a:lnTo>
                  <a:pt x="321039" y="22082"/>
                </a:lnTo>
                <a:lnTo>
                  <a:pt x="368705" y="9990"/>
                </a:lnTo>
                <a:lnTo>
                  <a:pt x="418251" y="2541"/>
                </a:lnTo>
                <a:lnTo>
                  <a:pt x="469392" y="0"/>
                </a:lnTo>
                <a:lnTo>
                  <a:pt x="520532" y="2541"/>
                </a:lnTo>
                <a:lnTo>
                  <a:pt x="570078" y="9990"/>
                </a:lnTo>
                <a:lnTo>
                  <a:pt x="617744" y="22082"/>
                </a:lnTo>
                <a:lnTo>
                  <a:pt x="663243" y="38553"/>
                </a:lnTo>
                <a:lnTo>
                  <a:pt x="706289" y="59139"/>
                </a:lnTo>
                <a:lnTo>
                  <a:pt x="746595" y="83576"/>
                </a:lnTo>
                <a:lnTo>
                  <a:pt x="783875" y="111599"/>
                </a:lnTo>
                <a:lnTo>
                  <a:pt x="817842" y="142944"/>
                </a:lnTo>
                <a:lnTo>
                  <a:pt x="848209" y="177347"/>
                </a:lnTo>
                <a:lnTo>
                  <a:pt x="874691" y="214545"/>
                </a:lnTo>
                <a:lnTo>
                  <a:pt x="897000" y="254272"/>
                </a:lnTo>
                <a:lnTo>
                  <a:pt x="914851" y="296265"/>
                </a:lnTo>
                <a:lnTo>
                  <a:pt x="927956" y="340260"/>
                </a:lnTo>
                <a:lnTo>
                  <a:pt x="936029" y="385991"/>
                </a:lnTo>
                <a:lnTo>
                  <a:pt x="938784" y="433197"/>
                </a:lnTo>
                <a:lnTo>
                  <a:pt x="936029" y="480402"/>
                </a:lnTo>
                <a:lnTo>
                  <a:pt x="927956" y="526133"/>
                </a:lnTo>
                <a:lnTo>
                  <a:pt x="914851" y="570128"/>
                </a:lnTo>
                <a:lnTo>
                  <a:pt x="897000" y="612121"/>
                </a:lnTo>
                <a:lnTo>
                  <a:pt x="874691" y="651848"/>
                </a:lnTo>
                <a:lnTo>
                  <a:pt x="848209" y="689046"/>
                </a:lnTo>
                <a:lnTo>
                  <a:pt x="817842" y="723449"/>
                </a:lnTo>
                <a:lnTo>
                  <a:pt x="783875" y="754794"/>
                </a:lnTo>
                <a:lnTo>
                  <a:pt x="746595" y="782817"/>
                </a:lnTo>
                <a:lnTo>
                  <a:pt x="706289" y="807254"/>
                </a:lnTo>
                <a:lnTo>
                  <a:pt x="663243" y="827840"/>
                </a:lnTo>
                <a:lnTo>
                  <a:pt x="617744" y="844311"/>
                </a:lnTo>
                <a:lnTo>
                  <a:pt x="570078" y="856403"/>
                </a:lnTo>
                <a:lnTo>
                  <a:pt x="520532" y="863852"/>
                </a:lnTo>
                <a:lnTo>
                  <a:pt x="469392" y="866394"/>
                </a:lnTo>
                <a:lnTo>
                  <a:pt x="418251" y="863852"/>
                </a:lnTo>
                <a:lnTo>
                  <a:pt x="368705" y="856403"/>
                </a:lnTo>
                <a:lnTo>
                  <a:pt x="321039" y="844311"/>
                </a:lnTo>
                <a:lnTo>
                  <a:pt x="275540" y="827840"/>
                </a:lnTo>
                <a:lnTo>
                  <a:pt x="232494" y="807254"/>
                </a:lnTo>
                <a:lnTo>
                  <a:pt x="192188" y="782817"/>
                </a:lnTo>
                <a:lnTo>
                  <a:pt x="154908" y="754794"/>
                </a:lnTo>
                <a:lnTo>
                  <a:pt x="120941" y="723449"/>
                </a:lnTo>
                <a:lnTo>
                  <a:pt x="90574" y="689046"/>
                </a:lnTo>
                <a:lnTo>
                  <a:pt x="64092" y="651848"/>
                </a:lnTo>
                <a:lnTo>
                  <a:pt x="41783" y="612121"/>
                </a:lnTo>
                <a:lnTo>
                  <a:pt x="23932" y="570128"/>
                </a:lnTo>
                <a:lnTo>
                  <a:pt x="10827" y="526133"/>
                </a:lnTo>
                <a:lnTo>
                  <a:pt x="2754" y="480402"/>
                </a:lnTo>
                <a:lnTo>
                  <a:pt x="0" y="43319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05188" y="1540002"/>
            <a:ext cx="938021" cy="866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05188" y="1540002"/>
            <a:ext cx="938530" cy="866775"/>
          </a:xfrm>
          <a:custGeom>
            <a:avLst/>
            <a:gdLst/>
            <a:ahLst/>
            <a:cxnLst/>
            <a:rect l="l" t="t" r="r" b="b"/>
            <a:pathLst>
              <a:path w="938529" h="866775">
                <a:moveTo>
                  <a:pt x="0" y="433197"/>
                </a:moveTo>
                <a:lnTo>
                  <a:pt x="2751" y="385991"/>
                </a:lnTo>
                <a:lnTo>
                  <a:pt x="10815" y="340260"/>
                </a:lnTo>
                <a:lnTo>
                  <a:pt x="23905" y="296265"/>
                </a:lnTo>
                <a:lnTo>
                  <a:pt x="41736" y="254272"/>
                </a:lnTo>
                <a:lnTo>
                  <a:pt x="64022" y="214545"/>
                </a:lnTo>
                <a:lnTo>
                  <a:pt x="90476" y="177347"/>
                </a:lnTo>
                <a:lnTo>
                  <a:pt x="120814" y="142944"/>
                </a:lnTo>
                <a:lnTo>
                  <a:pt x="154749" y="111599"/>
                </a:lnTo>
                <a:lnTo>
                  <a:pt x="191996" y="83576"/>
                </a:lnTo>
                <a:lnTo>
                  <a:pt x="232268" y="59139"/>
                </a:lnTo>
                <a:lnTo>
                  <a:pt x="275281" y="38553"/>
                </a:lnTo>
                <a:lnTo>
                  <a:pt x="320747" y="22082"/>
                </a:lnTo>
                <a:lnTo>
                  <a:pt x="368381" y="9990"/>
                </a:lnTo>
                <a:lnTo>
                  <a:pt x="417897" y="2541"/>
                </a:lnTo>
                <a:lnTo>
                  <a:pt x="469010" y="0"/>
                </a:lnTo>
                <a:lnTo>
                  <a:pt x="520124" y="2541"/>
                </a:lnTo>
                <a:lnTo>
                  <a:pt x="569640" y="9990"/>
                </a:lnTo>
                <a:lnTo>
                  <a:pt x="617274" y="22082"/>
                </a:lnTo>
                <a:lnTo>
                  <a:pt x="662740" y="38553"/>
                </a:lnTo>
                <a:lnTo>
                  <a:pt x="705753" y="59139"/>
                </a:lnTo>
                <a:lnTo>
                  <a:pt x="746025" y="83576"/>
                </a:lnTo>
                <a:lnTo>
                  <a:pt x="783272" y="111599"/>
                </a:lnTo>
                <a:lnTo>
                  <a:pt x="817207" y="142944"/>
                </a:lnTo>
                <a:lnTo>
                  <a:pt x="847545" y="177347"/>
                </a:lnTo>
                <a:lnTo>
                  <a:pt x="873999" y="214545"/>
                </a:lnTo>
                <a:lnTo>
                  <a:pt x="896285" y="254272"/>
                </a:lnTo>
                <a:lnTo>
                  <a:pt x="914116" y="296265"/>
                </a:lnTo>
                <a:lnTo>
                  <a:pt x="927206" y="340260"/>
                </a:lnTo>
                <a:lnTo>
                  <a:pt x="935270" y="385991"/>
                </a:lnTo>
                <a:lnTo>
                  <a:pt x="938021" y="433197"/>
                </a:lnTo>
                <a:lnTo>
                  <a:pt x="935270" y="480402"/>
                </a:lnTo>
                <a:lnTo>
                  <a:pt x="927206" y="526133"/>
                </a:lnTo>
                <a:lnTo>
                  <a:pt x="914116" y="570128"/>
                </a:lnTo>
                <a:lnTo>
                  <a:pt x="896285" y="612121"/>
                </a:lnTo>
                <a:lnTo>
                  <a:pt x="873999" y="651848"/>
                </a:lnTo>
                <a:lnTo>
                  <a:pt x="847545" y="689046"/>
                </a:lnTo>
                <a:lnTo>
                  <a:pt x="817207" y="723449"/>
                </a:lnTo>
                <a:lnTo>
                  <a:pt x="783272" y="754794"/>
                </a:lnTo>
                <a:lnTo>
                  <a:pt x="746025" y="782817"/>
                </a:lnTo>
                <a:lnTo>
                  <a:pt x="705753" y="807254"/>
                </a:lnTo>
                <a:lnTo>
                  <a:pt x="662740" y="827840"/>
                </a:lnTo>
                <a:lnTo>
                  <a:pt x="617274" y="844311"/>
                </a:lnTo>
                <a:lnTo>
                  <a:pt x="569640" y="856403"/>
                </a:lnTo>
                <a:lnTo>
                  <a:pt x="520124" y="863852"/>
                </a:lnTo>
                <a:lnTo>
                  <a:pt x="469010" y="866394"/>
                </a:lnTo>
                <a:lnTo>
                  <a:pt x="417897" y="863852"/>
                </a:lnTo>
                <a:lnTo>
                  <a:pt x="368381" y="856403"/>
                </a:lnTo>
                <a:lnTo>
                  <a:pt x="320747" y="844311"/>
                </a:lnTo>
                <a:lnTo>
                  <a:pt x="275281" y="827840"/>
                </a:lnTo>
                <a:lnTo>
                  <a:pt x="232268" y="807254"/>
                </a:lnTo>
                <a:lnTo>
                  <a:pt x="191996" y="782817"/>
                </a:lnTo>
                <a:lnTo>
                  <a:pt x="154749" y="754794"/>
                </a:lnTo>
                <a:lnTo>
                  <a:pt x="120814" y="723449"/>
                </a:lnTo>
                <a:lnTo>
                  <a:pt x="90476" y="689046"/>
                </a:lnTo>
                <a:lnTo>
                  <a:pt x="64022" y="651848"/>
                </a:lnTo>
                <a:lnTo>
                  <a:pt x="41736" y="612121"/>
                </a:lnTo>
                <a:lnTo>
                  <a:pt x="23905" y="570128"/>
                </a:lnTo>
                <a:lnTo>
                  <a:pt x="10815" y="526133"/>
                </a:lnTo>
                <a:lnTo>
                  <a:pt x="2751" y="480402"/>
                </a:lnTo>
                <a:lnTo>
                  <a:pt x="0" y="433197"/>
                </a:lnTo>
                <a:close/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531602" y="1540002"/>
            <a:ext cx="938783" cy="8663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531602" y="1540002"/>
            <a:ext cx="939165" cy="866775"/>
          </a:xfrm>
          <a:custGeom>
            <a:avLst/>
            <a:gdLst/>
            <a:ahLst/>
            <a:cxnLst/>
            <a:rect l="l" t="t" r="r" b="b"/>
            <a:pathLst>
              <a:path w="939165" h="866775">
                <a:moveTo>
                  <a:pt x="0" y="433197"/>
                </a:moveTo>
                <a:lnTo>
                  <a:pt x="2754" y="385991"/>
                </a:lnTo>
                <a:lnTo>
                  <a:pt x="10827" y="340260"/>
                </a:lnTo>
                <a:lnTo>
                  <a:pt x="23932" y="296265"/>
                </a:lnTo>
                <a:lnTo>
                  <a:pt x="41783" y="254272"/>
                </a:lnTo>
                <a:lnTo>
                  <a:pt x="64092" y="214545"/>
                </a:lnTo>
                <a:lnTo>
                  <a:pt x="90574" y="177347"/>
                </a:lnTo>
                <a:lnTo>
                  <a:pt x="120941" y="142944"/>
                </a:lnTo>
                <a:lnTo>
                  <a:pt x="154908" y="111599"/>
                </a:lnTo>
                <a:lnTo>
                  <a:pt x="192188" y="83576"/>
                </a:lnTo>
                <a:lnTo>
                  <a:pt x="232494" y="59139"/>
                </a:lnTo>
                <a:lnTo>
                  <a:pt x="275540" y="38553"/>
                </a:lnTo>
                <a:lnTo>
                  <a:pt x="321039" y="22082"/>
                </a:lnTo>
                <a:lnTo>
                  <a:pt x="368705" y="9990"/>
                </a:lnTo>
                <a:lnTo>
                  <a:pt x="418251" y="2541"/>
                </a:lnTo>
                <a:lnTo>
                  <a:pt x="469392" y="0"/>
                </a:lnTo>
                <a:lnTo>
                  <a:pt x="520532" y="2541"/>
                </a:lnTo>
                <a:lnTo>
                  <a:pt x="570078" y="9990"/>
                </a:lnTo>
                <a:lnTo>
                  <a:pt x="617744" y="22082"/>
                </a:lnTo>
                <a:lnTo>
                  <a:pt x="663243" y="38553"/>
                </a:lnTo>
                <a:lnTo>
                  <a:pt x="706289" y="59139"/>
                </a:lnTo>
                <a:lnTo>
                  <a:pt x="746595" y="83576"/>
                </a:lnTo>
                <a:lnTo>
                  <a:pt x="783875" y="111599"/>
                </a:lnTo>
                <a:lnTo>
                  <a:pt x="817842" y="142944"/>
                </a:lnTo>
                <a:lnTo>
                  <a:pt x="848209" y="177347"/>
                </a:lnTo>
                <a:lnTo>
                  <a:pt x="874691" y="214545"/>
                </a:lnTo>
                <a:lnTo>
                  <a:pt x="897000" y="254272"/>
                </a:lnTo>
                <a:lnTo>
                  <a:pt x="914851" y="296265"/>
                </a:lnTo>
                <a:lnTo>
                  <a:pt x="927956" y="340260"/>
                </a:lnTo>
                <a:lnTo>
                  <a:pt x="936029" y="385991"/>
                </a:lnTo>
                <a:lnTo>
                  <a:pt x="938783" y="433197"/>
                </a:lnTo>
                <a:lnTo>
                  <a:pt x="936029" y="480402"/>
                </a:lnTo>
                <a:lnTo>
                  <a:pt x="927956" y="526133"/>
                </a:lnTo>
                <a:lnTo>
                  <a:pt x="914851" y="570128"/>
                </a:lnTo>
                <a:lnTo>
                  <a:pt x="897000" y="612121"/>
                </a:lnTo>
                <a:lnTo>
                  <a:pt x="874691" y="651848"/>
                </a:lnTo>
                <a:lnTo>
                  <a:pt x="848209" y="689046"/>
                </a:lnTo>
                <a:lnTo>
                  <a:pt x="817842" y="723449"/>
                </a:lnTo>
                <a:lnTo>
                  <a:pt x="783875" y="754794"/>
                </a:lnTo>
                <a:lnTo>
                  <a:pt x="746595" y="782817"/>
                </a:lnTo>
                <a:lnTo>
                  <a:pt x="706289" y="807254"/>
                </a:lnTo>
                <a:lnTo>
                  <a:pt x="663243" y="827840"/>
                </a:lnTo>
                <a:lnTo>
                  <a:pt x="617744" y="844311"/>
                </a:lnTo>
                <a:lnTo>
                  <a:pt x="570078" y="856403"/>
                </a:lnTo>
                <a:lnTo>
                  <a:pt x="520532" y="863852"/>
                </a:lnTo>
                <a:lnTo>
                  <a:pt x="469392" y="866394"/>
                </a:lnTo>
                <a:lnTo>
                  <a:pt x="418251" y="863852"/>
                </a:lnTo>
                <a:lnTo>
                  <a:pt x="368705" y="856403"/>
                </a:lnTo>
                <a:lnTo>
                  <a:pt x="321039" y="844311"/>
                </a:lnTo>
                <a:lnTo>
                  <a:pt x="275540" y="827840"/>
                </a:lnTo>
                <a:lnTo>
                  <a:pt x="232494" y="807254"/>
                </a:lnTo>
                <a:lnTo>
                  <a:pt x="192188" y="782817"/>
                </a:lnTo>
                <a:lnTo>
                  <a:pt x="154908" y="754794"/>
                </a:lnTo>
                <a:lnTo>
                  <a:pt x="120941" y="723449"/>
                </a:lnTo>
                <a:lnTo>
                  <a:pt x="90574" y="689046"/>
                </a:lnTo>
                <a:lnTo>
                  <a:pt x="64092" y="651848"/>
                </a:lnTo>
                <a:lnTo>
                  <a:pt x="41783" y="612121"/>
                </a:lnTo>
                <a:lnTo>
                  <a:pt x="23932" y="570128"/>
                </a:lnTo>
                <a:lnTo>
                  <a:pt x="10827" y="526133"/>
                </a:lnTo>
                <a:lnTo>
                  <a:pt x="2754" y="480402"/>
                </a:lnTo>
                <a:lnTo>
                  <a:pt x="0" y="43319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33880" y="2655189"/>
            <a:ext cx="854710" cy="99441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220979" marR="207645" indent="-6350" algn="just">
              <a:lnSpc>
                <a:spcPct val="100000"/>
              </a:lnSpc>
              <a:spcBef>
                <a:spcPts val="560"/>
              </a:spcBef>
            </a:pPr>
            <a:r>
              <a:rPr sz="1800" spc="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,15  </a:t>
            </a:r>
            <a:r>
              <a:rPr sz="1800" spc="-3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,35 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,23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18385" y="2655189"/>
            <a:ext cx="854710" cy="994410"/>
          </a:xfrm>
          <a:custGeom>
            <a:avLst/>
            <a:gdLst/>
            <a:ahLst/>
            <a:cxnLst/>
            <a:rect l="l" t="t" r="r" b="b"/>
            <a:pathLst>
              <a:path w="854710" h="994410">
                <a:moveTo>
                  <a:pt x="0" y="994410"/>
                </a:moveTo>
                <a:lnTo>
                  <a:pt x="854201" y="994410"/>
                </a:lnTo>
                <a:lnTo>
                  <a:pt x="854201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44798" y="2655189"/>
            <a:ext cx="855344" cy="994410"/>
          </a:xfrm>
          <a:custGeom>
            <a:avLst/>
            <a:gdLst/>
            <a:ahLst/>
            <a:cxnLst/>
            <a:rect l="l" t="t" r="r" b="b"/>
            <a:pathLst>
              <a:path w="855345" h="994410">
                <a:moveTo>
                  <a:pt x="854963" y="0"/>
                </a:moveTo>
                <a:lnTo>
                  <a:pt x="0" y="0"/>
                </a:lnTo>
                <a:lnTo>
                  <a:pt x="0" y="994410"/>
                </a:lnTo>
                <a:lnTo>
                  <a:pt x="854963" y="994410"/>
                </a:lnTo>
                <a:lnTo>
                  <a:pt x="8549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44798" y="2655189"/>
            <a:ext cx="855344" cy="994410"/>
          </a:xfrm>
          <a:custGeom>
            <a:avLst/>
            <a:gdLst/>
            <a:ahLst/>
            <a:cxnLst/>
            <a:rect l="l" t="t" r="r" b="b"/>
            <a:pathLst>
              <a:path w="855345" h="994410">
                <a:moveTo>
                  <a:pt x="0" y="994410"/>
                </a:moveTo>
                <a:lnTo>
                  <a:pt x="854963" y="994410"/>
                </a:lnTo>
                <a:lnTo>
                  <a:pt x="854963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30065" y="2655189"/>
            <a:ext cx="854710" cy="994410"/>
          </a:xfrm>
          <a:custGeom>
            <a:avLst/>
            <a:gdLst/>
            <a:ahLst/>
            <a:cxnLst/>
            <a:rect l="l" t="t" r="r" b="b"/>
            <a:pathLst>
              <a:path w="854710" h="994410">
                <a:moveTo>
                  <a:pt x="854201" y="0"/>
                </a:moveTo>
                <a:lnTo>
                  <a:pt x="0" y="0"/>
                </a:lnTo>
                <a:lnTo>
                  <a:pt x="0" y="994410"/>
                </a:lnTo>
                <a:lnTo>
                  <a:pt x="854201" y="994410"/>
                </a:lnTo>
                <a:lnTo>
                  <a:pt x="8542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30065" y="2655189"/>
            <a:ext cx="854710" cy="994410"/>
          </a:xfrm>
          <a:custGeom>
            <a:avLst/>
            <a:gdLst/>
            <a:ahLst/>
            <a:cxnLst/>
            <a:rect l="l" t="t" r="r" b="b"/>
            <a:pathLst>
              <a:path w="854710" h="994410">
                <a:moveTo>
                  <a:pt x="0" y="994410"/>
                </a:moveTo>
                <a:lnTo>
                  <a:pt x="854201" y="994410"/>
                </a:lnTo>
                <a:lnTo>
                  <a:pt x="854201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98389" y="2655189"/>
            <a:ext cx="854710" cy="994410"/>
          </a:xfrm>
          <a:custGeom>
            <a:avLst/>
            <a:gdLst/>
            <a:ahLst/>
            <a:cxnLst/>
            <a:rect l="l" t="t" r="r" b="b"/>
            <a:pathLst>
              <a:path w="854710" h="994410">
                <a:moveTo>
                  <a:pt x="854201" y="0"/>
                </a:moveTo>
                <a:lnTo>
                  <a:pt x="0" y="0"/>
                </a:lnTo>
                <a:lnTo>
                  <a:pt x="0" y="994410"/>
                </a:lnTo>
                <a:lnTo>
                  <a:pt x="854201" y="994410"/>
                </a:lnTo>
                <a:lnTo>
                  <a:pt x="8542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98389" y="2655189"/>
            <a:ext cx="854710" cy="994410"/>
          </a:xfrm>
          <a:custGeom>
            <a:avLst/>
            <a:gdLst/>
            <a:ahLst/>
            <a:cxnLst/>
            <a:rect l="l" t="t" r="r" b="b"/>
            <a:pathLst>
              <a:path w="854710" h="994410">
                <a:moveTo>
                  <a:pt x="0" y="994410"/>
                </a:moveTo>
                <a:lnTo>
                  <a:pt x="854201" y="994410"/>
                </a:lnTo>
                <a:lnTo>
                  <a:pt x="854201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82892" y="2655189"/>
            <a:ext cx="854710" cy="994410"/>
          </a:xfrm>
          <a:custGeom>
            <a:avLst/>
            <a:gdLst/>
            <a:ahLst/>
            <a:cxnLst/>
            <a:rect l="l" t="t" r="r" b="b"/>
            <a:pathLst>
              <a:path w="854709" h="994410">
                <a:moveTo>
                  <a:pt x="854202" y="0"/>
                </a:moveTo>
                <a:lnTo>
                  <a:pt x="0" y="0"/>
                </a:lnTo>
                <a:lnTo>
                  <a:pt x="0" y="994410"/>
                </a:lnTo>
                <a:lnTo>
                  <a:pt x="854202" y="994410"/>
                </a:lnTo>
                <a:lnTo>
                  <a:pt x="8542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82892" y="2655189"/>
            <a:ext cx="854710" cy="994410"/>
          </a:xfrm>
          <a:custGeom>
            <a:avLst/>
            <a:gdLst/>
            <a:ahLst/>
            <a:cxnLst/>
            <a:rect l="l" t="t" r="r" b="b"/>
            <a:pathLst>
              <a:path w="854709" h="994410">
                <a:moveTo>
                  <a:pt x="0" y="994410"/>
                </a:moveTo>
                <a:lnTo>
                  <a:pt x="854202" y="994410"/>
                </a:lnTo>
                <a:lnTo>
                  <a:pt x="854202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51979" y="2655189"/>
            <a:ext cx="854710" cy="994410"/>
          </a:xfrm>
          <a:custGeom>
            <a:avLst/>
            <a:gdLst/>
            <a:ahLst/>
            <a:cxnLst/>
            <a:rect l="l" t="t" r="r" b="b"/>
            <a:pathLst>
              <a:path w="854709" h="994410">
                <a:moveTo>
                  <a:pt x="854201" y="0"/>
                </a:moveTo>
                <a:lnTo>
                  <a:pt x="0" y="0"/>
                </a:lnTo>
                <a:lnTo>
                  <a:pt x="0" y="994410"/>
                </a:lnTo>
                <a:lnTo>
                  <a:pt x="854201" y="994410"/>
                </a:lnTo>
                <a:lnTo>
                  <a:pt x="8542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51979" y="2655189"/>
            <a:ext cx="854710" cy="994410"/>
          </a:xfrm>
          <a:custGeom>
            <a:avLst/>
            <a:gdLst/>
            <a:ahLst/>
            <a:cxnLst/>
            <a:rect l="l" t="t" r="r" b="b"/>
            <a:pathLst>
              <a:path w="854709" h="994410">
                <a:moveTo>
                  <a:pt x="0" y="994410"/>
                </a:moveTo>
                <a:lnTo>
                  <a:pt x="854201" y="994410"/>
                </a:lnTo>
                <a:lnTo>
                  <a:pt x="854201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36482" y="2655189"/>
            <a:ext cx="854710" cy="994410"/>
          </a:xfrm>
          <a:custGeom>
            <a:avLst/>
            <a:gdLst/>
            <a:ahLst/>
            <a:cxnLst/>
            <a:rect l="l" t="t" r="r" b="b"/>
            <a:pathLst>
              <a:path w="854709" h="994410">
                <a:moveTo>
                  <a:pt x="0" y="994410"/>
                </a:moveTo>
                <a:lnTo>
                  <a:pt x="854201" y="994410"/>
                </a:lnTo>
                <a:lnTo>
                  <a:pt x="854201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505568" y="2655189"/>
            <a:ext cx="854710" cy="994410"/>
          </a:xfrm>
          <a:custGeom>
            <a:avLst/>
            <a:gdLst/>
            <a:ahLst/>
            <a:cxnLst/>
            <a:rect l="l" t="t" r="r" b="b"/>
            <a:pathLst>
              <a:path w="854709" h="994410">
                <a:moveTo>
                  <a:pt x="0" y="994410"/>
                </a:moveTo>
                <a:lnTo>
                  <a:pt x="854201" y="994410"/>
                </a:lnTo>
                <a:lnTo>
                  <a:pt x="854201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490072" y="2655189"/>
            <a:ext cx="854710" cy="994410"/>
          </a:xfrm>
          <a:custGeom>
            <a:avLst/>
            <a:gdLst/>
            <a:ahLst/>
            <a:cxnLst/>
            <a:rect l="l" t="t" r="r" b="b"/>
            <a:pathLst>
              <a:path w="854709" h="994410">
                <a:moveTo>
                  <a:pt x="0" y="994410"/>
                </a:moveTo>
                <a:lnTo>
                  <a:pt x="854201" y="994410"/>
                </a:lnTo>
                <a:lnTo>
                  <a:pt x="854201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553586" y="184785"/>
            <a:ext cx="2117725" cy="64198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30"/>
              </a:spcBef>
            </a:pPr>
            <a:r>
              <a:rPr sz="1800" spc="-5" dirty="0">
                <a:latin typeface="Calibri"/>
                <a:cs typeface="Calibri"/>
              </a:rPr>
              <a:t>A,B,C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390900" y="4860797"/>
            <a:ext cx="938784" cy="8663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90900" y="4860797"/>
            <a:ext cx="939165" cy="866775"/>
          </a:xfrm>
          <a:custGeom>
            <a:avLst/>
            <a:gdLst/>
            <a:ahLst/>
            <a:cxnLst/>
            <a:rect l="l" t="t" r="r" b="b"/>
            <a:pathLst>
              <a:path w="939164" h="866775">
                <a:moveTo>
                  <a:pt x="0" y="433196"/>
                </a:moveTo>
                <a:lnTo>
                  <a:pt x="2754" y="385991"/>
                </a:lnTo>
                <a:lnTo>
                  <a:pt x="10827" y="340260"/>
                </a:lnTo>
                <a:lnTo>
                  <a:pt x="23932" y="296265"/>
                </a:lnTo>
                <a:lnTo>
                  <a:pt x="41783" y="254272"/>
                </a:lnTo>
                <a:lnTo>
                  <a:pt x="64092" y="214545"/>
                </a:lnTo>
                <a:lnTo>
                  <a:pt x="90574" y="177347"/>
                </a:lnTo>
                <a:lnTo>
                  <a:pt x="120941" y="142944"/>
                </a:lnTo>
                <a:lnTo>
                  <a:pt x="154908" y="111599"/>
                </a:lnTo>
                <a:lnTo>
                  <a:pt x="192188" y="83576"/>
                </a:lnTo>
                <a:lnTo>
                  <a:pt x="232494" y="59139"/>
                </a:lnTo>
                <a:lnTo>
                  <a:pt x="275540" y="38553"/>
                </a:lnTo>
                <a:lnTo>
                  <a:pt x="321039" y="22082"/>
                </a:lnTo>
                <a:lnTo>
                  <a:pt x="368705" y="9990"/>
                </a:lnTo>
                <a:lnTo>
                  <a:pt x="418251" y="2541"/>
                </a:lnTo>
                <a:lnTo>
                  <a:pt x="469391" y="0"/>
                </a:lnTo>
                <a:lnTo>
                  <a:pt x="520532" y="2541"/>
                </a:lnTo>
                <a:lnTo>
                  <a:pt x="570078" y="9990"/>
                </a:lnTo>
                <a:lnTo>
                  <a:pt x="617744" y="22082"/>
                </a:lnTo>
                <a:lnTo>
                  <a:pt x="663243" y="38553"/>
                </a:lnTo>
                <a:lnTo>
                  <a:pt x="706289" y="59139"/>
                </a:lnTo>
                <a:lnTo>
                  <a:pt x="746595" y="83576"/>
                </a:lnTo>
                <a:lnTo>
                  <a:pt x="783875" y="111599"/>
                </a:lnTo>
                <a:lnTo>
                  <a:pt x="817842" y="142944"/>
                </a:lnTo>
                <a:lnTo>
                  <a:pt x="848209" y="177347"/>
                </a:lnTo>
                <a:lnTo>
                  <a:pt x="874691" y="214545"/>
                </a:lnTo>
                <a:lnTo>
                  <a:pt x="897000" y="254272"/>
                </a:lnTo>
                <a:lnTo>
                  <a:pt x="914851" y="296265"/>
                </a:lnTo>
                <a:lnTo>
                  <a:pt x="927956" y="340260"/>
                </a:lnTo>
                <a:lnTo>
                  <a:pt x="936029" y="385991"/>
                </a:lnTo>
                <a:lnTo>
                  <a:pt x="938784" y="433196"/>
                </a:lnTo>
                <a:lnTo>
                  <a:pt x="936029" y="480402"/>
                </a:lnTo>
                <a:lnTo>
                  <a:pt x="927956" y="526133"/>
                </a:lnTo>
                <a:lnTo>
                  <a:pt x="914851" y="570128"/>
                </a:lnTo>
                <a:lnTo>
                  <a:pt x="897000" y="612121"/>
                </a:lnTo>
                <a:lnTo>
                  <a:pt x="874691" y="651848"/>
                </a:lnTo>
                <a:lnTo>
                  <a:pt x="848209" y="689046"/>
                </a:lnTo>
                <a:lnTo>
                  <a:pt x="817842" y="723449"/>
                </a:lnTo>
                <a:lnTo>
                  <a:pt x="783875" y="754794"/>
                </a:lnTo>
                <a:lnTo>
                  <a:pt x="746595" y="782817"/>
                </a:lnTo>
                <a:lnTo>
                  <a:pt x="706289" y="807254"/>
                </a:lnTo>
                <a:lnTo>
                  <a:pt x="663243" y="827840"/>
                </a:lnTo>
                <a:lnTo>
                  <a:pt x="617744" y="844311"/>
                </a:lnTo>
                <a:lnTo>
                  <a:pt x="570078" y="856403"/>
                </a:lnTo>
                <a:lnTo>
                  <a:pt x="520532" y="863852"/>
                </a:lnTo>
                <a:lnTo>
                  <a:pt x="469391" y="866393"/>
                </a:lnTo>
                <a:lnTo>
                  <a:pt x="418251" y="863852"/>
                </a:lnTo>
                <a:lnTo>
                  <a:pt x="368705" y="856403"/>
                </a:lnTo>
                <a:lnTo>
                  <a:pt x="321039" y="844311"/>
                </a:lnTo>
                <a:lnTo>
                  <a:pt x="275540" y="827840"/>
                </a:lnTo>
                <a:lnTo>
                  <a:pt x="232494" y="807254"/>
                </a:lnTo>
                <a:lnTo>
                  <a:pt x="192188" y="782817"/>
                </a:lnTo>
                <a:lnTo>
                  <a:pt x="154908" y="754794"/>
                </a:lnTo>
                <a:lnTo>
                  <a:pt x="120941" y="723449"/>
                </a:lnTo>
                <a:lnTo>
                  <a:pt x="90574" y="689046"/>
                </a:lnTo>
                <a:lnTo>
                  <a:pt x="64092" y="651848"/>
                </a:lnTo>
                <a:lnTo>
                  <a:pt x="41783" y="612121"/>
                </a:lnTo>
                <a:lnTo>
                  <a:pt x="23932" y="570128"/>
                </a:lnTo>
                <a:lnTo>
                  <a:pt x="10827" y="526133"/>
                </a:lnTo>
                <a:lnTo>
                  <a:pt x="2754" y="480402"/>
                </a:lnTo>
                <a:lnTo>
                  <a:pt x="0" y="433196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781044" y="5130038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840985" y="4860797"/>
            <a:ext cx="938022" cy="8663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40985" y="4860797"/>
            <a:ext cx="938530" cy="866775"/>
          </a:xfrm>
          <a:custGeom>
            <a:avLst/>
            <a:gdLst/>
            <a:ahLst/>
            <a:cxnLst/>
            <a:rect l="l" t="t" r="r" b="b"/>
            <a:pathLst>
              <a:path w="938529" h="866775">
                <a:moveTo>
                  <a:pt x="0" y="433196"/>
                </a:moveTo>
                <a:lnTo>
                  <a:pt x="2751" y="385991"/>
                </a:lnTo>
                <a:lnTo>
                  <a:pt x="10815" y="340260"/>
                </a:lnTo>
                <a:lnTo>
                  <a:pt x="23905" y="296265"/>
                </a:lnTo>
                <a:lnTo>
                  <a:pt x="41736" y="254272"/>
                </a:lnTo>
                <a:lnTo>
                  <a:pt x="64022" y="214545"/>
                </a:lnTo>
                <a:lnTo>
                  <a:pt x="90476" y="177347"/>
                </a:lnTo>
                <a:lnTo>
                  <a:pt x="120814" y="142944"/>
                </a:lnTo>
                <a:lnTo>
                  <a:pt x="154749" y="111599"/>
                </a:lnTo>
                <a:lnTo>
                  <a:pt x="191996" y="83576"/>
                </a:lnTo>
                <a:lnTo>
                  <a:pt x="232268" y="59139"/>
                </a:lnTo>
                <a:lnTo>
                  <a:pt x="275281" y="38553"/>
                </a:lnTo>
                <a:lnTo>
                  <a:pt x="320747" y="22082"/>
                </a:lnTo>
                <a:lnTo>
                  <a:pt x="368381" y="9990"/>
                </a:lnTo>
                <a:lnTo>
                  <a:pt x="417897" y="2541"/>
                </a:lnTo>
                <a:lnTo>
                  <a:pt x="469011" y="0"/>
                </a:lnTo>
                <a:lnTo>
                  <a:pt x="520124" y="2541"/>
                </a:lnTo>
                <a:lnTo>
                  <a:pt x="569640" y="9990"/>
                </a:lnTo>
                <a:lnTo>
                  <a:pt x="617274" y="22082"/>
                </a:lnTo>
                <a:lnTo>
                  <a:pt x="662740" y="38553"/>
                </a:lnTo>
                <a:lnTo>
                  <a:pt x="705753" y="59139"/>
                </a:lnTo>
                <a:lnTo>
                  <a:pt x="746025" y="83576"/>
                </a:lnTo>
                <a:lnTo>
                  <a:pt x="783272" y="111599"/>
                </a:lnTo>
                <a:lnTo>
                  <a:pt x="817207" y="142944"/>
                </a:lnTo>
                <a:lnTo>
                  <a:pt x="847545" y="177347"/>
                </a:lnTo>
                <a:lnTo>
                  <a:pt x="873999" y="214545"/>
                </a:lnTo>
                <a:lnTo>
                  <a:pt x="896285" y="254272"/>
                </a:lnTo>
                <a:lnTo>
                  <a:pt x="914116" y="296265"/>
                </a:lnTo>
                <a:lnTo>
                  <a:pt x="927206" y="340260"/>
                </a:lnTo>
                <a:lnTo>
                  <a:pt x="935270" y="385991"/>
                </a:lnTo>
                <a:lnTo>
                  <a:pt x="938022" y="433196"/>
                </a:lnTo>
                <a:lnTo>
                  <a:pt x="935270" y="480402"/>
                </a:lnTo>
                <a:lnTo>
                  <a:pt x="927206" y="526133"/>
                </a:lnTo>
                <a:lnTo>
                  <a:pt x="914116" y="570128"/>
                </a:lnTo>
                <a:lnTo>
                  <a:pt x="896285" y="612121"/>
                </a:lnTo>
                <a:lnTo>
                  <a:pt x="873999" y="651848"/>
                </a:lnTo>
                <a:lnTo>
                  <a:pt x="847545" y="689046"/>
                </a:lnTo>
                <a:lnTo>
                  <a:pt x="817207" y="723449"/>
                </a:lnTo>
                <a:lnTo>
                  <a:pt x="783272" y="754794"/>
                </a:lnTo>
                <a:lnTo>
                  <a:pt x="746025" y="782817"/>
                </a:lnTo>
                <a:lnTo>
                  <a:pt x="705753" y="807254"/>
                </a:lnTo>
                <a:lnTo>
                  <a:pt x="662740" y="827840"/>
                </a:lnTo>
                <a:lnTo>
                  <a:pt x="617274" y="844311"/>
                </a:lnTo>
                <a:lnTo>
                  <a:pt x="569640" y="856403"/>
                </a:lnTo>
                <a:lnTo>
                  <a:pt x="520124" y="863852"/>
                </a:lnTo>
                <a:lnTo>
                  <a:pt x="469011" y="866393"/>
                </a:lnTo>
                <a:lnTo>
                  <a:pt x="417897" y="863852"/>
                </a:lnTo>
                <a:lnTo>
                  <a:pt x="368381" y="856403"/>
                </a:lnTo>
                <a:lnTo>
                  <a:pt x="320747" y="844311"/>
                </a:lnTo>
                <a:lnTo>
                  <a:pt x="275281" y="827840"/>
                </a:lnTo>
                <a:lnTo>
                  <a:pt x="232268" y="807254"/>
                </a:lnTo>
                <a:lnTo>
                  <a:pt x="191996" y="782817"/>
                </a:lnTo>
                <a:lnTo>
                  <a:pt x="154749" y="754794"/>
                </a:lnTo>
                <a:lnTo>
                  <a:pt x="120814" y="723449"/>
                </a:lnTo>
                <a:lnTo>
                  <a:pt x="90476" y="689046"/>
                </a:lnTo>
                <a:lnTo>
                  <a:pt x="64022" y="651848"/>
                </a:lnTo>
                <a:lnTo>
                  <a:pt x="41736" y="612121"/>
                </a:lnTo>
                <a:lnTo>
                  <a:pt x="23905" y="570128"/>
                </a:lnTo>
                <a:lnTo>
                  <a:pt x="10815" y="526133"/>
                </a:lnTo>
                <a:lnTo>
                  <a:pt x="2751" y="480402"/>
                </a:lnTo>
                <a:lnTo>
                  <a:pt x="0" y="433196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235447" y="5130038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336791" y="4860797"/>
            <a:ext cx="938022" cy="8663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36791" y="4860797"/>
            <a:ext cx="938530" cy="866775"/>
          </a:xfrm>
          <a:custGeom>
            <a:avLst/>
            <a:gdLst/>
            <a:ahLst/>
            <a:cxnLst/>
            <a:rect l="l" t="t" r="r" b="b"/>
            <a:pathLst>
              <a:path w="938529" h="866775">
                <a:moveTo>
                  <a:pt x="0" y="433196"/>
                </a:moveTo>
                <a:lnTo>
                  <a:pt x="2751" y="385991"/>
                </a:lnTo>
                <a:lnTo>
                  <a:pt x="10815" y="340260"/>
                </a:lnTo>
                <a:lnTo>
                  <a:pt x="23905" y="296265"/>
                </a:lnTo>
                <a:lnTo>
                  <a:pt x="41736" y="254272"/>
                </a:lnTo>
                <a:lnTo>
                  <a:pt x="64022" y="214545"/>
                </a:lnTo>
                <a:lnTo>
                  <a:pt x="90476" y="177347"/>
                </a:lnTo>
                <a:lnTo>
                  <a:pt x="120814" y="142944"/>
                </a:lnTo>
                <a:lnTo>
                  <a:pt x="154749" y="111599"/>
                </a:lnTo>
                <a:lnTo>
                  <a:pt x="191996" y="83576"/>
                </a:lnTo>
                <a:lnTo>
                  <a:pt x="232268" y="59139"/>
                </a:lnTo>
                <a:lnTo>
                  <a:pt x="275281" y="38553"/>
                </a:lnTo>
                <a:lnTo>
                  <a:pt x="320747" y="22082"/>
                </a:lnTo>
                <a:lnTo>
                  <a:pt x="368381" y="9990"/>
                </a:lnTo>
                <a:lnTo>
                  <a:pt x="417897" y="2541"/>
                </a:lnTo>
                <a:lnTo>
                  <a:pt x="469011" y="0"/>
                </a:lnTo>
                <a:lnTo>
                  <a:pt x="520124" y="2541"/>
                </a:lnTo>
                <a:lnTo>
                  <a:pt x="569640" y="9990"/>
                </a:lnTo>
                <a:lnTo>
                  <a:pt x="617274" y="22082"/>
                </a:lnTo>
                <a:lnTo>
                  <a:pt x="662740" y="38553"/>
                </a:lnTo>
                <a:lnTo>
                  <a:pt x="705753" y="59139"/>
                </a:lnTo>
                <a:lnTo>
                  <a:pt x="746025" y="83576"/>
                </a:lnTo>
                <a:lnTo>
                  <a:pt x="783272" y="111599"/>
                </a:lnTo>
                <a:lnTo>
                  <a:pt x="817207" y="142944"/>
                </a:lnTo>
                <a:lnTo>
                  <a:pt x="847545" y="177347"/>
                </a:lnTo>
                <a:lnTo>
                  <a:pt x="873999" y="214545"/>
                </a:lnTo>
                <a:lnTo>
                  <a:pt x="896285" y="254272"/>
                </a:lnTo>
                <a:lnTo>
                  <a:pt x="914116" y="296265"/>
                </a:lnTo>
                <a:lnTo>
                  <a:pt x="927206" y="340260"/>
                </a:lnTo>
                <a:lnTo>
                  <a:pt x="935270" y="385991"/>
                </a:lnTo>
                <a:lnTo>
                  <a:pt x="938022" y="433196"/>
                </a:lnTo>
                <a:lnTo>
                  <a:pt x="935270" y="480402"/>
                </a:lnTo>
                <a:lnTo>
                  <a:pt x="927206" y="526133"/>
                </a:lnTo>
                <a:lnTo>
                  <a:pt x="914116" y="570128"/>
                </a:lnTo>
                <a:lnTo>
                  <a:pt x="896285" y="612121"/>
                </a:lnTo>
                <a:lnTo>
                  <a:pt x="873999" y="651848"/>
                </a:lnTo>
                <a:lnTo>
                  <a:pt x="847545" y="689046"/>
                </a:lnTo>
                <a:lnTo>
                  <a:pt x="817207" y="723449"/>
                </a:lnTo>
                <a:lnTo>
                  <a:pt x="783272" y="754794"/>
                </a:lnTo>
                <a:lnTo>
                  <a:pt x="746025" y="782817"/>
                </a:lnTo>
                <a:lnTo>
                  <a:pt x="705753" y="807254"/>
                </a:lnTo>
                <a:lnTo>
                  <a:pt x="662740" y="827840"/>
                </a:lnTo>
                <a:lnTo>
                  <a:pt x="617274" y="844311"/>
                </a:lnTo>
                <a:lnTo>
                  <a:pt x="569640" y="856403"/>
                </a:lnTo>
                <a:lnTo>
                  <a:pt x="520124" y="863852"/>
                </a:lnTo>
                <a:lnTo>
                  <a:pt x="469011" y="866393"/>
                </a:lnTo>
                <a:lnTo>
                  <a:pt x="417897" y="863852"/>
                </a:lnTo>
                <a:lnTo>
                  <a:pt x="368381" y="856403"/>
                </a:lnTo>
                <a:lnTo>
                  <a:pt x="320747" y="844311"/>
                </a:lnTo>
                <a:lnTo>
                  <a:pt x="275281" y="827840"/>
                </a:lnTo>
                <a:lnTo>
                  <a:pt x="232268" y="807254"/>
                </a:lnTo>
                <a:lnTo>
                  <a:pt x="191996" y="782817"/>
                </a:lnTo>
                <a:lnTo>
                  <a:pt x="154749" y="754794"/>
                </a:lnTo>
                <a:lnTo>
                  <a:pt x="120814" y="723449"/>
                </a:lnTo>
                <a:lnTo>
                  <a:pt x="90476" y="689046"/>
                </a:lnTo>
                <a:lnTo>
                  <a:pt x="64022" y="651848"/>
                </a:lnTo>
                <a:lnTo>
                  <a:pt x="41736" y="612121"/>
                </a:lnTo>
                <a:lnTo>
                  <a:pt x="23905" y="570128"/>
                </a:lnTo>
                <a:lnTo>
                  <a:pt x="10815" y="526133"/>
                </a:lnTo>
                <a:lnTo>
                  <a:pt x="2751" y="480402"/>
                </a:lnTo>
                <a:lnTo>
                  <a:pt x="0" y="433196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732269" y="5130038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8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251</a:t>
            </a:fld>
            <a:endParaRPr dirty="0"/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9216" y="264413"/>
            <a:ext cx="7571994" cy="2237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09216" y="264413"/>
            <a:ext cx="7572375" cy="2238375"/>
          </a:xfrm>
          <a:custGeom>
            <a:avLst/>
            <a:gdLst/>
            <a:ahLst/>
            <a:cxnLst/>
            <a:rect l="l" t="t" r="r" b="b"/>
            <a:pathLst>
              <a:path w="7572375" h="2238375">
                <a:moveTo>
                  <a:pt x="0" y="2237993"/>
                </a:moveTo>
                <a:lnTo>
                  <a:pt x="7571994" y="2237993"/>
                </a:lnTo>
                <a:lnTo>
                  <a:pt x="7571994" y="0"/>
                </a:lnTo>
                <a:lnTo>
                  <a:pt x="0" y="0"/>
                </a:lnTo>
                <a:lnTo>
                  <a:pt x="0" y="2237993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50795" y="441579"/>
            <a:ext cx="1957705" cy="1797050"/>
          </a:xfrm>
          <a:custGeom>
            <a:avLst/>
            <a:gdLst/>
            <a:ahLst/>
            <a:cxnLst/>
            <a:rect l="l" t="t" r="r" b="b"/>
            <a:pathLst>
              <a:path w="1957704" h="1797050">
                <a:moveTo>
                  <a:pt x="1957578" y="0"/>
                </a:moveTo>
                <a:lnTo>
                  <a:pt x="0" y="0"/>
                </a:lnTo>
                <a:lnTo>
                  <a:pt x="0" y="1796796"/>
                </a:lnTo>
                <a:lnTo>
                  <a:pt x="1957578" y="1796796"/>
                </a:lnTo>
                <a:lnTo>
                  <a:pt x="1957578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0795" y="441579"/>
            <a:ext cx="1957705" cy="1797050"/>
          </a:xfrm>
          <a:custGeom>
            <a:avLst/>
            <a:gdLst/>
            <a:ahLst/>
            <a:cxnLst/>
            <a:rect l="l" t="t" r="r" b="b"/>
            <a:pathLst>
              <a:path w="1957704" h="1797050">
                <a:moveTo>
                  <a:pt x="0" y="1796796"/>
                </a:moveTo>
                <a:lnTo>
                  <a:pt x="1957578" y="1796796"/>
                </a:lnTo>
                <a:lnTo>
                  <a:pt x="1957578" y="0"/>
                </a:lnTo>
                <a:lnTo>
                  <a:pt x="0" y="0"/>
                </a:lnTo>
                <a:lnTo>
                  <a:pt x="0" y="179679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50795" y="441579"/>
            <a:ext cx="1957705" cy="179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611505" marR="60452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Hadoop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Hive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73192" y="441579"/>
            <a:ext cx="1957705" cy="1797050"/>
          </a:xfrm>
          <a:custGeom>
            <a:avLst/>
            <a:gdLst/>
            <a:ahLst/>
            <a:cxnLst/>
            <a:rect l="l" t="t" r="r" b="b"/>
            <a:pathLst>
              <a:path w="1957704" h="1797050">
                <a:moveTo>
                  <a:pt x="1957578" y="0"/>
                </a:moveTo>
                <a:lnTo>
                  <a:pt x="0" y="0"/>
                </a:lnTo>
                <a:lnTo>
                  <a:pt x="0" y="1796796"/>
                </a:lnTo>
                <a:lnTo>
                  <a:pt x="1957578" y="1796796"/>
                </a:lnTo>
                <a:lnTo>
                  <a:pt x="1957578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3192" y="441579"/>
            <a:ext cx="1957705" cy="1797050"/>
          </a:xfrm>
          <a:custGeom>
            <a:avLst/>
            <a:gdLst/>
            <a:ahLst/>
            <a:cxnLst/>
            <a:rect l="l" t="t" r="r" b="b"/>
            <a:pathLst>
              <a:path w="1957704" h="1797050">
                <a:moveTo>
                  <a:pt x="0" y="1796796"/>
                </a:moveTo>
                <a:lnTo>
                  <a:pt x="1957578" y="1796796"/>
                </a:lnTo>
                <a:lnTo>
                  <a:pt x="1957578" y="0"/>
                </a:lnTo>
                <a:lnTo>
                  <a:pt x="0" y="0"/>
                </a:lnTo>
                <a:lnTo>
                  <a:pt x="0" y="179679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73192" y="441579"/>
            <a:ext cx="1957705" cy="179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719455" marR="604520" indent="-10795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Hadoop 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Kafka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07198" y="441579"/>
            <a:ext cx="1957705" cy="1797050"/>
          </a:xfrm>
          <a:custGeom>
            <a:avLst/>
            <a:gdLst/>
            <a:ahLst/>
            <a:cxnLst/>
            <a:rect l="l" t="t" r="r" b="b"/>
            <a:pathLst>
              <a:path w="1957704" h="1797050">
                <a:moveTo>
                  <a:pt x="1957577" y="0"/>
                </a:moveTo>
                <a:lnTo>
                  <a:pt x="0" y="0"/>
                </a:lnTo>
                <a:lnTo>
                  <a:pt x="0" y="1796796"/>
                </a:lnTo>
                <a:lnTo>
                  <a:pt x="1957577" y="1796796"/>
                </a:lnTo>
                <a:lnTo>
                  <a:pt x="1957577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07198" y="441579"/>
            <a:ext cx="1957705" cy="1797050"/>
          </a:xfrm>
          <a:custGeom>
            <a:avLst/>
            <a:gdLst/>
            <a:ahLst/>
            <a:cxnLst/>
            <a:rect l="l" t="t" r="r" b="b"/>
            <a:pathLst>
              <a:path w="1957704" h="1797050">
                <a:moveTo>
                  <a:pt x="0" y="1796796"/>
                </a:moveTo>
                <a:lnTo>
                  <a:pt x="1957577" y="1796796"/>
                </a:lnTo>
                <a:lnTo>
                  <a:pt x="1957577" y="0"/>
                </a:lnTo>
                <a:lnTo>
                  <a:pt x="0" y="0"/>
                </a:lnTo>
                <a:lnTo>
                  <a:pt x="0" y="179679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07198" y="441579"/>
            <a:ext cx="1957705" cy="17970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imes New Roman"/>
              <a:cs typeface="Times New Roman"/>
            </a:endParaRPr>
          </a:p>
          <a:p>
            <a:pPr marL="612140" marR="605155" indent="-1270" algn="ctr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Kafka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Hive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Hadoop  spark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168" y="1187577"/>
            <a:ext cx="1676400" cy="5054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00330" rIns="0" bIns="0" rtlCol="0">
            <a:spAutoFit/>
          </a:bodyPr>
          <a:lstStyle/>
          <a:p>
            <a:pPr marL="428625">
              <a:lnSpc>
                <a:spcPct val="100000"/>
              </a:lnSpc>
              <a:spcBef>
                <a:spcPts val="79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dataRDD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9168" y="4820792"/>
            <a:ext cx="1676400" cy="5054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01600" rIns="0" bIns="0" rtlCol="0">
            <a:spAutoFit/>
          </a:bodyPr>
          <a:lstStyle/>
          <a:p>
            <a:pPr marL="356235">
              <a:lnSpc>
                <a:spcPct val="100000"/>
              </a:lnSpc>
              <a:spcBef>
                <a:spcPts val="8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upperRDD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5388" y="2783967"/>
            <a:ext cx="1203325" cy="769620"/>
          </a:xfrm>
          <a:custGeom>
            <a:avLst/>
            <a:gdLst/>
            <a:ahLst/>
            <a:cxnLst/>
            <a:rect l="l" t="t" r="r" b="b"/>
            <a:pathLst>
              <a:path w="1203325" h="769620">
                <a:moveTo>
                  <a:pt x="601599" y="0"/>
                </a:moveTo>
                <a:lnTo>
                  <a:pt x="0" y="384810"/>
                </a:lnTo>
                <a:lnTo>
                  <a:pt x="601599" y="769620"/>
                </a:lnTo>
                <a:lnTo>
                  <a:pt x="1203198" y="384810"/>
                </a:lnTo>
                <a:lnTo>
                  <a:pt x="60159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5388" y="2783967"/>
            <a:ext cx="1203325" cy="769620"/>
          </a:xfrm>
          <a:custGeom>
            <a:avLst/>
            <a:gdLst/>
            <a:ahLst/>
            <a:cxnLst/>
            <a:rect l="l" t="t" r="r" b="b"/>
            <a:pathLst>
              <a:path w="1203325" h="769620">
                <a:moveTo>
                  <a:pt x="0" y="384810"/>
                </a:moveTo>
                <a:lnTo>
                  <a:pt x="601599" y="0"/>
                </a:lnTo>
                <a:lnTo>
                  <a:pt x="1203198" y="384810"/>
                </a:lnTo>
                <a:lnTo>
                  <a:pt x="601599" y="769620"/>
                </a:lnTo>
                <a:lnTo>
                  <a:pt x="0" y="38481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7786" y="3004311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08888" y="1692401"/>
            <a:ext cx="76200" cy="1090930"/>
          </a:xfrm>
          <a:custGeom>
            <a:avLst/>
            <a:gdLst/>
            <a:ahLst/>
            <a:cxnLst/>
            <a:rect l="l" t="t" r="r" b="b"/>
            <a:pathLst>
              <a:path w="76200" h="1090930">
                <a:moveTo>
                  <a:pt x="31750" y="1014602"/>
                </a:moveTo>
                <a:lnTo>
                  <a:pt x="0" y="1014602"/>
                </a:lnTo>
                <a:lnTo>
                  <a:pt x="38100" y="1090802"/>
                </a:lnTo>
                <a:lnTo>
                  <a:pt x="69850" y="1027302"/>
                </a:lnTo>
                <a:lnTo>
                  <a:pt x="31750" y="1027302"/>
                </a:lnTo>
                <a:lnTo>
                  <a:pt x="31750" y="1014602"/>
                </a:lnTo>
                <a:close/>
              </a:path>
              <a:path w="76200" h="1090930">
                <a:moveTo>
                  <a:pt x="44450" y="0"/>
                </a:moveTo>
                <a:lnTo>
                  <a:pt x="31750" y="0"/>
                </a:lnTo>
                <a:lnTo>
                  <a:pt x="31750" y="1027302"/>
                </a:lnTo>
                <a:lnTo>
                  <a:pt x="44450" y="1027302"/>
                </a:lnTo>
                <a:lnTo>
                  <a:pt x="44450" y="0"/>
                </a:lnTo>
                <a:close/>
              </a:path>
              <a:path w="76200" h="1090930">
                <a:moveTo>
                  <a:pt x="76200" y="1014602"/>
                </a:moveTo>
                <a:lnTo>
                  <a:pt x="44450" y="1014602"/>
                </a:lnTo>
                <a:lnTo>
                  <a:pt x="44450" y="1027302"/>
                </a:lnTo>
                <a:lnTo>
                  <a:pt x="69850" y="1027302"/>
                </a:lnTo>
                <a:lnTo>
                  <a:pt x="76200" y="101460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8888" y="3553205"/>
            <a:ext cx="76200" cy="1267460"/>
          </a:xfrm>
          <a:custGeom>
            <a:avLst/>
            <a:gdLst/>
            <a:ahLst/>
            <a:cxnLst/>
            <a:rect l="l" t="t" r="r" b="b"/>
            <a:pathLst>
              <a:path w="76200" h="1267460">
                <a:moveTo>
                  <a:pt x="31750" y="1191133"/>
                </a:moveTo>
                <a:lnTo>
                  <a:pt x="0" y="1191133"/>
                </a:lnTo>
                <a:lnTo>
                  <a:pt x="38100" y="1267333"/>
                </a:lnTo>
                <a:lnTo>
                  <a:pt x="69850" y="1203833"/>
                </a:lnTo>
                <a:lnTo>
                  <a:pt x="31750" y="1203833"/>
                </a:lnTo>
                <a:lnTo>
                  <a:pt x="31750" y="1191133"/>
                </a:lnTo>
                <a:close/>
              </a:path>
              <a:path w="76200" h="1267460">
                <a:moveTo>
                  <a:pt x="44450" y="0"/>
                </a:moveTo>
                <a:lnTo>
                  <a:pt x="31750" y="0"/>
                </a:lnTo>
                <a:lnTo>
                  <a:pt x="31750" y="1203833"/>
                </a:lnTo>
                <a:lnTo>
                  <a:pt x="44450" y="1203833"/>
                </a:lnTo>
                <a:lnTo>
                  <a:pt x="44450" y="0"/>
                </a:lnTo>
                <a:close/>
              </a:path>
              <a:path w="76200" h="1267460">
                <a:moveTo>
                  <a:pt x="76200" y="1191133"/>
                </a:moveTo>
                <a:lnTo>
                  <a:pt x="44450" y="1191133"/>
                </a:lnTo>
                <a:lnTo>
                  <a:pt x="44450" y="1203833"/>
                </a:lnTo>
                <a:lnTo>
                  <a:pt x="69850" y="1203833"/>
                </a:lnTo>
                <a:lnTo>
                  <a:pt x="76200" y="119113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09216" y="3553205"/>
            <a:ext cx="7571994" cy="2237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09216" y="3553205"/>
            <a:ext cx="7572375" cy="2238375"/>
          </a:xfrm>
          <a:custGeom>
            <a:avLst/>
            <a:gdLst/>
            <a:ahLst/>
            <a:cxnLst/>
            <a:rect l="l" t="t" r="r" b="b"/>
            <a:pathLst>
              <a:path w="7572375" h="2238375">
                <a:moveTo>
                  <a:pt x="0" y="2237994"/>
                </a:moveTo>
                <a:lnTo>
                  <a:pt x="7571994" y="2237994"/>
                </a:lnTo>
                <a:lnTo>
                  <a:pt x="7571994" y="0"/>
                </a:lnTo>
                <a:lnTo>
                  <a:pt x="0" y="0"/>
                </a:lnTo>
                <a:lnTo>
                  <a:pt x="0" y="2237994"/>
                </a:lnTo>
                <a:close/>
              </a:path>
            </a:pathLst>
          </a:custGeom>
          <a:ln w="6095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50795" y="3730371"/>
            <a:ext cx="1957705" cy="1797050"/>
          </a:xfrm>
          <a:custGeom>
            <a:avLst/>
            <a:gdLst/>
            <a:ahLst/>
            <a:cxnLst/>
            <a:rect l="l" t="t" r="r" b="b"/>
            <a:pathLst>
              <a:path w="1957704" h="1797050">
                <a:moveTo>
                  <a:pt x="1957578" y="0"/>
                </a:moveTo>
                <a:lnTo>
                  <a:pt x="0" y="0"/>
                </a:lnTo>
                <a:lnTo>
                  <a:pt x="0" y="1796795"/>
                </a:lnTo>
                <a:lnTo>
                  <a:pt x="1957578" y="1796795"/>
                </a:lnTo>
                <a:lnTo>
                  <a:pt x="1957578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50795" y="3730371"/>
            <a:ext cx="1957705" cy="1797050"/>
          </a:xfrm>
          <a:custGeom>
            <a:avLst/>
            <a:gdLst/>
            <a:ahLst/>
            <a:cxnLst/>
            <a:rect l="l" t="t" r="r" b="b"/>
            <a:pathLst>
              <a:path w="1957704" h="1797050">
                <a:moveTo>
                  <a:pt x="0" y="1796795"/>
                </a:moveTo>
                <a:lnTo>
                  <a:pt x="1957578" y="1796795"/>
                </a:lnTo>
                <a:lnTo>
                  <a:pt x="1957578" y="0"/>
                </a:lnTo>
                <a:lnTo>
                  <a:pt x="0" y="0"/>
                </a:lnTo>
                <a:lnTo>
                  <a:pt x="0" y="1796795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50795" y="3730371"/>
            <a:ext cx="1957705" cy="179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559435" marR="553085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OOP  HIVE 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73192" y="3730371"/>
            <a:ext cx="1957705" cy="1797050"/>
          </a:xfrm>
          <a:custGeom>
            <a:avLst/>
            <a:gdLst/>
            <a:ahLst/>
            <a:cxnLst/>
            <a:rect l="l" t="t" r="r" b="b"/>
            <a:pathLst>
              <a:path w="1957704" h="1797050">
                <a:moveTo>
                  <a:pt x="1957578" y="0"/>
                </a:moveTo>
                <a:lnTo>
                  <a:pt x="0" y="0"/>
                </a:lnTo>
                <a:lnTo>
                  <a:pt x="0" y="1796795"/>
                </a:lnTo>
                <a:lnTo>
                  <a:pt x="1957578" y="1796795"/>
                </a:lnTo>
                <a:lnTo>
                  <a:pt x="1957578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73192" y="3730371"/>
            <a:ext cx="1957705" cy="1797050"/>
          </a:xfrm>
          <a:custGeom>
            <a:avLst/>
            <a:gdLst/>
            <a:ahLst/>
            <a:cxnLst/>
            <a:rect l="l" t="t" r="r" b="b"/>
            <a:pathLst>
              <a:path w="1957704" h="1797050">
                <a:moveTo>
                  <a:pt x="0" y="1796795"/>
                </a:moveTo>
                <a:lnTo>
                  <a:pt x="1957578" y="1796795"/>
                </a:lnTo>
                <a:lnTo>
                  <a:pt x="1957578" y="0"/>
                </a:lnTo>
                <a:lnTo>
                  <a:pt x="0" y="0"/>
                </a:lnTo>
                <a:lnTo>
                  <a:pt x="0" y="1796795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73192" y="3730371"/>
            <a:ext cx="1957705" cy="179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674370" marR="553085" indent="-1143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OOP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KAFKA 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307198" y="3730371"/>
            <a:ext cx="1957705" cy="1797050"/>
          </a:xfrm>
          <a:custGeom>
            <a:avLst/>
            <a:gdLst/>
            <a:ahLst/>
            <a:cxnLst/>
            <a:rect l="l" t="t" r="r" b="b"/>
            <a:pathLst>
              <a:path w="1957704" h="1797050">
                <a:moveTo>
                  <a:pt x="1957577" y="0"/>
                </a:moveTo>
                <a:lnTo>
                  <a:pt x="0" y="0"/>
                </a:lnTo>
                <a:lnTo>
                  <a:pt x="0" y="1796795"/>
                </a:lnTo>
                <a:lnTo>
                  <a:pt x="1957577" y="1796795"/>
                </a:lnTo>
                <a:lnTo>
                  <a:pt x="1957577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07198" y="3730371"/>
            <a:ext cx="1957705" cy="1797050"/>
          </a:xfrm>
          <a:custGeom>
            <a:avLst/>
            <a:gdLst/>
            <a:ahLst/>
            <a:cxnLst/>
            <a:rect l="l" t="t" r="r" b="b"/>
            <a:pathLst>
              <a:path w="1957704" h="1797050">
                <a:moveTo>
                  <a:pt x="0" y="1796795"/>
                </a:moveTo>
                <a:lnTo>
                  <a:pt x="1957577" y="1796795"/>
                </a:lnTo>
                <a:lnTo>
                  <a:pt x="1957577" y="0"/>
                </a:lnTo>
                <a:lnTo>
                  <a:pt x="0" y="0"/>
                </a:lnTo>
                <a:lnTo>
                  <a:pt x="0" y="1796795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307198" y="3730371"/>
            <a:ext cx="1957705" cy="17970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560070" marR="552450" indent="-63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KAFKA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HIVE  HA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OOP 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27985" y="2642997"/>
            <a:ext cx="1203325" cy="770890"/>
          </a:xfrm>
          <a:custGeom>
            <a:avLst/>
            <a:gdLst/>
            <a:ahLst/>
            <a:cxnLst/>
            <a:rect l="l" t="t" r="r" b="b"/>
            <a:pathLst>
              <a:path w="1203325" h="770889">
                <a:moveTo>
                  <a:pt x="601599" y="0"/>
                </a:moveTo>
                <a:lnTo>
                  <a:pt x="0" y="385190"/>
                </a:lnTo>
                <a:lnTo>
                  <a:pt x="601599" y="770381"/>
                </a:lnTo>
                <a:lnTo>
                  <a:pt x="1203198" y="385190"/>
                </a:lnTo>
                <a:lnTo>
                  <a:pt x="60159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27985" y="2642997"/>
            <a:ext cx="1203325" cy="770890"/>
          </a:xfrm>
          <a:custGeom>
            <a:avLst/>
            <a:gdLst/>
            <a:ahLst/>
            <a:cxnLst/>
            <a:rect l="l" t="t" r="r" b="b"/>
            <a:pathLst>
              <a:path w="1203325" h="770889">
                <a:moveTo>
                  <a:pt x="0" y="385190"/>
                </a:moveTo>
                <a:lnTo>
                  <a:pt x="601599" y="0"/>
                </a:lnTo>
                <a:lnTo>
                  <a:pt x="1203198" y="385190"/>
                </a:lnTo>
                <a:lnTo>
                  <a:pt x="601599" y="770381"/>
                </a:lnTo>
                <a:lnTo>
                  <a:pt x="0" y="38519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310382" y="2863850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293995" y="2642997"/>
            <a:ext cx="1203325" cy="770890"/>
          </a:xfrm>
          <a:custGeom>
            <a:avLst/>
            <a:gdLst/>
            <a:ahLst/>
            <a:cxnLst/>
            <a:rect l="l" t="t" r="r" b="b"/>
            <a:pathLst>
              <a:path w="1203325" h="770889">
                <a:moveTo>
                  <a:pt x="601599" y="0"/>
                </a:moveTo>
                <a:lnTo>
                  <a:pt x="0" y="385190"/>
                </a:lnTo>
                <a:lnTo>
                  <a:pt x="601599" y="770381"/>
                </a:lnTo>
                <a:lnTo>
                  <a:pt x="1203197" y="385190"/>
                </a:lnTo>
                <a:lnTo>
                  <a:pt x="60159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93995" y="2642997"/>
            <a:ext cx="1203325" cy="770890"/>
          </a:xfrm>
          <a:custGeom>
            <a:avLst/>
            <a:gdLst/>
            <a:ahLst/>
            <a:cxnLst/>
            <a:rect l="l" t="t" r="r" b="b"/>
            <a:pathLst>
              <a:path w="1203325" h="770889">
                <a:moveTo>
                  <a:pt x="0" y="385190"/>
                </a:moveTo>
                <a:lnTo>
                  <a:pt x="601599" y="0"/>
                </a:lnTo>
                <a:lnTo>
                  <a:pt x="1203197" y="385190"/>
                </a:lnTo>
                <a:lnTo>
                  <a:pt x="601599" y="770381"/>
                </a:lnTo>
                <a:lnTo>
                  <a:pt x="0" y="38519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676646" y="2863850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604379" y="2637663"/>
            <a:ext cx="1203325" cy="769620"/>
          </a:xfrm>
          <a:custGeom>
            <a:avLst/>
            <a:gdLst/>
            <a:ahLst/>
            <a:cxnLst/>
            <a:rect l="l" t="t" r="r" b="b"/>
            <a:pathLst>
              <a:path w="1203325" h="769620">
                <a:moveTo>
                  <a:pt x="601599" y="0"/>
                </a:moveTo>
                <a:lnTo>
                  <a:pt x="0" y="384810"/>
                </a:lnTo>
                <a:lnTo>
                  <a:pt x="601599" y="769620"/>
                </a:lnTo>
                <a:lnTo>
                  <a:pt x="1203198" y="384810"/>
                </a:lnTo>
                <a:lnTo>
                  <a:pt x="60159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04379" y="2637663"/>
            <a:ext cx="1203325" cy="769620"/>
          </a:xfrm>
          <a:custGeom>
            <a:avLst/>
            <a:gdLst/>
            <a:ahLst/>
            <a:cxnLst/>
            <a:rect l="l" t="t" r="r" b="b"/>
            <a:pathLst>
              <a:path w="1203325" h="769620">
                <a:moveTo>
                  <a:pt x="0" y="384810"/>
                </a:moveTo>
                <a:lnTo>
                  <a:pt x="601599" y="0"/>
                </a:lnTo>
                <a:lnTo>
                  <a:pt x="1203198" y="384810"/>
                </a:lnTo>
                <a:lnTo>
                  <a:pt x="601599" y="769620"/>
                </a:lnTo>
                <a:lnTo>
                  <a:pt x="0" y="38481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987030" y="2857499"/>
            <a:ext cx="4387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491484" y="2237994"/>
            <a:ext cx="76200" cy="405130"/>
          </a:xfrm>
          <a:custGeom>
            <a:avLst/>
            <a:gdLst/>
            <a:ahLst/>
            <a:cxnLst/>
            <a:rect l="l" t="t" r="r" b="b"/>
            <a:pathLst>
              <a:path w="76200" h="405130">
                <a:moveTo>
                  <a:pt x="31750" y="328802"/>
                </a:moveTo>
                <a:lnTo>
                  <a:pt x="0" y="328802"/>
                </a:lnTo>
                <a:lnTo>
                  <a:pt x="38100" y="405002"/>
                </a:lnTo>
                <a:lnTo>
                  <a:pt x="69850" y="341502"/>
                </a:lnTo>
                <a:lnTo>
                  <a:pt x="31750" y="341502"/>
                </a:lnTo>
                <a:lnTo>
                  <a:pt x="31750" y="328802"/>
                </a:lnTo>
                <a:close/>
              </a:path>
              <a:path w="76200" h="405130">
                <a:moveTo>
                  <a:pt x="44450" y="0"/>
                </a:moveTo>
                <a:lnTo>
                  <a:pt x="31750" y="0"/>
                </a:lnTo>
                <a:lnTo>
                  <a:pt x="31750" y="341502"/>
                </a:lnTo>
                <a:lnTo>
                  <a:pt x="44450" y="341502"/>
                </a:lnTo>
                <a:lnTo>
                  <a:pt x="44450" y="0"/>
                </a:lnTo>
                <a:close/>
              </a:path>
              <a:path w="76200" h="405130">
                <a:moveTo>
                  <a:pt x="76200" y="328802"/>
                </a:moveTo>
                <a:lnTo>
                  <a:pt x="44450" y="328802"/>
                </a:lnTo>
                <a:lnTo>
                  <a:pt x="44450" y="341502"/>
                </a:lnTo>
                <a:lnTo>
                  <a:pt x="69850" y="341502"/>
                </a:lnTo>
                <a:lnTo>
                  <a:pt x="76200" y="32880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91484" y="3406902"/>
            <a:ext cx="76200" cy="323215"/>
          </a:xfrm>
          <a:custGeom>
            <a:avLst/>
            <a:gdLst/>
            <a:ahLst/>
            <a:cxnLst/>
            <a:rect l="l" t="t" r="r" b="b"/>
            <a:pathLst>
              <a:path w="76200" h="323214">
                <a:moveTo>
                  <a:pt x="31750" y="246634"/>
                </a:moveTo>
                <a:lnTo>
                  <a:pt x="0" y="246634"/>
                </a:lnTo>
                <a:lnTo>
                  <a:pt x="38100" y="322834"/>
                </a:lnTo>
                <a:lnTo>
                  <a:pt x="69850" y="259334"/>
                </a:lnTo>
                <a:lnTo>
                  <a:pt x="31750" y="259334"/>
                </a:lnTo>
                <a:lnTo>
                  <a:pt x="31750" y="246634"/>
                </a:lnTo>
                <a:close/>
              </a:path>
              <a:path w="76200" h="323214">
                <a:moveTo>
                  <a:pt x="44450" y="0"/>
                </a:moveTo>
                <a:lnTo>
                  <a:pt x="31750" y="0"/>
                </a:lnTo>
                <a:lnTo>
                  <a:pt x="31750" y="259334"/>
                </a:lnTo>
                <a:lnTo>
                  <a:pt x="44450" y="259334"/>
                </a:lnTo>
                <a:lnTo>
                  <a:pt x="44450" y="0"/>
                </a:lnTo>
                <a:close/>
              </a:path>
              <a:path w="76200" h="323214">
                <a:moveTo>
                  <a:pt x="76200" y="246634"/>
                </a:moveTo>
                <a:lnTo>
                  <a:pt x="44450" y="246634"/>
                </a:lnTo>
                <a:lnTo>
                  <a:pt x="44450" y="259334"/>
                </a:lnTo>
                <a:lnTo>
                  <a:pt x="69850" y="259334"/>
                </a:lnTo>
                <a:lnTo>
                  <a:pt x="76200" y="24663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57494" y="2237994"/>
            <a:ext cx="76200" cy="405130"/>
          </a:xfrm>
          <a:custGeom>
            <a:avLst/>
            <a:gdLst/>
            <a:ahLst/>
            <a:cxnLst/>
            <a:rect l="l" t="t" r="r" b="b"/>
            <a:pathLst>
              <a:path w="76200" h="405130">
                <a:moveTo>
                  <a:pt x="31750" y="328802"/>
                </a:moveTo>
                <a:lnTo>
                  <a:pt x="0" y="328802"/>
                </a:lnTo>
                <a:lnTo>
                  <a:pt x="38100" y="405002"/>
                </a:lnTo>
                <a:lnTo>
                  <a:pt x="69850" y="341502"/>
                </a:lnTo>
                <a:lnTo>
                  <a:pt x="31750" y="341502"/>
                </a:lnTo>
                <a:lnTo>
                  <a:pt x="31750" y="328802"/>
                </a:lnTo>
                <a:close/>
              </a:path>
              <a:path w="76200" h="405130">
                <a:moveTo>
                  <a:pt x="44450" y="0"/>
                </a:moveTo>
                <a:lnTo>
                  <a:pt x="31750" y="0"/>
                </a:lnTo>
                <a:lnTo>
                  <a:pt x="31750" y="341502"/>
                </a:lnTo>
                <a:lnTo>
                  <a:pt x="44450" y="341502"/>
                </a:lnTo>
                <a:lnTo>
                  <a:pt x="44450" y="0"/>
                </a:lnTo>
                <a:close/>
              </a:path>
              <a:path w="76200" h="405130">
                <a:moveTo>
                  <a:pt x="76200" y="328802"/>
                </a:moveTo>
                <a:lnTo>
                  <a:pt x="44450" y="328802"/>
                </a:lnTo>
                <a:lnTo>
                  <a:pt x="44450" y="341502"/>
                </a:lnTo>
                <a:lnTo>
                  <a:pt x="69850" y="341502"/>
                </a:lnTo>
                <a:lnTo>
                  <a:pt x="76200" y="32880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57494" y="3406902"/>
            <a:ext cx="76200" cy="323215"/>
          </a:xfrm>
          <a:custGeom>
            <a:avLst/>
            <a:gdLst/>
            <a:ahLst/>
            <a:cxnLst/>
            <a:rect l="l" t="t" r="r" b="b"/>
            <a:pathLst>
              <a:path w="76200" h="323214">
                <a:moveTo>
                  <a:pt x="31750" y="246634"/>
                </a:moveTo>
                <a:lnTo>
                  <a:pt x="0" y="246634"/>
                </a:lnTo>
                <a:lnTo>
                  <a:pt x="38100" y="322834"/>
                </a:lnTo>
                <a:lnTo>
                  <a:pt x="69850" y="259334"/>
                </a:lnTo>
                <a:lnTo>
                  <a:pt x="31750" y="259334"/>
                </a:lnTo>
                <a:lnTo>
                  <a:pt x="31750" y="246634"/>
                </a:lnTo>
                <a:close/>
              </a:path>
              <a:path w="76200" h="323214">
                <a:moveTo>
                  <a:pt x="44450" y="0"/>
                </a:moveTo>
                <a:lnTo>
                  <a:pt x="31750" y="0"/>
                </a:lnTo>
                <a:lnTo>
                  <a:pt x="31750" y="259334"/>
                </a:lnTo>
                <a:lnTo>
                  <a:pt x="44450" y="259334"/>
                </a:lnTo>
                <a:lnTo>
                  <a:pt x="44450" y="0"/>
                </a:lnTo>
                <a:close/>
              </a:path>
              <a:path w="76200" h="323214">
                <a:moveTo>
                  <a:pt x="76200" y="246634"/>
                </a:moveTo>
                <a:lnTo>
                  <a:pt x="44450" y="246634"/>
                </a:lnTo>
                <a:lnTo>
                  <a:pt x="44450" y="259334"/>
                </a:lnTo>
                <a:lnTo>
                  <a:pt x="69850" y="259334"/>
                </a:lnTo>
                <a:lnTo>
                  <a:pt x="76200" y="24663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43493" y="2231898"/>
            <a:ext cx="76200" cy="405130"/>
          </a:xfrm>
          <a:custGeom>
            <a:avLst/>
            <a:gdLst/>
            <a:ahLst/>
            <a:cxnLst/>
            <a:rect l="l" t="t" r="r" b="b"/>
            <a:pathLst>
              <a:path w="76200" h="405130">
                <a:moveTo>
                  <a:pt x="31750" y="328802"/>
                </a:moveTo>
                <a:lnTo>
                  <a:pt x="0" y="328802"/>
                </a:lnTo>
                <a:lnTo>
                  <a:pt x="38100" y="405002"/>
                </a:lnTo>
                <a:lnTo>
                  <a:pt x="69850" y="341502"/>
                </a:lnTo>
                <a:lnTo>
                  <a:pt x="31750" y="341502"/>
                </a:lnTo>
                <a:lnTo>
                  <a:pt x="31750" y="328802"/>
                </a:lnTo>
                <a:close/>
              </a:path>
              <a:path w="76200" h="405130">
                <a:moveTo>
                  <a:pt x="44450" y="0"/>
                </a:moveTo>
                <a:lnTo>
                  <a:pt x="31750" y="0"/>
                </a:lnTo>
                <a:lnTo>
                  <a:pt x="31750" y="341502"/>
                </a:lnTo>
                <a:lnTo>
                  <a:pt x="44450" y="341502"/>
                </a:lnTo>
                <a:lnTo>
                  <a:pt x="44450" y="0"/>
                </a:lnTo>
                <a:close/>
              </a:path>
              <a:path w="76200" h="405130">
                <a:moveTo>
                  <a:pt x="76200" y="328802"/>
                </a:moveTo>
                <a:lnTo>
                  <a:pt x="44450" y="328802"/>
                </a:lnTo>
                <a:lnTo>
                  <a:pt x="44450" y="341502"/>
                </a:lnTo>
                <a:lnTo>
                  <a:pt x="69850" y="341502"/>
                </a:lnTo>
                <a:lnTo>
                  <a:pt x="76200" y="32880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143493" y="3400805"/>
            <a:ext cx="76200" cy="323215"/>
          </a:xfrm>
          <a:custGeom>
            <a:avLst/>
            <a:gdLst/>
            <a:ahLst/>
            <a:cxnLst/>
            <a:rect l="l" t="t" r="r" b="b"/>
            <a:pathLst>
              <a:path w="76200" h="323214">
                <a:moveTo>
                  <a:pt x="31750" y="246634"/>
                </a:moveTo>
                <a:lnTo>
                  <a:pt x="0" y="246634"/>
                </a:lnTo>
                <a:lnTo>
                  <a:pt x="38100" y="322834"/>
                </a:lnTo>
                <a:lnTo>
                  <a:pt x="69850" y="259334"/>
                </a:lnTo>
                <a:lnTo>
                  <a:pt x="31750" y="259334"/>
                </a:lnTo>
                <a:lnTo>
                  <a:pt x="31750" y="246634"/>
                </a:lnTo>
                <a:close/>
              </a:path>
              <a:path w="76200" h="323214">
                <a:moveTo>
                  <a:pt x="44450" y="0"/>
                </a:moveTo>
                <a:lnTo>
                  <a:pt x="31750" y="0"/>
                </a:lnTo>
                <a:lnTo>
                  <a:pt x="31750" y="259334"/>
                </a:lnTo>
                <a:lnTo>
                  <a:pt x="44450" y="259334"/>
                </a:lnTo>
                <a:lnTo>
                  <a:pt x="44450" y="0"/>
                </a:lnTo>
                <a:close/>
              </a:path>
              <a:path w="76200" h="323214">
                <a:moveTo>
                  <a:pt x="76200" y="246634"/>
                </a:moveTo>
                <a:lnTo>
                  <a:pt x="44450" y="246634"/>
                </a:lnTo>
                <a:lnTo>
                  <a:pt x="44450" y="259334"/>
                </a:lnTo>
                <a:lnTo>
                  <a:pt x="69850" y="259334"/>
                </a:lnTo>
                <a:lnTo>
                  <a:pt x="76200" y="24663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26395" y="0"/>
            <a:ext cx="2165604" cy="1130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10026395" y="0"/>
            <a:ext cx="2165985" cy="1130935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179705" rIns="0" bIns="0" rtlCol="0">
            <a:spAutoFit/>
          </a:bodyPr>
          <a:lstStyle/>
          <a:p>
            <a:pPr marL="241935" marR="233679" indent="255904">
              <a:lnSpc>
                <a:spcPct val="100000"/>
              </a:lnSpc>
              <a:spcBef>
                <a:spcPts val="1415"/>
              </a:spcBef>
            </a:pPr>
            <a:r>
              <a:rPr sz="2400" spc="-10" dirty="0"/>
              <a:t>NARROW  </a:t>
            </a:r>
            <a:r>
              <a:rPr sz="2400" spc="-5" dirty="0"/>
              <a:t>DEPENDE</a:t>
            </a:r>
            <a:r>
              <a:rPr sz="2400" spc="-10" dirty="0"/>
              <a:t>N</a:t>
            </a:r>
            <a:r>
              <a:rPr sz="2400" spc="-5" dirty="0"/>
              <a:t>CY</a:t>
            </a:r>
            <a:endParaRPr sz="2400"/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5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252</a:t>
            </a:fld>
            <a:endParaRPr dirty="0"/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9216" y="264413"/>
            <a:ext cx="8133588" cy="2237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09216" y="264413"/>
            <a:ext cx="8133715" cy="2238375"/>
          </a:xfrm>
          <a:custGeom>
            <a:avLst/>
            <a:gdLst/>
            <a:ahLst/>
            <a:cxnLst/>
            <a:rect l="l" t="t" r="r" b="b"/>
            <a:pathLst>
              <a:path w="8133715" h="2238375">
                <a:moveTo>
                  <a:pt x="0" y="2237993"/>
                </a:moveTo>
                <a:lnTo>
                  <a:pt x="8133588" y="2237993"/>
                </a:lnTo>
                <a:lnTo>
                  <a:pt x="8133588" y="0"/>
                </a:lnTo>
                <a:lnTo>
                  <a:pt x="0" y="0"/>
                </a:lnTo>
                <a:lnTo>
                  <a:pt x="0" y="2237993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47163" y="441579"/>
            <a:ext cx="2061210" cy="1797050"/>
          </a:xfrm>
          <a:custGeom>
            <a:avLst/>
            <a:gdLst/>
            <a:ahLst/>
            <a:cxnLst/>
            <a:rect l="l" t="t" r="r" b="b"/>
            <a:pathLst>
              <a:path w="2061210" h="1797050">
                <a:moveTo>
                  <a:pt x="2061210" y="0"/>
                </a:moveTo>
                <a:lnTo>
                  <a:pt x="0" y="0"/>
                </a:lnTo>
                <a:lnTo>
                  <a:pt x="0" y="1796796"/>
                </a:lnTo>
                <a:lnTo>
                  <a:pt x="2061210" y="1796796"/>
                </a:lnTo>
                <a:lnTo>
                  <a:pt x="206121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47163" y="441579"/>
            <a:ext cx="2061210" cy="1797050"/>
          </a:xfrm>
          <a:custGeom>
            <a:avLst/>
            <a:gdLst/>
            <a:ahLst/>
            <a:cxnLst/>
            <a:rect l="l" t="t" r="r" b="b"/>
            <a:pathLst>
              <a:path w="2061210" h="1797050">
                <a:moveTo>
                  <a:pt x="0" y="1796796"/>
                </a:moveTo>
                <a:lnTo>
                  <a:pt x="2061210" y="1796796"/>
                </a:lnTo>
                <a:lnTo>
                  <a:pt x="2061210" y="0"/>
                </a:lnTo>
                <a:lnTo>
                  <a:pt x="0" y="0"/>
                </a:lnTo>
                <a:lnTo>
                  <a:pt x="0" y="179679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7163" y="441579"/>
            <a:ext cx="2061210" cy="179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4478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Hadoop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Hive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33163" y="441579"/>
            <a:ext cx="2197735" cy="1797050"/>
          </a:xfrm>
          <a:custGeom>
            <a:avLst/>
            <a:gdLst/>
            <a:ahLst/>
            <a:cxnLst/>
            <a:rect l="l" t="t" r="r" b="b"/>
            <a:pathLst>
              <a:path w="2197734" h="1797050">
                <a:moveTo>
                  <a:pt x="2197608" y="0"/>
                </a:moveTo>
                <a:lnTo>
                  <a:pt x="0" y="0"/>
                </a:lnTo>
                <a:lnTo>
                  <a:pt x="0" y="1796796"/>
                </a:lnTo>
                <a:lnTo>
                  <a:pt x="2197608" y="1796796"/>
                </a:lnTo>
                <a:lnTo>
                  <a:pt x="2197608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33163" y="441579"/>
            <a:ext cx="2197735" cy="1797050"/>
          </a:xfrm>
          <a:custGeom>
            <a:avLst/>
            <a:gdLst/>
            <a:ahLst/>
            <a:cxnLst/>
            <a:rect l="l" t="t" r="r" b="b"/>
            <a:pathLst>
              <a:path w="2197734" h="1797050">
                <a:moveTo>
                  <a:pt x="0" y="1796796"/>
                </a:moveTo>
                <a:lnTo>
                  <a:pt x="2197608" y="1796796"/>
                </a:lnTo>
                <a:lnTo>
                  <a:pt x="2197608" y="0"/>
                </a:lnTo>
                <a:lnTo>
                  <a:pt x="0" y="0"/>
                </a:lnTo>
                <a:lnTo>
                  <a:pt x="0" y="1796796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33163" y="441579"/>
            <a:ext cx="2197735" cy="179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6827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Hadoop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Kafka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07198" y="441579"/>
            <a:ext cx="2599690" cy="1797050"/>
          </a:xfrm>
          <a:custGeom>
            <a:avLst/>
            <a:gdLst/>
            <a:ahLst/>
            <a:cxnLst/>
            <a:rect l="l" t="t" r="r" b="b"/>
            <a:pathLst>
              <a:path w="2599690" h="1797050">
                <a:moveTo>
                  <a:pt x="2599181" y="0"/>
                </a:moveTo>
                <a:lnTo>
                  <a:pt x="0" y="0"/>
                </a:lnTo>
                <a:lnTo>
                  <a:pt x="0" y="1796796"/>
                </a:lnTo>
                <a:lnTo>
                  <a:pt x="2599181" y="1796796"/>
                </a:lnTo>
                <a:lnTo>
                  <a:pt x="2599181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07198" y="441579"/>
            <a:ext cx="2599690" cy="1797050"/>
          </a:xfrm>
          <a:custGeom>
            <a:avLst/>
            <a:gdLst/>
            <a:ahLst/>
            <a:cxnLst/>
            <a:rect l="l" t="t" r="r" b="b"/>
            <a:pathLst>
              <a:path w="2599690" h="1797050">
                <a:moveTo>
                  <a:pt x="0" y="1796796"/>
                </a:moveTo>
                <a:lnTo>
                  <a:pt x="2599181" y="1796796"/>
                </a:lnTo>
                <a:lnTo>
                  <a:pt x="2599181" y="0"/>
                </a:lnTo>
                <a:lnTo>
                  <a:pt x="0" y="0"/>
                </a:lnTo>
                <a:lnTo>
                  <a:pt x="0" y="179679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307198" y="441579"/>
            <a:ext cx="2599690" cy="179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45415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</a:rPr>
              <a:t>Kafka </a:t>
            </a:r>
            <a:r>
              <a:rPr sz="1800" spc="-10" dirty="0">
                <a:solidFill>
                  <a:srgbClr val="FFFFFF"/>
                </a:solidFill>
              </a:rPr>
              <a:t>Hive </a:t>
            </a:r>
            <a:r>
              <a:rPr sz="1800" dirty="0">
                <a:solidFill>
                  <a:srgbClr val="FFFFFF"/>
                </a:solidFill>
              </a:rPr>
              <a:t>Hadoop</a:t>
            </a:r>
            <a:r>
              <a:rPr sz="1800" spc="5" dirty="0">
                <a:solidFill>
                  <a:srgbClr val="FFFFFF"/>
                </a:solidFill>
              </a:rPr>
              <a:t> </a:t>
            </a:r>
            <a:r>
              <a:rPr sz="1800" spc="-5" dirty="0">
                <a:solidFill>
                  <a:srgbClr val="FFFFFF"/>
                </a:solidFill>
              </a:rPr>
              <a:t>spark</a:t>
            </a:r>
            <a:endParaRPr sz="1800"/>
          </a:p>
        </p:txBody>
      </p:sp>
      <p:sp>
        <p:nvSpPr>
          <p:cNvPr id="13" name="object 13"/>
          <p:cNvSpPr txBox="1"/>
          <p:nvPr/>
        </p:nvSpPr>
        <p:spPr>
          <a:xfrm>
            <a:off x="209168" y="1187577"/>
            <a:ext cx="1676400" cy="5054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00330" rIns="0" bIns="0" rtlCol="0">
            <a:spAutoFit/>
          </a:bodyPr>
          <a:lstStyle/>
          <a:p>
            <a:pPr marL="428625">
              <a:lnSpc>
                <a:spcPct val="100000"/>
              </a:lnSpc>
              <a:spcBef>
                <a:spcPts val="79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dataRDD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9168" y="4820792"/>
            <a:ext cx="1676400" cy="5054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01600" rIns="0" bIns="0" rtlCol="0">
            <a:spAutoFit/>
          </a:bodyPr>
          <a:lstStyle/>
          <a:p>
            <a:pPr marL="356235">
              <a:lnSpc>
                <a:spcPct val="100000"/>
              </a:lnSpc>
              <a:spcBef>
                <a:spcPts val="8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upperRDD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5388" y="2783967"/>
            <a:ext cx="1203325" cy="769620"/>
          </a:xfrm>
          <a:custGeom>
            <a:avLst/>
            <a:gdLst/>
            <a:ahLst/>
            <a:cxnLst/>
            <a:rect l="l" t="t" r="r" b="b"/>
            <a:pathLst>
              <a:path w="1203325" h="769620">
                <a:moveTo>
                  <a:pt x="601599" y="0"/>
                </a:moveTo>
                <a:lnTo>
                  <a:pt x="0" y="384810"/>
                </a:lnTo>
                <a:lnTo>
                  <a:pt x="601599" y="769620"/>
                </a:lnTo>
                <a:lnTo>
                  <a:pt x="1203198" y="384810"/>
                </a:lnTo>
                <a:lnTo>
                  <a:pt x="60159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5388" y="2783967"/>
            <a:ext cx="1203325" cy="769620"/>
          </a:xfrm>
          <a:custGeom>
            <a:avLst/>
            <a:gdLst/>
            <a:ahLst/>
            <a:cxnLst/>
            <a:rect l="l" t="t" r="r" b="b"/>
            <a:pathLst>
              <a:path w="1203325" h="769620">
                <a:moveTo>
                  <a:pt x="0" y="384810"/>
                </a:moveTo>
                <a:lnTo>
                  <a:pt x="601599" y="0"/>
                </a:lnTo>
                <a:lnTo>
                  <a:pt x="1203198" y="384810"/>
                </a:lnTo>
                <a:lnTo>
                  <a:pt x="601599" y="769620"/>
                </a:lnTo>
                <a:lnTo>
                  <a:pt x="0" y="38481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07541" y="300431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08888" y="1692401"/>
            <a:ext cx="76200" cy="1090930"/>
          </a:xfrm>
          <a:custGeom>
            <a:avLst/>
            <a:gdLst/>
            <a:ahLst/>
            <a:cxnLst/>
            <a:rect l="l" t="t" r="r" b="b"/>
            <a:pathLst>
              <a:path w="76200" h="1090930">
                <a:moveTo>
                  <a:pt x="31750" y="1014602"/>
                </a:moveTo>
                <a:lnTo>
                  <a:pt x="0" y="1014602"/>
                </a:lnTo>
                <a:lnTo>
                  <a:pt x="38100" y="1090802"/>
                </a:lnTo>
                <a:lnTo>
                  <a:pt x="69850" y="1027302"/>
                </a:lnTo>
                <a:lnTo>
                  <a:pt x="31750" y="1027302"/>
                </a:lnTo>
                <a:lnTo>
                  <a:pt x="31750" y="1014602"/>
                </a:lnTo>
                <a:close/>
              </a:path>
              <a:path w="76200" h="1090930">
                <a:moveTo>
                  <a:pt x="44450" y="0"/>
                </a:moveTo>
                <a:lnTo>
                  <a:pt x="31750" y="0"/>
                </a:lnTo>
                <a:lnTo>
                  <a:pt x="31750" y="1027302"/>
                </a:lnTo>
                <a:lnTo>
                  <a:pt x="44450" y="1027302"/>
                </a:lnTo>
                <a:lnTo>
                  <a:pt x="44450" y="0"/>
                </a:lnTo>
                <a:close/>
              </a:path>
              <a:path w="76200" h="1090930">
                <a:moveTo>
                  <a:pt x="76200" y="1014602"/>
                </a:moveTo>
                <a:lnTo>
                  <a:pt x="44450" y="1014602"/>
                </a:lnTo>
                <a:lnTo>
                  <a:pt x="44450" y="1027302"/>
                </a:lnTo>
                <a:lnTo>
                  <a:pt x="69850" y="1027302"/>
                </a:lnTo>
                <a:lnTo>
                  <a:pt x="76200" y="101460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8888" y="3553205"/>
            <a:ext cx="76200" cy="1267460"/>
          </a:xfrm>
          <a:custGeom>
            <a:avLst/>
            <a:gdLst/>
            <a:ahLst/>
            <a:cxnLst/>
            <a:rect l="l" t="t" r="r" b="b"/>
            <a:pathLst>
              <a:path w="76200" h="1267460">
                <a:moveTo>
                  <a:pt x="31750" y="1191133"/>
                </a:moveTo>
                <a:lnTo>
                  <a:pt x="0" y="1191133"/>
                </a:lnTo>
                <a:lnTo>
                  <a:pt x="38100" y="1267333"/>
                </a:lnTo>
                <a:lnTo>
                  <a:pt x="69850" y="1203833"/>
                </a:lnTo>
                <a:lnTo>
                  <a:pt x="31750" y="1203833"/>
                </a:lnTo>
                <a:lnTo>
                  <a:pt x="31750" y="1191133"/>
                </a:lnTo>
                <a:close/>
              </a:path>
              <a:path w="76200" h="1267460">
                <a:moveTo>
                  <a:pt x="44450" y="0"/>
                </a:moveTo>
                <a:lnTo>
                  <a:pt x="31750" y="0"/>
                </a:lnTo>
                <a:lnTo>
                  <a:pt x="31750" y="1203833"/>
                </a:lnTo>
                <a:lnTo>
                  <a:pt x="44450" y="1203833"/>
                </a:lnTo>
                <a:lnTo>
                  <a:pt x="44450" y="0"/>
                </a:lnTo>
                <a:close/>
              </a:path>
              <a:path w="76200" h="1267460">
                <a:moveTo>
                  <a:pt x="76200" y="1191133"/>
                </a:moveTo>
                <a:lnTo>
                  <a:pt x="44450" y="1191133"/>
                </a:lnTo>
                <a:lnTo>
                  <a:pt x="44450" y="1203833"/>
                </a:lnTo>
                <a:lnTo>
                  <a:pt x="69850" y="1203833"/>
                </a:lnTo>
                <a:lnTo>
                  <a:pt x="76200" y="119113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09216" y="3553205"/>
            <a:ext cx="7571994" cy="2237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09216" y="3553205"/>
            <a:ext cx="7572375" cy="2238375"/>
          </a:xfrm>
          <a:custGeom>
            <a:avLst/>
            <a:gdLst/>
            <a:ahLst/>
            <a:cxnLst/>
            <a:rect l="l" t="t" r="r" b="b"/>
            <a:pathLst>
              <a:path w="7572375" h="2238375">
                <a:moveTo>
                  <a:pt x="0" y="2237994"/>
                </a:moveTo>
                <a:lnTo>
                  <a:pt x="7571994" y="2237994"/>
                </a:lnTo>
                <a:lnTo>
                  <a:pt x="7571994" y="0"/>
                </a:lnTo>
                <a:lnTo>
                  <a:pt x="0" y="0"/>
                </a:lnTo>
                <a:lnTo>
                  <a:pt x="0" y="2237994"/>
                </a:lnTo>
                <a:close/>
              </a:path>
            </a:pathLst>
          </a:custGeom>
          <a:ln w="6095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50795" y="3730371"/>
            <a:ext cx="1957705" cy="1797050"/>
          </a:xfrm>
          <a:custGeom>
            <a:avLst/>
            <a:gdLst/>
            <a:ahLst/>
            <a:cxnLst/>
            <a:rect l="l" t="t" r="r" b="b"/>
            <a:pathLst>
              <a:path w="1957704" h="1797050">
                <a:moveTo>
                  <a:pt x="1957578" y="0"/>
                </a:moveTo>
                <a:lnTo>
                  <a:pt x="0" y="0"/>
                </a:lnTo>
                <a:lnTo>
                  <a:pt x="0" y="1796795"/>
                </a:lnTo>
                <a:lnTo>
                  <a:pt x="1957578" y="1796795"/>
                </a:lnTo>
                <a:lnTo>
                  <a:pt x="1957578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50795" y="3730371"/>
            <a:ext cx="1957705" cy="1797050"/>
          </a:xfrm>
          <a:custGeom>
            <a:avLst/>
            <a:gdLst/>
            <a:ahLst/>
            <a:cxnLst/>
            <a:rect l="l" t="t" r="r" b="b"/>
            <a:pathLst>
              <a:path w="1957704" h="1797050">
                <a:moveTo>
                  <a:pt x="0" y="1796795"/>
                </a:moveTo>
                <a:lnTo>
                  <a:pt x="1957578" y="1796795"/>
                </a:lnTo>
                <a:lnTo>
                  <a:pt x="1957578" y="0"/>
                </a:lnTo>
                <a:lnTo>
                  <a:pt x="0" y="0"/>
                </a:lnTo>
                <a:lnTo>
                  <a:pt x="0" y="1796795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50795" y="3730371"/>
            <a:ext cx="1957705" cy="179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611505" marR="604520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Hadoop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Hive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73192" y="3730371"/>
            <a:ext cx="1957705" cy="1797050"/>
          </a:xfrm>
          <a:custGeom>
            <a:avLst/>
            <a:gdLst/>
            <a:ahLst/>
            <a:cxnLst/>
            <a:rect l="l" t="t" r="r" b="b"/>
            <a:pathLst>
              <a:path w="1957704" h="1797050">
                <a:moveTo>
                  <a:pt x="1957578" y="0"/>
                </a:moveTo>
                <a:lnTo>
                  <a:pt x="0" y="0"/>
                </a:lnTo>
                <a:lnTo>
                  <a:pt x="0" y="1796795"/>
                </a:lnTo>
                <a:lnTo>
                  <a:pt x="1957578" y="1796795"/>
                </a:lnTo>
                <a:lnTo>
                  <a:pt x="1957578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73192" y="3730371"/>
            <a:ext cx="1957705" cy="1797050"/>
          </a:xfrm>
          <a:custGeom>
            <a:avLst/>
            <a:gdLst/>
            <a:ahLst/>
            <a:cxnLst/>
            <a:rect l="l" t="t" r="r" b="b"/>
            <a:pathLst>
              <a:path w="1957704" h="1797050">
                <a:moveTo>
                  <a:pt x="0" y="1796795"/>
                </a:moveTo>
                <a:lnTo>
                  <a:pt x="1957578" y="1796795"/>
                </a:lnTo>
                <a:lnTo>
                  <a:pt x="1957578" y="0"/>
                </a:lnTo>
                <a:lnTo>
                  <a:pt x="0" y="0"/>
                </a:lnTo>
                <a:lnTo>
                  <a:pt x="0" y="1796795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73192" y="3730371"/>
            <a:ext cx="1957705" cy="179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674370" marR="553085" indent="-1143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OOP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KAFKA 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307198" y="3730371"/>
            <a:ext cx="1957705" cy="1797050"/>
          </a:xfrm>
          <a:custGeom>
            <a:avLst/>
            <a:gdLst/>
            <a:ahLst/>
            <a:cxnLst/>
            <a:rect l="l" t="t" r="r" b="b"/>
            <a:pathLst>
              <a:path w="1957704" h="1797050">
                <a:moveTo>
                  <a:pt x="1957577" y="0"/>
                </a:moveTo>
                <a:lnTo>
                  <a:pt x="0" y="0"/>
                </a:lnTo>
                <a:lnTo>
                  <a:pt x="0" y="1796795"/>
                </a:lnTo>
                <a:lnTo>
                  <a:pt x="1957577" y="1796795"/>
                </a:lnTo>
                <a:lnTo>
                  <a:pt x="1957577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07198" y="3730371"/>
            <a:ext cx="1957705" cy="1797050"/>
          </a:xfrm>
          <a:custGeom>
            <a:avLst/>
            <a:gdLst/>
            <a:ahLst/>
            <a:cxnLst/>
            <a:rect l="l" t="t" r="r" b="b"/>
            <a:pathLst>
              <a:path w="1957704" h="1797050">
                <a:moveTo>
                  <a:pt x="0" y="1796795"/>
                </a:moveTo>
                <a:lnTo>
                  <a:pt x="1957577" y="1796795"/>
                </a:lnTo>
                <a:lnTo>
                  <a:pt x="1957577" y="0"/>
                </a:lnTo>
                <a:lnTo>
                  <a:pt x="0" y="0"/>
                </a:lnTo>
                <a:lnTo>
                  <a:pt x="0" y="1796795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307198" y="3730371"/>
            <a:ext cx="1957705" cy="17970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560070" marR="552450" indent="-63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KAFKA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HIVE  HA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OOP 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27985" y="2642997"/>
            <a:ext cx="1203325" cy="770890"/>
          </a:xfrm>
          <a:custGeom>
            <a:avLst/>
            <a:gdLst/>
            <a:ahLst/>
            <a:cxnLst/>
            <a:rect l="l" t="t" r="r" b="b"/>
            <a:pathLst>
              <a:path w="1203325" h="770889">
                <a:moveTo>
                  <a:pt x="601599" y="0"/>
                </a:moveTo>
                <a:lnTo>
                  <a:pt x="0" y="385190"/>
                </a:lnTo>
                <a:lnTo>
                  <a:pt x="601599" y="770381"/>
                </a:lnTo>
                <a:lnTo>
                  <a:pt x="1203198" y="385190"/>
                </a:lnTo>
                <a:lnTo>
                  <a:pt x="60159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27985" y="2642997"/>
            <a:ext cx="1203325" cy="770890"/>
          </a:xfrm>
          <a:custGeom>
            <a:avLst/>
            <a:gdLst/>
            <a:ahLst/>
            <a:cxnLst/>
            <a:rect l="l" t="t" r="r" b="b"/>
            <a:pathLst>
              <a:path w="1203325" h="770889">
                <a:moveTo>
                  <a:pt x="0" y="385190"/>
                </a:moveTo>
                <a:lnTo>
                  <a:pt x="601599" y="0"/>
                </a:lnTo>
                <a:lnTo>
                  <a:pt x="1203198" y="385190"/>
                </a:lnTo>
                <a:lnTo>
                  <a:pt x="601599" y="770381"/>
                </a:lnTo>
                <a:lnTo>
                  <a:pt x="0" y="38519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390391" y="286385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293995" y="2642997"/>
            <a:ext cx="1203325" cy="770890"/>
          </a:xfrm>
          <a:custGeom>
            <a:avLst/>
            <a:gdLst/>
            <a:ahLst/>
            <a:cxnLst/>
            <a:rect l="l" t="t" r="r" b="b"/>
            <a:pathLst>
              <a:path w="1203325" h="770889">
                <a:moveTo>
                  <a:pt x="601599" y="0"/>
                </a:moveTo>
                <a:lnTo>
                  <a:pt x="0" y="385190"/>
                </a:lnTo>
                <a:lnTo>
                  <a:pt x="601599" y="770381"/>
                </a:lnTo>
                <a:lnTo>
                  <a:pt x="1203197" y="385190"/>
                </a:lnTo>
                <a:lnTo>
                  <a:pt x="60159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93995" y="2642997"/>
            <a:ext cx="1203325" cy="770890"/>
          </a:xfrm>
          <a:custGeom>
            <a:avLst/>
            <a:gdLst/>
            <a:ahLst/>
            <a:cxnLst/>
            <a:rect l="l" t="t" r="r" b="b"/>
            <a:pathLst>
              <a:path w="1203325" h="770889">
                <a:moveTo>
                  <a:pt x="0" y="385190"/>
                </a:moveTo>
                <a:lnTo>
                  <a:pt x="601599" y="0"/>
                </a:lnTo>
                <a:lnTo>
                  <a:pt x="1203197" y="385190"/>
                </a:lnTo>
                <a:lnTo>
                  <a:pt x="601599" y="770381"/>
                </a:lnTo>
                <a:lnTo>
                  <a:pt x="0" y="38519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756655" y="286385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604379" y="2637663"/>
            <a:ext cx="1203325" cy="769620"/>
          </a:xfrm>
          <a:custGeom>
            <a:avLst/>
            <a:gdLst/>
            <a:ahLst/>
            <a:cxnLst/>
            <a:rect l="l" t="t" r="r" b="b"/>
            <a:pathLst>
              <a:path w="1203325" h="769620">
                <a:moveTo>
                  <a:pt x="601599" y="0"/>
                </a:moveTo>
                <a:lnTo>
                  <a:pt x="0" y="384810"/>
                </a:lnTo>
                <a:lnTo>
                  <a:pt x="601599" y="769620"/>
                </a:lnTo>
                <a:lnTo>
                  <a:pt x="1203198" y="384810"/>
                </a:lnTo>
                <a:lnTo>
                  <a:pt x="60159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04379" y="2637663"/>
            <a:ext cx="1203325" cy="769620"/>
          </a:xfrm>
          <a:custGeom>
            <a:avLst/>
            <a:gdLst/>
            <a:ahLst/>
            <a:cxnLst/>
            <a:rect l="l" t="t" r="r" b="b"/>
            <a:pathLst>
              <a:path w="1203325" h="769620">
                <a:moveTo>
                  <a:pt x="0" y="384810"/>
                </a:moveTo>
                <a:lnTo>
                  <a:pt x="601599" y="0"/>
                </a:lnTo>
                <a:lnTo>
                  <a:pt x="1203198" y="384810"/>
                </a:lnTo>
                <a:lnTo>
                  <a:pt x="601599" y="769620"/>
                </a:lnTo>
                <a:lnTo>
                  <a:pt x="0" y="38481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067040" y="2857499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470655" y="2237232"/>
            <a:ext cx="86995" cy="405765"/>
          </a:xfrm>
          <a:custGeom>
            <a:avLst/>
            <a:gdLst/>
            <a:ahLst/>
            <a:cxnLst/>
            <a:rect l="l" t="t" r="r" b="b"/>
            <a:pathLst>
              <a:path w="86995" h="405764">
                <a:moveTo>
                  <a:pt x="42447" y="331073"/>
                </a:moveTo>
                <a:lnTo>
                  <a:pt x="10922" y="335152"/>
                </a:lnTo>
                <a:lnTo>
                  <a:pt x="58547" y="405764"/>
                </a:lnTo>
                <a:lnTo>
                  <a:pt x="80130" y="343662"/>
                </a:lnTo>
                <a:lnTo>
                  <a:pt x="44069" y="343662"/>
                </a:lnTo>
                <a:lnTo>
                  <a:pt x="42447" y="331073"/>
                </a:lnTo>
                <a:close/>
              </a:path>
              <a:path w="86995" h="405764">
                <a:moveTo>
                  <a:pt x="55027" y="329445"/>
                </a:moveTo>
                <a:lnTo>
                  <a:pt x="42447" y="331073"/>
                </a:lnTo>
                <a:lnTo>
                  <a:pt x="44069" y="343662"/>
                </a:lnTo>
                <a:lnTo>
                  <a:pt x="56642" y="342010"/>
                </a:lnTo>
                <a:lnTo>
                  <a:pt x="55027" y="329445"/>
                </a:lnTo>
                <a:close/>
              </a:path>
              <a:path w="86995" h="405764">
                <a:moveTo>
                  <a:pt x="86487" y="325373"/>
                </a:moveTo>
                <a:lnTo>
                  <a:pt x="55027" y="329445"/>
                </a:lnTo>
                <a:lnTo>
                  <a:pt x="56642" y="342010"/>
                </a:lnTo>
                <a:lnTo>
                  <a:pt x="44069" y="343662"/>
                </a:lnTo>
                <a:lnTo>
                  <a:pt x="80130" y="343662"/>
                </a:lnTo>
                <a:lnTo>
                  <a:pt x="86487" y="325373"/>
                </a:lnTo>
                <a:close/>
              </a:path>
              <a:path w="86995" h="405764">
                <a:moveTo>
                  <a:pt x="12700" y="0"/>
                </a:moveTo>
                <a:lnTo>
                  <a:pt x="0" y="1523"/>
                </a:lnTo>
                <a:lnTo>
                  <a:pt x="42447" y="331073"/>
                </a:lnTo>
                <a:lnTo>
                  <a:pt x="55027" y="329445"/>
                </a:lnTo>
                <a:lnTo>
                  <a:pt x="127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91484" y="3406902"/>
            <a:ext cx="76200" cy="323215"/>
          </a:xfrm>
          <a:custGeom>
            <a:avLst/>
            <a:gdLst/>
            <a:ahLst/>
            <a:cxnLst/>
            <a:rect l="l" t="t" r="r" b="b"/>
            <a:pathLst>
              <a:path w="76200" h="323214">
                <a:moveTo>
                  <a:pt x="31750" y="246634"/>
                </a:moveTo>
                <a:lnTo>
                  <a:pt x="0" y="246634"/>
                </a:lnTo>
                <a:lnTo>
                  <a:pt x="38100" y="322834"/>
                </a:lnTo>
                <a:lnTo>
                  <a:pt x="69850" y="259334"/>
                </a:lnTo>
                <a:lnTo>
                  <a:pt x="31750" y="259334"/>
                </a:lnTo>
                <a:lnTo>
                  <a:pt x="31750" y="246634"/>
                </a:lnTo>
                <a:close/>
              </a:path>
              <a:path w="76200" h="323214">
                <a:moveTo>
                  <a:pt x="44450" y="0"/>
                </a:moveTo>
                <a:lnTo>
                  <a:pt x="31750" y="0"/>
                </a:lnTo>
                <a:lnTo>
                  <a:pt x="31750" y="259334"/>
                </a:lnTo>
                <a:lnTo>
                  <a:pt x="44450" y="259334"/>
                </a:lnTo>
                <a:lnTo>
                  <a:pt x="44450" y="0"/>
                </a:lnTo>
                <a:close/>
              </a:path>
              <a:path w="76200" h="323214">
                <a:moveTo>
                  <a:pt x="76200" y="246634"/>
                </a:moveTo>
                <a:lnTo>
                  <a:pt x="44450" y="246634"/>
                </a:lnTo>
                <a:lnTo>
                  <a:pt x="44450" y="259334"/>
                </a:lnTo>
                <a:lnTo>
                  <a:pt x="69850" y="259334"/>
                </a:lnTo>
                <a:lnTo>
                  <a:pt x="76200" y="24663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57494" y="2237994"/>
            <a:ext cx="76200" cy="405130"/>
          </a:xfrm>
          <a:custGeom>
            <a:avLst/>
            <a:gdLst/>
            <a:ahLst/>
            <a:cxnLst/>
            <a:rect l="l" t="t" r="r" b="b"/>
            <a:pathLst>
              <a:path w="76200" h="405130">
                <a:moveTo>
                  <a:pt x="31750" y="328802"/>
                </a:moveTo>
                <a:lnTo>
                  <a:pt x="0" y="328802"/>
                </a:lnTo>
                <a:lnTo>
                  <a:pt x="38100" y="405002"/>
                </a:lnTo>
                <a:lnTo>
                  <a:pt x="69850" y="341502"/>
                </a:lnTo>
                <a:lnTo>
                  <a:pt x="31750" y="341502"/>
                </a:lnTo>
                <a:lnTo>
                  <a:pt x="31750" y="328802"/>
                </a:lnTo>
                <a:close/>
              </a:path>
              <a:path w="76200" h="405130">
                <a:moveTo>
                  <a:pt x="44450" y="0"/>
                </a:moveTo>
                <a:lnTo>
                  <a:pt x="31750" y="0"/>
                </a:lnTo>
                <a:lnTo>
                  <a:pt x="31750" y="341502"/>
                </a:lnTo>
                <a:lnTo>
                  <a:pt x="44450" y="341502"/>
                </a:lnTo>
                <a:lnTo>
                  <a:pt x="44450" y="0"/>
                </a:lnTo>
                <a:close/>
              </a:path>
              <a:path w="76200" h="405130">
                <a:moveTo>
                  <a:pt x="76200" y="328802"/>
                </a:moveTo>
                <a:lnTo>
                  <a:pt x="44450" y="328802"/>
                </a:lnTo>
                <a:lnTo>
                  <a:pt x="44450" y="341502"/>
                </a:lnTo>
                <a:lnTo>
                  <a:pt x="69850" y="341502"/>
                </a:lnTo>
                <a:lnTo>
                  <a:pt x="76200" y="32880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57494" y="3406902"/>
            <a:ext cx="76200" cy="323215"/>
          </a:xfrm>
          <a:custGeom>
            <a:avLst/>
            <a:gdLst/>
            <a:ahLst/>
            <a:cxnLst/>
            <a:rect l="l" t="t" r="r" b="b"/>
            <a:pathLst>
              <a:path w="76200" h="323214">
                <a:moveTo>
                  <a:pt x="31750" y="246634"/>
                </a:moveTo>
                <a:lnTo>
                  <a:pt x="0" y="246634"/>
                </a:lnTo>
                <a:lnTo>
                  <a:pt x="38100" y="322834"/>
                </a:lnTo>
                <a:lnTo>
                  <a:pt x="69850" y="259334"/>
                </a:lnTo>
                <a:lnTo>
                  <a:pt x="31750" y="259334"/>
                </a:lnTo>
                <a:lnTo>
                  <a:pt x="31750" y="246634"/>
                </a:lnTo>
                <a:close/>
              </a:path>
              <a:path w="76200" h="323214">
                <a:moveTo>
                  <a:pt x="44450" y="0"/>
                </a:moveTo>
                <a:lnTo>
                  <a:pt x="31750" y="0"/>
                </a:lnTo>
                <a:lnTo>
                  <a:pt x="31750" y="259334"/>
                </a:lnTo>
                <a:lnTo>
                  <a:pt x="44450" y="259334"/>
                </a:lnTo>
                <a:lnTo>
                  <a:pt x="44450" y="0"/>
                </a:lnTo>
                <a:close/>
              </a:path>
              <a:path w="76200" h="323214">
                <a:moveTo>
                  <a:pt x="76200" y="246634"/>
                </a:moveTo>
                <a:lnTo>
                  <a:pt x="44450" y="246634"/>
                </a:lnTo>
                <a:lnTo>
                  <a:pt x="44450" y="259334"/>
                </a:lnTo>
                <a:lnTo>
                  <a:pt x="69850" y="259334"/>
                </a:lnTo>
                <a:lnTo>
                  <a:pt x="76200" y="24663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43493" y="2231898"/>
            <a:ext cx="76200" cy="405130"/>
          </a:xfrm>
          <a:custGeom>
            <a:avLst/>
            <a:gdLst/>
            <a:ahLst/>
            <a:cxnLst/>
            <a:rect l="l" t="t" r="r" b="b"/>
            <a:pathLst>
              <a:path w="76200" h="405130">
                <a:moveTo>
                  <a:pt x="31750" y="328802"/>
                </a:moveTo>
                <a:lnTo>
                  <a:pt x="0" y="328802"/>
                </a:lnTo>
                <a:lnTo>
                  <a:pt x="38100" y="405002"/>
                </a:lnTo>
                <a:lnTo>
                  <a:pt x="69850" y="341502"/>
                </a:lnTo>
                <a:lnTo>
                  <a:pt x="31750" y="341502"/>
                </a:lnTo>
                <a:lnTo>
                  <a:pt x="31750" y="328802"/>
                </a:lnTo>
                <a:close/>
              </a:path>
              <a:path w="76200" h="405130">
                <a:moveTo>
                  <a:pt x="44450" y="0"/>
                </a:moveTo>
                <a:lnTo>
                  <a:pt x="31750" y="0"/>
                </a:lnTo>
                <a:lnTo>
                  <a:pt x="31750" y="341502"/>
                </a:lnTo>
                <a:lnTo>
                  <a:pt x="44450" y="341502"/>
                </a:lnTo>
                <a:lnTo>
                  <a:pt x="44450" y="0"/>
                </a:lnTo>
                <a:close/>
              </a:path>
              <a:path w="76200" h="405130">
                <a:moveTo>
                  <a:pt x="76200" y="328802"/>
                </a:moveTo>
                <a:lnTo>
                  <a:pt x="44450" y="328802"/>
                </a:lnTo>
                <a:lnTo>
                  <a:pt x="44450" y="341502"/>
                </a:lnTo>
                <a:lnTo>
                  <a:pt x="69850" y="341502"/>
                </a:lnTo>
                <a:lnTo>
                  <a:pt x="76200" y="32880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143493" y="3400805"/>
            <a:ext cx="76200" cy="323215"/>
          </a:xfrm>
          <a:custGeom>
            <a:avLst/>
            <a:gdLst/>
            <a:ahLst/>
            <a:cxnLst/>
            <a:rect l="l" t="t" r="r" b="b"/>
            <a:pathLst>
              <a:path w="76200" h="323214">
                <a:moveTo>
                  <a:pt x="31750" y="246634"/>
                </a:moveTo>
                <a:lnTo>
                  <a:pt x="0" y="246634"/>
                </a:lnTo>
                <a:lnTo>
                  <a:pt x="38100" y="322834"/>
                </a:lnTo>
                <a:lnTo>
                  <a:pt x="69850" y="259334"/>
                </a:lnTo>
                <a:lnTo>
                  <a:pt x="31750" y="259334"/>
                </a:lnTo>
                <a:lnTo>
                  <a:pt x="31750" y="246634"/>
                </a:lnTo>
                <a:close/>
              </a:path>
              <a:path w="76200" h="323214">
                <a:moveTo>
                  <a:pt x="44450" y="0"/>
                </a:moveTo>
                <a:lnTo>
                  <a:pt x="31750" y="0"/>
                </a:lnTo>
                <a:lnTo>
                  <a:pt x="31750" y="259334"/>
                </a:lnTo>
                <a:lnTo>
                  <a:pt x="44450" y="259334"/>
                </a:lnTo>
                <a:lnTo>
                  <a:pt x="44450" y="0"/>
                </a:lnTo>
                <a:close/>
              </a:path>
              <a:path w="76200" h="323214">
                <a:moveTo>
                  <a:pt x="76200" y="246634"/>
                </a:moveTo>
                <a:lnTo>
                  <a:pt x="44450" y="246634"/>
                </a:lnTo>
                <a:lnTo>
                  <a:pt x="44450" y="259334"/>
                </a:lnTo>
                <a:lnTo>
                  <a:pt x="69850" y="259334"/>
                </a:lnTo>
                <a:lnTo>
                  <a:pt x="76200" y="24663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253</a:t>
            </a:fld>
            <a:endParaRPr dirty="0"/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9216" y="288797"/>
            <a:ext cx="7571994" cy="2237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09216" y="288797"/>
            <a:ext cx="7572375" cy="2238375"/>
          </a:xfrm>
          <a:custGeom>
            <a:avLst/>
            <a:gdLst/>
            <a:ahLst/>
            <a:cxnLst/>
            <a:rect l="l" t="t" r="r" b="b"/>
            <a:pathLst>
              <a:path w="7572375" h="2238375">
                <a:moveTo>
                  <a:pt x="0" y="2237993"/>
                </a:moveTo>
                <a:lnTo>
                  <a:pt x="7571994" y="2237993"/>
                </a:lnTo>
                <a:lnTo>
                  <a:pt x="7571994" y="0"/>
                </a:lnTo>
                <a:lnTo>
                  <a:pt x="0" y="0"/>
                </a:lnTo>
                <a:lnTo>
                  <a:pt x="0" y="2237993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50795" y="441579"/>
            <a:ext cx="1957705" cy="1797050"/>
          </a:xfrm>
          <a:custGeom>
            <a:avLst/>
            <a:gdLst/>
            <a:ahLst/>
            <a:cxnLst/>
            <a:rect l="l" t="t" r="r" b="b"/>
            <a:pathLst>
              <a:path w="1957704" h="1797050">
                <a:moveTo>
                  <a:pt x="1957578" y="0"/>
                </a:moveTo>
                <a:lnTo>
                  <a:pt x="0" y="0"/>
                </a:lnTo>
                <a:lnTo>
                  <a:pt x="0" y="1796796"/>
                </a:lnTo>
                <a:lnTo>
                  <a:pt x="1957578" y="1796796"/>
                </a:lnTo>
                <a:lnTo>
                  <a:pt x="1957578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0795" y="441579"/>
            <a:ext cx="1957705" cy="1797050"/>
          </a:xfrm>
          <a:custGeom>
            <a:avLst/>
            <a:gdLst/>
            <a:ahLst/>
            <a:cxnLst/>
            <a:rect l="l" t="t" r="r" b="b"/>
            <a:pathLst>
              <a:path w="1957704" h="1797050">
                <a:moveTo>
                  <a:pt x="0" y="1796796"/>
                </a:moveTo>
                <a:lnTo>
                  <a:pt x="1957578" y="1796796"/>
                </a:lnTo>
                <a:lnTo>
                  <a:pt x="1957578" y="0"/>
                </a:lnTo>
                <a:lnTo>
                  <a:pt x="0" y="0"/>
                </a:lnTo>
                <a:lnTo>
                  <a:pt x="0" y="179679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50795" y="441579"/>
            <a:ext cx="1957705" cy="179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524510" marR="51752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Hadoo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,1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Hive,1  Spark,1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73192" y="441579"/>
            <a:ext cx="1957705" cy="1797050"/>
          </a:xfrm>
          <a:custGeom>
            <a:avLst/>
            <a:gdLst/>
            <a:ahLst/>
            <a:cxnLst/>
            <a:rect l="l" t="t" r="r" b="b"/>
            <a:pathLst>
              <a:path w="1957704" h="1797050">
                <a:moveTo>
                  <a:pt x="1957578" y="0"/>
                </a:moveTo>
                <a:lnTo>
                  <a:pt x="0" y="0"/>
                </a:lnTo>
                <a:lnTo>
                  <a:pt x="0" y="1796796"/>
                </a:lnTo>
                <a:lnTo>
                  <a:pt x="1957578" y="1796796"/>
                </a:lnTo>
                <a:lnTo>
                  <a:pt x="1957578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3192" y="441579"/>
            <a:ext cx="1957705" cy="1797050"/>
          </a:xfrm>
          <a:custGeom>
            <a:avLst/>
            <a:gdLst/>
            <a:ahLst/>
            <a:cxnLst/>
            <a:rect l="l" t="t" r="r" b="b"/>
            <a:pathLst>
              <a:path w="1957704" h="1797050">
                <a:moveTo>
                  <a:pt x="0" y="1796796"/>
                </a:moveTo>
                <a:lnTo>
                  <a:pt x="1957578" y="1796796"/>
                </a:lnTo>
                <a:lnTo>
                  <a:pt x="1957578" y="0"/>
                </a:lnTo>
                <a:lnTo>
                  <a:pt x="0" y="0"/>
                </a:lnTo>
                <a:lnTo>
                  <a:pt x="0" y="179679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73192" y="441579"/>
            <a:ext cx="1957705" cy="179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632460" marR="517525" indent="-10795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Hadoo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,1 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Kafka,1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Spark,1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07198" y="441579"/>
            <a:ext cx="1957705" cy="1797050"/>
          </a:xfrm>
          <a:custGeom>
            <a:avLst/>
            <a:gdLst/>
            <a:ahLst/>
            <a:cxnLst/>
            <a:rect l="l" t="t" r="r" b="b"/>
            <a:pathLst>
              <a:path w="1957704" h="1797050">
                <a:moveTo>
                  <a:pt x="1957577" y="0"/>
                </a:moveTo>
                <a:lnTo>
                  <a:pt x="0" y="0"/>
                </a:lnTo>
                <a:lnTo>
                  <a:pt x="0" y="1796796"/>
                </a:lnTo>
                <a:lnTo>
                  <a:pt x="1957577" y="1796796"/>
                </a:lnTo>
                <a:lnTo>
                  <a:pt x="1957577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07198" y="441579"/>
            <a:ext cx="1957705" cy="1797050"/>
          </a:xfrm>
          <a:custGeom>
            <a:avLst/>
            <a:gdLst/>
            <a:ahLst/>
            <a:cxnLst/>
            <a:rect l="l" t="t" r="r" b="b"/>
            <a:pathLst>
              <a:path w="1957704" h="1797050">
                <a:moveTo>
                  <a:pt x="0" y="1796796"/>
                </a:moveTo>
                <a:lnTo>
                  <a:pt x="1957577" y="1796796"/>
                </a:lnTo>
                <a:lnTo>
                  <a:pt x="1957577" y="0"/>
                </a:lnTo>
                <a:lnTo>
                  <a:pt x="0" y="0"/>
                </a:lnTo>
                <a:lnTo>
                  <a:pt x="0" y="179679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07198" y="441579"/>
            <a:ext cx="1957705" cy="17970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imes New Roman"/>
              <a:cs typeface="Times New Roman"/>
            </a:endParaRPr>
          </a:p>
          <a:p>
            <a:pPr marL="525145" marR="517525" indent="-635" algn="ctr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Kafka,1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Hive,1  Hadoo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,1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Spark,1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168" y="1187577"/>
            <a:ext cx="1676400" cy="5054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00330" rIns="0" bIns="0" rtlCol="0">
            <a:spAutoFit/>
          </a:bodyPr>
          <a:lstStyle/>
          <a:p>
            <a:pPr marL="428625">
              <a:lnSpc>
                <a:spcPct val="100000"/>
              </a:lnSpc>
              <a:spcBef>
                <a:spcPts val="79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dataRDD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9168" y="4820792"/>
            <a:ext cx="1676400" cy="5054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01600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8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resRDD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5388" y="2783967"/>
            <a:ext cx="1203325" cy="769620"/>
          </a:xfrm>
          <a:custGeom>
            <a:avLst/>
            <a:gdLst/>
            <a:ahLst/>
            <a:cxnLst/>
            <a:rect l="l" t="t" r="r" b="b"/>
            <a:pathLst>
              <a:path w="1203325" h="769620">
                <a:moveTo>
                  <a:pt x="601599" y="0"/>
                </a:moveTo>
                <a:lnTo>
                  <a:pt x="0" y="384810"/>
                </a:lnTo>
                <a:lnTo>
                  <a:pt x="601599" y="769620"/>
                </a:lnTo>
                <a:lnTo>
                  <a:pt x="1203198" y="384810"/>
                </a:lnTo>
                <a:lnTo>
                  <a:pt x="60159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5388" y="2783967"/>
            <a:ext cx="1203325" cy="769620"/>
          </a:xfrm>
          <a:custGeom>
            <a:avLst/>
            <a:gdLst/>
            <a:ahLst/>
            <a:cxnLst/>
            <a:rect l="l" t="t" r="r" b="b"/>
            <a:pathLst>
              <a:path w="1203325" h="769620">
                <a:moveTo>
                  <a:pt x="0" y="384810"/>
                </a:moveTo>
                <a:lnTo>
                  <a:pt x="601599" y="0"/>
                </a:lnTo>
                <a:lnTo>
                  <a:pt x="1203198" y="384810"/>
                </a:lnTo>
                <a:lnTo>
                  <a:pt x="601599" y="769620"/>
                </a:lnTo>
                <a:lnTo>
                  <a:pt x="0" y="38481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18463" y="300431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08888" y="1692401"/>
            <a:ext cx="76200" cy="1090930"/>
          </a:xfrm>
          <a:custGeom>
            <a:avLst/>
            <a:gdLst/>
            <a:ahLst/>
            <a:cxnLst/>
            <a:rect l="l" t="t" r="r" b="b"/>
            <a:pathLst>
              <a:path w="76200" h="1090930">
                <a:moveTo>
                  <a:pt x="31750" y="1014602"/>
                </a:moveTo>
                <a:lnTo>
                  <a:pt x="0" y="1014602"/>
                </a:lnTo>
                <a:lnTo>
                  <a:pt x="38100" y="1090802"/>
                </a:lnTo>
                <a:lnTo>
                  <a:pt x="69850" y="1027302"/>
                </a:lnTo>
                <a:lnTo>
                  <a:pt x="31750" y="1027302"/>
                </a:lnTo>
                <a:lnTo>
                  <a:pt x="31750" y="1014602"/>
                </a:lnTo>
                <a:close/>
              </a:path>
              <a:path w="76200" h="1090930">
                <a:moveTo>
                  <a:pt x="44450" y="0"/>
                </a:moveTo>
                <a:lnTo>
                  <a:pt x="31750" y="0"/>
                </a:lnTo>
                <a:lnTo>
                  <a:pt x="31750" y="1027302"/>
                </a:lnTo>
                <a:lnTo>
                  <a:pt x="44450" y="1027302"/>
                </a:lnTo>
                <a:lnTo>
                  <a:pt x="44450" y="0"/>
                </a:lnTo>
                <a:close/>
              </a:path>
              <a:path w="76200" h="1090930">
                <a:moveTo>
                  <a:pt x="76200" y="1014602"/>
                </a:moveTo>
                <a:lnTo>
                  <a:pt x="44450" y="1014602"/>
                </a:lnTo>
                <a:lnTo>
                  <a:pt x="44450" y="1027302"/>
                </a:lnTo>
                <a:lnTo>
                  <a:pt x="69850" y="1027302"/>
                </a:lnTo>
                <a:lnTo>
                  <a:pt x="76200" y="101460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8888" y="3553205"/>
            <a:ext cx="76200" cy="1267460"/>
          </a:xfrm>
          <a:custGeom>
            <a:avLst/>
            <a:gdLst/>
            <a:ahLst/>
            <a:cxnLst/>
            <a:rect l="l" t="t" r="r" b="b"/>
            <a:pathLst>
              <a:path w="76200" h="1267460">
                <a:moveTo>
                  <a:pt x="31750" y="1191133"/>
                </a:moveTo>
                <a:lnTo>
                  <a:pt x="0" y="1191133"/>
                </a:lnTo>
                <a:lnTo>
                  <a:pt x="38100" y="1267333"/>
                </a:lnTo>
                <a:lnTo>
                  <a:pt x="69850" y="1203833"/>
                </a:lnTo>
                <a:lnTo>
                  <a:pt x="31750" y="1203833"/>
                </a:lnTo>
                <a:lnTo>
                  <a:pt x="31750" y="1191133"/>
                </a:lnTo>
                <a:close/>
              </a:path>
              <a:path w="76200" h="1267460">
                <a:moveTo>
                  <a:pt x="44450" y="0"/>
                </a:moveTo>
                <a:lnTo>
                  <a:pt x="31750" y="0"/>
                </a:lnTo>
                <a:lnTo>
                  <a:pt x="31750" y="1203833"/>
                </a:lnTo>
                <a:lnTo>
                  <a:pt x="44450" y="1203833"/>
                </a:lnTo>
                <a:lnTo>
                  <a:pt x="44450" y="0"/>
                </a:lnTo>
                <a:close/>
              </a:path>
              <a:path w="76200" h="1267460">
                <a:moveTo>
                  <a:pt x="76200" y="1191133"/>
                </a:moveTo>
                <a:lnTo>
                  <a:pt x="44450" y="1191133"/>
                </a:lnTo>
                <a:lnTo>
                  <a:pt x="44450" y="1203833"/>
                </a:lnTo>
                <a:lnTo>
                  <a:pt x="69850" y="1203833"/>
                </a:lnTo>
                <a:lnTo>
                  <a:pt x="76200" y="119113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09216" y="3553205"/>
            <a:ext cx="7571994" cy="2237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09216" y="3553205"/>
            <a:ext cx="7572375" cy="2238375"/>
          </a:xfrm>
          <a:custGeom>
            <a:avLst/>
            <a:gdLst/>
            <a:ahLst/>
            <a:cxnLst/>
            <a:rect l="l" t="t" r="r" b="b"/>
            <a:pathLst>
              <a:path w="7572375" h="2238375">
                <a:moveTo>
                  <a:pt x="0" y="2237994"/>
                </a:moveTo>
                <a:lnTo>
                  <a:pt x="7571994" y="2237994"/>
                </a:lnTo>
                <a:lnTo>
                  <a:pt x="7571994" y="0"/>
                </a:lnTo>
                <a:lnTo>
                  <a:pt x="0" y="0"/>
                </a:lnTo>
                <a:lnTo>
                  <a:pt x="0" y="2237994"/>
                </a:lnTo>
                <a:close/>
              </a:path>
            </a:pathLst>
          </a:custGeom>
          <a:ln w="6095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50795" y="3730371"/>
            <a:ext cx="1957705" cy="1797050"/>
          </a:xfrm>
          <a:custGeom>
            <a:avLst/>
            <a:gdLst/>
            <a:ahLst/>
            <a:cxnLst/>
            <a:rect l="l" t="t" r="r" b="b"/>
            <a:pathLst>
              <a:path w="1957704" h="1797050">
                <a:moveTo>
                  <a:pt x="1957578" y="0"/>
                </a:moveTo>
                <a:lnTo>
                  <a:pt x="0" y="0"/>
                </a:lnTo>
                <a:lnTo>
                  <a:pt x="0" y="1796795"/>
                </a:lnTo>
                <a:lnTo>
                  <a:pt x="1957578" y="1796795"/>
                </a:lnTo>
                <a:lnTo>
                  <a:pt x="1957578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50795" y="3730371"/>
            <a:ext cx="1957705" cy="1797050"/>
          </a:xfrm>
          <a:custGeom>
            <a:avLst/>
            <a:gdLst/>
            <a:ahLst/>
            <a:cxnLst/>
            <a:rect l="l" t="t" r="r" b="b"/>
            <a:pathLst>
              <a:path w="1957704" h="1797050">
                <a:moveTo>
                  <a:pt x="0" y="1796795"/>
                </a:moveTo>
                <a:lnTo>
                  <a:pt x="1957578" y="1796795"/>
                </a:lnTo>
                <a:lnTo>
                  <a:pt x="1957578" y="0"/>
                </a:lnTo>
                <a:lnTo>
                  <a:pt x="0" y="0"/>
                </a:lnTo>
                <a:lnTo>
                  <a:pt x="0" y="1796795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50795" y="3730371"/>
            <a:ext cx="1957705" cy="179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25336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Hadoop, {1,1,1}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73192" y="3730371"/>
            <a:ext cx="1957705" cy="1797050"/>
          </a:xfrm>
          <a:custGeom>
            <a:avLst/>
            <a:gdLst/>
            <a:ahLst/>
            <a:cxnLst/>
            <a:rect l="l" t="t" r="r" b="b"/>
            <a:pathLst>
              <a:path w="1957704" h="1797050">
                <a:moveTo>
                  <a:pt x="1957578" y="0"/>
                </a:moveTo>
                <a:lnTo>
                  <a:pt x="0" y="0"/>
                </a:lnTo>
                <a:lnTo>
                  <a:pt x="0" y="1796795"/>
                </a:lnTo>
                <a:lnTo>
                  <a:pt x="1957578" y="1796795"/>
                </a:lnTo>
                <a:lnTo>
                  <a:pt x="1957578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73192" y="3730371"/>
            <a:ext cx="1957705" cy="1797050"/>
          </a:xfrm>
          <a:custGeom>
            <a:avLst/>
            <a:gdLst/>
            <a:ahLst/>
            <a:cxnLst/>
            <a:rect l="l" t="t" r="r" b="b"/>
            <a:pathLst>
              <a:path w="1957704" h="1797050">
                <a:moveTo>
                  <a:pt x="0" y="1796795"/>
                </a:moveTo>
                <a:lnTo>
                  <a:pt x="1957578" y="1796795"/>
                </a:lnTo>
                <a:lnTo>
                  <a:pt x="1957578" y="0"/>
                </a:lnTo>
                <a:lnTo>
                  <a:pt x="0" y="0"/>
                </a:lnTo>
                <a:lnTo>
                  <a:pt x="0" y="1796795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73192" y="3730371"/>
            <a:ext cx="1957705" cy="179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Spark,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{1,1,1}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307198" y="3730371"/>
            <a:ext cx="1957705" cy="1797050"/>
          </a:xfrm>
          <a:custGeom>
            <a:avLst/>
            <a:gdLst/>
            <a:ahLst/>
            <a:cxnLst/>
            <a:rect l="l" t="t" r="r" b="b"/>
            <a:pathLst>
              <a:path w="1957704" h="1797050">
                <a:moveTo>
                  <a:pt x="1957577" y="0"/>
                </a:moveTo>
                <a:lnTo>
                  <a:pt x="0" y="0"/>
                </a:lnTo>
                <a:lnTo>
                  <a:pt x="0" y="1796795"/>
                </a:lnTo>
                <a:lnTo>
                  <a:pt x="1957577" y="1796795"/>
                </a:lnTo>
                <a:lnTo>
                  <a:pt x="1957577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07198" y="3730371"/>
            <a:ext cx="1957705" cy="1797050"/>
          </a:xfrm>
          <a:custGeom>
            <a:avLst/>
            <a:gdLst/>
            <a:ahLst/>
            <a:cxnLst/>
            <a:rect l="l" t="t" r="r" b="b"/>
            <a:pathLst>
              <a:path w="1957704" h="1797050">
                <a:moveTo>
                  <a:pt x="0" y="1796795"/>
                </a:moveTo>
                <a:lnTo>
                  <a:pt x="1957577" y="1796795"/>
                </a:lnTo>
                <a:lnTo>
                  <a:pt x="1957577" y="0"/>
                </a:lnTo>
                <a:lnTo>
                  <a:pt x="0" y="0"/>
                </a:lnTo>
                <a:lnTo>
                  <a:pt x="0" y="1796795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307198" y="3730371"/>
            <a:ext cx="1957705" cy="179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502284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Hive,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{1,1}</a:t>
            </a:r>
            <a:endParaRPr sz="1800">
              <a:latin typeface="Calibri"/>
              <a:cs typeface="Calibri"/>
            </a:endParaRPr>
          </a:p>
          <a:p>
            <a:pPr marL="485775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Kafka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{1,1}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91865" y="2238375"/>
            <a:ext cx="76200" cy="1492250"/>
          </a:xfrm>
          <a:custGeom>
            <a:avLst/>
            <a:gdLst/>
            <a:ahLst/>
            <a:cxnLst/>
            <a:rect l="l" t="t" r="r" b="b"/>
            <a:pathLst>
              <a:path w="76200" h="1492250">
                <a:moveTo>
                  <a:pt x="28575" y="1415669"/>
                </a:moveTo>
                <a:lnTo>
                  <a:pt x="0" y="1415669"/>
                </a:lnTo>
                <a:lnTo>
                  <a:pt x="38100" y="1491869"/>
                </a:lnTo>
                <a:lnTo>
                  <a:pt x="69850" y="1428369"/>
                </a:lnTo>
                <a:lnTo>
                  <a:pt x="28575" y="1428369"/>
                </a:lnTo>
                <a:lnTo>
                  <a:pt x="28575" y="1415669"/>
                </a:lnTo>
                <a:close/>
              </a:path>
              <a:path w="76200" h="1492250">
                <a:moveTo>
                  <a:pt x="47625" y="0"/>
                </a:moveTo>
                <a:lnTo>
                  <a:pt x="28575" y="0"/>
                </a:lnTo>
                <a:lnTo>
                  <a:pt x="28575" y="1428369"/>
                </a:lnTo>
                <a:lnTo>
                  <a:pt x="47625" y="1428369"/>
                </a:lnTo>
                <a:lnTo>
                  <a:pt x="47625" y="0"/>
                </a:lnTo>
                <a:close/>
              </a:path>
              <a:path w="76200" h="1492250">
                <a:moveTo>
                  <a:pt x="76200" y="1415669"/>
                </a:moveTo>
                <a:lnTo>
                  <a:pt x="47625" y="1415669"/>
                </a:lnTo>
                <a:lnTo>
                  <a:pt x="47625" y="1428369"/>
                </a:lnTo>
                <a:lnTo>
                  <a:pt x="69850" y="1428369"/>
                </a:lnTo>
                <a:lnTo>
                  <a:pt x="76200" y="14156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29965" y="2230373"/>
            <a:ext cx="2371725" cy="1499870"/>
          </a:xfrm>
          <a:custGeom>
            <a:avLst/>
            <a:gdLst/>
            <a:ahLst/>
            <a:cxnLst/>
            <a:rect l="l" t="t" r="r" b="b"/>
            <a:pathLst>
              <a:path w="2371725" h="1499870">
                <a:moveTo>
                  <a:pt x="44196" y="1427099"/>
                </a:moveTo>
                <a:lnTo>
                  <a:pt x="0" y="1499870"/>
                </a:lnTo>
                <a:lnTo>
                  <a:pt x="84836" y="1491488"/>
                </a:lnTo>
                <a:lnTo>
                  <a:pt x="73854" y="1474089"/>
                </a:lnTo>
                <a:lnTo>
                  <a:pt x="58800" y="1474089"/>
                </a:lnTo>
                <a:lnTo>
                  <a:pt x="48640" y="1457959"/>
                </a:lnTo>
                <a:lnTo>
                  <a:pt x="59395" y="1451180"/>
                </a:lnTo>
                <a:lnTo>
                  <a:pt x="44196" y="1427099"/>
                </a:lnTo>
                <a:close/>
              </a:path>
              <a:path w="2371725" h="1499870">
                <a:moveTo>
                  <a:pt x="59395" y="1451180"/>
                </a:moveTo>
                <a:lnTo>
                  <a:pt x="48640" y="1457959"/>
                </a:lnTo>
                <a:lnTo>
                  <a:pt x="58800" y="1474089"/>
                </a:lnTo>
                <a:lnTo>
                  <a:pt x="69569" y="1467299"/>
                </a:lnTo>
                <a:lnTo>
                  <a:pt x="59395" y="1451180"/>
                </a:lnTo>
                <a:close/>
              </a:path>
              <a:path w="2371725" h="1499870">
                <a:moveTo>
                  <a:pt x="69569" y="1467299"/>
                </a:moveTo>
                <a:lnTo>
                  <a:pt x="58800" y="1474089"/>
                </a:lnTo>
                <a:lnTo>
                  <a:pt x="73854" y="1474089"/>
                </a:lnTo>
                <a:lnTo>
                  <a:pt x="69569" y="1467299"/>
                </a:lnTo>
                <a:close/>
              </a:path>
              <a:path w="2371725" h="1499870">
                <a:moveTo>
                  <a:pt x="2361184" y="0"/>
                </a:moveTo>
                <a:lnTo>
                  <a:pt x="59395" y="1451180"/>
                </a:lnTo>
                <a:lnTo>
                  <a:pt x="69569" y="1467299"/>
                </a:lnTo>
                <a:lnTo>
                  <a:pt x="2371344" y="16001"/>
                </a:lnTo>
                <a:lnTo>
                  <a:pt x="2361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29965" y="2223135"/>
            <a:ext cx="4759325" cy="1520825"/>
          </a:xfrm>
          <a:custGeom>
            <a:avLst/>
            <a:gdLst/>
            <a:ahLst/>
            <a:cxnLst/>
            <a:rect l="l" t="t" r="r" b="b"/>
            <a:pathLst>
              <a:path w="4759325" h="1520825">
                <a:moveTo>
                  <a:pt x="61213" y="1447800"/>
                </a:moveTo>
                <a:lnTo>
                  <a:pt x="0" y="1507108"/>
                </a:lnTo>
                <a:lnTo>
                  <a:pt x="84074" y="1520570"/>
                </a:lnTo>
                <a:lnTo>
                  <a:pt x="76693" y="1497076"/>
                </a:lnTo>
                <a:lnTo>
                  <a:pt x="63373" y="1497076"/>
                </a:lnTo>
                <a:lnTo>
                  <a:pt x="57658" y="1478914"/>
                </a:lnTo>
                <a:lnTo>
                  <a:pt x="69788" y="1475094"/>
                </a:lnTo>
                <a:lnTo>
                  <a:pt x="61213" y="1447800"/>
                </a:lnTo>
                <a:close/>
              </a:path>
              <a:path w="4759325" h="1520825">
                <a:moveTo>
                  <a:pt x="69788" y="1475094"/>
                </a:moveTo>
                <a:lnTo>
                  <a:pt x="57658" y="1478914"/>
                </a:lnTo>
                <a:lnTo>
                  <a:pt x="63373" y="1497076"/>
                </a:lnTo>
                <a:lnTo>
                  <a:pt x="75494" y="1493258"/>
                </a:lnTo>
                <a:lnTo>
                  <a:pt x="69788" y="1475094"/>
                </a:lnTo>
                <a:close/>
              </a:path>
              <a:path w="4759325" h="1520825">
                <a:moveTo>
                  <a:pt x="75494" y="1493258"/>
                </a:moveTo>
                <a:lnTo>
                  <a:pt x="63373" y="1497076"/>
                </a:lnTo>
                <a:lnTo>
                  <a:pt x="76693" y="1497076"/>
                </a:lnTo>
                <a:lnTo>
                  <a:pt x="75494" y="1493258"/>
                </a:lnTo>
                <a:close/>
              </a:path>
              <a:path w="4759325" h="1520825">
                <a:moveTo>
                  <a:pt x="4753610" y="0"/>
                </a:moveTo>
                <a:lnTo>
                  <a:pt x="69788" y="1475094"/>
                </a:lnTo>
                <a:lnTo>
                  <a:pt x="75494" y="1493258"/>
                </a:lnTo>
                <a:lnTo>
                  <a:pt x="4759325" y="18287"/>
                </a:lnTo>
                <a:lnTo>
                  <a:pt x="4753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25011" y="2224151"/>
            <a:ext cx="2427605" cy="1506220"/>
          </a:xfrm>
          <a:custGeom>
            <a:avLst/>
            <a:gdLst/>
            <a:ahLst/>
            <a:cxnLst/>
            <a:rect l="l" t="t" r="r" b="b"/>
            <a:pathLst>
              <a:path w="2427604" h="1506220">
                <a:moveTo>
                  <a:pt x="2357473" y="1474127"/>
                </a:moveTo>
                <a:lnTo>
                  <a:pt x="2342515" y="1498346"/>
                </a:lnTo>
                <a:lnTo>
                  <a:pt x="2427351" y="1506093"/>
                </a:lnTo>
                <a:lnTo>
                  <a:pt x="2411726" y="1480820"/>
                </a:lnTo>
                <a:lnTo>
                  <a:pt x="2368296" y="1480820"/>
                </a:lnTo>
                <a:lnTo>
                  <a:pt x="2357473" y="1474127"/>
                </a:lnTo>
                <a:close/>
              </a:path>
              <a:path w="2427604" h="1506220">
                <a:moveTo>
                  <a:pt x="2367511" y="1457874"/>
                </a:moveTo>
                <a:lnTo>
                  <a:pt x="2357473" y="1474127"/>
                </a:lnTo>
                <a:lnTo>
                  <a:pt x="2368296" y="1480820"/>
                </a:lnTo>
                <a:lnTo>
                  <a:pt x="2378329" y="1464564"/>
                </a:lnTo>
                <a:lnTo>
                  <a:pt x="2367511" y="1457874"/>
                </a:lnTo>
                <a:close/>
              </a:path>
              <a:path w="2427604" h="1506220">
                <a:moveTo>
                  <a:pt x="2382520" y="1433576"/>
                </a:moveTo>
                <a:lnTo>
                  <a:pt x="2367511" y="1457874"/>
                </a:lnTo>
                <a:lnTo>
                  <a:pt x="2378329" y="1464564"/>
                </a:lnTo>
                <a:lnTo>
                  <a:pt x="2368296" y="1480820"/>
                </a:lnTo>
                <a:lnTo>
                  <a:pt x="2411726" y="1480820"/>
                </a:lnTo>
                <a:lnTo>
                  <a:pt x="2382520" y="1433576"/>
                </a:lnTo>
                <a:close/>
              </a:path>
              <a:path w="2427604" h="1506220">
                <a:moveTo>
                  <a:pt x="9905" y="0"/>
                </a:moveTo>
                <a:lnTo>
                  <a:pt x="0" y="16256"/>
                </a:lnTo>
                <a:lnTo>
                  <a:pt x="2357473" y="1474127"/>
                </a:lnTo>
                <a:lnTo>
                  <a:pt x="2367511" y="1457874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86450" y="2231898"/>
            <a:ext cx="100965" cy="1498600"/>
          </a:xfrm>
          <a:custGeom>
            <a:avLst/>
            <a:gdLst/>
            <a:ahLst/>
            <a:cxnLst/>
            <a:rect l="l" t="t" r="r" b="b"/>
            <a:pathLst>
              <a:path w="100964" h="1498600">
                <a:moveTo>
                  <a:pt x="53244" y="1422497"/>
                </a:moveTo>
                <a:lnTo>
                  <a:pt x="24764" y="1423543"/>
                </a:lnTo>
                <a:lnTo>
                  <a:pt x="65659" y="1498345"/>
                </a:lnTo>
                <a:lnTo>
                  <a:pt x="94274" y="1435227"/>
                </a:lnTo>
                <a:lnTo>
                  <a:pt x="53721" y="1435227"/>
                </a:lnTo>
                <a:lnTo>
                  <a:pt x="53244" y="1422497"/>
                </a:lnTo>
                <a:close/>
              </a:path>
              <a:path w="100964" h="1498600">
                <a:moveTo>
                  <a:pt x="72296" y="1421797"/>
                </a:moveTo>
                <a:lnTo>
                  <a:pt x="53244" y="1422497"/>
                </a:lnTo>
                <a:lnTo>
                  <a:pt x="53721" y="1435227"/>
                </a:lnTo>
                <a:lnTo>
                  <a:pt x="72771" y="1434464"/>
                </a:lnTo>
                <a:lnTo>
                  <a:pt x="72296" y="1421797"/>
                </a:lnTo>
                <a:close/>
              </a:path>
              <a:path w="100964" h="1498600">
                <a:moveTo>
                  <a:pt x="100837" y="1420749"/>
                </a:moveTo>
                <a:lnTo>
                  <a:pt x="72296" y="1421797"/>
                </a:lnTo>
                <a:lnTo>
                  <a:pt x="72771" y="1434464"/>
                </a:lnTo>
                <a:lnTo>
                  <a:pt x="53721" y="1435227"/>
                </a:lnTo>
                <a:lnTo>
                  <a:pt x="94274" y="1435227"/>
                </a:lnTo>
                <a:lnTo>
                  <a:pt x="100837" y="1420749"/>
                </a:lnTo>
                <a:close/>
              </a:path>
              <a:path w="100964" h="1498600">
                <a:moveTo>
                  <a:pt x="19050" y="0"/>
                </a:moveTo>
                <a:lnTo>
                  <a:pt x="0" y="762"/>
                </a:lnTo>
                <a:lnTo>
                  <a:pt x="53244" y="1422497"/>
                </a:lnTo>
                <a:lnTo>
                  <a:pt x="72296" y="1421797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52363" y="2230373"/>
            <a:ext cx="2339340" cy="1499870"/>
          </a:xfrm>
          <a:custGeom>
            <a:avLst/>
            <a:gdLst/>
            <a:ahLst/>
            <a:cxnLst/>
            <a:rect l="l" t="t" r="r" b="b"/>
            <a:pathLst>
              <a:path w="2339340" h="1499870">
                <a:moveTo>
                  <a:pt x="43687" y="1426718"/>
                </a:moveTo>
                <a:lnTo>
                  <a:pt x="0" y="1499870"/>
                </a:lnTo>
                <a:lnTo>
                  <a:pt x="84709" y="1490980"/>
                </a:lnTo>
                <a:lnTo>
                  <a:pt x="73683" y="1473708"/>
                </a:lnTo>
                <a:lnTo>
                  <a:pt x="58674" y="1473708"/>
                </a:lnTo>
                <a:lnTo>
                  <a:pt x="48387" y="1457706"/>
                </a:lnTo>
                <a:lnTo>
                  <a:pt x="59098" y="1450859"/>
                </a:lnTo>
                <a:lnTo>
                  <a:pt x="43687" y="1426718"/>
                </a:lnTo>
                <a:close/>
              </a:path>
              <a:path w="2339340" h="1499870">
                <a:moveTo>
                  <a:pt x="59098" y="1450859"/>
                </a:moveTo>
                <a:lnTo>
                  <a:pt x="48387" y="1457706"/>
                </a:lnTo>
                <a:lnTo>
                  <a:pt x="58674" y="1473708"/>
                </a:lnTo>
                <a:lnTo>
                  <a:pt x="69334" y="1466894"/>
                </a:lnTo>
                <a:lnTo>
                  <a:pt x="59098" y="1450859"/>
                </a:lnTo>
                <a:close/>
              </a:path>
              <a:path w="2339340" h="1499870">
                <a:moveTo>
                  <a:pt x="69334" y="1466894"/>
                </a:moveTo>
                <a:lnTo>
                  <a:pt x="58674" y="1473708"/>
                </a:lnTo>
                <a:lnTo>
                  <a:pt x="73683" y="1473708"/>
                </a:lnTo>
                <a:lnTo>
                  <a:pt x="69334" y="1466894"/>
                </a:lnTo>
                <a:close/>
              </a:path>
              <a:path w="2339340" h="1499870">
                <a:moveTo>
                  <a:pt x="2329053" y="0"/>
                </a:moveTo>
                <a:lnTo>
                  <a:pt x="59098" y="1450859"/>
                </a:lnTo>
                <a:lnTo>
                  <a:pt x="69334" y="1466894"/>
                </a:lnTo>
                <a:lnTo>
                  <a:pt x="2339213" y="16001"/>
                </a:lnTo>
                <a:lnTo>
                  <a:pt x="23290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27171" y="2229230"/>
            <a:ext cx="4759325" cy="1515110"/>
          </a:xfrm>
          <a:custGeom>
            <a:avLst/>
            <a:gdLst/>
            <a:ahLst/>
            <a:cxnLst/>
            <a:rect l="l" t="t" r="r" b="b"/>
            <a:pathLst>
              <a:path w="4759325" h="1515110">
                <a:moveTo>
                  <a:pt x="4683712" y="1487308"/>
                </a:moveTo>
                <a:lnTo>
                  <a:pt x="4675124" y="1514602"/>
                </a:lnTo>
                <a:lnTo>
                  <a:pt x="4759325" y="1501013"/>
                </a:lnTo>
                <a:lnTo>
                  <a:pt x="4749035" y="1491107"/>
                </a:lnTo>
                <a:lnTo>
                  <a:pt x="4695825" y="1491107"/>
                </a:lnTo>
                <a:lnTo>
                  <a:pt x="4683712" y="1487308"/>
                </a:lnTo>
                <a:close/>
              </a:path>
              <a:path w="4759325" h="1515110">
                <a:moveTo>
                  <a:pt x="4689428" y="1469146"/>
                </a:moveTo>
                <a:lnTo>
                  <a:pt x="4683712" y="1487308"/>
                </a:lnTo>
                <a:lnTo>
                  <a:pt x="4695825" y="1491107"/>
                </a:lnTo>
                <a:lnTo>
                  <a:pt x="4701539" y="1472946"/>
                </a:lnTo>
                <a:lnTo>
                  <a:pt x="4689428" y="1469146"/>
                </a:lnTo>
                <a:close/>
              </a:path>
              <a:path w="4759325" h="1515110">
                <a:moveTo>
                  <a:pt x="4697983" y="1441958"/>
                </a:moveTo>
                <a:lnTo>
                  <a:pt x="4689428" y="1469146"/>
                </a:lnTo>
                <a:lnTo>
                  <a:pt x="4701539" y="1472946"/>
                </a:lnTo>
                <a:lnTo>
                  <a:pt x="4695825" y="1491107"/>
                </a:lnTo>
                <a:lnTo>
                  <a:pt x="4749035" y="1491107"/>
                </a:lnTo>
                <a:lnTo>
                  <a:pt x="4697983" y="1441958"/>
                </a:lnTo>
                <a:close/>
              </a:path>
              <a:path w="4759325" h="1515110">
                <a:moveTo>
                  <a:pt x="5587" y="0"/>
                </a:moveTo>
                <a:lnTo>
                  <a:pt x="0" y="18288"/>
                </a:lnTo>
                <a:lnTo>
                  <a:pt x="4683712" y="1487308"/>
                </a:lnTo>
                <a:lnTo>
                  <a:pt x="4689428" y="1469146"/>
                </a:lnTo>
                <a:lnTo>
                  <a:pt x="55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48268" y="2238375"/>
            <a:ext cx="76200" cy="1492250"/>
          </a:xfrm>
          <a:custGeom>
            <a:avLst/>
            <a:gdLst/>
            <a:ahLst/>
            <a:cxnLst/>
            <a:rect l="l" t="t" r="r" b="b"/>
            <a:pathLst>
              <a:path w="76200" h="1492250">
                <a:moveTo>
                  <a:pt x="28575" y="1415669"/>
                </a:moveTo>
                <a:lnTo>
                  <a:pt x="0" y="1415669"/>
                </a:lnTo>
                <a:lnTo>
                  <a:pt x="38100" y="1491869"/>
                </a:lnTo>
                <a:lnTo>
                  <a:pt x="69850" y="1428369"/>
                </a:lnTo>
                <a:lnTo>
                  <a:pt x="28575" y="1428369"/>
                </a:lnTo>
                <a:lnTo>
                  <a:pt x="28575" y="1415669"/>
                </a:lnTo>
                <a:close/>
              </a:path>
              <a:path w="76200" h="1492250">
                <a:moveTo>
                  <a:pt x="47625" y="0"/>
                </a:moveTo>
                <a:lnTo>
                  <a:pt x="28575" y="0"/>
                </a:lnTo>
                <a:lnTo>
                  <a:pt x="28575" y="1428369"/>
                </a:lnTo>
                <a:lnTo>
                  <a:pt x="47625" y="1428369"/>
                </a:lnTo>
                <a:lnTo>
                  <a:pt x="47625" y="0"/>
                </a:lnTo>
                <a:close/>
              </a:path>
              <a:path w="76200" h="1492250">
                <a:moveTo>
                  <a:pt x="76200" y="1415669"/>
                </a:moveTo>
                <a:lnTo>
                  <a:pt x="47625" y="1415669"/>
                </a:lnTo>
                <a:lnTo>
                  <a:pt x="47625" y="1428369"/>
                </a:lnTo>
                <a:lnTo>
                  <a:pt x="69850" y="1428369"/>
                </a:lnTo>
                <a:lnTo>
                  <a:pt x="76200" y="14156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90895" y="2224151"/>
            <a:ext cx="2395855" cy="1506220"/>
          </a:xfrm>
          <a:custGeom>
            <a:avLst/>
            <a:gdLst/>
            <a:ahLst/>
            <a:cxnLst/>
            <a:rect l="l" t="t" r="r" b="b"/>
            <a:pathLst>
              <a:path w="2395854" h="1506220">
                <a:moveTo>
                  <a:pt x="2325703" y="1473644"/>
                </a:moveTo>
                <a:lnTo>
                  <a:pt x="2310510" y="1497838"/>
                </a:lnTo>
                <a:lnTo>
                  <a:pt x="2395347" y="1506093"/>
                </a:lnTo>
                <a:lnTo>
                  <a:pt x="2379721" y="1480439"/>
                </a:lnTo>
                <a:lnTo>
                  <a:pt x="2336546" y="1480439"/>
                </a:lnTo>
                <a:lnTo>
                  <a:pt x="2325703" y="1473644"/>
                </a:lnTo>
                <a:close/>
              </a:path>
              <a:path w="2395854" h="1506220">
                <a:moveTo>
                  <a:pt x="2335805" y="1457557"/>
                </a:moveTo>
                <a:lnTo>
                  <a:pt x="2325703" y="1473644"/>
                </a:lnTo>
                <a:lnTo>
                  <a:pt x="2336546" y="1480439"/>
                </a:lnTo>
                <a:lnTo>
                  <a:pt x="2346579" y="1464310"/>
                </a:lnTo>
                <a:lnTo>
                  <a:pt x="2335805" y="1457557"/>
                </a:lnTo>
                <a:close/>
              </a:path>
              <a:path w="2395854" h="1506220">
                <a:moveTo>
                  <a:pt x="2351024" y="1433322"/>
                </a:moveTo>
                <a:lnTo>
                  <a:pt x="2335805" y="1457557"/>
                </a:lnTo>
                <a:lnTo>
                  <a:pt x="2346579" y="1464310"/>
                </a:lnTo>
                <a:lnTo>
                  <a:pt x="2336546" y="1480439"/>
                </a:lnTo>
                <a:lnTo>
                  <a:pt x="2379721" y="1480439"/>
                </a:lnTo>
                <a:lnTo>
                  <a:pt x="2351024" y="1433322"/>
                </a:lnTo>
                <a:close/>
              </a:path>
              <a:path w="2395854" h="1506220">
                <a:moveTo>
                  <a:pt x="10159" y="0"/>
                </a:moveTo>
                <a:lnTo>
                  <a:pt x="0" y="16256"/>
                </a:lnTo>
                <a:lnTo>
                  <a:pt x="2325703" y="1473644"/>
                </a:lnTo>
                <a:lnTo>
                  <a:pt x="2335805" y="1457557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026395" y="0"/>
            <a:ext cx="2165604" cy="1130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0026395" y="0"/>
            <a:ext cx="2165985" cy="1130935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179705" rIns="0" bIns="0" rtlCol="0">
            <a:spAutoFit/>
          </a:bodyPr>
          <a:lstStyle/>
          <a:p>
            <a:pPr marL="241935" marR="233679" indent="499109">
              <a:lnSpc>
                <a:spcPct val="100000"/>
              </a:lnSpc>
              <a:spcBef>
                <a:spcPts val="1415"/>
              </a:spcBef>
            </a:pPr>
            <a:r>
              <a:rPr sz="2400" dirty="0"/>
              <a:t>WIDE  </a:t>
            </a:r>
            <a:r>
              <a:rPr sz="2400" spc="-5" dirty="0"/>
              <a:t>DEPENDE</a:t>
            </a:r>
            <a:r>
              <a:rPr sz="2400" spc="-10" dirty="0"/>
              <a:t>N</a:t>
            </a:r>
            <a:r>
              <a:rPr sz="2400" spc="-5" dirty="0"/>
              <a:t>CY</a:t>
            </a:r>
            <a:endParaRPr sz="2400"/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5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254</a:t>
            </a:fld>
            <a:endParaRPr dirty="0"/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594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5" dirty="0">
                <a:latin typeface="Calibri Light"/>
                <a:cs typeface="Calibri Light"/>
              </a:rPr>
              <a:t>Narrow </a:t>
            </a:r>
            <a:r>
              <a:rPr sz="4400" b="0" spc="-10" dirty="0">
                <a:latin typeface="Calibri Light"/>
                <a:cs typeface="Calibri Light"/>
              </a:rPr>
              <a:t>vs</a:t>
            </a:r>
            <a:r>
              <a:rPr sz="4400" b="0" spc="-45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Wide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8335"/>
            <a:ext cx="7693659" cy="17875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Narrow </a:t>
            </a:r>
            <a:r>
              <a:rPr sz="2800" spc="-5" dirty="0">
                <a:latin typeface="Calibri"/>
                <a:cs typeface="Calibri"/>
              </a:rPr>
              <a:t>(No </a:t>
            </a:r>
            <a:r>
              <a:rPr sz="2800" spc="-10" dirty="0">
                <a:latin typeface="Calibri"/>
                <a:cs typeface="Calibri"/>
              </a:rPr>
              <a:t>Shuffling):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Cheap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Map,flatMap,filter,union…………….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Wide </a:t>
            </a:r>
            <a:r>
              <a:rPr sz="2800" spc="-10" dirty="0">
                <a:latin typeface="Calibri"/>
                <a:cs typeface="Calibri"/>
              </a:rPr>
              <a:t>(Shuffling)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Expensive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groupByKey,reduceByKey,Join,intersection,sort……………..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1577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Summa</a:t>
            </a:r>
            <a:r>
              <a:rPr sz="4400" b="0" spc="10" dirty="0">
                <a:latin typeface="Calibri Light"/>
                <a:cs typeface="Calibri Light"/>
              </a:rPr>
              <a:t>r</a:t>
            </a:r>
            <a:r>
              <a:rPr sz="4400" b="0" dirty="0">
                <a:latin typeface="Calibri Light"/>
                <a:cs typeface="Calibri Light"/>
              </a:rPr>
              <a:t>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7627"/>
            <a:ext cx="9123680" cy="42411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Driver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10" dirty="0">
                <a:latin typeface="Calibri"/>
                <a:cs typeface="Calibri"/>
              </a:rPr>
              <a:t>Master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Spark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Application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Executor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20" dirty="0">
                <a:latin typeface="Calibri"/>
                <a:cs typeface="Calibri"/>
              </a:rPr>
              <a:t>Slave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spark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Application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Cluster </a:t>
            </a:r>
            <a:r>
              <a:rPr sz="2800" spc="-5" dirty="0">
                <a:latin typeface="Calibri"/>
                <a:cs typeface="Calibri"/>
              </a:rPr>
              <a:t>Manger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5" dirty="0">
                <a:latin typeface="Calibri"/>
                <a:cs typeface="Calibri"/>
              </a:rPr>
              <a:t>Alloc/Dealloc </a:t>
            </a:r>
            <a:r>
              <a:rPr sz="2800" spc="-10" dirty="0">
                <a:latin typeface="Calibri"/>
                <a:cs typeface="Calibri"/>
              </a:rPr>
              <a:t>resources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SparkApplication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RDD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latin typeface="Calibri"/>
                <a:cs typeface="Calibri"/>
              </a:rPr>
              <a:t>Ways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create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RDD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RDD </a:t>
            </a:r>
            <a:r>
              <a:rPr sz="2800" spc="-15" dirty="0">
                <a:latin typeface="Calibri"/>
                <a:cs typeface="Calibri"/>
              </a:rPr>
              <a:t>Features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RDD </a:t>
            </a:r>
            <a:r>
              <a:rPr sz="2800" spc="-10" dirty="0">
                <a:latin typeface="Calibri"/>
                <a:cs typeface="Calibri"/>
              </a:rPr>
              <a:t>Operations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Narrow vs </a:t>
            </a:r>
            <a:r>
              <a:rPr sz="2800" dirty="0">
                <a:latin typeface="Calibri"/>
                <a:cs typeface="Calibri"/>
              </a:rPr>
              <a:t>Wide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transformations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Lazy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Evaluation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3633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Boo</a:t>
            </a:r>
            <a:r>
              <a:rPr sz="4400" b="0" spc="-50" dirty="0">
                <a:latin typeface="Calibri Light"/>
                <a:cs typeface="Calibri Light"/>
              </a:rPr>
              <a:t>k</a:t>
            </a:r>
            <a:r>
              <a:rPr sz="4400" b="0" dirty="0">
                <a:latin typeface="Calibri Light"/>
                <a:cs typeface="Calibri Light"/>
              </a:rPr>
              <a:t>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5938520" cy="15589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Beginning </a:t>
            </a:r>
            <a:r>
              <a:rPr sz="2800" dirty="0">
                <a:latin typeface="Calibri"/>
                <a:cs typeface="Calibri"/>
              </a:rPr>
              <a:t>with </a:t>
            </a:r>
            <a:r>
              <a:rPr sz="2800" spc="-5" dirty="0">
                <a:latin typeface="Calibri"/>
                <a:cs typeface="Calibri"/>
              </a:rPr>
              <a:t>Apache spark </a:t>
            </a:r>
            <a:r>
              <a:rPr sz="2800" dirty="0">
                <a:latin typeface="Calibri"/>
                <a:cs typeface="Calibri"/>
              </a:rPr>
              <a:t>3 </a:t>
            </a:r>
            <a:r>
              <a:rPr sz="2800" spc="-5" dirty="0">
                <a:latin typeface="Calibri"/>
                <a:cs typeface="Calibri"/>
              </a:rPr>
              <a:t>hein</a:t>
            </a:r>
            <a:r>
              <a:rPr sz="2800" dirty="0">
                <a:latin typeface="Calibri"/>
                <a:cs typeface="Calibri"/>
              </a:rPr>
              <a:t> luu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Spark </a:t>
            </a:r>
            <a:r>
              <a:rPr sz="2800" spc="-10" dirty="0">
                <a:latin typeface="Calibri"/>
                <a:cs typeface="Calibri"/>
              </a:rPr>
              <a:t>Definitive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Guide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Spark </a:t>
            </a:r>
            <a:r>
              <a:rPr sz="2800" dirty="0">
                <a:latin typeface="Calibri"/>
                <a:cs typeface="Calibri"/>
              </a:rPr>
              <a:t>3 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798" y="946785"/>
            <a:ext cx="2406650" cy="76200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79438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dataRDD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798" y="1981580"/>
            <a:ext cx="2406650" cy="76200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flatMap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798" y="3072764"/>
            <a:ext cx="2406650" cy="76200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9186" y="946785"/>
            <a:ext cx="2406650" cy="76200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60388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reduceByKey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31685" y="1812798"/>
            <a:ext cx="1800606" cy="930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31685" y="1812798"/>
            <a:ext cx="1800860" cy="930910"/>
          </a:xfrm>
          <a:custGeom>
            <a:avLst/>
            <a:gdLst/>
            <a:ahLst/>
            <a:cxnLst/>
            <a:rect l="l" t="t" r="r" b="b"/>
            <a:pathLst>
              <a:path w="1800859" h="930910">
                <a:moveTo>
                  <a:pt x="0" y="465200"/>
                </a:moveTo>
                <a:lnTo>
                  <a:pt x="900303" y="0"/>
                </a:lnTo>
                <a:lnTo>
                  <a:pt x="1800606" y="465200"/>
                </a:lnTo>
                <a:lnTo>
                  <a:pt x="900303" y="930401"/>
                </a:lnTo>
                <a:lnTo>
                  <a:pt x="0" y="465200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16393" y="2113788"/>
            <a:ext cx="631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collect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258</a:t>
            </a:fld>
            <a:endParaRPr dirty="0"/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002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QnA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7223125" cy="41148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Who </a:t>
            </a:r>
            <a:r>
              <a:rPr sz="2800" spc="-15" dirty="0">
                <a:latin typeface="Calibri"/>
                <a:cs typeface="Calibri"/>
              </a:rPr>
              <a:t>negotiates </a:t>
            </a:r>
            <a:r>
              <a:rPr sz="2800" spc="-10" dirty="0">
                <a:latin typeface="Calibri"/>
                <a:cs typeface="Calibri"/>
              </a:rPr>
              <a:t>resources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spark application </a:t>
            </a:r>
            <a:r>
              <a:rPr sz="280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CMs </a:t>
            </a:r>
            <a:r>
              <a:rPr sz="2800" spc="-10" dirty="0">
                <a:latin typeface="Calibri"/>
                <a:cs typeface="Calibri"/>
              </a:rPr>
              <a:t>supported </a:t>
            </a:r>
            <a:r>
              <a:rPr sz="2800" spc="-5" dirty="0">
                <a:latin typeface="Calibri"/>
                <a:cs typeface="Calibri"/>
              </a:rPr>
              <a:t>by spark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Languages </a:t>
            </a:r>
            <a:r>
              <a:rPr sz="280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spark </a:t>
            </a:r>
            <a:r>
              <a:rPr sz="2800" spc="-10" dirty="0">
                <a:latin typeface="Calibri"/>
                <a:cs typeface="Calibri"/>
              </a:rPr>
              <a:t>replacement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Hadoop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spc="-5" dirty="0">
                <a:latin typeface="Calibri"/>
                <a:cs typeface="Calibri"/>
              </a:rPr>
              <a:t>do </a:t>
            </a:r>
            <a:r>
              <a:rPr sz="2800" spc="-15" dirty="0">
                <a:latin typeface="Calibri"/>
                <a:cs typeface="Calibri"/>
              </a:rPr>
              <a:t>you </a:t>
            </a:r>
            <a:r>
              <a:rPr sz="2800" dirty="0">
                <a:latin typeface="Calibri"/>
                <a:cs typeface="Calibri"/>
              </a:rPr>
              <a:t>mean </a:t>
            </a:r>
            <a:r>
              <a:rPr sz="2800" spc="-10" dirty="0">
                <a:latin typeface="Calibri"/>
                <a:cs typeface="Calibri"/>
              </a:rPr>
              <a:t>by </a:t>
            </a:r>
            <a:r>
              <a:rPr sz="2800" dirty="0">
                <a:latin typeface="Calibri"/>
                <a:cs typeface="Calibri"/>
              </a:rPr>
              <a:t>RDD? RDD </a:t>
            </a:r>
            <a:r>
              <a:rPr sz="2800" spc="-20" dirty="0">
                <a:latin typeface="Calibri"/>
                <a:cs typeface="Calibri"/>
              </a:rPr>
              <a:t>features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Types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operations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dirty="0">
                <a:latin typeface="Calibri"/>
                <a:cs typeface="Calibri"/>
              </a:rPr>
              <a:t>RDD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Types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transformations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Narrow vs</a:t>
            </a:r>
            <a:r>
              <a:rPr sz="2800" dirty="0">
                <a:latin typeface="Calibri"/>
                <a:cs typeface="Calibri"/>
              </a:rPr>
              <a:t> Wide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569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 Light"/>
                <a:cs typeface="Calibri Light"/>
              </a:rPr>
              <a:t>Structured</a:t>
            </a:r>
            <a:r>
              <a:rPr sz="4400" b="0" spc="-60" dirty="0">
                <a:latin typeface="Calibri Light"/>
                <a:cs typeface="Calibri Light"/>
              </a:rPr>
              <a:t> </a:t>
            </a:r>
            <a:r>
              <a:rPr sz="4400" b="0" spc="-30" dirty="0"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75703" y="2468752"/>
          <a:ext cx="10535285" cy="1861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Eid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(int)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Ename(String)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Salary(float)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Address(string)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Cno(int)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ABC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XYZ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PQR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QWE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53998" y="4668392"/>
            <a:ext cx="6313170" cy="144399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467485" marR="396875" indent="-1064260">
              <a:lnSpc>
                <a:spcPct val="100000"/>
              </a:lnSpc>
              <a:spcBef>
                <a:spcPts val="134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Schema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Tname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|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Colum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Name&amp;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Dtypes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|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TBLPROPERTIES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MySQL,Oracle,postgres…………………..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002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QnA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18011" y="6463538"/>
            <a:ext cx="256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260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Who </a:t>
            </a:r>
            <a:r>
              <a:rPr spc="-15" dirty="0"/>
              <a:t>negotiates </a:t>
            </a:r>
            <a:r>
              <a:rPr spc="-10" dirty="0"/>
              <a:t>resources </a:t>
            </a:r>
            <a:r>
              <a:rPr spc="-25" dirty="0"/>
              <a:t>for </a:t>
            </a:r>
            <a:r>
              <a:rPr spc="-5" dirty="0"/>
              <a:t>spark application </a:t>
            </a:r>
            <a:r>
              <a:rPr dirty="0"/>
              <a:t>: </a:t>
            </a:r>
            <a:r>
              <a:rPr spc="-15" dirty="0"/>
              <a:t>Cluster</a:t>
            </a:r>
            <a:r>
              <a:rPr spc="40" dirty="0"/>
              <a:t> </a:t>
            </a:r>
            <a:r>
              <a:rPr spc="-5" dirty="0"/>
              <a:t>Manager</a:t>
            </a: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pc="-5" dirty="0"/>
              <a:t>CMs </a:t>
            </a:r>
            <a:r>
              <a:rPr spc="-10" dirty="0"/>
              <a:t>supported </a:t>
            </a:r>
            <a:r>
              <a:rPr spc="-5" dirty="0"/>
              <a:t>by spark </a:t>
            </a:r>
            <a:r>
              <a:rPr dirty="0"/>
              <a:t>: </a:t>
            </a:r>
            <a:r>
              <a:rPr spc="-45" dirty="0"/>
              <a:t>YARN, </a:t>
            </a:r>
            <a:r>
              <a:rPr spc="-10" dirty="0"/>
              <a:t>kubernetes, </a:t>
            </a:r>
            <a:r>
              <a:rPr dirty="0"/>
              <a:t>Mesos,</a:t>
            </a:r>
            <a:r>
              <a:rPr spc="105" dirty="0"/>
              <a:t> </a:t>
            </a:r>
            <a:r>
              <a:rPr spc="-5" dirty="0"/>
              <a:t>Standalone</a:t>
            </a: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pc="-10" dirty="0"/>
              <a:t>Languages </a:t>
            </a:r>
            <a:r>
              <a:rPr dirty="0"/>
              <a:t>: Python, </a:t>
            </a:r>
            <a:r>
              <a:rPr spc="-5" dirty="0"/>
              <a:t>Scala, </a:t>
            </a:r>
            <a:r>
              <a:rPr dirty="0"/>
              <a:t>R, </a:t>
            </a:r>
            <a:r>
              <a:rPr spc="-20" dirty="0"/>
              <a:t>Java,</a:t>
            </a:r>
            <a:r>
              <a:rPr spc="-10" dirty="0"/>
              <a:t> </a:t>
            </a:r>
            <a:r>
              <a:rPr spc="-5" dirty="0"/>
              <a:t>SQL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3122726"/>
            <a:ext cx="6163945" cy="28359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  <a:tab pos="5252085" algn="l"/>
              </a:tabLst>
            </a:pP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spark </a:t>
            </a:r>
            <a:r>
              <a:rPr sz="2800" spc="-10" dirty="0">
                <a:latin typeface="Calibri"/>
                <a:cs typeface="Calibri"/>
              </a:rPr>
              <a:t>replacement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Hadoop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?	: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False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spc="-5" dirty="0">
                <a:latin typeface="Calibri"/>
                <a:cs typeface="Calibri"/>
              </a:rPr>
              <a:t>do </a:t>
            </a:r>
            <a:r>
              <a:rPr sz="2800" spc="-15" dirty="0">
                <a:latin typeface="Calibri"/>
                <a:cs typeface="Calibri"/>
              </a:rPr>
              <a:t>you </a:t>
            </a:r>
            <a:r>
              <a:rPr sz="2800" dirty="0">
                <a:latin typeface="Calibri"/>
                <a:cs typeface="Calibri"/>
              </a:rPr>
              <a:t>mean </a:t>
            </a:r>
            <a:r>
              <a:rPr sz="2800" spc="-10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RDD?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RDD </a:t>
            </a:r>
            <a:r>
              <a:rPr sz="2800" spc="-20" dirty="0">
                <a:latin typeface="Calibri"/>
                <a:cs typeface="Calibri"/>
              </a:rPr>
              <a:t>features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Types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operations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dirty="0">
                <a:latin typeface="Calibri"/>
                <a:cs typeface="Calibri"/>
              </a:rPr>
              <a:t>RDD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Types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transformations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Narrow vs</a:t>
            </a:r>
            <a:r>
              <a:rPr sz="2800" dirty="0">
                <a:latin typeface="Calibri"/>
                <a:cs typeface="Calibri"/>
              </a:rPr>
              <a:t> Wide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51594" y="3289172"/>
            <a:ext cx="2551430" cy="215011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972185" marR="963930" indent="89535" algn="just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Map  Fm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Filter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Map 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ollect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6163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75" dirty="0">
                <a:latin typeface="Calibri Light"/>
                <a:cs typeface="Calibri Light"/>
              </a:rPr>
              <a:t>Ways </a:t>
            </a:r>
            <a:r>
              <a:rPr sz="4400" b="0" spc="-20" dirty="0">
                <a:latin typeface="Calibri Light"/>
                <a:cs typeface="Calibri Light"/>
              </a:rPr>
              <a:t>to </a:t>
            </a:r>
            <a:r>
              <a:rPr sz="4400" b="0" spc="-25" dirty="0">
                <a:latin typeface="Calibri Light"/>
                <a:cs typeface="Calibri Light"/>
              </a:rPr>
              <a:t>Interact </a:t>
            </a:r>
            <a:r>
              <a:rPr sz="4400" b="0" dirty="0">
                <a:latin typeface="Calibri Light"/>
                <a:cs typeface="Calibri Light"/>
              </a:rPr>
              <a:t>with</a:t>
            </a:r>
            <a:r>
              <a:rPr sz="4400" b="0" spc="55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Spark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3752215" cy="15589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Pyspark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shell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Jupyter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notebook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Pycharm </a:t>
            </a:r>
            <a:r>
              <a:rPr sz="2800" dirty="0">
                <a:latin typeface="Calibri"/>
                <a:cs typeface="Calibri"/>
              </a:rPr>
              <a:t>|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Spark-submit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9185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Spark</a:t>
            </a:r>
            <a:r>
              <a:rPr sz="4400" b="0" spc="-55" dirty="0">
                <a:latin typeface="Calibri Light"/>
                <a:cs typeface="Calibri Light"/>
              </a:rPr>
              <a:t> </a:t>
            </a:r>
            <a:r>
              <a:rPr sz="4400" b="0" spc="-15" dirty="0">
                <a:latin typeface="Calibri Light"/>
                <a:cs typeface="Calibri Light"/>
              </a:rPr>
              <a:t>Application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3846"/>
            <a:ext cx="6410960" cy="104330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Pyspark shell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spark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application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Write </a:t>
            </a:r>
            <a:r>
              <a:rPr sz="2800" spc="-5" dirty="0">
                <a:latin typeface="Calibri"/>
                <a:cs typeface="Calibri"/>
              </a:rPr>
              <a:t>spark application </a:t>
            </a:r>
            <a:r>
              <a:rPr sz="2800" dirty="0">
                <a:latin typeface="Calibri"/>
                <a:cs typeface="Calibri"/>
              </a:rPr>
              <a:t>in IDE </a:t>
            </a:r>
            <a:r>
              <a:rPr sz="2800" spc="10" dirty="0">
                <a:latin typeface="Calibri"/>
                <a:cs typeface="Calibri"/>
              </a:rPr>
              <a:t>e.g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PyCharm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156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Spark</a:t>
            </a:r>
            <a:r>
              <a:rPr sz="4400" b="0" spc="-90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Job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8063230" cy="2072639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Every </a:t>
            </a:r>
            <a:r>
              <a:rPr sz="2800" dirty="0">
                <a:latin typeface="Calibri"/>
                <a:cs typeface="Calibri"/>
              </a:rPr>
              <a:t>action </a:t>
            </a:r>
            <a:r>
              <a:rPr sz="2800" spc="-5" dirty="0">
                <a:latin typeface="Calibri"/>
                <a:cs typeface="Calibri"/>
              </a:rPr>
              <a:t>inside spark application </a:t>
            </a:r>
            <a:r>
              <a:rPr sz="2800" spc="-10" dirty="0">
                <a:latin typeface="Calibri"/>
                <a:cs typeface="Calibri"/>
              </a:rPr>
              <a:t>triggers </a:t>
            </a:r>
            <a:r>
              <a:rPr sz="2800" spc="-5" dirty="0">
                <a:latin typeface="Calibri"/>
                <a:cs typeface="Calibri"/>
              </a:rPr>
              <a:t>spark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job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Actions == Spark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Jobs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Spark Application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Jobs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Job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Stages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4674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S</a:t>
            </a:r>
            <a:r>
              <a:rPr sz="4400" b="0" spc="-70" dirty="0">
                <a:latin typeface="Calibri Light"/>
                <a:cs typeface="Calibri Light"/>
              </a:rPr>
              <a:t>t</a:t>
            </a:r>
            <a:r>
              <a:rPr sz="4400" b="0" dirty="0">
                <a:latin typeface="Calibri Light"/>
                <a:cs typeface="Calibri Light"/>
              </a:rPr>
              <a:t>a</a:t>
            </a:r>
            <a:r>
              <a:rPr sz="4400" b="0" spc="-30" dirty="0">
                <a:latin typeface="Calibri Light"/>
                <a:cs typeface="Calibri Light"/>
              </a:rPr>
              <a:t>g</a:t>
            </a:r>
            <a:r>
              <a:rPr sz="4400" b="0" spc="-5" dirty="0">
                <a:latin typeface="Calibri Light"/>
                <a:cs typeface="Calibri Light"/>
              </a:rPr>
              <a:t>es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100882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New </a:t>
            </a:r>
            <a:r>
              <a:rPr sz="2800" spc="-20" dirty="0">
                <a:latin typeface="Calibri"/>
                <a:cs typeface="Calibri"/>
              </a:rPr>
              <a:t>stage </a:t>
            </a:r>
            <a:r>
              <a:rPr sz="2800" dirty="0">
                <a:latin typeface="Calibri"/>
                <a:cs typeface="Calibri"/>
              </a:rPr>
              <a:t>will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created </a:t>
            </a: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dirty="0">
                <a:latin typeface="Calibri"/>
                <a:cs typeface="Calibri"/>
              </a:rPr>
              <a:t>wide </a:t>
            </a:r>
            <a:r>
              <a:rPr sz="2800" spc="-15" dirty="0">
                <a:latin typeface="Calibri"/>
                <a:cs typeface="Calibri"/>
              </a:rPr>
              <a:t>transformation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encountered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603" y="697230"/>
            <a:ext cx="11874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350" dirty="0">
                <a:latin typeface="Calibri Light"/>
                <a:cs typeface="Calibri Light"/>
              </a:rPr>
              <a:t>T</a:t>
            </a:r>
            <a:r>
              <a:rPr sz="4400" b="0" spc="-5" dirty="0">
                <a:latin typeface="Calibri Light"/>
                <a:cs typeface="Calibri Light"/>
              </a:rPr>
              <a:t>as</a:t>
            </a:r>
            <a:r>
              <a:rPr sz="4400" b="0" spc="-55" dirty="0">
                <a:latin typeface="Calibri Light"/>
                <a:cs typeface="Calibri Light"/>
              </a:rPr>
              <a:t>k</a:t>
            </a:r>
            <a:r>
              <a:rPr sz="4400" b="0" spc="-5" dirty="0">
                <a:latin typeface="Calibri Light"/>
                <a:cs typeface="Calibri Light"/>
              </a:rPr>
              <a:t>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07997" y="3312414"/>
            <a:ext cx="3994404" cy="802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7997" y="3312414"/>
            <a:ext cx="3994785" cy="802640"/>
          </a:xfrm>
          <a:custGeom>
            <a:avLst/>
            <a:gdLst/>
            <a:ahLst/>
            <a:cxnLst/>
            <a:rect l="l" t="t" r="r" b="b"/>
            <a:pathLst>
              <a:path w="3994785" h="802639">
                <a:moveTo>
                  <a:pt x="0" y="802386"/>
                </a:moveTo>
                <a:lnTo>
                  <a:pt x="3994404" y="802386"/>
                </a:lnTo>
                <a:lnTo>
                  <a:pt x="3994404" y="0"/>
                </a:lnTo>
                <a:lnTo>
                  <a:pt x="0" y="0"/>
                </a:lnTo>
                <a:lnTo>
                  <a:pt x="0" y="802386"/>
                </a:lnTo>
                <a:close/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11046" y="3549396"/>
            <a:ext cx="962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dataRDD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31973" y="3465195"/>
            <a:ext cx="1090930" cy="521970"/>
          </a:xfrm>
          <a:custGeom>
            <a:avLst/>
            <a:gdLst/>
            <a:ahLst/>
            <a:cxnLst/>
            <a:rect l="l" t="t" r="r" b="b"/>
            <a:pathLst>
              <a:path w="1090929" h="521970">
                <a:moveTo>
                  <a:pt x="0" y="521970"/>
                </a:moveTo>
                <a:lnTo>
                  <a:pt x="1090422" y="521970"/>
                </a:lnTo>
                <a:lnTo>
                  <a:pt x="1090422" y="0"/>
                </a:lnTo>
                <a:lnTo>
                  <a:pt x="0" y="0"/>
                </a:lnTo>
                <a:lnTo>
                  <a:pt x="0" y="52197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06445" y="3315461"/>
            <a:ext cx="1141730" cy="79629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91380" y="3465195"/>
            <a:ext cx="1091565" cy="521970"/>
          </a:xfrm>
          <a:custGeom>
            <a:avLst/>
            <a:gdLst/>
            <a:ahLst/>
            <a:cxnLst/>
            <a:rect l="l" t="t" r="r" b="b"/>
            <a:pathLst>
              <a:path w="1091564" h="521970">
                <a:moveTo>
                  <a:pt x="0" y="521970"/>
                </a:moveTo>
                <a:lnTo>
                  <a:pt x="1091184" y="521970"/>
                </a:lnTo>
                <a:lnTo>
                  <a:pt x="1091184" y="0"/>
                </a:lnTo>
                <a:lnTo>
                  <a:pt x="0" y="0"/>
                </a:lnTo>
                <a:lnTo>
                  <a:pt x="0" y="52197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65853" y="3315461"/>
            <a:ext cx="1142365" cy="79629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89504" y="4178808"/>
            <a:ext cx="994409" cy="521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89504" y="4178808"/>
            <a:ext cx="994410" cy="521334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45"/>
              </a:lnSpc>
            </a:pPr>
            <a:r>
              <a:rPr sz="1800" spc="-5" dirty="0">
                <a:latin typeface="Calibri"/>
                <a:cs typeface="Calibri"/>
              </a:rPr>
              <a:t>flatMap,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06240" y="4155185"/>
            <a:ext cx="994410" cy="521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06240" y="4155185"/>
            <a:ext cx="994410" cy="521334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9"/>
              </a:lnSpc>
            </a:pPr>
            <a:r>
              <a:rPr sz="1800" spc="-5" dirty="0">
                <a:latin typeface="Calibri"/>
                <a:cs typeface="Calibri"/>
              </a:rPr>
              <a:t>flatMap,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99969" y="2959989"/>
            <a:ext cx="1154430" cy="1805305"/>
          </a:xfrm>
          <a:custGeom>
            <a:avLst/>
            <a:gdLst/>
            <a:ahLst/>
            <a:cxnLst/>
            <a:rect l="l" t="t" r="r" b="b"/>
            <a:pathLst>
              <a:path w="1154429" h="1805304">
                <a:moveTo>
                  <a:pt x="0" y="1805177"/>
                </a:moveTo>
                <a:lnTo>
                  <a:pt x="1154430" y="1805177"/>
                </a:lnTo>
                <a:lnTo>
                  <a:pt x="1154430" y="0"/>
                </a:lnTo>
                <a:lnTo>
                  <a:pt x="0" y="0"/>
                </a:lnTo>
                <a:lnTo>
                  <a:pt x="0" y="180517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59377" y="2959989"/>
            <a:ext cx="1155700" cy="1805305"/>
          </a:xfrm>
          <a:custGeom>
            <a:avLst/>
            <a:gdLst/>
            <a:ahLst/>
            <a:cxnLst/>
            <a:rect l="l" t="t" r="r" b="b"/>
            <a:pathLst>
              <a:path w="1155700" h="1805304">
                <a:moveTo>
                  <a:pt x="0" y="1805177"/>
                </a:moveTo>
                <a:lnTo>
                  <a:pt x="1155191" y="1805177"/>
                </a:lnTo>
                <a:lnTo>
                  <a:pt x="1155191" y="0"/>
                </a:lnTo>
                <a:lnTo>
                  <a:pt x="0" y="0"/>
                </a:lnTo>
                <a:lnTo>
                  <a:pt x="0" y="180517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99969" y="2662427"/>
            <a:ext cx="1154430" cy="29337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66996" y="2653664"/>
            <a:ext cx="1139190" cy="288925"/>
          </a:xfrm>
          <a:custGeom>
            <a:avLst/>
            <a:gdLst/>
            <a:ahLst/>
            <a:cxnLst/>
            <a:rect l="l" t="t" r="r" b="b"/>
            <a:pathLst>
              <a:path w="1139189" h="288925">
                <a:moveTo>
                  <a:pt x="0" y="288798"/>
                </a:moveTo>
                <a:lnTo>
                  <a:pt x="1139189" y="288798"/>
                </a:lnTo>
                <a:lnTo>
                  <a:pt x="1139189" y="0"/>
                </a:lnTo>
                <a:lnTo>
                  <a:pt x="0" y="0"/>
                </a:lnTo>
                <a:lnTo>
                  <a:pt x="0" y="28879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65853" y="2668904"/>
            <a:ext cx="1142365" cy="28067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99588" y="5053584"/>
            <a:ext cx="2506217" cy="441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99588" y="5053584"/>
            <a:ext cx="2506345" cy="441325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648970">
              <a:lnSpc>
                <a:spcPct val="100000"/>
              </a:lnSpc>
              <a:spcBef>
                <a:spcPts val="545"/>
              </a:spcBef>
            </a:pPr>
            <a:r>
              <a:rPr sz="1800" spc="-10" dirty="0">
                <a:latin typeface="Calibri"/>
                <a:cs typeface="Calibri"/>
              </a:rPr>
              <a:t>Intermediate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40602" y="3312414"/>
            <a:ext cx="2859786" cy="8023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40602" y="3312414"/>
            <a:ext cx="2860040" cy="802640"/>
          </a:xfrm>
          <a:custGeom>
            <a:avLst/>
            <a:gdLst/>
            <a:ahLst/>
            <a:cxnLst/>
            <a:rect l="l" t="t" r="r" b="b"/>
            <a:pathLst>
              <a:path w="2860040" h="802639">
                <a:moveTo>
                  <a:pt x="0" y="802386"/>
                </a:moveTo>
                <a:lnTo>
                  <a:pt x="2859786" y="802386"/>
                </a:lnTo>
                <a:lnTo>
                  <a:pt x="2859786" y="0"/>
                </a:lnTo>
                <a:lnTo>
                  <a:pt x="0" y="0"/>
                </a:lnTo>
                <a:lnTo>
                  <a:pt x="0" y="802386"/>
                </a:lnTo>
                <a:close/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29196" y="3465195"/>
            <a:ext cx="1091565" cy="521970"/>
          </a:xfrm>
          <a:custGeom>
            <a:avLst/>
            <a:gdLst/>
            <a:ahLst/>
            <a:cxnLst/>
            <a:rect l="l" t="t" r="r" b="b"/>
            <a:pathLst>
              <a:path w="1091565" h="521970">
                <a:moveTo>
                  <a:pt x="1091183" y="0"/>
                </a:moveTo>
                <a:lnTo>
                  <a:pt x="0" y="0"/>
                </a:lnTo>
                <a:lnTo>
                  <a:pt x="0" y="521970"/>
                </a:lnTo>
                <a:lnTo>
                  <a:pt x="1091183" y="521970"/>
                </a:lnTo>
                <a:lnTo>
                  <a:pt x="109118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29196" y="3465195"/>
            <a:ext cx="1091565" cy="521970"/>
          </a:xfrm>
          <a:custGeom>
            <a:avLst/>
            <a:gdLst/>
            <a:ahLst/>
            <a:cxnLst/>
            <a:rect l="l" t="t" r="r" b="b"/>
            <a:pathLst>
              <a:path w="1091565" h="521970">
                <a:moveTo>
                  <a:pt x="0" y="521970"/>
                </a:moveTo>
                <a:lnTo>
                  <a:pt x="1091183" y="521970"/>
                </a:lnTo>
                <a:lnTo>
                  <a:pt x="1091183" y="0"/>
                </a:lnTo>
                <a:lnTo>
                  <a:pt x="0" y="0"/>
                </a:lnTo>
                <a:lnTo>
                  <a:pt x="0" y="521970"/>
                </a:lnTo>
                <a:close/>
              </a:path>
            </a:pathLst>
          </a:custGeom>
          <a:ln w="12953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497573" y="3561842"/>
            <a:ext cx="114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889367" y="3465195"/>
            <a:ext cx="1090930" cy="521970"/>
          </a:xfrm>
          <a:custGeom>
            <a:avLst/>
            <a:gdLst/>
            <a:ahLst/>
            <a:cxnLst/>
            <a:rect l="l" t="t" r="r" b="b"/>
            <a:pathLst>
              <a:path w="1090929" h="521970">
                <a:moveTo>
                  <a:pt x="1090422" y="0"/>
                </a:moveTo>
                <a:lnTo>
                  <a:pt x="0" y="0"/>
                </a:lnTo>
                <a:lnTo>
                  <a:pt x="0" y="521970"/>
                </a:lnTo>
                <a:lnTo>
                  <a:pt x="1090422" y="521970"/>
                </a:lnTo>
                <a:lnTo>
                  <a:pt x="109042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89367" y="3465195"/>
            <a:ext cx="1090930" cy="521970"/>
          </a:xfrm>
          <a:custGeom>
            <a:avLst/>
            <a:gdLst/>
            <a:ahLst/>
            <a:cxnLst/>
            <a:rect l="l" t="t" r="r" b="b"/>
            <a:pathLst>
              <a:path w="1090929" h="521970">
                <a:moveTo>
                  <a:pt x="0" y="521970"/>
                </a:moveTo>
                <a:lnTo>
                  <a:pt x="1090422" y="521970"/>
                </a:lnTo>
                <a:lnTo>
                  <a:pt x="1090422" y="0"/>
                </a:lnTo>
                <a:lnTo>
                  <a:pt x="0" y="0"/>
                </a:lnTo>
                <a:lnTo>
                  <a:pt x="0" y="52197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67650" y="3561842"/>
            <a:ext cx="114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491096" y="3016376"/>
            <a:ext cx="1155700" cy="1804670"/>
          </a:xfrm>
          <a:custGeom>
            <a:avLst/>
            <a:gdLst/>
            <a:ahLst/>
            <a:cxnLst/>
            <a:rect l="l" t="t" r="r" b="b"/>
            <a:pathLst>
              <a:path w="1155700" h="1804670">
                <a:moveTo>
                  <a:pt x="0" y="1804416"/>
                </a:moveTo>
                <a:lnTo>
                  <a:pt x="1155192" y="1804416"/>
                </a:lnTo>
                <a:lnTo>
                  <a:pt x="1155192" y="0"/>
                </a:lnTo>
                <a:lnTo>
                  <a:pt x="0" y="0"/>
                </a:lnTo>
                <a:lnTo>
                  <a:pt x="0" y="180441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491096" y="2727579"/>
            <a:ext cx="1155700" cy="28892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7620" algn="ctr">
              <a:lnSpc>
                <a:spcPts val="21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861172" y="3016376"/>
            <a:ext cx="1155700" cy="1804670"/>
          </a:xfrm>
          <a:custGeom>
            <a:avLst/>
            <a:gdLst/>
            <a:ahLst/>
            <a:cxnLst/>
            <a:rect l="l" t="t" r="r" b="b"/>
            <a:pathLst>
              <a:path w="1155700" h="1804670">
                <a:moveTo>
                  <a:pt x="0" y="1804416"/>
                </a:moveTo>
                <a:lnTo>
                  <a:pt x="1155192" y="1804416"/>
                </a:lnTo>
                <a:lnTo>
                  <a:pt x="1155192" y="0"/>
                </a:lnTo>
                <a:lnTo>
                  <a:pt x="0" y="0"/>
                </a:lnTo>
                <a:lnTo>
                  <a:pt x="0" y="180441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861172" y="2727579"/>
            <a:ext cx="1155700" cy="28892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8255" algn="ctr">
              <a:lnSpc>
                <a:spcPts val="21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571488" y="3854196"/>
            <a:ext cx="994409" cy="5212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71488" y="3854196"/>
            <a:ext cx="994410" cy="521334"/>
          </a:xfrm>
          <a:custGeom>
            <a:avLst/>
            <a:gdLst/>
            <a:ahLst/>
            <a:cxnLst/>
            <a:rect l="l" t="t" r="r" b="b"/>
            <a:pathLst>
              <a:path w="994409" h="521335">
                <a:moveTo>
                  <a:pt x="0" y="521207"/>
                </a:moveTo>
                <a:lnTo>
                  <a:pt x="994409" y="521207"/>
                </a:lnTo>
                <a:lnTo>
                  <a:pt x="994409" y="0"/>
                </a:lnTo>
                <a:lnTo>
                  <a:pt x="0" y="0"/>
                </a:lnTo>
                <a:lnTo>
                  <a:pt x="0" y="52120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574535" y="3950970"/>
            <a:ext cx="9886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rbk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940802" y="3861815"/>
            <a:ext cx="994409" cy="5219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40802" y="3861815"/>
            <a:ext cx="994410" cy="521970"/>
          </a:xfrm>
          <a:custGeom>
            <a:avLst/>
            <a:gdLst/>
            <a:ahLst/>
            <a:cxnLst/>
            <a:rect l="l" t="t" r="r" b="b"/>
            <a:pathLst>
              <a:path w="994409" h="521970">
                <a:moveTo>
                  <a:pt x="0" y="521969"/>
                </a:moveTo>
                <a:lnTo>
                  <a:pt x="994409" y="521969"/>
                </a:lnTo>
                <a:lnTo>
                  <a:pt x="994409" y="0"/>
                </a:lnTo>
                <a:lnTo>
                  <a:pt x="0" y="0"/>
                </a:lnTo>
                <a:lnTo>
                  <a:pt x="0" y="521969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943850" y="3958844"/>
            <a:ext cx="9886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rbk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09384" y="5053965"/>
            <a:ext cx="2506980" cy="44132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479167" y="2148458"/>
            <a:ext cx="3200400" cy="3948429"/>
          </a:xfrm>
          <a:custGeom>
            <a:avLst/>
            <a:gdLst/>
            <a:ahLst/>
            <a:cxnLst/>
            <a:rect l="l" t="t" r="r" b="b"/>
            <a:pathLst>
              <a:path w="3200400" h="3948429">
                <a:moveTo>
                  <a:pt x="0" y="3947922"/>
                </a:moveTo>
                <a:lnTo>
                  <a:pt x="3200400" y="3947922"/>
                </a:lnTo>
                <a:lnTo>
                  <a:pt x="3200400" y="0"/>
                </a:lnTo>
                <a:lnTo>
                  <a:pt x="0" y="0"/>
                </a:lnTo>
                <a:lnTo>
                  <a:pt x="0" y="3947922"/>
                </a:lnTo>
                <a:close/>
              </a:path>
            </a:pathLst>
          </a:custGeom>
          <a:ln w="12953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70295" y="2148458"/>
            <a:ext cx="3200400" cy="3948429"/>
          </a:xfrm>
          <a:custGeom>
            <a:avLst/>
            <a:gdLst/>
            <a:ahLst/>
            <a:cxnLst/>
            <a:rect l="l" t="t" r="r" b="b"/>
            <a:pathLst>
              <a:path w="3200400" h="3948429">
                <a:moveTo>
                  <a:pt x="0" y="3947922"/>
                </a:moveTo>
                <a:lnTo>
                  <a:pt x="3200400" y="3947922"/>
                </a:lnTo>
                <a:lnTo>
                  <a:pt x="3200400" y="0"/>
                </a:lnTo>
                <a:lnTo>
                  <a:pt x="0" y="0"/>
                </a:lnTo>
                <a:lnTo>
                  <a:pt x="0" y="394792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79167" y="2148458"/>
            <a:ext cx="3188335" cy="299085"/>
          </a:xfrm>
          <a:custGeom>
            <a:avLst/>
            <a:gdLst/>
            <a:ahLst/>
            <a:cxnLst/>
            <a:rect l="l" t="t" r="r" b="b"/>
            <a:pathLst>
              <a:path w="3188335" h="299085">
                <a:moveTo>
                  <a:pt x="0" y="298703"/>
                </a:moveTo>
                <a:lnTo>
                  <a:pt x="3188208" y="298703"/>
                </a:lnTo>
                <a:lnTo>
                  <a:pt x="3188208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485644" y="2154935"/>
            <a:ext cx="3181350" cy="28575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9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Stage0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158865" y="2140839"/>
            <a:ext cx="3188335" cy="299085"/>
          </a:xfrm>
          <a:custGeom>
            <a:avLst/>
            <a:gdLst/>
            <a:ahLst/>
            <a:cxnLst/>
            <a:rect l="l" t="t" r="r" b="b"/>
            <a:pathLst>
              <a:path w="3188334" h="299085">
                <a:moveTo>
                  <a:pt x="3188208" y="0"/>
                </a:moveTo>
                <a:lnTo>
                  <a:pt x="0" y="0"/>
                </a:lnTo>
                <a:lnTo>
                  <a:pt x="0" y="298703"/>
                </a:lnTo>
                <a:lnTo>
                  <a:pt x="3188208" y="298703"/>
                </a:lnTo>
                <a:lnTo>
                  <a:pt x="31882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58865" y="2140839"/>
            <a:ext cx="3188335" cy="299085"/>
          </a:xfrm>
          <a:custGeom>
            <a:avLst/>
            <a:gdLst/>
            <a:ahLst/>
            <a:cxnLst/>
            <a:rect l="l" t="t" r="r" b="b"/>
            <a:pathLst>
              <a:path w="3188334" h="299085">
                <a:moveTo>
                  <a:pt x="0" y="298703"/>
                </a:moveTo>
                <a:lnTo>
                  <a:pt x="3188208" y="298703"/>
                </a:lnTo>
                <a:lnTo>
                  <a:pt x="3188208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182486" y="2154935"/>
            <a:ext cx="3181985" cy="27813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0" rIns="0" bIns="0" rtlCol="0">
            <a:spAutoFit/>
          </a:bodyPr>
          <a:lstStyle/>
          <a:p>
            <a:pPr marR="33020" algn="ctr">
              <a:lnSpc>
                <a:spcPts val="203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Stage1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8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265</a:t>
            </a:fld>
            <a:endParaRPr dirty="0"/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0407" y="1443989"/>
            <a:ext cx="745998" cy="6576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0407" y="1443989"/>
            <a:ext cx="746125" cy="657860"/>
          </a:xfrm>
          <a:custGeom>
            <a:avLst/>
            <a:gdLst/>
            <a:ahLst/>
            <a:cxnLst/>
            <a:rect l="l" t="t" r="r" b="b"/>
            <a:pathLst>
              <a:path w="746125" h="657860">
                <a:moveTo>
                  <a:pt x="0" y="328802"/>
                </a:moveTo>
                <a:lnTo>
                  <a:pt x="3405" y="284182"/>
                </a:lnTo>
                <a:lnTo>
                  <a:pt x="13324" y="241388"/>
                </a:lnTo>
                <a:lnTo>
                  <a:pt x="29313" y="200810"/>
                </a:lnTo>
                <a:lnTo>
                  <a:pt x="50926" y="162842"/>
                </a:lnTo>
                <a:lnTo>
                  <a:pt x="77721" y="127874"/>
                </a:lnTo>
                <a:lnTo>
                  <a:pt x="109251" y="96297"/>
                </a:lnTo>
                <a:lnTo>
                  <a:pt x="145073" y="68505"/>
                </a:lnTo>
                <a:lnTo>
                  <a:pt x="184742" y="44887"/>
                </a:lnTo>
                <a:lnTo>
                  <a:pt x="227814" y="25836"/>
                </a:lnTo>
                <a:lnTo>
                  <a:pt x="273843" y="11743"/>
                </a:lnTo>
                <a:lnTo>
                  <a:pt x="322386" y="3001"/>
                </a:lnTo>
                <a:lnTo>
                  <a:pt x="372999" y="0"/>
                </a:lnTo>
                <a:lnTo>
                  <a:pt x="423611" y="3001"/>
                </a:lnTo>
                <a:lnTo>
                  <a:pt x="472154" y="11743"/>
                </a:lnTo>
                <a:lnTo>
                  <a:pt x="518183" y="25836"/>
                </a:lnTo>
                <a:lnTo>
                  <a:pt x="561255" y="44887"/>
                </a:lnTo>
                <a:lnTo>
                  <a:pt x="600924" y="68505"/>
                </a:lnTo>
                <a:lnTo>
                  <a:pt x="636746" y="96297"/>
                </a:lnTo>
                <a:lnTo>
                  <a:pt x="668276" y="127874"/>
                </a:lnTo>
                <a:lnTo>
                  <a:pt x="695070" y="162842"/>
                </a:lnTo>
                <a:lnTo>
                  <a:pt x="716684" y="200810"/>
                </a:lnTo>
                <a:lnTo>
                  <a:pt x="732673" y="241388"/>
                </a:lnTo>
                <a:lnTo>
                  <a:pt x="742592" y="284182"/>
                </a:lnTo>
                <a:lnTo>
                  <a:pt x="745998" y="328802"/>
                </a:lnTo>
                <a:lnTo>
                  <a:pt x="742592" y="373423"/>
                </a:lnTo>
                <a:lnTo>
                  <a:pt x="732673" y="416217"/>
                </a:lnTo>
                <a:lnTo>
                  <a:pt x="716684" y="456795"/>
                </a:lnTo>
                <a:lnTo>
                  <a:pt x="695071" y="494763"/>
                </a:lnTo>
                <a:lnTo>
                  <a:pt x="668276" y="529731"/>
                </a:lnTo>
                <a:lnTo>
                  <a:pt x="636746" y="561308"/>
                </a:lnTo>
                <a:lnTo>
                  <a:pt x="600924" y="589100"/>
                </a:lnTo>
                <a:lnTo>
                  <a:pt x="561255" y="612718"/>
                </a:lnTo>
                <a:lnTo>
                  <a:pt x="518183" y="631769"/>
                </a:lnTo>
                <a:lnTo>
                  <a:pt x="472154" y="645862"/>
                </a:lnTo>
                <a:lnTo>
                  <a:pt x="423611" y="654604"/>
                </a:lnTo>
                <a:lnTo>
                  <a:pt x="372999" y="657606"/>
                </a:lnTo>
                <a:lnTo>
                  <a:pt x="322386" y="654604"/>
                </a:lnTo>
                <a:lnTo>
                  <a:pt x="273843" y="645862"/>
                </a:lnTo>
                <a:lnTo>
                  <a:pt x="227814" y="631769"/>
                </a:lnTo>
                <a:lnTo>
                  <a:pt x="184742" y="612718"/>
                </a:lnTo>
                <a:lnTo>
                  <a:pt x="145073" y="589100"/>
                </a:lnTo>
                <a:lnTo>
                  <a:pt x="109251" y="561308"/>
                </a:lnTo>
                <a:lnTo>
                  <a:pt x="77721" y="529731"/>
                </a:lnTo>
                <a:lnTo>
                  <a:pt x="50927" y="494763"/>
                </a:lnTo>
                <a:lnTo>
                  <a:pt x="29313" y="456795"/>
                </a:lnTo>
                <a:lnTo>
                  <a:pt x="13324" y="416217"/>
                </a:lnTo>
                <a:lnTo>
                  <a:pt x="3405" y="373423"/>
                </a:lnTo>
                <a:lnTo>
                  <a:pt x="0" y="328802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40127" y="1608582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48811" y="1443989"/>
            <a:ext cx="745998" cy="6576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8811" y="1443989"/>
            <a:ext cx="746125" cy="657860"/>
          </a:xfrm>
          <a:custGeom>
            <a:avLst/>
            <a:gdLst/>
            <a:ahLst/>
            <a:cxnLst/>
            <a:rect l="l" t="t" r="r" b="b"/>
            <a:pathLst>
              <a:path w="746125" h="657860">
                <a:moveTo>
                  <a:pt x="0" y="328802"/>
                </a:moveTo>
                <a:lnTo>
                  <a:pt x="3405" y="284182"/>
                </a:lnTo>
                <a:lnTo>
                  <a:pt x="13324" y="241388"/>
                </a:lnTo>
                <a:lnTo>
                  <a:pt x="29313" y="200810"/>
                </a:lnTo>
                <a:lnTo>
                  <a:pt x="50926" y="162842"/>
                </a:lnTo>
                <a:lnTo>
                  <a:pt x="77721" y="127874"/>
                </a:lnTo>
                <a:lnTo>
                  <a:pt x="109251" y="96297"/>
                </a:lnTo>
                <a:lnTo>
                  <a:pt x="145073" y="68505"/>
                </a:lnTo>
                <a:lnTo>
                  <a:pt x="184742" y="44887"/>
                </a:lnTo>
                <a:lnTo>
                  <a:pt x="227814" y="25836"/>
                </a:lnTo>
                <a:lnTo>
                  <a:pt x="273843" y="11743"/>
                </a:lnTo>
                <a:lnTo>
                  <a:pt x="322386" y="3001"/>
                </a:lnTo>
                <a:lnTo>
                  <a:pt x="372999" y="0"/>
                </a:lnTo>
                <a:lnTo>
                  <a:pt x="423611" y="3001"/>
                </a:lnTo>
                <a:lnTo>
                  <a:pt x="472154" y="11743"/>
                </a:lnTo>
                <a:lnTo>
                  <a:pt x="518183" y="25836"/>
                </a:lnTo>
                <a:lnTo>
                  <a:pt x="561255" y="44887"/>
                </a:lnTo>
                <a:lnTo>
                  <a:pt x="600924" y="68505"/>
                </a:lnTo>
                <a:lnTo>
                  <a:pt x="636746" y="96297"/>
                </a:lnTo>
                <a:lnTo>
                  <a:pt x="668276" y="127874"/>
                </a:lnTo>
                <a:lnTo>
                  <a:pt x="695071" y="162842"/>
                </a:lnTo>
                <a:lnTo>
                  <a:pt x="716684" y="200810"/>
                </a:lnTo>
                <a:lnTo>
                  <a:pt x="732673" y="241388"/>
                </a:lnTo>
                <a:lnTo>
                  <a:pt x="742592" y="284182"/>
                </a:lnTo>
                <a:lnTo>
                  <a:pt x="745998" y="328802"/>
                </a:lnTo>
                <a:lnTo>
                  <a:pt x="742592" y="373423"/>
                </a:lnTo>
                <a:lnTo>
                  <a:pt x="732673" y="416217"/>
                </a:lnTo>
                <a:lnTo>
                  <a:pt x="716684" y="456795"/>
                </a:lnTo>
                <a:lnTo>
                  <a:pt x="695070" y="494763"/>
                </a:lnTo>
                <a:lnTo>
                  <a:pt x="668276" y="529731"/>
                </a:lnTo>
                <a:lnTo>
                  <a:pt x="636746" y="561308"/>
                </a:lnTo>
                <a:lnTo>
                  <a:pt x="600924" y="589100"/>
                </a:lnTo>
                <a:lnTo>
                  <a:pt x="561255" y="612718"/>
                </a:lnTo>
                <a:lnTo>
                  <a:pt x="518183" y="631769"/>
                </a:lnTo>
                <a:lnTo>
                  <a:pt x="472154" y="645862"/>
                </a:lnTo>
                <a:lnTo>
                  <a:pt x="423611" y="654604"/>
                </a:lnTo>
                <a:lnTo>
                  <a:pt x="372999" y="657606"/>
                </a:lnTo>
                <a:lnTo>
                  <a:pt x="322386" y="654604"/>
                </a:lnTo>
                <a:lnTo>
                  <a:pt x="273843" y="645862"/>
                </a:lnTo>
                <a:lnTo>
                  <a:pt x="227814" y="631769"/>
                </a:lnTo>
                <a:lnTo>
                  <a:pt x="184742" y="612718"/>
                </a:lnTo>
                <a:lnTo>
                  <a:pt x="145073" y="589100"/>
                </a:lnTo>
                <a:lnTo>
                  <a:pt x="109251" y="561308"/>
                </a:lnTo>
                <a:lnTo>
                  <a:pt x="77721" y="529731"/>
                </a:lnTo>
                <a:lnTo>
                  <a:pt x="50927" y="494763"/>
                </a:lnTo>
                <a:lnTo>
                  <a:pt x="29313" y="456795"/>
                </a:lnTo>
                <a:lnTo>
                  <a:pt x="13324" y="416217"/>
                </a:lnTo>
                <a:lnTo>
                  <a:pt x="3405" y="373423"/>
                </a:lnTo>
                <a:lnTo>
                  <a:pt x="0" y="328802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48532" y="1608582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77205" y="1407413"/>
            <a:ext cx="745998" cy="658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77205" y="1407413"/>
            <a:ext cx="746125" cy="658495"/>
          </a:xfrm>
          <a:custGeom>
            <a:avLst/>
            <a:gdLst/>
            <a:ahLst/>
            <a:cxnLst/>
            <a:rect l="l" t="t" r="r" b="b"/>
            <a:pathLst>
              <a:path w="746125" h="658494">
                <a:moveTo>
                  <a:pt x="0" y="329184"/>
                </a:moveTo>
                <a:lnTo>
                  <a:pt x="3405" y="284502"/>
                </a:lnTo>
                <a:lnTo>
                  <a:pt x="13324" y="241652"/>
                </a:lnTo>
                <a:lnTo>
                  <a:pt x="29313" y="201025"/>
                </a:lnTo>
                <a:lnTo>
                  <a:pt x="50927" y="163011"/>
                </a:lnTo>
                <a:lnTo>
                  <a:pt x="77721" y="128003"/>
                </a:lnTo>
                <a:lnTo>
                  <a:pt x="109251" y="96393"/>
                </a:lnTo>
                <a:lnTo>
                  <a:pt x="145073" y="68571"/>
                </a:lnTo>
                <a:lnTo>
                  <a:pt x="184742" y="44929"/>
                </a:lnTo>
                <a:lnTo>
                  <a:pt x="227814" y="25860"/>
                </a:lnTo>
                <a:lnTo>
                  <a:pt x="273843" y="11754"/>
                </a:lnTo>
                <a:lnTo>
                  <a:pt x="322386" y="3003"/>
                </a:lnTo>
                <a:lnTo>
                  <a:pt x="372999" y="0"/>
                </a:lnTo>
                <a:lnTo>
                  <a:pt x="423611" y="3003"/>
                </a:lnTo>
                <a:lnTo>
                  <a:pt x="472154" y="11754"/>
                </a:lnTo>
                <a:lnTo>
                  <a:pt x="518183" y="25860"/>
                </a:lnTo>
                <a:lnTo>
                  <a:pt x="561255" y="44929"/>
                </a:lnTo>
                <a:lnTo>
                  <a:pt x="600924" y="68571"/>
                </a:lnTo>
                <a:lnTo>
                  <a:pt x="636746" y="96392"/>
                </a:lnTo>
                <a:lnTo>
                  <a:pt x="668276" y="128003"/>
                </a:lnTo>
                <a:lnTo>
                  <a:pt x="695070" y="163011"/>
                </a:lnTo>
                <a:lnTo>
                  <a:pt x="716684" y="201025"/>
                </a:lnTo>
                <a:lnTo>
                  <a:pt x="732673" y="241652"/>
                </a:lnTo>
                <a:lnTo>
                  <a:pt x="742592" y="284502"/>
                </a:lnTo>
                <a:lnTo>
                  <a:pt x="745998" y="329184"/>
                </a:lnTo>
                <a:lnTo>
                  <a:pt x="742592" y="373865"/>
                </a:lnTo>
                <a:lnTo>
                  <a:pt x="732673" y="416715"/>
                </a:lnTo>
                <a:lnTo>
                  <a:pt x="716684" y="457342"/>
                </a:lnTo>
                <a:lnTo>
                  <a:pt x="695071" y="495356"/>
                </a:lnTo>
                <a:lnTo>
                  <a:pt x="668276" y="530364"/>
                </a:lnTo>
                <a:lnTo>
                  <a:pt x="636746" y="561974"/>
                </a:lnTo>
                <a:lnTo>
                  <a:pt x="600924" y="589796"/>
                </a:lnTo>
                <a:lnTo>
                  <a:pt x="561255" y="613438"/>
                </a:lnTo>
                <a:lnTo>
                  <a:pt x="518183" y="632507"/>
                </a:lnTo>
                <a:lnTo>
                  <a:pt x="472154" y="646613"/>
                </a:lnTo>
                <a:lnTo>
                  <a:pt x="423611" y="655364"/>
                </a:lnTo>
                <a:lnTo>
                  <a:pt x="372999" y="658368"/>
                </a:lnTo>
                <a:lnTo>
                  <a:pt x="322386" y="655364"/>
                </a:lnTo>
                <a:lnTo>
                  <a:pt x="273843" y="646613"/>
                </a:lnTo>
                <a:lnTo>
                  <a:pt x="227814" y="632507"/>
                </a:lnTo>
                <a:lnTo>
                  <a:pt x="184742" y="613438"/>
                </a:lnTo>
                <a:lnTo>
                  <a:pt x="145073" y="589796"/>
                </a:lnTo>
                <a:lnTo>
                  <a:pt x="109251" y="561975"/>
                </a:lnTo>
                <a:lnTo>
                  <a:pt x="77721" y="530364"/>
                </a:lnTo>
                <a:lnTo>
                  <a:pt x="50926" y="495356"/>
                </a:lnTo>
                <a:lnTo>
                  <a:pt x="29313" y="457342"/>
                </a:lnTo>
                <a:lnTo>
                  <a:pt x="13324" y="416715"/>
                </a:lnTo>
                <a:lnTo>
                  <a:pt x="3405" y="373865"/>
                </a:lnTo>
                <a:lnTo>
                  <a:pt x="0" y="329184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76926" y="157251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82383" y="1451610"/>
            <a:ext cx="745998" cy="6576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82383" y="1451610"/>
            <a:ext cx="746125" cy="657860"/>
          </a:xfrm>
          <a:custGeom>
            <a:avLst/>
            <a:gdLst/>
            <a:ahLst/>
            <a:cxnLst/>
            <a:rect l="l" t="t" r="r" b="b"/>
            <a:pathLst>
              <a:path w="746125" h="657860">
                <a:moveTo>
                  <a:pt x="0" y="328802"/>
                </a:moveTo>
                <a:lnTo>
                  <a:pt x="3405" y="284182"/>
                </a:lnTo>
                <a:lnTo>
                  <a:pt x="13324" y="241388"/>
                </a:lnTo>
                <a:lnTo>
                  <a:pt x="29313" y="200810"/>
                </a:lnTo>
                <a:lnTo>
                  <a:pt x="50926" y="162842"/>
                </a:lnTo>
                <a:lnTo>
                  <a:pt x="77721" y="127874"/>
                </a:lnTo>
                <a:lnTo>
                  <a:pt x="109251" y="96297"/>
                </a:lnTo>
                <a:lnTo>
                  <a:pt x="145073" y="68505"/>
                </a:lnTo>
                <a:lnTo>
                  <a:pt x="184742" y="44887"/>
                </a:lnTo>
                <a:lnTo>
                  <a:pt x="227814" y="25836"/>
                </a:lnTo>
                <a:lnTo>
                  <a:pt x="273843" y="11743"/>
                </a:lnTo>
                <a:lnTo>
                  <a:pt x="322386" y="3001"/>
                </a:lnTo>
                <a:lnTo>
                  <a:pt x="372999" y="0"/>
                </a:lnTo>
                <a:lnTo>
                  <a:pt x="423611" y="3001"/>
                </a:lnTo>
                <a:lnTo>
                  <a:pt x="472154" y="11743"/>
                </a:lnTo>
                <a:lnTo>
                  <a:pt x="518183" y="25836"/>
                </a:lnTo>
                <a:lnTo>
                  <a:pt x="561255" y="44887"/>
                </a:lnTo>
                <a:lnTo>
                  <a:pt x="600924" y="68505"/>
                </a:lnTo>
                <a:lnTo>
                  <a:pt x="636746" y="96297"/>
                </a:lnTo>
                <a:lnTo>
                  <a:pt x="668276" y="127874"/>
                </a:lnTo>
                <a:lnTo>
                  <a:pt x="695071" y="162842"/>
                </a:lnTo>
                <a:lnTo>
                  <a:pt x="716684" y="200810"/>
                </a:lnTo>
                <a:lnTo>
                  <a:pt x="732673" y="241388"/>
                </a:lnTo>
                <a:lnTo>
                  <a:pt x="742592" y="284182"/>
                </a:lnTo>
                <a:lnTo>
                  <a:pt x="745998" y="328802"/>
                </a:lnTo>
                <a:lnTo>
                  <a:pt x="742592" y="373423"/>
                </a:lnTo>
                <a:lnTo>
                  <a:pt x="732673" y="416217"/>
                </a:lnTo>
                <a:lnTo>
                  <a:pt x="716684" y="456795"/>
                </a:lnTo>
                <a:lnTo>
                  <a:pt x="695071" y="494763"/>
                </a:lnTo>
                <a:lnTo>
                  <a:pt x="668276" y="529731"/>
                </a:lnTo>
                <a:lnTo>
                  <a:pt x="636746" y="561308"/>
                </a:lnTo>
                <a:lnTo>
                  <a:pt x="600924" y="589100"/>
                </a:lnTo>
                <a:lnTo>
                  <a:pt x="561255" y="612718"/>
                </a:lnTo>
                <a:lnTo>
                  <a:pt x="518183" y="631769"/>
                </a:lnTo>
                <a:lnTo>
                  <a:pt x="472154" y="645862"/>
                </a:lnTo>
                <a:lnTo>
                  <a:pt x="423611" y="654604"/>
                </a:lnTo>
                <a:lnTo>
                  <a:pt x="372999" y="657605"/>
                </a:lnTo>
                <a:lnTo>
                  <a:pt x="322386" y="654604"/>
                </a:lnTo>
                <a:lnTo>
                  <a:pt x="273843" y="645862"/>
                </a:lnTo>
                <a:lnTo>
                  <a:pt x="227814" y="631769"/>
                </a:lnTo>
                <a:lnTo>
                  <a:pt x="184742" y="612718"/>
                </a:lnTo>
                <a:lnTo>
                  <a:pt x="145073" y="589100"/>
                </a:lnTo>
                <a:lnTo>
                  <a:pt x="109251" y="561308"/>
                </a:lnTo>
                <a:lnTo>
                  <a:pt x="77721" y="529731"/>
                </a:lnTo>
                <a:lnTo>
                  <a:pt x="50927" y="494763"/>
                </a:lnTo>
                <a:lnTo>
                  <a:pt x="29313" y="456795"/>
                </a:lnTo>
                <a:lnTo>
                  <a:pt x="13324" y="416217"/>
                </a:lnTo>
                <a:lnTo>
                  <a:pt x="3405" y="373423"/>
                </a:lnTo>
                <a:lnTo>
                  <a:pt x="0" y="328802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81850" y="1616455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64766" y="2277998"/>
            <a:ext cx="1099185" cy="586105"/>
          </a:xfrm>
          <a:custGeom>
            <a:avLst/>
            <a:gdLst/>
            <a:ahLst/>
            <a:cxnLst/>
            <a:rect l="l" t="t" r="r" b="b"/>
            <a:pathLst>
              <a:path w="1099185" h="586105">
                <a:moveTo>
                  <a:pt x="1098804" y="0"/>
                </a:moveTo>
                <a:lnTo>
                  <a:pt x="0" y="0"/>
                </a:lnTo>
                <a:lnTo>
                  <a:pt x="0" y="585977"/>
                </a:lnTo>
                <a:lnTo>
                  <a:pt x="1098804" y="585977"/>
                </a:lnTo>
                <a:lnTo>
                  <a:pt x="1098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64766" y="2277998"/>
            <a:ext cx="1099185" cy="586105"/>
          </a:xfrm>
          <a:custGeom>
            <a:avLst/>
            <a:gdLst/>
            <a:ahLst/>
            <a:cxnLst/>
            <a:rect l="l" t="t" r="r" b="b"/>
            <a:pathLst>
              <a:path w="1099185" h="586105">
                <a:moveTo>
                  <a:pt x="0" y="585977"/>
                </a:moveTo>
                <a:lnTo>
                  <a:pt x="1098804" y="585977"/>
                </a:lnTo>
                <a:lnTo>
                  <a:pt x="1098804" y="0"/>
                </a:lnTo>
                <a:lnTo>
                  <a:pt x="0" y="0"/>
                </a:lnTo>
                <a:lnTo>
                  <a:pt x="0" y="58597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83739" y="2406650"/>
            <a:ext cx="259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89172" y="2277998"/>
            <a:ext cx="1066800" cy="586105"/>
          </a:xfrm>
          <a:prstGeom prst="rect">
            <a:avLst/>
          </a:prstGeom>
          <a:solidFill>
            <a:srgbClr val="000000"/>
          </a:solidFill>
          <a:ln w="12953">
            <a:solidFill>
              <a:srgbClr val="000000"/>
            </a:solidFill>
          </a:ln>
        </p:spPr>
        <p:txBody>
          <a:bodyPr vert="horz" wrap="square" lIns="0" tIns="140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1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7091" y="2235707"/>
            <a:ext cx="1111885" cy="59944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47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6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63511" y="2235707"/>
            <a:ext cx="1111885" cy="6045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47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6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33968" y="2172080"/>
            <a:ext cx="2286000" cy="72644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775970" marR="770255" algn="ctr">
              <a:lnSpc>
                <a:spcPct val="100000"/>
              </a:lnSpc>
              <a:spcBef>
                <a:spcPts val="580"/>
              </a:spcBef>
            </a:pPr>
            <a:r>
              <a:rPr sz="1800" spc="-5" dirty="0">
                <a:latin typeface="Calibri"/>
                <a:cs typeface="Calibri"/>
              </a:rPr>
              <a:t>fl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tMap  Map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33968" y="3022473"/>
            <a:ext cx="2286000" cy="72580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54483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reducebyKey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88388" y="2828163"/>
            <a:ext cx="1035050" cy="725805"/>
          </a:xfrm>
          <a:custGeom>
            <a:avLst/>
            <a:gdLst/>
            <a:ahLst/>
            <a:cxnLst/>
            <a:rect l="l" t="t" r="r" b="b"/>
            <a:pathLst>
              <a:path w="1035050" h="725804">
                <a:moveTo>
                  <a:pt x="1034796" y="0"/>
                </a:moveTo>
                <a:lnTo>
                  <a:pt x="0" y="0"/>
                </a:lnTo>
                <a:lnTo>
                  <a:pt x="0" y="725424"/>
                </a:lnTo>
                <a:lnTo>
                  <a:pt x="1034796" y="725424"/>
                </a:lnTo>
                <a:lnTo>
                  <a:pt x="10347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88388" y="2828163"/>
            <a:ext cx="1035050" cy="725805"/>
          </a:xfrm>
          <a:custGeom>
            <a:avLst/>
            <a:gdLst/>
            <a:ahLst/>
            <a:cxnLst/>
            <a:rect l="l" t="t" r="r" b="b"/>
            <a:pathLst>
              <a:path w="1035050" h="725804">
                <a:moveTo>
                  <a:pt x="0" y="725424"/>
                </a:moveTo>
                <a:lnTo>
                  <a:pt x="1034796" y="725424"/>
                </a:lnTo>
                <a:lnTo>
                  <a:pt x="1034796" y="0"/>
                </a:lnTo>
                <a:lnTo>
                  <a:pt x="0" y="0"/>
                </a:lnTo>
                <a:lnTo>
                  <a:pt x="0" y="72542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26945" y="2889250"/>
            <a:ext cx="757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735" marR="5080" indent="-1536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fl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tMap  Map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89172" y="2870454"/>
            <a:ext cx="1066800" cy="720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7310" rIns="0" bIns="0" rtlCol="0">
            <a:spAutoFit/>
          </a:bodyPr>
          <a:lstStyle/>
          <a:p>
            <a:pPr marL="320040" marR="160020" indent="-15367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latin typeface="Calibri"/>
                <a:cs typeface="Calibri"/>
              </a:rPr>
              <a:t>fl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tMap  Map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97577" y="2828163"/>
            <a:ext cx="1035050" cy="7258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3660" rIns="0" bIns="0" rtlCol="0">
            <a:spAutoFit/>
          </a:bodyPr>
          <a:lstStyle/>
          <a:p>
            <a:pPr marL="304165" marR="144145" indent="-153670">
              <a:lnSpc>
                <a:spcPct val="100000"/>
              </a:lnSpc>
              <a:spcBef>
                <a:spcPts val="580"/>
              </a:spcBef>
            </a:pPr>
            <a:r>
              <a:rPr sz="1800" spc="-5" dirty="0">
                <a:latin typeface="Calibri"/>
                <a:cs typeface="Calibri"/>
              </a:rPr>
              <a:t>fl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tMap  Map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33996" y="2833497"/>
            <a:ext cx="1035050" cy="726440"/>
          </a:xfrm>
          <a:custGeom>
            <a:avLst/>
            <a:gdLst/>
            <a:ahLst/>
            <a:cxnLst/>
            <a:rect l="l" t="t" r="r" b="b"/>
            <a:pathLst>
              <a:path w="1035050" h="726439">
                <a:moveTo>
                  <a:pt x="1034796" y="0"/>
                </a:moveTo>
                <a:lnTo>
                  <a:pt x="0" y="0"/>
                </a:lnTo>
                <a:lnTo>
                  <a:pt x="0" y="726186"/>
                </a:lnTo>
                <a:lnTo>
                  <a:pt x="1034796" y="726186"/>
                </a:lnTo>
                <a:lnTo>
                  <a:pt x="10347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33996" y="2833497"/>
            <a:ext cx="1035050" cy="726440"/>
          </a:xfrm>
          <a:custGeom>
            <a:avLst/>
            <a:gdLst/>
            <a:ahLst/>
            <a:cxnLst/>
            <a:rect l="l" t="t" r="r" b="b"/>
            <a:pathLst>
              <a:path w="1035050" h="726439">
                <a:moveTo>
                  <a:pt x="0" y="726186"/>
                </a:moveTo>
                <a:lnTo>
                  <a:pt x="1034796" y="726186"/>
                </a:lnTo>
                <a:lnTo>
                  <a:pt x="1034796" y="0"/>
                </a:lnTo>
                <a:lnTo>
                  <a:pt x="0" y="0"/>
                </a:lnTo>
                <a:lnTo>
                  <a:pt x="0" y="72618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973061" y="2895091"/>
            <a:ext cx="757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fl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tMap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5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266</a:t>
            </a:fld>
            <a:endParaRPr dirty="0"/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8344534" cy="15589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5" dirty="0">
                <a:latin typeface="Calibri"/>
                <a:cs typeface="Calibri"/>
              </a:rPr>
              <a:t>Task </a:t>
            </a:r>
            <a:r>
              <a:rPr sz="2800" dirty="0">
                <a:latin typeface="Calibri"/>
                <a:cs typeface="Calibri"/>
              </a:rPr>
              <a:t>run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parallel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Stages </a:t>
            </a:r>
            <a:r>
              <a:rPr sz="2800" dirty="0">
                <a:latin typeface="Calibri"/>
                <a:cs typeface="Calibri"/>
              </a:rPr>
              <a:t>Run </a:t>
            </a:r>
            <a:r>
              <a:rPr sz="2800" spc="-5" dirty="0">
                <a:latin typeface="Calibri"/>
                <a:cs typeface="Calibri"/>
              </a:rPr>
              <a:t>Sequentially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Number of </a:t>
            </a:r>
            <a:r>
              <a:rPr sz="2800" spc="-10" dirty="0">
                <a:latin typeface="Calibri"/>
                <a:cs typeface="Calibri"/>
              </a:rPr>
              <a:t>Partition </a:t>
            </a:r>
            <a:r>
              <a:rPr sz="2800" dirty="0">
                <a:latin typeface="Calibri"/>
                <a:cs typeface="Calibri"/>
              </a:rPr>
              <a:t>in RDD </a:t>
            </a:r>
            <a:r>
              <a:rPr sz="2800" spc="-5" dirty="0">
                <a:latin typeface="Calibri"/>
                <a:cs typeface="Calibri"/>
              </a:rPr>
              <a:t>== Number of </a:t>
            </a:r>
            <a:r>
              <a:rPr sz="2800" spc="-50" dirty="0">
                <a:latin typeface="Calibri"/>
                <a:cs typeface="Calibri"/>
              </a:rPr>
              <a:t>Tasks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Stage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267</a:t>
            </a:fld>
            <a:endParaRPr dirty="0"/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17627"/>
            <a:ext cx="8457565" cy="40360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Map,flatMap,sortBy,filter,groupBy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dirty="0">
                <a:latin typeface="Calibri"/>
                <a:cs typeface="Calibri"/>
              </a:rPr>
              <a:t>RDD(10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Partitions)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329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Stages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281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45" dirty="0">
                <a:latin typeface="Calibri"/>
                <a:cs typeface="Calibri"/>
              </a:rPr>
              <a:t>STAGE </a:t>
            </a:r>
            <a:r>
              <a:rPr sz="2400" dirty="0">
                <a:latin typeface="Calibri"/>
                <a:cs typeface="Calibri"/>
              </a:rPr>
              <a:t>0 : map,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flatMap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80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45" dirty="0">
                <a:latin typeface="Calibri"/>
                <a:cs typeface="Calibri"/>
              </a:rPr>
              <a:t>STAGE </a:t>
            </a:r>
            <a:r>
              <a:rPr sz="2400" dirty="0">
                <a:latin typeface="Calibri"/>
                <a:cs typeface="Calibri"/>
              </a:rPr>
              <a:t>1 :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SortBy,filter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84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45" dirty="0">
                <a:latin typeface="Calibri"/>
                <a:cs typeface="Calibri"/>
              </a:rPr>
              <a:t>STAGE </a:t>
            </a:r>
            <a:r>
              <a:rPr sz="2400" dirty="0">
                <a:latin typeface="Calibri"/>
                <a:cs typeface="Calibri"/>
              </a:rPr>
              <a:t>2 :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groupBy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3329"/>
              </a:lnSpc>
              <a:spcBef>
                <a:spcPts val="3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Calibri"/>
                <a:cs typeface="Calibri"/>
              </a:rPr>
              <a:t>Total </a:t>
            </a:r>
            <a:r>
              <a:rPr sz="2800" spc="-50" dirty="0">
                <a:latin typeface="Calibri"/>
                <a:cs typeface="Calibri"/>
              </a:rPr>
              <a:t>Tasks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281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45" dirty="0">
                <a:latin typeface="Calibri"/>
                <a:cs typeface="Calibri"/>
              </a:rPr>
              <a:t>STAGE </a:t>
            </a:r>
            <a:r>
              <a:rPr sz="2400" dirty="0">
                <a:latin typeface="Calibri"/>
                <a:cs typeface="Calibri"/>
              </a:rPr>
              <a:t>0 : 10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Tasks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80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45" dirty="0">
                <a:latin typeface="Calibri"/>
                <a:cs typeface="Calibri"/>
              </a:rPr>
              <a:t>STAGE </a:t>
            </a:r>
            <a:r>
              <a:rPr sz="2400" dirty="0">
                <a:latin typeface="Calibri"/>
                <a:cs typeface="Calibri"/>
              </a:rPr>
              <a:t>1 : 10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Tasks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84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50" dirty="0">
                <a:latin typeface="Calibri"/>
                <a:cs typeface="Calibri"/>
              </a:rPr>
              <a:t>STAGE </a:t>
            </a:r>
            <a:r>
              <a:rPr sz="2400" dirty="0">
                <a:latin typeface="Calibri"/>
                <a:cs typeface="Calibri"/>
              </a:rPr>
              <a:t>2 : 10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Tasks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Operations/Tx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268</a:t>
            </a:fld>
            <a:endParaRPr dirty="0"/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17627"/>
            <a:ext cx="10328275" cy="40386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flatMap,filter,groupBy,map,sortBy,reduceByKey,map,map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dirty="0">
                <a:latin typeface="Calibri"/>
                <a:cs typeface="Calibri"/>
              </a:rPr>
              <a:t>RDD(20)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329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Stages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281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Stage </a:t>
            </a:r>
            <a:r>
              <a:rPr sz="2400" dirty="0">
                <a:latin typeface="Calibri"/>
                <a:cs typeface="Calibri"/>
              </a:rPr>
              <a:t>0 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fm,filter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80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Stage </a:t>
            </a:r>
            <a:r>
              <a:rPr sz="2400" dirty="0">
                <a:latin typeface="Calibri"/>
                <a:cs typeface="Calibri"/>
              </a:rPr>
              <a:t>1 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groupBy,map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80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Stage </a:t>
            </a:r>
            <a:r>
              <a:rPr sz="2400" dirty="0">
                <a:latin typeface="Calibri"/>
                <a:cs typeface="Calibri"/>
              </a:rPr>
              <a:t>2 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sortBy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84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Stage </a:t>
            </a:r>
            <a:r>
              <a:rPr sz="2400" dirty="0">
                <a:latin typeface="Calibri"/>
                <a:cs typeface="Calibri"/>
              </a:rPr>
              <a:t>3 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rbk,map,map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3329"/>
              </a:lnSpc>
              <a:spcBef>
                <a:spcPts val="3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Calibri"/>
                <a:cs typeface="Calibri"/>
              </a:rPr>
              <a:t>Total </a:t>
            </a:r>
            <a:r>
              <a:rPr sz="2800" spc="-50" dirty="0">
                <a:latin typeface="Calibri"/>
                <a:cs typeface="Calibri"/>
              </a:rPr>
              <a:t>Tasks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285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Stage </a:t>
            </a:r>
            <a:r>
              <a:rPr sz="2400" dirty="0">
                <a:latin typeface="Calibri"/>
                <a:cs typeface="Calibri"/>
              </a:rPr>
              <a:t>0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3 : 80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Tasks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3329"/>
              </a:lnSpc>
              <a:spcBef>
                <a:spcPts val="3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TX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2850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269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630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Semi</a:t>
            </a:r>
            <a:r>
              <a:rPr sz="4400" b="0" spc="-75" dirty="0">
                <a:latin typeface="Calibri Light"/>
                <a:cs typeface="Calibri Light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Structured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3569335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Structure </a:t>
            </a:r>
            <a:r>
              <a:rPr sz="2800" dirty="0">
                <a:latin typeface="Calibri"/>
                <a:cs typeface="Calibri"/>
              </a:rPr>
              <a:t>+ No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Schema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Calibri"/>
                <a:cs typeface="Calibri"/>
              </a:rPr>
              <a:t>CSV,TSV,JSON,XML….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239"/>
            <a:ext cx="68726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1 </a:t>
            </a:r>
            <a:r>
              <a:rPr sz="2800" spc="-55" dirty="0">
                <a:latin typeface="Calibri"/>
                <a:cs typeface="Calibri"/>
              </a:rPr>
              <a:t>Task </a:t>
            </a:r>
            <a:r>
              <a:rPr sz="2800" dirty="0">
                <a:latin typeface="Calibri"/>
                <a:cs typeface="Calibri"/>
              </a:rPr>
              <a:t>= 1 </a:t>
            </a:r>
            <a:r>
              <a:rPr sz="2800" spc="-20" dirty="0">
                <a:latin typeface="Calibri"/>
                <a:cs typeface="Calibri"/>
              </a:rPr>
              <a:t>core </a:t>
            </a:r>
            <a:r>
              <a:rPr sz="2800" dirty="0">
                <a:latin typeface="Calibri"/>
                <a:cs typeface="Calibri"/>
              </a:rPr>
              <a:t>+ 1 </a:t>
            </a:r>
            <a:r>
              <a:rPr sz="2800" spc="-5" dirty="0">
                <a:latin typeface="Calibri"/>
                <a:cs typeface="Calibri"/>
              </a:rPr>
              <a:t>partition </a:t>
            </a:r>
            <a:r>
              <a:rPr sz="2800" dirty="0">
                <a:latin typeface="Calibri"/>
                <a:cs typeface="Calibri"/>
              </a:rPr>
              <a:t>+ x “RAM” +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3072383"/>
            <a:ext cx="7190994" cy="1563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8200" y="3072383"/>
            <a:ext cx="7191375" cy="156400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50927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latin typeface="Calibri"/>
                <a:cs typeface="Calibri"/>
              </a:rPr>
              <a:t>No.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Partition </a:t>
            </a:r>
            <a:r>
              <a:rPr sz="2400" dirty="0">
                <a:latin typeface="Calibri"/>
                <a:cs typeface="Calibri"/>
              </a:rPr>
              <a:t>in RDD </a:t>
            </a:r>
            <a:r>
              <a:rPr sz="2400" spc="-5" dirty="0">
                <a:latin typeface="Calibri"/>
                <a:cs typeface="Calibri"/>
              </a:rPr>
              <a:t>== </a:t>
            </a:r>
            <a:r>
              <a:rPr sz="2400" dirty="0">
                <a:latin typeface="Calibri"/>
                <a:cs typeface="Calibri"/>
              </a:rPr>
              <a:t>No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tasks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20" dirty="0">
                <a:latin typeface="Calibri"/>
                <a:cs typeface="Calibri"/>
              </a:rPr>
              <a:t>first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18011" y="6463538"/>
            <a:ext cx="256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270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788" y="280797"/>
            <a:ext cx="2623185" cy="2824480"/>
          </a:xfrm>
          <a:custGeom>
            <a:avLst/>
            <a:gdLst/>
            <a:ahLst/>
            <a:cxnLst/>
            <a:rect l="l" t="t" r="r" b="b"/>
            <a:pathLst>
              <a:path w="2623185" h="2824480">
                <a:moveTo>
                  <a:pt x="2622804" y="0"/>
                </a:moveTo>
                <a:lnTo>
                  <a:pt x="0" y="0"/>
                </a:lnTo>
                <a:lnTo>
                  <a:pt x="0" y="2823972"/>
                </a:lnTo>
                <a:lnTo>
                  <a:pt x="2622804" y="2823972"/>
                </a:lnTo>
                <a:lnTo>
                  <a:pt x="2622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5205" y="633983"/>
            <a:ext cx="2045208" cy="2117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5205" y="633983"/>
            <a:ext cx="2045335" cy="2117725"/>
          </a:xfrm>
          <a:custGeom>
            <a:avLst/>
            <a:gdLst/>
            <a:ahLst/>
            <a:cxnLst/>
            <a:rect l="l" t="t" r="r" b="b"/>
            <a:pathLst>
              <a:path w="2045335" h="2117725">
                <a:moveTo>
                  <a:pt x="0" y="2117598"/>
                </a:moveTo>
                <a:lnTo>
                  <a:pt x="2045208" y="2117598"/>
                </a:lnTo>
                <a:lnTo>
                  <a:pt x="2045208" y="0"/>
                </a:lnTo>
                <a:lnTo>
                  <a:pt x="0" y="0"/>
                </a:lnTo>
                <a:lnTo>
                  <a:pt x="0" y="2117598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" y="979678"/>
            <a:ext cx="203962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005" marR="4114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textFile  </a:t>
            </a:r>
            <a:r>
              <a:rPr sz="1800" spc="-5" dirty="0">
                <a:latin typeface="Calibri"/>
                <a:cs typeface="Calibri"/>
              </a:rPr>
              <a:t>flatMap  </a:t>
            </a:r>
            <a:r>
              <a:rPr sz="1800" dirty="0">
                <a:latin typeface="Calibri"/>
                <a:cs typeface="Calibri"/>
              </a:rPr>
              <a:t>Map  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educe</a:t>
            </a:r>
            <a:r>
              <a:rPr sz="1800" spc="-2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30" dirty="0">
                <a:latin typeface="Calibri"/>
                <a:cs typeface="Calibri"/>
              </a:rPr>
              <a:t>K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y  </a:t>
            </a:r>
            <a:r>
              <a:rPr sz="1800" spc="-5" dirty="0">
                <a:latin typeface="Calibri"/>
                <a:cs typeface="Calibri"/>
              </a:rPr>
              <a:t>Collect()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254" y="637031"/>
            <a:ext cx="2039620" cy="3022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79450">
              <a:lnSpc>
                <a:spcPts val="214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DRIVER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6788" y="3922395"/>
            <a:ext cx="2430780" cy="2358390"/>
          </a:xfrm>
          <a:custGeom>
            <a:avLst/>
            <a:gdLst/>
            <a:ahLst/>
            <a:cxnLst/>
            <a:rect l="l" t="t" r="r" b="b"/>
            <a:pathLst>
              <a:path w="2430780" h="2358390">
                <a:moveTo>
                  <a:pt x="0" y="2358390"/>
                </a:moveTo>
                <a:lnTo>
                  <a:pt x="2430780" y="2358390"/>
                </a:lnTo>
                <a:lnTo>
                  <a:pt x="2430780" y="0"/>
                </a:lnTo>
                <a:lnTo>
                  <a:pt x="0" y="0"/>
                </a:lnTo>
                <a:lnTo>
                  <a:pt x="0" y="235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788" y="3457575"/>
            <a:ext cx="2430780" cy="464820"/>
          </a:xfrm>
          <a:custGeom>
            <a:avLst/>
            <a:gdLst/>
            <a:ahLst/>
            <a:cxnLst/>
            <a:rect l="l" t="t" r="r" b="b"/>
            <a:pathLst>
              <a:path w="2430780" h="464820">
                <a:moveTo>
                  <a:pt x="2430780" y="0"/>
                </a:moveTo>
                <a:lnTo>
                  <a:pt x="0" y="0"/>
                </a:lnTo>
                <a:lnTo>
                  <a:pt x="0" y="464819"/>
                </a:lnTo>
                <a:lnTo>
                  <a:pt x="2430780" y="464819"/>
                </a:lnTo>
                <a:lnTo>
                  <a:pt x="243078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6788" y="3457575"/>
            <a:ext cx="2430780" cy="464820"/>
          </a:xfrm>
          <a:custGeom>
            <a:avLst/>
            <a:gdLst/>
            <a:ahLst/>
            <a:cxnLst/>
            <a:rect l="l" t="t" r="r" b="b"/>
            <a:pathLst>
              <a:path w="2430780" h="464820">
                <a:moveTo>
                  <a:pt x="0" y="464819"/>
                </a:moveTo>
                <a:lnTo>
                  <a:pt x="2430780" y="464819"/>
                </a:lnTo>
                <a:lnTo>
                  <a:pt x="2430780" y="0"/>
                </a:lnTo>
                <a:lnTo>
                  <a:pt x="0" y="0"/>
                </a:lnTo>
                <a:lnTo>
                  <a:pt x="0" y="46481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6788" y="3457575"/>
            <a:ext cx="2430780" cy="46482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520700">
              <a:lnSpc>
                <a:spcPct val="100000"/>
              </a:lnSpc>
              <a:spcBef>
                <a:spcPts val="635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DAG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Scheduler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5205" y="4150614"/>
            <a:ext cx="1837182" cy="320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5205" y="4150614"/>
            <a:ext cx="1837689" cy="32131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576580">
              <a:lnSpc>
                <a:spcPct val="100000"/>
              </a:lnSpc>
              <a:spcBef>
                <a:spcPts val="70"/>
              </a:spcBef>
            </a:pPr>
            <a:r>
              <a:rPr sz="1800" spc="-10" dirty="0">
                <a:latin typeface="Calibri"/>
                <a:cs typeface="Calibri"/>
              </a:rPr>
              <a:t>textFile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5205" y="4568190"/>
            <a:ext cx="1837182" cy="3208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5205" y="4568190"/>
            <a:ext cx="1837689" cy="32131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552450">
              <a:lnSpc>
                <a:spcPct val="100000"/>
              </a:lnSpc>
              <a:spcBef>
                <a:spcPts val="70"/>
              </a:spcBef>
            </a:pPr>
            <a:r>
              <a:rPr sz="1800" spc="-5" dirty="0">
                <a:latin typeface="Calibri"/>
                <a:cs typeface="Calibri"/>
              </a:rPr>
              <a:t>flatMap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5205" y="4993385"/>
            <a:ext cx="1837182" cy="320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5205" y="4993385"/>
            <a:ext cx="1837689" cy="32131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800" dirty="0">
                <a:latin typeface="Calibri"/>
                <a:cs typeface="Calibri"/>
              </a:rPr>
              <a:t>map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5205" y="5410200"/>
            <a:ext cx="1837182" cy="3208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5205" y="5410200"/>
            <a:ext cx="1837689" cy="32131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319405">
              <a:lnSpc>
                <a:spcPct val="100000"/>
              </a:lnSpc>
              <a:spcBef>
                <a:spcPts val="70"/>
              </a:spcBef>
            </a:pPr>
            <a:r>
              <a:rPr sz="1800" spc="-10" dirty="0">
                <a:latin typeface="Calibri"/>
                <a:cs typeface="Calibri"/>
              </a:rPr>
              <a:t>reduceByKey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02814" y="3960114"/>
            <a:ext cx="1588769" cy="1022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02814" y="3960114"/>
            <a:ext cx="1588770" cy="102298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1800" b="1" spc="-40" dirty="0">
                <a:latin typeface="Calibri"/>
                <a:cs typeface="Calibri"/>
              </a:rPr>
              <a:t>STAGE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93040" marR="185420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textFile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tMap,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02814" y="5209794"/>
            <a:ext cx="1588769" cy="10226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02814" y="5209794"/>
            <a:ext cx="1588770" cy="102298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40" dirty="0">
                <a:latin typeface="Calibri"/>
                <a:cs typeface="Calibri"/>
              </a:rPr>
              <a:t>STAGE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reduceByKey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92555" y="2803651"/>
            <a:ext cx="76200" cy="654050"/>
          </a:xfrm>
          <a:custGeom>
            <a:avLst/>
            <a:gdLst/>
            <a:ahLst/>
            <a:cxnLst/>
            <a:rect l="l" t="t" r="r" b="b"/>
            <a:pathLst>
              <a:path w="76200" h="654050">
                <a:moveTo>
                  <a:pt x="28593" y="577833"/>
                </a:moveTo>
                <a:lnTo>
                  <a:pt x="0" y="578358"/>
                </a:lnTo>
                <a:lnTo>
                  <a:pt x="39496" y="653796"/>
                </a:lnTo>
                <a:lnTo>
                  <a:pt x="69708" y="590550"/>
                </a:lnTo>
                <a:lnTo>
                  <a:pt x="28828" y="590550"/>
                </a:lnTo>
                <a:lnTo>
                  <a:pt x="28593" y="577833"/>
                </a:lnTo>
                <a:close/>
              </a:path>
              <a:path w="76200" h="654050">
                <a:moveTo>
                  <a:pt x="47644" y="577484"/>
                </a:moveTo>
                <a:lnTo>
                  <a:pt x="28593" y="577833"/>
                </a:lnTo>
                <a:lnTo>
                  <a:pt x="28828" y="590550"/>
                </a:lnTo>
                <a:lnTo>
                  <a:pt x="47878" y="590169"/>
                </a:lnTo>
                <a:lnTo>
                  <a:pt x="47644" y="577484"/>
                </a:lnTo>
                <a:close/>
              </a:path>
              <a:path w="76200" h="654050">
                <a:moveTo>
                  <a:pt x="76200" y="576961"/>
                </a:moveTo>
                <a:lnTo>
                  <a:pt x="47644" y="577484"/>
                </a:lnTo>
                <a:lnTo>
                  <a:pt x="47878" y="590169"/>
                </a:lnTo>
                <a:lnTo>
                  <a:pt x="28828" y="590550"/>
                </a:lnTo>
                <a:lnTo>
                  <a:pt x="69708" y="590550"/>
                </a:lnTo>
                <a:lnTo>
                  <a:pt x="76200" y="576961"/>
                </a:lnTo>
                <a:close/>
              </a:path>
              <a:path w="76200" h="654050">
                <a:moveTo>
                  <a:pt x="36956" y="0"/>
                </a:moveTo>
                <a:lnTo>
                  <a:pt x="17906" y="253"/>
                </a:lnTo>
                <a:lnTo>
                  <a:pt x="28593" y="577833"/>
                </a:lnTo>
                <a:lnTo>
                  <a:pt x="47644" y="577484"/>
                </a:lnTo>
                <a:lnTo>
                  <a:pt x="36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79595" y="3960495"/>
            <a:ext cx="1732914" cy="2320290"/>
          </a:xfrm>
          <a:custGeom>
            <a:avLst/>
            <a:gdLst/>
            <a:ahLst/>
            <a:cxnLst/>
            <a:rect l="l" t="t" r="r" b="b"/>
            <a:pathLst>
              <a:path w="1732914" h="2320290">
                <a:moveTo>
                  <a:pt x="1732788" y="0"/>
                </a:moveTo>
                <a:lnTo>
                  <a:pt x="0" y="0"/>
                </a:lnTo>
                <a:lnTo>
                  <a:pt x="0" y="2320290"/>
                </a:lnTo>
                <a:lnTo>
                  <a:pt x="1732788" y="2320290"/>
                </a:lnTo>
                <a:lnTo>
                  <a:pt x="17327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79595" y="3960495"/>
            <a:ext cx="1732914" cy="2320290"/>
          </a:xfrm>
          <a:custGeom>
            <a:avLst/>
            <a:gdLst/>
            <a:ahLst/>
            <a:cxnLst/>
            <a:rect l="l" t="t" r="r" b="b"/>
            <a:pathLst>
              <a:path w="1732914" h="2320290">
                <a:moveTo>
                  <a:pt x="0" y="2320290"/>
                </a:moveTo>
                <a:lnTo>
                  <a:pt x="1732788" y="2320290"/>
                </a:lnTo>
                <a:lnTo>
                  <a:pt x="1732788" y="0"/>
                </a:lnTo>
                <a:lnTo>
                  <a:pt x="0" y="0"/>
                </a:lnTo>
                <a:lnTo>
                  <a:pt x="0" y="232029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379595" y="4819395"/>
            <a:ext cx="17329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Stage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52705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Stage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79595" y="3361563"/>
            <a:ext cx="1732914" cy="599440"/>
          </a:xfrm>
          <a:prstGeom prst="rect">
            <a:avLst/>
          </a:prstGeom>
          <a:solidFill>
            <a:srgbClr val="A4A4A4"/>
          </a:solidFill>
          <a:ln w="19050">
            <a:solidFill>
              <a:srgbClr val="FFFFF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04495" marR="397510" indent="262890">
              <a:lnSpc>
                <a:spcPct val="100000"/>
              </a:lnSpc>
              <a:spcBef>
                <a:spcPts val="80"/>
              </a:spcBef>
            </a:pP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Task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heduler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04309" y="1117091"/>
            <a:ext cx="2483485" cy="16935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991235" marR="492125" indent="-492759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Clu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erMa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 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YARN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207889" y="2803779"/>
            <a:ext cx="76200" cy="557530"/>
          </a:xfrm>
          <a:custGeom>
            <a:avLst/>
            <a:gdLst/>
            <a:ahLst/>
            <a:cxnLst/>
            <a:rect l="l" t="t" r="r" b="b"/>
            <a:pathLst>
              <a:path w="76200" h="557529">
                <a:moveTo>
                  <a:pt x="47625" y="63500"/>
                </a:moveTo>
                <a:lnTo>
                  <a:pt x="28575" y="63500"/>
                </a:lnTo>
                <a:lnTo>
                  <a:pt x="28575" y="557403"/>
                </a:lnTo>
                <a:lnTo>
                  <a:pt x="47625" y="557403"/>
                </a:lnTo>
                <a:lnTo>
                  <a:pt x="47625" y="63500"/>
                </a:lnTo>
                <a:close/>
              </a:path>
              <a:path w="76200" h="557529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57529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78418" y="51815"/>
            <a:ext cx="3433572" cy="17731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78418" y="1917192"/>
            <a:ext cx="3433572" cy="17724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78418" y="1917192"/>
            <a:ext cx="3434079" cy="1772920"/>
          </a:xfrm>
          <a:custGeom>
            <a:avLst/>
            <a:gdLst/>
            <a:ahLst/>
            <a:cxnLst/>
            <a:rect l="l" t="t" r="r" b="b"/>
            <a:pathLst>
              <a:path w="3434079" h="1772920">
                <a:moveTo>
                  <a:pt x="0" y="1772411"/>
                </a:moveTo>
                <a:lnTo>
                  <a:pt x="3433572" y="1772411"/>
                </a:lnTo>
                <a:lnTo>
                  <a:pt x="3433572" y="0"/>
                </a:lnTo>
                <a:lnTo>
                  <a:pt x="0" y="0"/>
                </a:lnTo>
                <a:lnTo>
                  <a:pt x="0" y="1772411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78418" y="3765803"/>
            <a:ext cx="3433572" cy="17724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17967" y="52197"/>
            <a:ext cx="561340" cy="405765"/>
          </a:xfrm>
          <a:custGeom>
            <a:avLst/>
            <a:gdLst/>
            <a:ahLst/>
            <a:cxnLst/>
            <a:rect l="l" t="t" r="r" b="b"/>
            <a:pathLst>
              <a:path w="561340" h="405765">
                <a:moveTo>
                  <a:pt x="560831" y="0"/>
                </a:moveTo>
                <a:lnTo>
                  <a:pt x="0" y="0"/>
                </a:lnTo>
                <a:lnTo>
                  <a:pt x="0" y="405383"/>
                </a:lnTo>
                <a:lnTo>
                  <a:pt x="560831" y="405383"/>
                </a:lnTo>
                <a:lnTo>
                  <a:pt x="5608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17967" y="52197"/>
            <a:ext cx="561340" cy="405765"/>
          </a:xfrm>
          <a:custGeom>
            <a:avLst/>
            <a:gdLst/>
            <a:ahLst/>
            <a:cxnLst/>
            <a:rect l="l" t="t" r="r" b="b"/>
            <a:pathLst>
              <a:path w="561340" h="405765">
                <a:moveTo>
                  <a:pt x="0" y="405383"/>
                </a:moveTo>
                <a:lnTo>
                  <a:pt x="560831" y="405383"/>
                </a:lnTo>
                <a:lnTo>
                  <a:pt x="560831" y="0"/>
                </a:lnTo>
                <a:lnTo>
                  <a:pt x="0" y="0"/>
                </a:lnTo>
                <a:lnTo>
                  <a:pt x="0" y="40538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213852" y="90423"/>
            <a:ext cx="369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117967" y="1917573"/>
            <a:ext cx="561340" cy="405130"/>
          </a:xfrm>
          <a:custGeom>
            <a:avLst/>
            <a:gdLst/>
            <a:ahLst/>
            <a:cxnLst/>
            <a:rect l="l" t="t" r="r" b="b"/>
            <a:pathLst>
              <a:path w="561340" h="405130">
                <a:moveTo>
                  <a:pt x="560831" y="0"/>
                </a:moveTo>
                <a:lnTo>
                  <a:pt x="0" y="0"/>
                </a:lnTo>
                <a:lnTo>
                  <a:pt x="0" y="404622"/>
                </a:lnTo>
                <a:lnTo>
                  <a:pt x="560831" y="404622"/>
                </a:lnTo>
                <a:lnTo>
                  <a:pt x="5608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17967" y="1917573"/>
            <a:ext cx="561340" cy="405130"/>
          </a:xfrm>
          <a:custGeom>
            <a:avLst/>
            <a:gdLst/>
            <a:ahLst/>
            <a:cxnLst/>
            <a:rect l="l" t="t" r="r" b="b"/>
            <a:pathLst>
              <a:path w="561340" h="405130">
                <a:moveTo>
                  <a:pt x="0" y="404622"/>
                </a:moveTo>
                <a:lnTo>
                  <a:pt x="560831" y="404622"/>
                </a:lnTo>
                <a:lnTo>
                  <a:pt x="560831" y="0"/>
                </a:lnTo>
                <a:lnTo>
                  <a:pt x="0" y="0"/>
                </a:lnTo>
                <a:lnTo>
                  <a:pt x="0" y="404622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213852" y="1955546"/>
            <a:ext cx="369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17967" y="3766184"/>
            <a:ext cx="567690" cy="4057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477127" y="936878"/>
            <a:ext cx="2202180" cy="1035685"/>
          </a:xfrm>
          <a:custGeom>
            <a:avLst/>
            <a:gdLst/>
            <a:ahLst/>
            <a:cxnLst/>
            <a:rect l="l" t="t" r="r" b="b"/>
            <a:pathLst>
              <a:path w="2202179" h="1035685">
                <a:moveTo>
                  <a:pt x="2128728" y="25797"/>
                </a:moveTo>
                <a:lnTo>
                  <a:pt x="0" y="1018286"/>
                </a:lnTo>
                <a:lnTo>
                  <a:pt x="8127" y="1035558"/>
                </a:lnTo>
                <a:lnTo>
                  <a:pt x="2136790" y="43100"/>
                </a:lnTo>
                <a:lnTo>
                  <a:pt x="2128728" y="25797"/>
                </a:lnTo>
                <a:close/>
              </a:path>
              <a:path w="2202179" h="1035685">
                <a:moveTo>
                  <a:pt x="2187373" y="20447"/>
                </a:moveTo>
                <a:lnTo>
                  <a:pt x="2140204" y="20447"/>
                </a:lnTo>
                <a:lnTo>
                  <a:pt x="2148331" y="37719"/>
                </a:lnTo>
                <a:lnTo>
                  <a:pt x="2136790" y="43100"/>
                </a:lnTo>
                <a:lnTo>
                  <a:pt x="2148840" y="68961"/>
                </a:lnTo>
                <a:lnTo>
                  <a:pt x="2187373" y="20447"/>
                </a:lnTo>
                <a:close/>
              </a:path>
              <a:path w="2202179" h="1035685">
                <a:moveTo>
                  <a:pt x="2140204" y="20447"/>
                </a:moveTo>
                <a:lnTo>
                  <a:pt x="2128728" y="25797"/>
                </a:lnTo>
                <a:lnTo>
                  <a:pt x="2136790" y="43100"/>
                </a:lnTo>
                <a:lnTo>
                  <a:pt x="2148331" y="37719"/>
                </a:lnTo>
                <a:lnTo>
                  <a:pt x="2140204" y="20447"/>
                </a:lnTo>
                <a:close/>
              </a:path>
              <a:path w="2202179" h="1035685">
                <a:moveTo>
                  <a:pt x="2116708" y="0"/>
                </a:moveTo>
                <a:lnTo>
                  <a:pt x="2128728" y="25797"/>
                </a:lnTo>
                <a:lnTo>
                  <a:pt x="2140204" y="20447"/>
                </a:lnTo>
                <a:lnTo>
                  <a:pt x="2187373" y="20447"/>
                </a:lnTo>
                <a:lnTo>
                  <a:pt x="2201799" y="2286"/>
                </a:lnTo>
                <a:lnTo>
                  <a:pt x="2116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24391" y="184785"/>
            <a:ext cx="2246630" cy="561975"/>
          </a:xfrm>
          <a:custGeom>
            <a:avLst/>
            <a:gdLst/>
            <a:ahLst/>
            <a:cxnLst/>
            <a:rect l="l" t="t" r="r" b="b"/>
            <a:pathLst>
              <a:path w="2246629" h="561975">
                <a:moveTo>
                  <a:pt x="2246376" y="0"/>
                </a:moveTo>
                <a:lnTo>
                  <a:pt x="0" y="0"/>
                </a:lnTo>
                <a:lnTo>
                  <a:pt x="0" y="561594"/>
                </a:lnTo>
                <a:lnTo>
                  <a:pt x="2246376" y="561594"/>
                </a:lnTo>
                <a:lnTo>
                  <a:pt x="22463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224391" y="184785"/>
            <a:ext cx="2246630" cy="561975"/>
          </a:xfrm>
          <a:custGeom>
            <a:avLst/>
            <a:gdLst/>
            <a:ahLst/>
            <a:cxnLst/>
            <a:rect l="l" t="t" r="r" b="b"/>
            <a:pathLst>
              <a:path w="2246629" h="561975">
                <a:moveTo>
                  <a:pt x="0" y="561594"/>
                </a:moveTo>
                <a:lnTo>
                  <a:pt x="2246376" y="561594"/>
                </a:lnTo>
                <a:lnTo>
                  <a:pt x="2246376" y="0"/>
                </a:lnTo>
                <a:lnTo>
                  <a:pt x="0" y="0"/>
                </a:lnTo>
                <a:lnTo>
                  <a:pt x="0" y="5615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352788" y="280415"/>
            <a:ext cx="601218" cy="3535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352788" y="280415"/>
            <a:ext cx="601345" cy="353695"/>
          </a:xfrm>
          <a:custGeom>
            <a:avLst/>
            <a:gdLst/>
            <a:ahLst/>
            <a:cxnLst/>
            <a:rect l="l" t="t" r="r" b="b"/>
            <a:pathLst>
              <a:path w="601345" h="353695">
                <a:moveTo>
                  <a:pt x="0" y="353567"/>
                </a:moveTo>
                <a:lnTo>
                  <a:pt x="601218" y="353567"/>
                </a:lnTo>
                <a:lnTo>
                  <a:pt x="601218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26395" y="272795"/>
            <a:ext cx="601218" cy="35280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026395" y="272795"/>
            <a:ext cx="601345" cy="353060"/>
          </a:xfrm>
          <a:custGeom>
            <a:avLst/>
            <a:gdLst/>
            <a:ahLst/>
            <a:cxnLst/>
            <a:rect l="l" t="t" r="r" b="b"/>
            <a:pathLst>
              <a:path w="601345" h="353059">
                <a:moveTo>
                  <a:pt x="0" y="352805"/>
                </a:moveTo>
                <a:lnTo>
                  <a:pt x="601218" y="352805"/>
                </a:lnTo>
                <a:lnTo>
                  <a:pt x="601218" y="0"/>
                </a:lnTo>
                <a:lnTo>
                  <a:pt x="0" y="0"/>
                </a:lnTo>
                <a:lnTo>
                  <a:pt x="0" y="352805"/>
                </a:lnTo>
                <a:close/>
              </a:path>
            </a:pathLst>
          </a:custGeom>
          <a:ln w="6095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700004" y="272795"/>
            <a:ext cx="601979" cy="35280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700004" y="272795"/>
            <a:ext cx="601980" cy="353060"/>
          </a:xfrm>
          <a:custGeom>
            <a:avLst/>
            <a:gdLst/>
            <a:ahLst/>
            <a:cxnLst/>
            <a:rect l="l" t="t" r="r" b="b"/>
            <a:pathLst>
              <a:path w="601979" h="353059">
                <a:moveTo>
                  <a:pt x="0" y="352805"/>
                </a:moveTo>
                <a:lnTo>
                  <a:pt x="601979" y="352805"/>
                </a:lnTo>
                <a:lnTo>
                  <a:pt x="601979" y="0"/>
                </a:lnTo>
                <a:lnTo>
                  <a:pt x="0" y="0"/>
                </a:lnTo>
                <a:lnTo>
                  <a:pt x="0" y="352805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678418" y="51815"/>
            <a:ext cx="3434079" cy="177355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917575">
              <a:lnSpc>
                <a:spcPct val="100000"/>
              </a:lnSpc>
              <a:tabLst>
                <a:tab pos="1591310" algn="l"/>
                <a:tab pos="2265045" algn="l"/>
              </a:tabLst>
            </a:pPr>
            <a:r>
              <a:rPr sz="1800" dirty="0">
                <a:latin typeface="Calibri"/>
                <a:cs typeface="Calibri"/>
              </a:rPr>
              <a:t>1	</a:t>
            </a:r>
            <a:r>
              <a:rPr sz="2700" baseline="1543" dirty="0">
                <a:latin typeface="Calibri"/>
                <a:cs typeface="Calibri"/>
              </a:rPr>
              <a:t>2	3</a:t>
            </a:r>
            <a:endParaRPr sz="2700" baseline="1543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224391" y="2069973"/>
            <a:ext cx="2246630" cy="561975"/>
          </a:xfrm>
          <a:custGeom>
            <a:avLst/>
            <a:gdLst/>
            <a:ahLst/>
            <a:cxnLst/>
            <a:rect l="l" t="t" r="r" b="b"/>
            <a:pathLst>
              <a:path w="2246629" h="561975">
                <a:moveTo>
                  <a:pt x="2246376" y="0"/>
                </a:moveTo>
                <a:lnTo>
                  <a:pt x="0" y="0"/>
                </a:lnTo>
                <a:lnTo>
                  <a:pt x="0" y="561593"/>
                </a:lnTo>
                <a:lnTo>
                  <a:pt x="2246376" y="561593"/>
                </a:lnTo>
                <a:lnTo>
                  <a:pt x="22463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224391" y="2069973"/>
            <a:ext cx="2246630" cy="561975"/>
          </a:xfrm>
          <a:custGeom>
            <a:avLst/>
            <a:gdLst/>
            <a:ahLst/>
            <a:cxnLst/>
            <a:rect l="l" t="t" r="r" b="b"/>
            <a:pathLst>
              <a:path w="2246629" h="561975">
                <a:moveTo>
                  <a:pt x="0" y="561593"/>
                </a:moveTo>
                <a:lnTo>
                  <a:pt x="2246376" y="561593"/>
                </a:lnTo>
                <a:lnTo>
                  <a:pt x="2246376" y="0"/>
                </a:lnTo>
                <a:lnTo>
                  <a:pt x="0" y="0"/>
                </a:lnTo>
                <a:lnTo>
                  <a:pt x="0" y="561593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352788" y="2165604"/>
            <a:ext cx="601218" cy="35280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352788" y="2165604"/>
            <a:ext cx="601345" cy="353060"/>
          </a:xfrm>
          <a:custGeom>
            <a:avLst/>
            <a:gdLst/>
            <a:ahLst/>
            <a:cxnLst/>
            <a:rect l="l" t="t" r="r" b="b"/>
            <a:pathLst>
              <a:path w="601345" h="353060">
                <a:moveTo>
                  <a:pt x="0" y="352806"/>
                </a:moveTo>
                <a:lnTo>
                  <a:pt x="601218" y="352806"/>
                </a:lnTo>
                <a:lnTo>
                  <a:pt x="601218" y="0"/>
                </a:lnTo>
                <a:lnTo>
                  <a:pt x="0" y="0"/>
                </a:lnTo>
                <a:lnTo>
                  <a:pt x="0" y="352806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026395" y="2157983"/>
            <a:ext cx="601218" cy="35280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026395" y="2157983"/>
            <a:ext cx="601345" cy="353060"/>
          </a:xfrm>
          <a:custGeom>
            <a:avLst/>
            <a:gdLst/>
            <a:ahLst/>
            <a:cxnLst/>
            <a:rect l="l" t="t" r="r" b="b"/>
            <a:pathLst>
              <a:path w="601345" h="353060">
                <a:moveTo>
                  <a:pt x="0" y="352806"/>
                </a:moveTo>
                <a:lnTo>
                  <a:pt x="601218" y="352806"/>
                </a:lnTo>
                <a:lnTo>
                  <a:pt x="601218" y="0"/>
                </a:lnTo>
                <a:lnTo>
                  <a:pt x="0" y="0"/>
                </a:lnTo>
                <a:lnTo>
                  <a:pt x="0" y="352806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700004" y="2157983"/>
            <a:ext cx="601979" cy="35280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700004" y="2157983"/>
            <a:ext cx="601980" cy="353060"/>
          </a:xfrm>
          <a:custGeom>
            <a:avLst/>
            <a:gdLst/>
            <a:ahLst/>
            <a:cxnLst/>
            <a:rect l="l" t="t" r="r" b="b"/>
            <a:pathLst>
              <a:path w="601979" h="353060">
                <a:moveTo>
                  <a:pt x="0" y="352806"/>
                </a:moveTo>
                <a:lnTo>
                  <a:pt x="601979" y="352806"/>
                </a:lnTo>
                <a:lnTo>
                  <a:pt x="601979" y="0"/>
                </a:lnTo>
                <a:lnTo>
                  <a:pt x="0" y="0"/>
                </a:lnTo>
                <a:lnTo>
                  <a:pt x="0" y="352806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9596119" y="2178050"/>
            <a:ext cx="1476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73735" algn="l"/>
                <a:tab pos="1347470" algn="l"/>
              </a:tabLst>
            </a:pPr>
            <a:r>
              <a:rPr sz="1800" dirty="0">
                <a:latin typeface="Calibri"/>
                <a:cs typeface="Calibri"/>
              </a:rPr>
              <a:t>4	</a:t>
            </a:r>
            <a:r>
              <a:rPr sz="2700" baseline="1543" dirty="0">
                <a:latin typeface="Calibri"/>
                <a:cs typeface="Calibri"/>
              </a:rPr>
              <a:t>5	6</a:t>
            </a:r>
            <a:endParaRPr sz="2700" baseline="1543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220581" y="2835782"/>
            <a:ext cx="2245995" cy="561975"/>
          </a:xfrm>
          <a:custGeom>
            <a:avLst/>
            <a:gdLst/>
            <a:ahLst/>
            <a:cxnLst/>
            <a:rect l="l" t="t" r="r" b="b"/>
            <a:pathLst>
              <a:path w="2245995" h="561975">
                <a:moveTo>
                  <a:pt x="2245613" y="0"/>
                </a:moveTo>
                <a:lnTo>
                  <a:pt x="0" y="0"/>
                </a:lnTo>
                <a:lnTo>
                  <a:pt x="0" y="561594"/>
                </a:lnTo>
                <a:lnTo>
                  <a:pt x="2245613" y="561594"/>
                </a:lnTo>
                <a:lnTo>
                  <a:pt x="22456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220581" y="2835782"/>
            <a:ext cx="2245995" cy="561975"/>
          </a:xfrm>
          <a:custGeom>
            <a:avLst/>
            <a:gdLst/>
            <a:ahLst/>
            <a:cxnLst/>
            <a:rect l="l" t="t" r="r" b="b"/>
            <a:pathLst>
              <a:path w="2245995" h="561975">
                <a:moveTo>
                  <a:pt x="0" y="561594"/>
                </a:moveTo>
                <a:lnTo>
                  <a:pt x="2245613" y="561594"/>
                </a:lnTo>
                <a:lnTo>
                  <a:pt x="2245613" y="0"/>
                </a:lnTo>
                <a:lnTo>
                  <a:pt x="0" y="0"/>
                </a:lnTo>
                <a:lnTo>
                  <a:pt x="0" y="561594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348216" y="2931414"/>
            <a:ext cx="601979" cy="35356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348216" y="2931414"/>
            <a:ext cx="601980" cy="353695"/>
          </a:xfrm>
          <a:custGeom>
            <a:avLst/>
            <a:gdLst/>
            <a:ahLst/>
            <a:cxnLst/>
            <a:rect l="l" t="t" r="r" b="b"/>
            <a:pathLst>
              <a:path w="601979" h="353695">
                <a:moveTo>
                  <a:pt x="0" y="353567"/>
                </a:moveTo>
                <a:lnTo>
                  <a:pt x="601979" y="353567"/>
                </a:lnTo>
                <a:lnTo>
                  <a:pt x="601979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9592056" y="2944114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0022585" y="2923794"/>
            <a:ext cx="601218" cy="35280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022585" y="2923794"/>
            <a:ext cx="601345" cy="353060"/>
          </a:xfrm>
          <a:custGeom>
            <a:avLst/>
            <a:gdLst/>
            <a:ahLst/>
            <a:cxnLst/>
            <a:rect l="l" t="t" r="r" b="b"/>
            <a:pathLst>
              <a:path w="601345" h="353060">
                <a:moveTo>
                  <a:pt x="0" y="352805"/>
                </a:moveTo>
                <a:lnTo>
                  <a:pt x="601218" y="352805"/>
                </a:lnTo>
                <a:lnTo>
                  <a:pt x="601218" y="0"/>
                </a:lnTo>
                <a:lnTo>
                  <a:pt x="0" y="0"/>
                </a:lnTo>
                <a:lnTo>
                  <a:pt x="0" y="352805"/>
                </a:lnTo>
                <a:close/>
              </a:path>
            </a:pathLst>
          </a:custGeom>
          <a:ln w="6095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0265918" y="2935985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0696193" y="2923794"/>
            <a:ext cx="601218" cy="35280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696193" y="2923794"/>
            <a:ext cx="601345" cy="353060"/>
          </a:xfrm>
          <a:custGeom>
            <a:avLst/>
            <a:gdLst/>
            <a:ahLst/>
            <a:cxnLst/>
            <a:rect l="l" t="t" r="r" b="b"/>
            <a:pathLst>
              <a:path w="601345" h="353060">
                <a:moveTo>
                  <a:pt x="0" y="352805"/>
                </a:moveTo>
                <a:lnTo>
                  <a:pt x="601218" y="352805"/>
                </a:lnTo>
                <a:lnTo>
                  <a:pt x="601218" y="0"/>
                </a:lnTo>
                <a:lnTo>
                  <a:pt x="0" y="0"/>
                </a:lnTo>
                <a:lnTo>
                  <a:pt x="0" y="352805"/>
                </a:lnTo>
                <a:close/>
              </a:path>
            </a:pathLst>
          </a:custGeom>
          <a:ln w="6095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0939780" y="2935985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9220581" y="4225671"/>
            <a:ext cx="2245995" cy="561975"/>
          </a:xfrm>
          <a:custGeom>
            <a:avLst/>
            <a:gdLst/>
            <a:ahLst/>
            <a:cxnLst/>
            <a:rect l="l" t="t" r="r" b="b"/>
            <a:pathLst>
              <a:path w="2245995" h="561975">
                <a:moveTo>
                  <a:pt x="2245613" y="0"/>
                </a:moveTo>
                <a:lnTo>
                  <a:pt x="0" y="0"/>
                </a:lnTo>
                <a:lnTo>
                  <a:pt x="0" y="561593"/>
                </a:lnTo>
                <a:lnTo>
                  <a:pt x="2245613" y="561593"/>
                </a:lnTo>
                <a:lnTo>
                  <a:pt x="22456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220581" y="4225671"/>
            <a:ext cx="2245995" cy="561975"/>
          </a:xfrm>
          <a:custGeom>
            <a:avLst/>
            <a:gdLst/>
            <a:ahLst/>
            <a:cxnLst/>
            <a:rect l="l" t="t" r="r" b="b"/>
            <a:pathLst>
              <a:path w="2245995" h="561975">
                <a:moveTo>
                  <a:pt x="0" y="561593"/>
                </a:moveTo>
                <a:lnTo>
                  <a:pt x="2245613" y="561593"/>
                </a:lnTo>
                <a:lnTo>
                  <a:pt x="2245613" y="0"/>
                </a:lnTo>
                <a:lnTo>
                  <a:pt x="0" y="0"/>
                </a:lnTo>
                <a:lnTo>
                  <a:pt x="0" y="561593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48216" y="4321302"/>
            <a:ext cx="601979" cy="35280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348216" y="4321302"/>
            <a:ext cx="601980" cy="353060"/>
          </a:xfrm>
          <a:custGeom>
            <a:avLst/>
            <a:gdLst/>
            <a:ahLst/>
            <a:cxnLst/>
            <a:rect l="l" t="t" r="r" b="b"/>
            <a:pathLst>
              <a:path w="601979" h="353060">
                <a:moveTo>
                  <a:pt x="0" y="352806"/>
                </a:moveTo>
                <a:lnTo>
                  <a:pt x="601979" y="352806"/>
                </a:lnTo>
                <a:lnTo>
                  <a:pt x="601979" y="0"/>
                </a:lnTo>
                <a:lnTo>
                  <a:pt x="0" y="0"/>
                </a:lnTo>
                <a:lnTo>
                  <a:pt x="0" y="352806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022585" y="4313682"/>
            <a:ext cx="601218" cy="35280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022585" y="4313682"/>
            <a:ext cx="601345" cy="353060"/>
          </a:xfrm>
          <a:custGeom>
            <a:avLst/>
            <a:gdLst/>
            <a:ahLst/>
            <a:cxnLst/>
            <a:rect l="l" t="t" r="r" b="b"/>
            <a:pathLst>
              <a:path w="601345" h="353060">
                <a:moveTo>
                  <a:pt x="0" y="352806"/>
                </a:moveTo>
                <a:lnTo>
                  <a:pt x="601218" y="352806"/>
                </a:lnTo>
                <a:lnTo>
                  <a:pt x="601218" y="0"/>
                </a:lnTo>
                <a:lnTo>
                  <a:pt x="0" y="0"/>
                </a:lnTo>
                <a:lnTo>
                  <a:pt x="0" y="352806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696193" y="4313682"/>
            <a:ext cx="601218" cy="3528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696193" y="4313682"/>
            <a:ext cx="601345" cy="353060"/>
          </a:xfrm>
          <a:custGeom>
            <a:avLst/>
            <a:gdLst/>
            <a:ahLst/>
            <a:cxnLst/>
            <a:rect l="l" t="t" r="r" b="b"/>
            <a:pathLst>
              <a:path w="601345" h="353060">
                <a:moveTo>
                  <a:pt x="0" y="352806"/>
                </a:moveTo>
                <a:lnTo>
                  <a:pt x="601218" y="352806"/>
                </a:lnTo>
                <a:lnTo>
                  <a:pt x="601218" y="0"/>
                </a:lnTo>
                <a:lnTo>
                  <a:pt x="0" y="0"/>
                </a:lnTo>
                <a:lnTo>
                  <a:pt x="0" y="352806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8678418" y="3765803"/>
            <a:ext cx="3434079" cy="177292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marL="855344">
              <a:lnSpc>
                <a:spcPct val="100000"/>
              </a:lnSpc>
              <a:tabLst>
                <a:tab pos="1529080" algn="l"/>
                <a:tab pos="2202815" algn="l"/>
              </a:tabLst>
            </a:pPr>
            <a:r>
              <a:rPr sz="1800" spc="-5" dirty="0">
                <a:latin typeface="Calibri"/>
                <a:cs typeface="Calibri"/>
              </a:rPr>
              <a:t>10	</a:t>
            </a:r>
            <a:r>
              <a:rPr sz="2700" spc="-7" baseline="1543" dirty="0">
                <a:latin typeface="Calibri"/>
                <a:cs typeface="Calibri"/>
              </a:rPr>
              <a:t>11	12</a:t>
            </a:r>
            <a:endParaRPr sz="2700" baseline="1543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477761" y="1954402"/>
            <a:ext cx="2201545" cy="857885"/>
          </a:xfrm>
          <a:custGeom>
            <a:avLst/>
            <a:gdLst/>
            <a:ahLst/>
            <a:cxnLst/>
            <a:rect l="l" t="t" r="r" b="b"/>
            <a:pathLst>
              <a:path w="2201545" h="857885">
                <a:moveTo>
                  <a:pt x="2126650" y="830777"/>
                </a:moveTo>
                <a:lnTo>
                  <a:pt x="2116455" y="857504"/>
                </a:lnTo>
                <a:lnTo>
                  <a:pt x="2201164" y="849122"/>
                </a:lnTo>
                <a:lnTo>
                  <a:pt x="2188495" y="835279"/>
                </a:lnTo>
                <a:lnTo>
                  <a:pt x="2138426" y="835279"/>
                </a:lnTo>
                <a:lnTo>
                  <a:pt x="2126650" y="830777"/>
                </a:lnTo>
                <a:close/>
              </a:path>
              <a:path w="2201545" h="857885">
                <a:moveTo>
                  <a:pt x="2133442" y="812972"/>
                </a:moveTo>
                <a:lnTo>
                  <a:pt x="2126650" y="830777"/>
                </a:lnTo>
                <a:lnTo>
                  <a:pt x="2138426" y="835279"/>
                </a:lnTo>
                <a:lnTo>
                  <a:pt x="2145284" y="817499"/>
                </a:lnTo>
                <a:lnTo>
                  <a:pt x="2133442" y="812972"/>
                </a:lnTo>
                <a:close/>
              </a:path>
              <a:path w="2201545" h="857885">
                <a:moveTo>
                  <a:pt x="2143633" y="786257"/>
                </a:moveTo>
                <a:lnTo>
                  <a:pt x="2133442" y="812972"/>
                </a:lnTo>
                <a:lnTo>
                  <a:pt x="2145284" y="817499"/>
                </a:lnTo>
                <a:lnTo>
                  <a:pt x="2138426" y="835279"/>
                </a:lnTo>
                <a:lnTo>
                  <a:pt x="2188495" y="835279"/>
                </a:lnTo>
                <a:lnTo>
                  <a:pt x="2143633" y="786257"/>
                </a:lnTo>
                <a:close/>
              </a:path>
              <a:path w="2201545" h="857885">
                <a:moveTo>
                  <a:pt x="6858" y="0"/>
                </a:moveTo>
                <a:lnTo>
                  <a:pt x="0" y="17780"/>
                </a:lnTo>
                <a:lnTo>
                  <a:pt x="2126650" y="830777"/>
                </a:lnTo>
                <a:lnTo>
                  <a:pt x="2133442" y="812972"/>
                </a:lnTo>
                <a:lnTo>
                  <a:pt x="6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3825" y="1957323"/>
            <a:ext cx="2205355" cy="2695575"/>
          </a:xfrm>
          <a:custGeom>
            <a:avLst/>
            <a:gdLst/>
            <a:ahLst/>
            <a:cxnLst/>
            <a:rect l="l" t="t" r="r" b="b"/>
            <a:pathLst>
              <a:path w="2205354" h="2695575">
                <a:moveTo>
                  <a:pt x="2149544" y="2642026"/>
                </a:moveTo>
                <a:lnTo>
                  <a:pt x="2127377" y="2660142"/>
                </a:lnTo>
                <a:lnTo>
                  <a:pt x="2205101" y="2695067"/>
                </a:lnTo>
                <a:lnTo>
                  <a:pt x="2195410" y="2651887"/>
                </a:lnTo>
                <a:lnTo>
                  <a:pt x="2157603" y="2651887"/>
                </a:lnTo>
                <a:lnTo>
                  <a:pt x="2149544" y="2642026"/>
                </a:lnTo>
                <a:close/>
              </a:path>
              <a:path w="2205354" h="2695575">
                <a:moveTo>
                  <a:pt x="2164288" y="2629977"/>
                </a:moveTo>
                <a:lnTo>
                  <a:pt x="2149544" y="2642026"/>
                </a:lnTo>
                <a:lnTo>
                  <a:pt x="2157603" y="2651887"/>
                </a:lnTo>
                <a:lnTo>
                  <a:pt x="2172334" y="2639822"/>
                </a:lnTo>
                <a:lnTo>
                  <a:pt x="2164288" y="2629977"/>
                </a:lnTo>
                <a:close/>
              </a:path>
              <a:path w="2205354" h="2695575">
                <a:moveTo>
                  <a:pt x="2186431" y="2611882"/>
                </a:moveTo>
                <a:lnTo>
                  <a:pt x="2164288" y="2629977"/>
                </a:lnTo>
                <a:lnTo>
                  <a:pt x="2172334" y="2639822"/>
                </a:lnTo>
                <a:lnTo>
                  <a:pt x="2157603" y="2651887"/>
                </a:lnTo>
                <a:lnTo>
                  <a:pt x="2195410" y="2651887"/>
                </a:lnTo>
                <a:lnTo>
                  <a:pt x="2186431" y="2611882"/>
                </a:lnTo>
                <a:close/>
              </a:path>
              <a:path w="2205354" h="2695575">
                <a:moveTo>
                  <a:pt x="14732" y="0"/>
                </a:moveTo>
                <a:lnTo>
                  <a:pt x="0" y="11937"/>
                </a:lnTo>
                <a:lnTo>
                  <a:pt x="2149544" y="2642026"/>
                </a:lnTo>
                <a:lnTo>
                  <a:pt x="2164288" y="2629977"/>
                </a:lnTo>
                <a:lnTo>
                  <a:pt x="147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69614" y="51815"/>
            <a:ext cx="2951988" cy="6339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>
            <a:spLocks noGrp="1"/>
          </p:cNvSpPr>
          <p:nvPr>
            <p:ph type="title"/>
          </p:nvPr>
        </p:nvSpPr>
        <p:spPr>
          <a:xfrm>
            <a:off x="3769614" y="51815"/>
            <a:ext cx="2952115" cy="63436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03910" marR="737870" indent="-58419">
              <a:lnSpc>
                <a:spcPct val="100000"/>
              </a:lnSpc>
              <a:spcBef>
                <a:spcPts val="225"/>
              </a:spcBef>
            </a:pPr>
            <a:r>
              <a:rPr sz="1800" dirty="0"/>
              <a:t>App1 : RDD :</a:t>
            </a:r>
            <a:r>
              <a:rPr sz="1800" spc="-60" dirty="0"/>
              <a:t> </a:t>
            </a:r>
            <a:r>
              <a:rPr sz="1800" dirty="0"/>
              <a:t>20  App2 : RDD :</a:t>
            </a:r>
            <a:r>
              <a:rPr sz="1800" spc="-40" dirty="0"/>
              <a:t> </a:t>
            </a:r>
            <a:r>
              <a:rPr sz="1800" dirty="0"/>
              <a:t>5</a:t>
            </a:r>
            <a:endParaRPr sz="1800"/>
          </a:p>
        </p:txBody>
      </p:sp>
      <p:sp>
        <p:nvSpPr>
          <p:cNvPr id="84" name="object 84"/>
          <p:cNvSpPr/>
          <p:nvPr/>
        </p:nvSpPr>
        <p:spPr>
          <a:xfrm>
            <a:off x="9220200" y="726186"/>
            <a:ext cx="2245613" cy="13182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220200" y="726186"/>
            <a:ext cx="2245995" cy="132080"/>
          </a:xfrm>
          <a:custGeom>
            <a:avLst/>
            <a:gdLst/>
            <a:ahLst/>
            <a:cxnLst/>
            <a:rect l="l" t="t" r="r" b="b"/>
            <a:pathLst>
              <a:path w="2245995" h="132080">
                <a:moveTo>
                  <a:pt x="0" y="131825"/>
                </a:moveTo>
                <a:lnTo>
                  <a:pt x="2245613" y="131825"/>
                </a:lnTo>
                <a:lnTo>
                  <a:pt x="2245613" y="0"/>
                </a:lnTo>
                <a:lnTo>
                  <a:pt x="0" y="0"/>
                </a:lnTo>
                <a:lnTo>
                  <a:pt x="0" y="131825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220200" y="2610611"/>
            <a:ext cx="2245613" cy="1325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220200" y="2610611"/>
            <a:ext cx="2245995" cy="132715"/>
          </a:xfrm>
          <a:custGeom>
            <a:avLst/>
            <a:gdLst/>
            <a:ahLst/>
            <a:cxnLst/>
            <a:rect l="l" t="t" r="r" b="b"/>
            <a:pathLst>
              <a:path w="2245995" h="132714">
                <a:moveTo>
                  <a:pt x="0" y="132587"/>
                </a:moveTo>
                <a:lnTo>
                  <a:pt x="2245613" y="132587"/>
                </a:lnTo>
                <a:lnTo>
                  <a:pt x="2245613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220200" y="3382517"/>
            <a:ext cx="2245613" cy="1325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220200" y="3382517"/>
            <a:ext cx="2245995" cy="132715"/>
          </a:xfrm>
          <a:custGeom>
            <a:avLst/>
            <a:gdLst/>
            <a:ahLst/>
            <a:cxnLst/>
            <a:rect l="l" t="t" r="r" b="b"/>
            <a:pathLst>
              <a:path w="2245995" h="132714">
                <a:moveTo>
                  <a:pt x="0" y="132587"/>
                </a:moveTo>
                <a:lnTo>
                  <a:pt x="2245613" y="132587"/>
                </a:lnTo>
                <a:lnTo>
                  <a:pt x="2245613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220200" y="4750308"/>
            <a:ext cx="2245613" cy="1325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220200" y="4750308"/>
            <a:ext cx="2245995" cy="132715"/>
          </a:xfrm>
          <a:custGeom>
            <a:avLst/>
            <a:gdLst/>
            <a:ahLst/>
            <a:cxnLst/>
            <a:rect l="l" t="t" r="r" b="b"/>
            <a:pathLst>
              <a:path w="2245995" h="132714">
                <a:moveTo>
                  <a:pt x="0" y="132588"/>
                </a:moveTo>
                <a:lnTo>
                  <a:pt x="2245613" y="132588"/>
                </a:lnTo>
                <a:lnTo>
                  <a:pt x="2245613" y="0"/>
                </a:lnTo>
                <a:lnTo>
                  <a:pt x="0" y="0"/>
                </a:lnTo>
                <a:lnTo>
                  <a:pt x="0" y="132588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200775" y="5636895"/>
            <a:ext cx="2478405" cy="1221105"/>
          </a:xfrm>
          <a:custGeom>
            <a:avLst/>
            <a:gdLst/>
            <a:ahLst/>
            <a:cxnLst/>
            <a:rect l="l" t="t" r="r" b="b"/>
            <a:pathLst>
              <a:path w="2478404" h="1221104">
                <a:moveTo>
                  <a:pt x="2478024" y="0"/>
                </a:moveTo>
                <a:lnTo>
                  <a:pt x="0" y="0"/>
                </a:lnTo>
                <a:lnTo>
                  <a:pt x="0" y="1221103"/>
                </a:lnTo>
                <a:lnTo>
                  <a:pt x="2478024" y="1221103"/>
                </a:lnTo>
                <a:lnTo>
                  <a:pt x="2478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6661404" y="5842508"/>
            <a:ext cx="1557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--exec-mem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10G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--exec-cores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9220581" y="940688"/>
            <a:ext cx="2245995" cy="561975"/>
          </a:xfrm>
          <a:custGeom>
            <a:avLst/>
            <a:gdLst/>
            <a:ahLst/>
            <a:cxnLst/>
            <a:rect l="l" t="t" r="r" b="b"/>
            <a:pathLst>
              <a:path w="2245995" h="561975">
                <a:moveTo>
                  <a:pt x="2245613" y="0"/>
                </a:moveTo>
                <a:lnTo>
                  <a:pt x="0" y="0"/>
                </a:lnTo>
                <a:lnTo>
                  <a:pt x="0" y="561593"/>
                </a:lnTo>
                <a:lnTo>
                  <a:pt x="2245613" y="561593"/>
                </a:lnTo>
                <a:lnTo>
                  <a:pt x="224561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220581" y="940688"/>
            <a:ext cx="2245995" cy="561975"/>
          </a:xfrm>
          <a:custGeom>
            <a:avLst/>
            <a:gdLst/>
            <a:ahLst/>
            <a:cxnLst/>
            <a:rect l="l" t="t" r="r" b="b"/>
            <a:pathLst>
              <a:path w="2245995" h="561975">
                <a:moveTo>
                  <a:pt x="0" y="561593"/>
                </a:moveTo>
                <a:lnTo>
                  <a:pt x="2245613" y="561593"/>
                </a:lnTo>
                <a:lnTo>
                  <a:pt x="2245613" y="0"/>
                </a:lnTo>
                <a:lnTo>
                  <a:pt x="0" y="0"/>
                </a:lnTo>
                <a:lnTo>
                  <a:pt x="0" y="561593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348216" y="1025652"/>
            <a:ext cx="601979" cy="35280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348216" y="1025652"/>
            <a:ext cx="601980" cy="353060"/>
          </a:xfrm>
          <a:custGeom>
            <a:avLst/>
            <a:gdLst/>
            <a:ahLst/>
            <a:cxnLst/>
            <a:rect l="l" t="t" r="r" b="b"/>
            <a:pathLst>
              <a:path w="601979" h="353059">
                <a:moveTo>
                  <a:pt x="0" y="352806"/>
                </a:moveTo>
                <a:lnTo>
                  <a:pt x="601979" y="352806"/>
                </a:lnTo>
                <a:lnTo>
                  <a:pt x="601979" y="0"/>
                </a:lnTo>
                <a:lnTo>
                  <a:pt x="0" y="0"/>
                </a:lnTo>
                <a:lnTo>
                  <a:pt x="0" y="352806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022585" y="1018032"/>
            <a:ext cx="601218" cy="35280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022585" y="1018032"/>
            <a:ext cx="601345" cy="353060"/>
          </a:xfrm>
          <a:custGeom>
            <a:avLst/>
            <a:gdLst/>
            <a:ahLst/>
            <a:cxnLst/>
            <a:rect l="l" t="t" r="r" b="b"/>
            <a:pathLst>
              <a:path w="601345" h="353059">
                <a:moveTo>
                  <a:pt x="0" y="352806"/>
                </a:moveTo>
                <a:lnTo>
                  <a:pt x="601218" y="352806"/>
                </a:lnTo>
                <a:lnTo>
                  <a:pt x="601218" y="0"/>
                </a:lnTo>
                <a:lnTo>
                  <a:pt x="0" y="0"/>
                </a:lnTo>
                <a:lnTo>
                  <a:pt x="0" y="352806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696193" y="1018032"/>
            <a:ext cx="601218" cy="35280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696193" y="1018032"/>
            <a:ext cx="601345" cy="353060"/>
          </a:xfrm>
          <a:custGeom>
            <a:avLst/>
            <a:gdLst/>
            <a:ahLst/>
            <a:cxnLst/>
            <a:rect l="l" t="t" r="r" b="b"/>
            <a:pathLst>
              <a:path w="601345" h="353059">
                <a:moveTo>
                  <a:pt x="0" y="352806"/>
                </a:moveTo>
                <a:lnTo>
                  <a:pt x="601218" y="352806"/>
                </a:lnTo>
                <a:lnTo>
                  <a:pt x="601218" y="0"/>
                </a:lnTo>
                <a:lnTo>
                  <a:pt x="0" y="0"/>
                </a:lnTo>
                <a:lnTo>
                  <a:pt x="0" y="352806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9220581" y="940688"/>
            <a:ext cx="2245995" cy="5619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865"/>
              </a:spcBef>
              <a:tabLst>
                <a:tab pos="1045210" algn="l"/>
                <a:tab pos="1718945" algn="l"/>
              </a:tabLst>
            </a:pPr>
            <a:r>
              <a:rPr sz="1800" dirty="0">
                <a:latin typeface="Calibri"/>
                <a:cs typeface="Calibri"/>
              </a:rPr>
              <a:t>1	</a:t>
            </a:r>
            <a:r>
              <a:rPr sz="2700" baseline="1543" dirty="0">
                <a:latin typeface="Calibri"/>
                <a:cs typeface="Calibri"/>
              </a:rPr>
              <a:t>2	3</a:t>
            </a:r>
            <a:endParaRPr sz="2700" baseline="1543"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916939" y="6425438"/>
            <a:ext cx="735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30-12-2023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542535" y="6349238"/>
            <a:ext cx="3783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95" dirty="0">
                <a:solidFill>
                  <a:srgbClr val="888888"/>
                </a:solidFill>
                <a:latin typeface="Calibri"/>
                <a:cs typeface="Calibri"/>
              </a:rPr>
              <a:t>Website</a:t>
            </a:r>
            <a:r>
              <a:rPr sz="2700" spc="-142" baseline="-10802" dirty="0">
                <a:solidFill>
                  <a:srgbClr val="FFFFFF"/>
                </a:solidFill>
                <a:latin typeface="Calibri"/>
                <a:cs typeface="Calibri"/>
              </a:rPr>
              <a:t>--</a:t>
            </a:r>
            <a:r>
              <a:rPr sz="1200" spc="-95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2700" spc="-427" baseline="-10802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spc="-285" dirty="0">
                <a:solidFill>
                  <a:srgbClr val="888888"/>
                </a:solidFill>
                <a:latin typeface="Calibri"/>
                <a:cs typeface="Calibri"/>
              </a:rPr>
              <a:t>w</a:t>
            </a:r>
            <a:r>
              <a:rPr sz="2700" spc="-427" baseline="-10802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spc="-285" dirty="0">
                <a:solidFill>
                  <a:srgbClr val="888888"/>
                </a:solidFill>
                <a:latin typeface="Calibri"/>
                <a:cs typeface="Calibri"/>
              </a:rPr>
              <a:t>ww</a:t>
            </a:r>
            <a:r>
              <a:rPr sz="2700" spc="-427" baseline="-10802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spc="-285" dirty="0">
                <a:solidFill>
                  <a:srgbClr val="888888"/>
                </a:solidFill>
                <a:latin typeface="Calibri"/>
                <a:cs typeface="Calibri"/>
              </a:rPr>
              <a:t>.tg</a:t>
            </a:r>
            <a:r>
              <a:rPr sz="2700" spc="-427" baseline="-10802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200" spc="-285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2700" spc="-427" baseline="-10802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-285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2700" spc="-427" baseline="-10802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200" spc="-285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r>
              <a:rPr sz="2700" spc="-427" baseline="-10802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-285" dirty="0">
                <a:solidFill>
                  <a:srgbClr val="888888"/>
                </a:solidFill>
                <a:latin typeface="Calibri"/>
                <a:cs typeface="Calibri"/>
              </a:rPr>
              <a:t>.in</a:t>
            </a:r>
            <a:r>
              <a:rPr sz="2700" spc="-427" baseline="-10802" dirty="0">
                <a:solidFill>
                  <a:srgbClr val="FFFFFF"/>
                </a:solidFill>
                <a:latin typeface="Calibri"/>
                <a:cs typeface="Calibri"/>
              </a:rPr>
              <a:t>cutors</a:t>
            </a:r>
            <a:r>
              <a:rPr sz="2700" spc="-300" baseline="-1080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aseline="-10802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700" baseline="-10802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1018011" y="6425438"/>
            <a:ext cx="256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271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5587" y="1448180"/>
            <a:ext cx="2887980" cy="1781175"/>
          </a:xfrm>
          <a:custGeom>
            <a:avLst/>
            <a:gdLst/>
            <a:ahLst/>
            <a:cxnLst/>
            <a:rect l="l" t="t" r="r" b="b"/>
            <a:pathLst>
              <a:path w="2887979" h="1781175">
                <a:moveTo>
                  <a:pt x="2887980" y="0"/>
                </a:moveTo>
                <a:lnTo>
                  <a:pt x="0" y="0"/>
                </a:lnTo>
                <a:lnTo>
                  <a:pt x="0" y="1780794"/>
                </a:lnTo>
                <a:lnTo>
                  <a:pt x="2887980" y="1780794"/>
                </a:lnTo>
                <a:lnTo>
                  <a:pt x="28879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5587" y="1448180"/>
            <a:ext cx="2887980" cy="178117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14"/>
              </a:spcBef>
            </a:pPr>
            <a:r>
              <a:rPr sz="1800" spc="-5" dirty="0">
                <a:latin typeface="Calibri"/>
                <a:cs typeface="Calibri"/>
              </a:rPr>
              <a:t>Spark-submit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./main.py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–executor-mem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10GB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--executor-cores</a:t>
            </a:r>
            <a:r>
              <a:rPr sz="1800" dirty="0">
                <a:latin typeface="Calibri"/>
                <a:cs typeface="Calibri"/>
              </a:rPr>
              <a:t> 3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--num-executor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--master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yarn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--deploy-mode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cluster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68798" y="1692782"/>
            <a:ext cx="2647315" cy="1291590"/>
          </a:xfrm>
          <a:prstGeom prst="rect">
            <a:avLst/>
          </a:prstGeom>
          <a:solidFill>
            <a:srgbClr val="5B9BD4"/>
          </a:solidFill>
          <a:ln w="19050">
            <a:solidFill>
              <a:srgbClr val="FFFFFF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96389" y="3513582"/>
            <a:ext cx="2646426" cy="14196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96389" y="3513582"/>
            <a:ext cx="2646680" cy="141986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1800" dirty="0">
                <a:latin typeface="Calibri"/>
                <a:cs typeface="Calibri"/>
              </a:rPr>
              <a:t>44GB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Cores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68417" y="3513582"/>
            <a:ext cx="2647188" cy="14196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68417" y="3513582"/>
            <a:ext cx="2647315" cy="141986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5"/>
              </a:spcBef>
            </a:pPr>
            <a:r>
              <a:rPr sz="1800" dirty="0">
                <a:latin typeface="Calibri"/>
                <a:cs typeface="Calibri"/>
              </a:rPr>
              <a:t>53GB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Cores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77606" y="3513582"/>
            <a:ext cx="2647188" cy="14196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77606" y="3513582"/>
            <a:ext cx="2647315" cy="141986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5"/>
              </a:spcBef>
            </a:pPr>
            <a:r>
              <a:rPr sz="1800" spc="-5" dirty="0">
                <a:latin typeface="Calibri"/>
                <a:cs typeface="Calibri"/>
              </a:rPr>
              <a:t>54GB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Cores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93566" y="2300097"/>
            <a:ext cx="1476375" cy="76200"/>
          </a:xfrm>
          <a:custGeom>
            <a:avLst/>
            <a:gdLst/>
            <a:ahLst/>
            <a:cxnLst/>
            <a:rect l="l" t="t" r="r" b="b"/>
            <a:pathLst>
              <a:path w="1476375" h="76200">
                <a:moveTo>
                  <a:pt x="1399667" y="0"/>
                </a:moveTo>
                <a:lnTo>
                  <a:pt x="1399667" y="76200"/>
                </a:lnTo>
                <a:lnTo>
                  <a:pt x="1456817" y="47625"/>
                </a:lnTo>
                <a:lnTo>
                  <a:pt x="1412367" y="47625"/>
                </a:lnTo>
                <a:lnTo>
                  <a:pt x="1412367" y="28575"/>
                </a:lnTo>
                <a:lnTo>
                  <a:pt x="1456817" y="28575"/>
                </a:lnTo>
                <a:lnTo>
                  <a:pt x="1399667" y="0"/>
                </a:lnTo>
                <a:close/>
              </a:path>
              <a:path w="1476375" h="76200">
                <a:moveTo>
                  <a:pt x="1399667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399667" y="47625"/>
                </a:lnTo>
                <a:lnTo>
                  <a:pt x="1399667" y="28575"/>
                </a:lnTo>
                <a:close/>
              </a:path>
              <a:path w="1476375" h="76200">
                <a:moveTo>
                  <a:pt x="1456817" y="28575"/>
                </a:moveTo>
                <a:lnTo>
                  <a:pt x="1412367" y="28575"/>
                </a:lnTo>
                <a:lnTo>
                  <a:pt x="1412367" y="47625"/>
                </a:lnTo>
                <a:lnTo>
                  <a:pt x="1456817" y="47625"/>
                </a:lnTo>
                <a:lnTo>
                  <a:pt x="1475867" y="38100"/>
                </a:lnTo>
                <a:lnTo>
                  <a:pt x="145681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65978" y="3910965"/>
            <a:ext cx="634365" cy="337185"/>
          </a:xfrm>
          <a:prstGeom prst="rect">
            <a:avLst/>
          </a:prstGeom>
          <a:solidFill>
            <a:srgbClr val="EC7C30"/>
          </a:solidFill>
          <a:ln w="12953">
            <a:solidFill>
              <a:srgbClr val="AD5A2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92782" y="3910965"/>
            <a:ext cx="634365" cy="337185"/>
          </a:xfrm>
          <a:custGeom>
            <a:avLst/>
            <a:gdLst/>
            <a:ahLst/>
            <a:cxnLst/>
            <a:rect l="l" t="t" r="r" b="b"/>
            <a:pathLst>
              <a:path w="634364" h="337185">
                <a:moveTo>
                  <a:pt x="633983" y="0"/>
                </a:moveTo>
                <a:lnTo>
                  <a:pt x="0" y="0"/>
                </a:lnTo>
                <a:lnTo>
                  <a:pt x="0" y="336804"/>
                </a:lnTo>
                <a:lnTo>
                  <a:pt x="633983" y="336804"/>
                </a:lnTo>
                <a:lnTo>
                  <a:pt x="63398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92782" y="3910965"/>
            <a:ext cx="634365" cy="337185"/>
          </a:xfrm>
          <a:custGeom>
            <a:avLst/>
            <a:gdLst/>
            <a:ahLst/>
            <a:cxnLst/>
            <a:rect l="l" t="t" r="r" b="b"/>
            <a:pathLst>
              <a:path w="634364" h="337185">
                <a:moveTo>
                  <a:pt x="0" y="336804"/>
                </a:moveTo>
                <a:lnTo>
                  <a:pt x="633983" y="336804"/>
                </a:lnTo>
                <a:lnTo>
                  <a:pt x="633983" y="0"/>
                </a:lnTo>
                <a:lnTo>
                  <a:pt x="0" y="0"/>
                </a:lnTo>
                <a:lnTo>
                  <a:pt x="0" y="336804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92782" y="3910965"/>
            <a:ext cx="634365" cy="3371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80563" y="3910965"/>
            <a:ext cx="633730" cy="337185"/>
          </a:xfrm>
          <a:custGeom>
            <a:avLst/>
            <a:gdLst/>
            <a:ahLst/>
            <a:cxnLst/>
            <a:rect l="l" t="t" r="r" b="b"/>
            <a:pathLst>
              <a:path w="633729" h="337185">
                <a:moveTo>
                  <a:pt x="633222" y="0"/>
                </a:moveTo>
                <a:lnTo>
                  <a:pt x="0" y="0"/>
                </a:lnTo>
                <a:lnTo>
                  <a:pt x="0" y="336804"/>
                </a:lnTo>
                <a:lnTo>
                  <a:pt x="633222" y="336804"/>
                </a:lnTo>
                <a:lnTo>
                  <a:pt x="63322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80563" y="3910965"/>
            <a:ext cx="633730" cy="337185"/>
          </a:xfrm>
          <a:custGeom>
            <a:avLst/>
            <a:gdLst/>
            <a:ahLst/>
            <a:cxnLst/>
            <a:rect l="l" t="t" r="r" b="b"/>
            <a:pathLst>
              <a:path w="633729" h="337185">
                <a:moveTo>
                  <a:pt x="0" y="336804"/>
                </a:moveTo>
                <a:lnTo>
                  <a:pt x="633222" y="336804"/>
                </a:lnTo>
                <a:lnTo>
                  <a:pt x="633222" y="0"/>
                </a:lnTo>
                <a:lnTo>
                  <a:pt x="0" y="0"/>
                </a:lnTo>
                <a:lnTo>
                  <a:pt x="0" y="33680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80563" y="3910965"/>
            <a:ext cx="633730" cy="3371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44971" y="3910965"/>
            <a:ext cx="633730" cy="337185"/>
          </a:xfrm>
          <a:custGeom>
            <a:avLst/>
            <a:gdLst/>
            <a:ahLst/>
            <a:cxnLst/>
            <a:rect l="l" t="t" r="r" b="b"/>
            <a:pathLst>
              <a:path w="633729" h="337185">
                <a:moveTo>
                  <a:pt x="633222" y="0"/>
                </a:moveTo>
                <a:lnTo>
                  <a:pt x="0" y="0"/>
                </a:lnTo>
                <a:lnTo>
                  <a:pt x="0" y="336804"/>
                </a:lnTo>
                <a:lnTo>
                  <a:pt x="633222" y="336804"/>
                </a:lnTo>
                <a:lnTo>
                  <a:pt x="63322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44971" y="3910965"/>
            <a:ext cx="633730" cy="337185"/>
          </a:xfrm>
          <a:custGeom>
            <a:avLst/>
            <a:gdLst/>
            <a:ahLst/>
            <a:cxnLst/>
            <a:rect l="l" t="t" r="r" b="b"/>
            <a:pathLst>
              <a:path w="633729" h="337185">
                <a:moveTo>
                  <a:pt x="0" y="336804"/>
                </a:moveTo>
                <a:lnTo>
                  <a:pt x="633222" y="336804"/>
                </a:lnTo>
                <a:lnTo>
                  <a:pt x="633222" y="0"/>
                </a:lnTo>
                <a:lnTo>
                  <a:pt x="0" y="0"/>
                </a:lnTo>
                <a:lnTo>
                  <a:pt x="0" y="33680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44971" y="3910965"/>
            <a:ext cx="633730" cy="3371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284589" y="4010786"/>
            <a:ext cx="634365" cy="337185"/>
          </a:xfrm>
          <a:custGeom>
            <a:avLst/>
            <a:gdLst/>
            <a:ahLst/>
            <a:cxnLst/>
            <a:rect l="l" t="t" r="r" b="b"/>
            <a:pathLst>
              <a:path w="634365" h="337185">
                <a:moveTo>
                  <a:pt x="633983" y="0"/>
                </a:moveTo>
                <a:lnTo>
                  <a:pt x="0" y="0"/>
                </a:lnTo>
                <a:lnTo>
                  <a:pt x="0" y="336804"/>
                </a:lnTo>
                <a:lnTo>
                  <a:pt x="633983" y="336804"/>
                </a:lnTo>
                <a:lnTo>
                  <a:pt x="63398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84589" y="4010786"/>
            <a:ext cx="634365" cy="337185"/>
          </a:xfrm>
          <a:custGeom>
            <a:avLst/>
            <a:gdLst/>
            <a:ahLst/>
            <a:cxnLst/>
            <a:rect l="l" t="t" r="r" b="b"/>
            <a:pathLst>
              <a:path w="634365" h="337185">
                <a:moveTo>
                  <a:pt x="0" y="336804"/>
                </a:moveTo>
                <a:lnTo>
                  <a:pt x="633983" y="336804"/>
                </a:lnTo>
                <a:lnTo>
                  <a:pt x="633983" y="0"/>
                </a:lnTo>
                <a:lnTo>
                  <a:pt x="0" y="0"/>
                </a:lnTo>
                <a:lnTo>
                  <a:pt x="0" y="33680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284589" y="4010786"/>
            <a:ext cx="634365" cy="3371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5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272</a:t>
            </a:fld>
            <a:endParaRPr dirty="0"/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5995" y="1676400"/>
            <a:ext cx="6079998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15995" y="1676400"/>
            <a:ext cx="6080125" cy="320040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05"/>
              </a:spcBef>
            </a:pPr>
            <a:r>
              <a:rPr sz="1800" dirty="0">
                <a:latin typeface="Calibri"/>
                <a:cs typeface="Calibri"/>
              </a:rPr>
              <a:t>RAM 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44GB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Processing Cores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768" y="225170"/>
            <a:ext cx="2494280" cy="1331595"/>
          </a:xfrm>
          <a:custGeom>
            <a:avLst/>
            <a:gdLst/>
            <a:ahLst/>
            <a:cxnLst/>
            <a:rect l="l" t="t" r="r" b="b"/>
            <a:pathLst>
              <a:path w="2494280" h="1331595">
                <a:moveTo>
                  <a:pt x="2494026" y="0"/>
                </a:moveTo>
                <a:lnTo>
                  <a:pt x="0" y="0"/>
                </a:lnTo>
                <a:lnTo>
                  <a:pt x="0" y="1331214"/>
                </a:lnTo>
                <a:lnTo>
                  <a:pt x="2494026" y="1331214"/>
                </a:lnTo>
                <a:lnTo>
                  <a:pt x="24940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68" y="225170"/>
            <a:ext cx="2494280" cy="1331595"/>
          </a:xfrm>
          <a:custGeom>
            <a:avLst/>
            <a:gdLst/>
            <a:ahLst/>
            <a:cxnLst/>
            <a:rect l="l" t="t" r="r" b="b"/>
            <a:pathLst>
              <a:path w="2494280" h="1331595">
                <a:moveTo>
                  <a:pt x="0" y="1331214"/>
                </a:moveTo>
                <a:lnTo>
                  <a:pt x="2494026" y="1331214"/>
                </a:lnTo>
                <a:lnTo>
                  <a:pt x="2494026" y="0"/>
                </a:lnTo>
                <a:lnTo>
                  <a:pt x="0" y="0"/>
                </a:lnTo>
                <a:lnTo>
                  <a:pt x="0" y="133121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9833" y="589026"/>
            <a:ext cx="17075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--exec-mem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10GB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--executor-cores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25571" y="2703195"/>
            <a:ext cx="2013585" cy="986790"/>
          </a:xfrm>
          <a:custGeom>
            <a:avLst/>
            <a:gdLst/>
            <a:ahLst/>
            <a:cxnLst/>
            <a:rect l="l" t="t" r="r" b="b"/>
            <a:pathLst>
              <a:path w="2013585" h="986789">
                <a:moveTo>
                  <a:pt x="1006601" y="0"/>
                </a:moveTo>
                <a:lnTo>
                  <a:pt x="931484" y="451"/>
                </a:lnTo>
                <a:lnTo>
                  <a:pt x="857865" y="1783"/>
                </a:lnTo>
                <a:lnTo>
                  <a:pt x="785939" y="3965"/>
                </a:lnTo>
                <a:lnTo>
                  <a:pt x="715901" y="6965"/>
                </a:lnTo>
                <a:lnTo>
                  <a:pt x="647945" y="10750"/>
                </a:lnTo>
                <a:lnTo>
                  <a:pt x="582266" y="15290"/>
                </a:lnTo>
                <a:lnTo>
                  <a:pt x="519059" y="20551"/>
                </a:lnTo>
                <a:lnTo>
                  <a:pt x="458519" y="26503"/>
                </a:lnTo>
                <a:lnTo>
                  <a:pt x="400840" y="33112"/>
                </a:lnTo>
                <a:lnTo>
                  <a:pt x="346218" y="40349"/>
                </a:lnTo>
                <a:lnTo>
                  <a:pt x="294846" y="48180"/>
                </a:lnTo>
                <a:lnTo>
                  <a:pt x="246920" y="56574"/>
                </a:lnTo>
                <a:lnTo>
                  <a:pt x="202633" y="65499"/>
                </a:lnTo>
                <a:lnTo>
                  <a:pt x="162182" y="74923"/>
                </a:lnTo>
                <a:lnTo>
                  <a:pt x="93564" y="95142"/>
                </a:lnTo>
                <a:lnTo>
                  <a:pt x="42622" y="116975"/>
                </a:lnTo>
                <a:lnTo>
                  <a:pt x="10915" y="140167"/>
                </a:lnTo>
                <a:lnTo>
                  <a:pt x="0" y="164464"/>
                </a:lnTo>
                <a:lnTo>
                  <a:pt x="0" y="822325"/>
                </a:lnTo>
                <a:lnTo>
                  <a:pt x="24267" y="858372"/>
                </a:lnTo>
                <a:lnTo>
                  <a:pt x="65786" y="880917"/>
                </a:lnTo>
                <a:lnTo>
                  <a:pt x="125761" y="901974"/>
                </a:lnTo>
                <a:lnTo>
                  <a:pt x="202633" y="921290"/>
                </a:lnTo>
                <a:lnTo>
                  <a:pt x="246920" y="930215"/>
                </a:lnTo>
                <a:lnTo>
                  <a:pt x="294846" y="938609"/>
                </a:lnTo>
                <a:lnTo>
                  <a:pt x="346218" y="946440"/>
                </a:lnTo>
                <a:lnTo>
                  <a:pt x="400840" y="953677"/>
                </a:lnTo>
                <a:lnTo>
                  <a:pt x="458519" y="960286"/>
                </a:lnTo>
                <a:lnTo>
                  <a:pt x="519059" y="966238"/>
                </a:lnTo>
                <a:lnTo>
                  <a:pt x="582266" y="971499"/>
                </a:lnTo>
                <a:lnTo>
                  <a:pt x="647945" y="976039"/>
                </a:lnTo>
                <a:lnTo>
                  <a:pt x="715901" y="979824"/>
                </a:lnTo>
                <a:lnTo>
                  <a:pt x="785939" y="982824"/>
                </a:lnTo>
                <a:lnTo>
                  <a:pt x="857865" y="985006"/>
                </a:lnTo>
                <a:lnTo>
                  <a:pt x="931484" y="986338"/>
                </a:lnTo>
                <a:lnTo>
                  <a:pt x="1006601" y="986789"/>
                </a:lnTo>
                <a:lnTo>
                  <a:pt x="1081719" y="986338"/>
                </a:lnTo>
                <a:lnTo>
                  <a:pt x="1155338" y="985006"/>
                </a:lnTo>
                <a:lnTo>
                  <a:pt x="1227264" y="982824"/>
                </a:lnTo>
                <a:lnTo>
                  <a:pt x="1297302" y="979824"/>
                </a:lnTo>
                <a:lnTo>
                  <a:pt x="1365258" y="976039"/>
                </a:lnTo>
                <a:lnTo>
                  <a:pt x="1430937" y="971499"/>
                </a:lnTo>
                <a:lnTo>
                  <a:pt x="1494144" y="966238"/>
                </a:lnTo>
                <a:lnTo>
                  <a:pt x="1554684" y="960286"/>
                </a:lnTo>
                <a:lnTo>
                  <a:pt x="1612363" y="953677"/>
                </a:lnTo>
                <a:lnTo>
                  <a:pt x="1666985" y="946440"/>
                </a:lnTo>
                <a:lnTo>
                  <a:pt x="1718357" y="938609"/>
                </a:lnTo>
                <a:lnTo>
                  <a:pt x="1766283" y="930215"/>
                </a:lnTo>
                <a:lnTo>
                  <a:pt x="1810570" y="921290"/>
                </a:lnTo>
                <a:lnTo>
                  <a:pt x="1851021" y="911866"/>
                </a:lnTo>
                <a:lnTo>
                  <a:pt x="1919639" y="891647"/>
                </a:lnTo>
                <a:lnTo>
                  <a:pt x="1970581" y="869814"/>
                </a:lnTo>
                <a:lnTo>
                  <a:pt x="2002288" y="846622"/>
                </a:lnTo>
                <a:lnTo>
                  <a:pt x="2013203" y="822325"/>
                </a:lnTo>
                <a:lnTo>
                  <a:pt x="2013203" y="164464"/>
                </a:lnTo>
                <a:lnTo>
                  <a:pt x="1988936" y="128417"/>
                </a:lnTo>
                <a:lnTo>
                  <a:pt x="1947417" y="105872"/>
                </a:lnTo>
                <a:lnTo>
                  <a:pt x="1887442" y="84815"/>
                </a:lnTo>
                <a:lnTo>
                  <a:pt x="1810570" y="65499"/>
                </a:lnTo>
                <a:lnTo>
                  <a:pt x="1766283" y="56574"/>
                </a:lnTo>
                <a:lnTo>
                  <a:pt x="1718357" y="48180"/>
                </a:lnTo>
                <a:lnTo>
                  <a:pt x="1666985" y="40349"/>
                </a:lnTo>
                <a:lnTo>
                  <a:pt x="1612363" y="33112"/>
                </a:lnTo>
                <a:lnTo>
                  <a:pt x="1554684" y="26503"/>
                </a:lnTo>
                <a:lnTo>
                  <a:pt x="1494144" y="20551"/>
                </a:lnTo>
                <a:lnTo>
                  <a:pt x="1430937" y="15290"/>
                </a:lnTo>
                <a:lnTo>
                  <a:pt x="1365258" y="10750"/>
                </a:lnTo>
                <a:lnTo>
                  <a:pt x="1297302" y="6965"/>
                </a:lnTo>
                <a:lnTo>
                  <a:pt x="1227264" y="3965"/>
                </a:lnTo>
                <a:lnTo>
                  <a:pt x="1155338" y="1783"/>
                </a:lnTo>
                <a:lnTo>
                  <a:pt x="1081719" y="451"/>
                </a:lnTo>
                <a:lnTo>
                  <a:pt x="1006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5571" y="2867660"/>
            <a:ext cx="2013585" cy="164465"/>
          </a:xfrm>
          <a:custGeom>
            <a:avLst/>
            <a:gdLst/>
            <a:ahLst/>
            <a:cxnLst/>
            <a:rect l="l" t="t" r="r" b="b"/>
            <a:pathLst>
              <a:path w="2013585" h="164464">
                <a:moveTo>
                  <a:pt x="2013203" y="0"/>
                </a:moveTo>
                <a:lnTo>
                  <a:pt x="1988936" y="36047"/>
                </a:lnTo>
                <a:lnTo>
                  <a:pt x="1947417" y="58592"/>
                </a:lnTo>
                <a:lnTo>
                  <a:pt x="1887442" y="79649"/>
                </a:lnTo>
                <a:lnTo>
                  <a:pt x="1810570" y="98965"/>
                </a:lnTo>
                <a:lnTo>
                  <a:pt x="1766283" y="107890"/>
                </a:lnTo>
                <a:lnTo>
                  <a:pt x="1718357" y="116284"/>
                </a:lnTo>
                <a:lnTo>
                  <a:pt x="1666985" y="124115"/>
                </a:lnTo>
                <a:lnTo>
                  <a:pt x="1612363" y="131352"/>
                </a:lnTo>
                <a:lnTo>
                  <a:pt x="1554684" y="137961"/>
                </a:lnTo>
                <a:lnTo>
                  <a:pt x="1494144" y="143913"/>
                </a:lnTo>
                <a:lnTo>
                  <a:pt x="1430937" y="149174"/>
                </a:lnTo>
                <a:lnTo>
                  <a:pt x="1365258" y="153714"/>
                </a:lnTo>
                <a:lnTo>
                  <a:pt x="1297302" y="157499"/>
                </a:lnTo>
                <a:lnTo>
                  <a:pt x="1227264" y="160499"/>
                </a:lnTo>
                <a:lnTo>
                  <a:pt x="1155338" y="162681"/>
                </a:lnTo>
                <a:lnTo>
                  <a:pt x="1081719" y="164013"/>
                </a:lnTo>
                <a:lnTo>
                  <a:pt x="1006601" y="164464"/>
                </a:lnTo>
                <a:lnTo>
                  <a:pt x="931484" y="164013"/>
                </a:lnTo>
                <a:lnTo>
                  <a:pt x="857865" y="162681"/>
                </a:lnTo>
                <a:lnTo>
                  <a:pt x="785939" y="160499"/>
                </a:lnTo>
                <a:lnTo>
                  <a:pt x="715901" y="157499"/>
                </a:lnTo>
                <a:lnTo>
                  <a:pt x="647945" y="153714"/>
                </a:lnTo>
                <a:lnTo>
                  <a:pt x="582266" y="149174"/>
                </a:lnTo>
                <a:lnTo>
                  <a:pt x="519059" y="143913"/>
                </a:lnTo>
                <a:lnTo>
                  <a:pt x="458519" y="137961"/>
                </a:lnTo>
                <a:lnTo>
                  <a:pt x="400840" y="131352"/>
                </a:lnTo>
                <a:lnTo>
                  <a:pt x="346218" y="124115"/>
                </a:lnTo>
                <a:lnTo>
                  <a:pt x="294846" y="116284"/>
                </a:lnTo>
                <a:lnTo>
                  <a:pt x="246920" y="107890"/>
                </a:lnTo>
                <a:lnTo>
                  <a:pt x="202633" y="98965"/>
                </a:lnTo>
                <a:lnTo>
                  <a:pt x="162182" y="89541"/>
                </a:lnTo>
                <a:lnTo>
                  <a:pt x="93564" y="69322"/>
                </a:lnTo>
                <a:lnTo>
                  <a:pt x="42622" y="47489"/>
                </a:lnTo>
                <a:lnTo>
                  <a:pt x="10915" y="24297"/>
                </a:lnTo>
                <a:lnTo>
                  <a:pt x="2761" y="12270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5571" y="2703195"/>
            <a:ext cx="2013585" cy="986790"/>
          </a:xfrm>
          <a:custGeom>
            <a:avLst/>
            <a:gdLst/>
            <a:ahLst/>
            <a:cxnLst/>
            <a:rect l="l" t="t" r="r" b="b"/>
            <a:pathLst>
              <a:path w="2013585" h="986789">
                <a:moveTo>
                  <a:pt x="0" y="164464"/>
                </a:moveTo>
                <a:lnTo>
                  <a:pt x="24267" y="128417"/>
                </a:lnTo>
                <a:lnTo>
                  <a:pt x="65786" y="105872"/>
                </a:lnTo>
                <a:lnTo>
                  <a:pt x="125761" y="84815"/>
                </a:lnTo>
                <a:lnTo>
                  <a:pt x="202633" y="65499"/>
                </a:lnTo>
                <a:lnTo>
                  <a:pt x="246920" y="56574"/>
                </a:lnTo>
                <a:lnTo>
                  <a:pt x="294846" y="48180"/>
                </a:lnTo>
                <a:lnTo>
                  <a:pt x="346218" y="40349"/>
                </a:lnTo>
                <a:lnTo>
                  <a:pt x="400840" y="33112"/>
                </a:lnTo>
                <a:lnTo>
                  <a:pt x="458519" y="26503"/>
                </a:lnTo>
                <a:lnTo>
                  <a:pt x="519059" y="20551"/>
                </a:lnTo>
                <a:lnTo>
                  <a:pt x="582266" y="15290"/>
                </a:lnTo>
                <a:lnTo>
                  <a:pt x="647945" y="10750"/>
                </a:lnTo>
                <a:lnTo>
                  <a:pt x="715901" y="6965"/>
                </a:lnTo>
                <a:lnTo>
                  <a:pt x="785939" y="3965"/>
                </a:lnTo>
                <a:lnTo>
                  <a:pt x="857865" y="1783"/>
                </a:lnTo>
                <a:lnTo>
                  <a:pt x="931484" y="451"/>
                </a:lnTo>
                <a:lnTo>
                  <a:pt x="1006601" y="0"/>
                </a:lnTo>
                <a:lnTo>
                  <a:pt x="1081719" y="451"/>
                </a:lnTo>
                <a:lnTo>
                  <a:pt x="1155338" y="1783"/>
                </a:lnTo>
                <a:lnTo>
                  <a:pt x="1227264" y="3965"/>
                </a:lnTo>
                <a:lnTo>
                  <a:pt x="1297302" y="6965"/>
                </a:lnTo>
                <a:lnTo>
                  <a:pt x="1365258" y="10750"/>
                </a:lnTo>
                <a:lnTo>
                  <a:pt x="1430937" y="15290"/>
                </a:lnTo>
                <a:lnTo>
                  <a:pt x="1494144" y="20551"/>
                </a:lnTo>
                <a:lnTo>
                  <a:pt x="1554684" y="26503"/>
                </a:lnTo>
                <a:lnTo>
                  <a:pt x="1612363" y="33112"/>
                </a:lnTo>
                <a:lnTo>
                  <a:pt x="1666985" y="40349"/>
                </a:lnTo>
                <a:lnTo>
                  <a:pt x="1718357" y="48180"/>
                </a:lnTo>
                <a:lnTo>
                  <a:pt x="1766283" y="56574"/>
                </a:lnTo>
                <a:lnTo>
                  <a:pt x="1810570" y="65499"/>
                </a:lnTo>
                <a:lnTo>
                  <a:pt x="1851021" y="74923"/>
                </a:lnTo>
                <a:lnTo>
                  <a:pt x="1919639" y="95142"/>
                </a:lnTo>
                <a:lnTo>
                  <a:pt x="1970581" y="116975"/>
                </a:lnTo>
                <a:lnTo>
                  <a:pt x="2002288" y="140167"/>
                </a:lnTo>
                <a:lnTo>
                  <a:pt x="2013203" y="164464"/>
                </a:lnTo>
                <a:lnTo>
                  <a:pt x="2013203" y="822325"/>
                </a:lnTo>
                <a:lnTo>
                  <a:pt x="1988936" y="858372"/>
                </a:lnTo>
                <a:lnTo>
                  <a:pt x="1947417" y="880917"/>
                </a:lnTo>
                <a:lnTo>
                  <a:pt x="1887442" y="901974"/>
                </a:lnTo>
                <a:lnTo>
                  <a:pt x="1810570" y="921290"/>
                </a:lnTo>
                <a:lnTo>
                  <a:pt x="1766283" y="930215"/>
                </a:lnTo>
                <a:lnTo>
                  <a:pt x="1718357" y="938609"/>
                </a:lnTo>
                <a:lnTo>
                  <a:pt x="1666985" y="946440"/>
                </a:lnTo>
                <a:lnTo>
                  <a:pt x="1612363" y="953677"/>
                </a:lnTo>
                <a:lnTo>
                  <a:pt x="1554684" y="960286"/>
                </a:lnTo>
                <a:lnTo>
                  <a:pt x="1494144" y="966238"/>
                </a:lnTo>
                <a:lnTo>
                  <a:pt x="1430937" y="971499"/>
                </a:lnTo>
                <a:lnTo>
                  <a:pt x="1365258" y="976039"/>
                </a:lnTo>
                <a:lnTo>
                  <a:pt x="1297302" y="979824"/>
                </a:lnTo>
                <a:lnTo>
                  <a:pt x="1227264" y="982824"/>
                </a:lnTo>
                <a:lnTo>
                  <a:pt x="1155338" y="985006"/>
                </a:lnTo>
                <a:lnTo>
                  <a:pt x="1081719" y="986338"/>
                </a:lnTo>
                <a:lnTo>
                  <a:pt x="1006601" y="986789"/>
                </a:lnTo>
                <a:lnTo>
                  <a:pt x="931484" y="986338"/>
                </a:lnTo>
                <a:lnTo>
                  <a:pt x="857865" y="985006"/>
                </a:lnTo>
                <a:lnTo>
                  <a:pt x="785939" y="982824"/>
                </a:lnTo>
                <a:lnTo>
                  <a:pt x="715901" y="979824"/>
                </a:lnTo>
                <a:lnTo>
                  <a:pt x="647945" y="976039"/>
                </a:lnTo>
                <a:lnTo>
                  <a:pt x="582266" y="971499"/>
                </a:lnTo>
                <a:lnTo>
                  <a:pt x="519059" y="966238"/>
                </a:lnTo>
                <a:lnTo>
                  <a:pt x="458519" y="960286"/>
                </a:lnTo>
                <a:lnTo>
                  <a:pt x="400840" y="953677"/>
                </a:lnTo>
                <a:lnTo>
                  <a:pt x="346218" y="946440"/>
                </a:lnTo>
                <a:lnTo>
                  <a:pt x="294846" y="938609"/>
                </a:lnTo>
                <a:lnTo>
                  <a:pt x="246920" y="930215"/>
                </a:lnTo>
                <a:lnTo>
                  <a:pt x="202633" y="921290"/>
                </a:lnTo>
                <a:lnTo>
                  <a:pt x="162182" y="911866"/>
                </a:lnTo>
                <a:lnTo>
                  <a:pt x="93564" y="891647"/>
                </a:lnTo>
                <a:lnTo>
                  <a:pt x="42622" y="869814"/>
                </a:lnTo>
                <a:lnTo>
                  <a:pt x="10915" y="846622"/>
                </a:lnTo>
                <a:lnTo>
                  <a:pt x="0" y="822325"/>
                </a:lnTo>
                <a:lnTo>
                  <a:pt x="0" y="16446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73171" y="2511170"/>
            <a:ext cx="2326005" cy="1379220"/>
          </a:xfrm>
          <a:prstGeom prst="rect">
            <a:avLst/>
          </a:prstGeom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10GB | 3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73977" y="2783967"/>
            <a:ext cx="2013585" cy="986155"/>
          </a:xfrm>
          <a:custGeom>
            <a:avLst/>
            <a:gdLst/>
            <a:ahLst/>
            <a:cxnLst/>
            <a:rect l="l" t="t" r="r" b="b"/>
            <a:pathLst>
              <a:path w="2013584" h="986154">
                <a:moveTo>
                  <a:pt x="1006601" y="0"/>
                </a:moveTo>
                <a:lnTo>
                  <a:pt x="931484" y="450"/>
                </a:lnTo>
                <a:lnTo>
                  <a:pt x="857865" y="1780"/>
                </a:lnTo>
                <a:lnTo>
                  <a:pt x="785939" y="3959"/>
                </a:lnTo>
                <a:lnTo>
                  <a:pt x="715901" y="6954"/>
                </a:lnTo>
                <a:lnTo>
                  <a:pt x="647945" y="10734"/>
                </a:lnTo>
                <a:lnTo>
                  <a:pt x="582266" y="15266"/>
                </a:lnTo>
                <a:lnTo>
                  <a:pt x="519059" y="20521"/>
                </a:lnTo>
                <a:lnTo>
                  <a:pt x="458519" y="26464"/>
                </a:lnTo>
                <a:lnTo>
                  <a:pt x="400840" y="33066"/>
                </a:lnTo>
                <a:lnTo>
                  <a:pt x="346218" y="40294"/>
                </a:lnTo>
                <a:lnTo>
                  <a:pt x="294846" y="48117"/>
                </a:lnTo>
                <a:lnTo>
                  <a:pt x="246920" y="56502"/>
                </a:lnTo>
                <a:lnTo>
                  <a:pt x="202633" y="65419"/>
                </a:lnTo>
                <a:lnTo>
                  <a:pt x="162182" y="74834"/>
                </a:lnTo>
                <a:lnTo>
                  <a:pt x="93564" y="95038"/>
                </a:lnTo>
                <a:lnTo>
                  <a:pt x="42622" y="116859"/>
                </a:lnTo>
                <a:lnTo>
                  <a:pt x="10915" y="140043"/>
                </a:lnTo>
                <a:lnTo>
                  <a:pt x="0" y="164337"/>
                </a:lnTo>
                <a:lnTo>
                  <a:pt x="0" y="821690"/>
                </a:lnTo>
                <a:lnTo>
                  <a:pt x="24267" y="857731"/>
                </a:lnTo>
                <a:lnTo>
                  <a:pt x="65786" y="880265"/>
                </a:lnTo>
                <a:lnTo>
                  <a:pt x="125761" y="901309"/>
                </a:lnTo>
                <a:lnTo>
                  <a:pt x="202633" y="920608"/>
                </a:lnTo>
                <a:lnTo>
                  <a:pt x="246920" y="929525"/>
                </a:lnTo>
                <a:lnTo>
                  <a:pt x="294846" y="937910"/>
                </a:lnTo>
                <a:lnTo>
                  <a:pt x="346218" y="945733"/>
                </a:lnTo>
                <a:lnTo>
                  <a:pt x="400840" y="952961"/>
                </a:lnTo>
                <a:lnTo>
                  <a:pt x="458519" y="959563"/>
                </a:lnTo>
                <a:lnTo>
                  <a:pt x="519059" y="965506"/>
                </a:lnTo>
                <a:lnTo>
                  <a:pt x="582266" y="970761"/>
                </a:lnTo>
                <a:lnTo>
                  <a:pt x="647945" y="975293"/>
                </a:lnTo>
                <a:lnTo>
                  <a:pt x="715901" y="979073"/>
                </a:lnTo>
                <a:lnTo>
                  <a:pt x="785939" y="982068"/>
                </a:lnTo>
                <a:lnTo>
                  <a:pt x="857865" y="984247"/>
                </a:lnTo>
                <a:lnTo>
                  <a:pt x="931484" y="985577"/>
                </a:lnTo>
                <a:lnTo>
                  <a:pt x="1006601" y="986028"/>
                </a:lnTo>
                <a:lnTo>
                  <a:pt x="1081719" y="985577"/>
                </a:lnTo>
                <a:lnTo>
                  <a:pt x="1155338" y="984247"/>
                </a:lnTo>
                <a:lnTo>
                  <a:pt x="1227264" y="982068"/>
                </a:lnTo>
                <a:lnTo>
                  <a:pt x="1297302" y="979073"/>
                </a:lnTo>
                <a:lnTo>
                  <a:pt x="1365258" y="975293"/>
                </a:lnTo>
                <a:lnTo>
                  <a:pt x="1430937" y="970761"/>
                </a:lnTo>
                <a:lnTo>
                  <a:pt x="1494144" y="965506"/>
                </a:lnTo>
                <a:lnTo>
                  <a:pt x="1554684" y="959563"/>
                </a:lnTo>
                <a:lnTo>
                  <a:pt x="1612363" y="952961"/>
                </a:lnTo>
                <a:lnTo>
                  <a:pt x="1666985" y="945733"/>
                </a:lnTo>
                <a:lnTo>
                  <a:pt x="1718357" y="937910"/>
                </a:lnTo>
                <a:lnTo>
                  <a:pt x="1766283" y="929525"/>
                </a:lnTo>
                <a:lnTo>
                  <a:pt x="1810570" y="920608"/>
                </a:lnTo>
                <a:lnTo>
                  <a:pt x="1851021" y="911193"/>
                </a:lnTo>
                <a:lnTo>
                  <a:pt x="1919639" y="890989"/>
                </a:lnTo>
                <a:lnTo>
                  <a:pt x="1970581" y="869168"/>
                </a:lnTo>
                <a:lnTo>
                  <a:pt x="2002288" y="845984"/>
                </a:lnTo>
                <a:lnTo>
                  <a:pt x="2013203" y="821690"/>
                </a:lnTo>
                <a:lnTo>
                  <a:pt x="2013203" y="164337"/>
                </a:lnTo>
                <a:lnTo>
                  <a:pt x="1988936" y="128296"/>
                </a:lnTo>
                <a:lnTo>
                  <a:pt x="1947417" y="105762"/>
                </a:lnTo>
                <a:lnTo>
                  <a:pt x="1887442" y="84718"/>
                </a:lnTo>
                <a:lnTo>
                  <a:pt x="1810570" y="65419"/>
                </a:lnTo>
                <a:lnTo>
                  <a:pt x="1766283" y="56502"/>
                </a:lnTo>
                <a:lnTo>
                  <a:pt x="1718357" y="48117"/>
                </a:lnTo>
                <a:lnTo>
                  <a:pt x="1666985" y="40294"/>
                </a:lnTo>
                <a:lnTo>
                  <a:pt x="1612363" y="33066"/>
                </a:lnTo>
                <a:lnTo>
                  <a:pt x="1554684" y="26464"/>
                </a:lnTo>
                <a:lnTo>
                  <a:pt x="1494144" y="20521"/>
                </a:lnTo>
                <a:lnTo>
                  <a:pt x="1430937" y="15266"/>
                </a:lnTo>
                <a:lnTo>
                  <a:pt x="1365258" y="10734"/>
                </a:lnTo>
                <a:lnTo>
                  <a:pt x="1297302" y="6954"/>
                </a:lnTo>
                <a:lnTo>
                  <a:pt x="1227264" y="3959"/>
                </a:lnTo>
                <a:lnTo>
                  <a:pt x="1155338" y="1780"/>
                </a:lnTo>
                <a:lnTo>
                  <a:pt x="1081719" y="450"/>
                </a:lnTo>
                <a:lnTo>
                  <a:pt x="1006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73977" y="2948304"/>
            <a:ext cx="2013585" cy="164465"/>
          </a:xfrm>
          <a:custGeom>
            <a:avLst/>
            <a:gdLst/>
            <a:ahLst/>
            <a:cxnLst/>
            <a:rect l="l" t="t" r="r" b="b"/>
            <a:pathLst>
              <a:path w="2013584" h="164464">
                <a:moveTo>
                  <a:pt x="2013203" y="0"/>
                </a:moveTo>
                <a:lnTo>
                  <a:pt x="1988936" y="36041"/>
                </a:lnTo>
                <a:lnTo>
                  <a:pt x="1947417" y="58575"/>
                </a:lnTo>
                <a:lnTo>
                  <a:pt x="1887442" y="79619"/>
                </a:lnTo>
                <a:lnTo>
                  <a:pt x="1810570" y="98918"/>
                </a:lnTo>
                <a:lnTo>
                  <a:pt x="1766283" y="107835"/>
                </a:lnTo>
                <a:lnTo>
                  <a:pt x="1718357" y="116220"/>
                </a:lnTo>
                <a:lnTo>
                  <a:pt x="1666985" y="124043"/>
                </a:lnTo>
                <a:lnTo>
                  <a:pt x="1612363" y="131271"/>
                </a:lnTo>
                <a:lnTo>
                  <a:pt x="1554684" y="137873"/>
                </a:lnTo>
                <a:lnTo>
                  <a:pt x="1494144" y="143816"/>
                </a:lnTo>
                <a:lnTo>
                  <a:pt x="1430937" y="149071"/>
                </a:lnTo>
                <a:lnTo>
                  <a:pt x="1365258" y="153603"/>
                </a:lnTo>
                <a:lnTo>
                  <a:pt x="1297302" y="157383"/>
                </a:lnTo>
                <a:lnTo>
                  <a:pt x="1227264" y="160378"/>
                </a:lnTo>
                <a:lnTo>
                  <a:pt x="1155338" y="162557"/>
                </a:lnTo>
                <a:lnTo>
                  <a:pt x="1081719" y="163887"/>
                </a:lnTo>
                <a:lnTo>
                  <a:pt x="1006601" y="164337"/>
                </a:lnTo>
                <a:lnTo>
                  <a:pt x="931484" y="163887"/>
                </a:lnTo>
                <a:lnTo>
                  <a:pt x="857865" y="162557"/>
                </a:lnTo>
                <a:lnTo>
                  <a:pt x="785939" y="160378"/>
                </a:lnTo>
                <a:lnTo>
                  <a:pt x="715901" y="157383"/>
                </a:lnTo>
                <a:lnTo>
                  <a:pt x="647945" y="153603"/>
                </a:lnTo>
                <a:lnTo>
                  <a:pt x="582266" y="149071"/>
                </a:lnTo>
                <a:lnTo>
                  <a:pt x="519059" y="143816"/>
                </a:lnTo>
                <a:lnTo>
                  <a:pt x="458519" y="137873"/>
                </a:lnTo>
                <a:lnTo>
                  <a:pt x="400840" y="131271"/>
                </a:lnTo>
                <a:lnTo>
                  <a:pt x="346218" y="124043"/>
                </a:lnTo>
                <a:lnTo>
                  <a:pt x="294846" y="116220"/>
                </a:lnTo>
                <a:lnTo>
                  <a:pt x="246920" y="107835"/>
                </a:lnTo>
                <a:lnTo>
                  <a:pt x="202633" y="98918"/>
                </a:lnTo>
                <a:lnTo>
                  <a:pt x="162182" y="89503"/>
                </a:lnTo>
                <a:lnTo>
                  <a:pt x="93564" y="69299"/>
                </a:lnTo>
                <a:lnTo>
                  <a:pt x="42622" y="47478"/>
                </a:lnTo>
                <a:lnTo>
                  <a:pt x="10915" y="24294"/>
                </a:lnTo>
                <a:lnTo>
                  <a:pt x="2761" y="12270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73977" y="2783967"/>
            <a:ext cx="2013585" cy="986155"/>
          </a:xfrm>
          <a:custGeom>
            <a:avLst/>
            <a:gdLst/>
            <a:ahLst/>
            <a:cxnLst/>
            <a:rect l="l" t="t" r="r" b="b"/>
            <a:pathLst>
              <a:path w="2013584" h="986154">
                <a:moveTo>
                  <a:pt x="0" y="164337"/>
                </a:moveTo>
                <a:lnTo>
                  <a:pt x="24267" y="128296"/>
                </a:lnTo>
                <a:lnTo>
                  <a:pt x="65786" y="105762"/>
                </a:lnTo>
                <a:lnTo>
                  <a:pt x="125761" y="84718"/>
                </a:lnTo>
                <a:lnTo>
                  <a:pt x="202633" y="65419"/>
                </a:lnTo>
                <a:lnTo>
                  <a:pt x="246920" y="56502"/>
                </a:lnTo>
                <a:lnTo>
                  <a:pt x="294846" y="48117"/>
                </a:lnTo>
                <a:lnTo>
                  <a:pt x="346218" y="40294"/>
                </a:lnTo>
                <a:lnTo>
                  <a:pt x="400840" y="33066"/>
                </a:lnTo>
                <a:lnTo>
                  <a:pt x="458519" y="26464"/>
                </a:lnTo>
                <a:lnTo>
                  <a:pt x="519059" y="20521"/>
                </a:lnTo>
                <a:lnTo>
                  <a:pt x="582266" y="15266"/>
                </a:lnTo>
                <a:lnTo>
                  <a:pt x="647945" y="10734"/>
                </a:lnTo>
                <a:lnTo>
                  <a:pt x="715901" y="6954"/>
                </a:lnTo>
                <a:lnTo>
                  <a:pt x="785939" y="3959"/>
                </a:lnTo>
                <a:lnTo>
                  <a:pt x="857865" y="1780"/>
                </a:lnTo>
                <a:lnTo>
                  <a:pt x="931484" y="450"/>
                </a:lnTo>
                <a:lnTo>
                  <a:pt x="1006601" y="0"/>
                </a:lnTo>
                <a:lnTo>
                  <a:pt x="1081719" y="450"/>
                </a:lnTo>
                <a:lnTo>
                  <a:pt x="1155338" y="1780"/>
                </a:lnTo>
                <a:lnTo>
                  <a:pt x="1227264" y="3959"/>
                </a:lnTo>
                <a:lnTo>
                  <a:pt x="1297302" y="6954"/>
                </a:lnTo>
                <a:lnTo>
                  <a:pt x="1365258" y="10734"/>
                </a:lnTo>
                <a:lnTo>
                  <a:pt x="1430937" y="15266"/>
                </a:lnTo>
                <a:lnTo>
                  <a:pt x="1494144" y="20521"/>
                </a:lnTo>
                <a:lnTo>
                  <a:pt x="1554684" y="26464"/>
                </a:lnTo>
                <a:lnTo>
                  <a:pt x="1612363" y="33066"/>
                </a:lnTo>
                <a:lnTo>
                  <a:pt x="1666985" y="40294"/>
                </a:lnTo>
                <a:lnTo>
                  <a:pt x="1718357" y="48117"/>
                </a:lnTo>
                <a:lnTo>
                  <a:pt x="1766283" y="56502"/>
                </a:lnTo>
                <a:lnTo>
                  <a:pt x="1810570" y="65419"/>
                </a:lnTo>
                <a:lnTo>
                  <a:pt x="1851021" y="74834"/>
                </a:lnTo>
                <a:lnTo>
                  <a:pt x="1919639" y="95038"/>
                </a:lnTo>
                <a:lnTo>
                  <a:pt x="1970581" y="116859"/>
                </a:lnTo>
                <a:lnTo>
                  <a:pt x="2002288" y="140043"/>
                </a:lnTo>
                <a:lnTo>
                  <a:pt x="2013203" y="164337"/>
                </a:lnTo>
                <a:lnTo>
                  <a:pt x="2013203" y="821690"/>
                </a:lnTo>
                <a:lnTo>
                  <a:pt x="1988936" y="857731"/>
                </a:lnTo>
                <a:lnTo>
                  <a:pt x="1947417" y="880265"/>
                </a:lnTo>
                <a:lnTo>
                  <a:pt x="1887442" y="901309"/>
                </a:lnTo>
                <a:lnTo>
                  <a:pt x="1810570" y="920608"/>
                </a:lnTo>
                <a:lnTo>
                  <a:pt x="1766283" y="929525"/>
                </a:lnTo>
                <a:lnTo>
                  <a:pt x="1718357" y="937910"/>
                </a:lnTo>
                <a:lnTo>
                  <a:pt x="1666985" y="945733"/>
                </a:lnTo>
                <a:lnTo>
                  <a:pt x="1612363" y="952961"/>
                </a:lnTo>
                <a:lnTo>
                  <a:pt x="1554684" y="959563"/>
                </a:lnTo>
                <a:lnTo>
                  <a:pt x="1494144" y="965506"/>
                </a:lnTo>
                <a:lnTo>
                  <a:pt x="1430937" y="970761"/>
                </a:lnTo>
                <a:lnTo>
                  <a:pt x="1365258" y="975293"/>
                </a:lnTo>
                <a:lnTo>
                  <a:pt x="1297302" y="979073"/>
                </a:lnTo>
                <a:lnTo>
                  <a:pt x="1227264" y="982068"/>
                </a:lnTo>
                <a:lnTo>
                  <a:pt x="1155338" y="984247"/>
                </a:lnTo>
                <a:lnTo>
                  <a:pt x="1081719" y="985577"/>
                </a:lnTo>
                <a:lnTo>
                  <a:pt x="1006601" y="986028"/>
                </a:lnTo>
                <a:lnTo>
                  <a:pt x="931484" y="985577"/>
                </a:lnTo>
                <a:lnTo>
                  <a:pt x="857865" y="984247"/>
                </a:lnTo>
                <a:lnTo>
                  <a:pt x="785939" y="982068"/>
                </a:lnTo>
                <a:lnTo>
                  <a:pt x="715901" y="979073"/>
                </a:lnTo>
                <a:lnTo>
                  <a:pt x="647945" y="975293"/>
                </a:lnTo>
                <a:lnTo>
                  <a:pt x="582266" y="970761"/>
                </a:lnTo>
                <a:lnTo>
                  <a:pt x="519059" y="965506"/>
                </a:lnTo>
                <a:lnTo>
                  <a:pt x="458519" y="959563"/>
                </a:lnTo>
                <a:lnTo>
                  <a:pt x="400840" y="952961"/>
                </a:lnTo>
                <a:lnTo>
                  <a:pt x="346218" y="945733"/>
                </a:lnTo>
                <a:lnTo>
                  <a:pt x="294846" y="937910"/>
                </a:lnTo>
                <a:lnTo>
                  <a:pt x="246920" y="929525"/>
                </a:lnTo>
                <a:lnTo>
                  <a:pt x="202633" y="920608"/>
                </a:lnTo>
                <a:lnTo>
                  <a:pt x="162182" y="911193"/>
                </a:lnTo>
                <a:lnTo>
                  <a:pt x="93564" y="890989"/>
                </a:lnTo>
                <a:lnTo>
                  <a:pt x="42622" y="869168"/>
                </a:lnTo>
                <a:lnTo>
                  <a:pt x="10915" y="845984"/>
                </a:lnTo>
                <a:lnTo>
                  <a:pt x="0" y="821690"/>
                </a:lnTo>
                <a:lnTo>
                  <a:pt x="0" y="164337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17767" y="2511170"/>
            <a:ext cx="2326005" cy="1379220"/>
          </a:xfrm>
          <a:prstGeom prst="rect">
            <a:avLst/>
          </a:prstGeom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6250">
              <a:lnSpc>
                <a:spcPct val="100000"/>
              </a:lnSpc>
              <a:spcBef>
                <a:spcPts val="134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10GB | 3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273</a:t>
            </a:fld>
            <a:endParaRPr dirty="0"/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6179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 Light"/>
                <a:cs typeface="Calibri Light"/>
              </a:rPr>
              <a:t>Notes</a:t>
            </a:r>
            <a:r>
              <a:rPr sz="4400" b="0" spc="-70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: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7627"/>
            <a:ext cx="10292080" cy="43287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Driver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25" dirty="0">
                <a:latin typeface="Calibri"/>
                <a:cs typeface="Calibri"/>
              </a:rPr>
              <a:t>executors </a:t>
            </a:r>
            <a:r>
              <a:rPr sz="2800" spc="-10" dirty="0">
                <a:latin typeface="Calibri"/>
                <a:cs typeface="Calibri"/>
              </a:rPr>
              <a:t>are </a:t>
            </a:r>
            <a:r>
              <a:rPr sz="2800" spc="-20" dirty="0">
                <a:latin typeface="Calibri"/>
                <a:cs typeface="Calibri"/>
              </a:rPr>
              <a:t>exclusive to </a:t>
            </a:r>
            <a:r>
              <a:rPr sz="2800" spc="-5" dirty="0">
                <a:latin typeface="Calibri"/>
                <a:cs typeface="Calibri"/>
              </a:rPr>
              <a:t>spark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application</a:t>
            </a:r>
            <a:endParaRPr sz="2800">
              <a:latin typeface="Calibri"/>
              <a:cs typeface="Calibri"/>
            </a:endParaRPr>
          </a:p>
          <a:p>
            <a:pPr marL="241300" marR="624205" indent="-228600">
              <a:lnSpc>
                <a:spcPts val="269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Multiple </a:t>
            </a:r>
            <a:r>
              <a:rPr sz="2800" spc="-25" dirty="0">
                <a:latin typeface="Calibri"/>
                <a:cs typeface="Calibri"/>
              </a:rPr>
              <a:t>executors </a:t>
            </a:r>
            <a:r>
              <a:rPr sz="2800" spc="-5" dirty="0">
                <a:latin typeface="Calibri"/>
                <a:cs typeface="Calibri"/>
              </a:rPr>
              <a:t>of same </a:t>
            </a:r>
            <a:r>
              <a:rPr sz="2800" spc="-10" dirty="0">
                <a:latin typeface="Calibri"/>
                <a:cs typeface="Calibri"/>
              </a:rPr>
              <a:t>application can </a:t>
            </a:r>
            <a:r>
              <a:rPr sz="2800" dirty="0">
                <a:latin typeface="Calibri"/>
                <a:cs typeface="Calibri"/>
              </a:rPr>
              <a:t>run inside </a:t>
            </a:r>
            <a:r>
              <a:rPr sz="2800" spc="-5" dirty="0">
                <a:latin typeface="Calibri"/>
                <a:cs typeface="Calibri"/>
              </a:rPr>
              <a:t>one </a:t>
            </a:r>
            <a:r>
              <a:rPr sz="2800" spc="-25" dirty="0">
                <a:latin typeface="Calibri"/>
                <a:cs typeface="Calibri"/>
              </a:rPr>
              <a:t>worker  </a:t>
            </a:r>
            <a:r>
              <a:rPr sz="2800" dirty="0">
                <a:latin typeface="Calibri"/>
                <a:cs typeface="Calibri"/>
              </a:rPr>
              <a:t>machine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Multiple </a:t>
            </a:r>
            <a:r>
              <a:rPr sz="2800" spc="-25" dirty="0">
                <a:latin typeface="Calibri"/>
                <a:cs typeface="Calibri"/>
              </a:rPr>
              <a:t>executors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different </a:t>
            </a:r>
            <a:r>
              <a:rPr sz="2800" spc="-5" dirty="0">
                <a:latin typeface="Calibri"/>
                <a:cs typeface="Calibri"/>
              </a:rPr>
              <a:t>applications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dirty="0">
                <a:latin typeface="Calibri"/>
                <a:cs typeface="Calibri"/>
              </a:rPr>
              <a:t>run inside </a:t>
            </a:r>
            <a:r>
              <a:rPr sz="2800" spc="-5" dirty="0">
                <a:latin typeface="Calibri"/>
                <a:cs typeface="Calibri"/>
              </a:rPr>
              <a:t>one </a:t>
            </a:r>
            <a:r>
              <a:rPr sz="2800" spc="-20" dirty="0">
                <a:latin typeface="Calibri"/>
                <a:cs typeface="Calibri"/>
              </a:rPr>
              <a:t>worker  </a:t>
            </a:r>
            <a:r>
              <a:rPr sz="2800" dirty="0">
                <a:latin typeface="Calibri"/>
                <a:cs typeface="Calibri"/>
              </a:rPr>
              <a:t>machine</a:t>
            </a:r>
            <a:endParaRPr sz="2800">
              <a:latin typeface="Calibri"/>
              <a:cs typeface="Calibri"/>
            </a:endParaRPr>
          </a:p>
          <a:p>
            <a:pPr marL="241300" marR="809625" indent="-228600">
              <a:lnSpc>
                <a:spcPts val="269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executor </a:t>
            </a:r>
            <a:r>
              <a:rPr sz="2800" spc="-5" dirty="0">
                <a:latin typeface="Calibri"/>
                <a:cs typeface="Calibri"/>
              </a:rPr>
              <a:t>handles </a:t>
            </a:r>
            <a:r>
              <a:rPr sz="2800" dirty="0">
                <a:latin typeface="Calibri"/>
                <a:cs typeface="Calibri"/>
              </a:rPr>
              <a:t>multiple </a:t>
            </a:r>
            <a:r>
              <a:rPr sz="2800" spc="-15" dirty="0">
                <a:latin typeface="Calibri"/>
                <a:cs typeface="Calibri"/>
              </a:rPr>
              <a:t>parallel tasks </a:t>
            </a:r>
            <a:r>
              <a:rPr sz="2800" spc="-5" dirty="0">
                <a:latin typeface="Calibri"/>
                <a:cs typeface="Calibri"/>
              </a:rPr>
              <a:t>of same </a:t>
            </a:r>
            <a:r>
              <a:rPr sz="2800" spc="-20" dirty="0">
                <a:latin typeface="Calibri"/>
                <a:cs typeface="Calibri"/>
              </a:rPr>
              <a:t>stage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same  application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Calibri"/>
                <a:cs typeface="Calibri"/>
              </a:rPr>
              <a:t>At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10" dirty="0">
                <a:latin typeface="Calibri"/>
                <a:cs typeface="Calibri"/>
              </a:rPr>
              <a:t>given </a:t>
            </a:r>
            <a:r>
              <a:rPr sz="2800" dirty="0">
                <a:latin typeface="Calibri"/>
                <a:cs typeface="Calibri"/>
              </a:rPr>
              <a:t>time , </a:t>
            </a:r>
            <a:r>
              <a:rPr sz="2800" spc="-15" dirty="0">
                <a:latin typeface="Calibri"/>
                <a:cs typeface="Calibri"/>
              </a:rPr>
              <a:t>tasks </a:t>
            </a:r>
            <a:r>
              <a:rPr sz="2800" spc="-5" dirty="0">
                <a:latin typeface="Calibri"/>
                <a:cs typeface="Calibri"/>
              </a:rPr>
              <a:t>of only one </a:t>
            </a:r>
            <a:r>
              <a:rPr sz="2800" spc="-20" dirty="0">
                <a:latin typeface="Calibri"/>
                <a:cs typeface="Calibri"/>
              </a:rPr>
              <a:t>stage </a:t>
            </a:r>
            <a:r>
              <a:rPr sz="2800" dirty="0">
                <a:latin typeface="Calibri"/>
                <a:cs typeface="Calibri"/>
              </a:rPr>
              <a:t>will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executed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latin typeface="Calibri"/>
                <a:cs typeface="Calibri"/>
              </a:rPr>
              <a:t>Tasks </a:t>
            </a:r>
            <a:r>
              <a:rPr sz="2800" spc="-5" dirty="0">
                <a:latin typeface="Calibri"/>
                <a:cs typeface="Calibri"/>
              </a:rPr>
              <a:t>of same </a:t>
            </a:r>
            <a:r>
              <a:rPr sz="2800" spc="-20" dirty="0">
                <a:latin typeface="Calibri"/>
                <a:cs typeface="Calibri"/>
              </a:rPr>
              <a:t>stage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dirty="0">
                <a:latin typeface="Calibri"/>
                <a:cs typeface="Calibri"/>
              </a:rPr>
              <a:t>run in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parallel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Stages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20" dirty="0">
                <a:latin typeface="Calibri"/>
                <a:cs typeface="Calibri"/>
              </a:rPr>
              <a:t>executed</a:t>
            </a:r>
            <a:r>
              <a:rPr sz="2800" spc="-5" dirty="0">
                <a:latin typeface="Calibri"/>
                <a:cs typeface="Calibri"/>
              </a:rPr>
              <a:t> sequentially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263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 Light"/>
                <a:cs typeface="Calibri Light"/>
              </a:rPr>
              <a:t>Deploy</a:t>
            </a:r>
            <a:r>
              <a:rPr sz="4400" b="0" spc="-55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Modes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1264285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Client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Cluster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5767" y="2029586"/>
            <a:ext cx="2189480" cy="1812925"/>
          </a:xfrm>
          <a:custGeom>
            <a:avLst/>
            <a:gdLst/>
            <a:ahLst/>
            <a:cxnLst/>
            <a:rect l="l" t="t" r="r" b="b"/>
            <a:pathLst>
              <a:path w="2189479" h="1812925">
                <a:moveTo>
                  <a:pt x="2189226" y="0"/>
                </a:moveTo>
                <a:lnTo>
                  <a:pt x="0" y="0"/>
                </a:lnTo>
                <a:lnTo>
                  <a:pt x="0" y="1812798"/>
                </a:lnTo>
                <a:lnTo>
                  <a:pt x="2189226" y="1812798"/>
                </a:lnTo>
                <a:lnTo>
                  <a:pt x="2189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45767" y="2029586"/>
            <a:ext cx="2189480" cy="1812925"/>
          </a:xfrm>
          <a:custGeom>
            <a:avLst/>
            <a:gdLst/>
            <a:ahLst/>
            <a:cxnLst/>
            <a:rect l="l" t="t" r="r" b="b"/>
            <a:pathLst>
              <a:path w="2189479" h="1812925">
                <a:moveTo>
                  <a:pt x="0" y="1812798"/>
                </a:moveTo>
                <a:lnTo>
                  <a:pt x="2189226" y="1812798"/>
                </a:lnTo>
                <a:lnTo>
                  <a:pt x="2189226" y="0"/>
                </a:lnTo>
                <a:lnTo>
                  <a:pt x="0" y="0"/>
                </a:lnTo>
                <a:lnTo>
                  <a:pt x="0" y="1812798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42581" y="416813"/>
            <a:ext cx="2582418" cy="1612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42581" y="416813"/>
            <a:ext cx="2582545" cy="1612900"/>
          </a:xfrm>
          <a:custGeom>
            <a:avLst/>
            <a:gdLst/>
            <a:ahLst/>
            <a:cxnLst/>
            <a:rect l="l" t="t" r="r" b="b"/>
            <a:pathLst>
              <a:path w="2582545" h="1612900">
                <a:moveTo>
                  <a:pt x="0" y="1612391"/>
                </a:moveTo>
                <a:lnTo>
                  <a:pt x="2582418" y="1612391"/>
                </a:lnTo>
                <a:lnTo>
                  <a:pt x="2582418" y="0"/>
                </a:lnTo>
                <a:lnTo>
                  <a:pt x="0" y="0"/>
                </a:lnTo>
                <a:lnTo>
                  <a:pt x="0" y="1612391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42581" y="2205989"/>
            <a:ext cx="2582418" cy="1612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42581" y="2205989"/>
            <a:ext cx="2582545" cy="1612900"/>
          </a:xfrm>
          <a:custGeom>
            <a:avLst/>
            <a:gdLst/>
            <a:ahLst/>
            <a:cxnLst/>
            <a:rect l="l" t="t" r="r" b="b"/>
            <a:pathLst>
              <a:path w="2582545" h="1612900">
                <a:moveTo>
                  <a:pt x="0" y="1612392"/>
                </a:moveTo>
                <a:lnTo>
                  <a:pt x="2582418" y="1612392"/>
                </a:lnTo>
                <a:lnTo>
                  <a:pt x="2582418" y="0"/>
                </a:lnTo>
                <a:lnTo>
                  <a:pt x="0" y="0"/>
                </a:lnTo>
                <a:lnTo>
                  <a:pt x="0" y="1612392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42581" y="4074414"/>
            <a:ext cx="2582418" cy="1612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42581" y="4074414"/>
            <a:ext cx="2582545" cy="1612900"/>
          </a:xfrm>
          <a:custGeom>
            <a:avLst/>
            <a:gdLst/>
            <a:ahLst/>
            <a:cxnLst/>
            <a:rect l="l" t="t" r="r" b="b"/>
            <a:pathLst>
              <a:path w="2582545" h="1612900">
                <a:moveTo>
                  <a:pt x="0" y="1612392"/>
                </a:moveTo>
                <a:lnTo>
                  <a:pt x="2582418" y="1612392"/>
                </a:lnTo>
                <a:lnTo>
                  <a:pt x="2582418" y="0"/>
                </a:lnTo>
                <a:lnTo>
                  <a:pt x="0" y="0"/>
                </a:lnTo>
                <a:lnTo>
                  <a:pt x="0" y="1612392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58389" y="2675382"/>
            <a:ext cx="1363217" cy="521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58389" y="2675382"/>
            <a:ext cx="1363345" cy="521334"/>
          </a:xfrm>
          <a:custGeom>
            <a:avLst/>
            <a:gdLst/>
            <a:ahLst/>
            <a:cxnLst/>
            <a:rect l="l" t="t" r="r" b="b"/>
            <a:pathLst>
              <a:path w="1363345" h="521335">
                <a:moveTo>
                  <a:pt x="0" y="521208"/>
                </a:moveTo>
                <a:lnTo>
                  <a:pt x="1363217" y="521208"/>
                </a:lnTo>
                <a:lnTo>
                  <a:pt x="1363217" y="0"/>
                </a:lnTo>
                <a:lnTo>
                  <a:pt x="0" y="0"/>
                </a:lnTo>
                <a:lnTo>
                  <a:pt x="0" y="521208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45767" y="2029586"/>
            <a:ext cx="2189480" cy="18129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Driver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6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276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7367396" y="625983"/>
            <a:ext cx="1725295" cy="425450"/>
          </a:xfrm>
          <a:prstGeom prst="rect">
            <a:avLst/>
          </a:prstGeom>
          <a:solidFill>
            <a:srgbClr val="FAE4D5"/>
          </a:solidFill>
          <a:ln w="12953">
            <a:solidFill>
              <a:srgbClr val="41709C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475"/>
              </a:spcBef>
            </a:pPr>
            <a:r>
              <a:rPr sz="1800" spc="-15" dirty="0">
                <a:latin typeface="Calibri"/>
                <a:cs typeface="Calibri"/>
              </a:rPr>
              <a:t>Executor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67396" y="1327785"/>
            <a:ext cx="1725295" cy="425450"/>
          </a:xfrm>
          <a:prstGeom prst="rect">
            <a:avLst/>
          </a:prstGeom>
          <a:solidFill>
            <a:srgbClr val="FAE4D5"/>
          </a:solidFill>
          <a:ln w="12953">
            <a:solidFill>
              <a:srgbClr val="41709C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475"/>
              </a:spcBef>
            </a:pPr>
            <a:r>
              <a:rPr sz="1800" spc="-15" dirty="0">
                <a:latin typeface="Calibri"/>
                <a:cs typeface="Calibri"/>
              </a:rPr>
              <a:t>Executor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67396" y="2675763"/>
            <a:ext cx="1725295" cy="424815"/>
          </a:xfrm>
          <a:prstGeom prst="rect">
            <a:avLst/>
          </a:prstGeom>
          <a:solidFill>
            <a:srgbClr val="FAE4D5"/>
          </a:solidFill>
          <a:ln w="12953">
            <a:solidFill>
              <a:srgbClr val="41709C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475"/>
              </a:spcBef>
            </a:pPr>
            <a:r>
              <a:rPr sz="1800" spc="-15" dirty="0">
                <a:latin typeface="Calibri"/>
                <a:cs typeface="Calibri"/>
              </a:rPr>
              <a:t>Executor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67396" y="4720971"/>
            <a:ext cx="1725295" cy="425450"/>
          </a:xfrm>
          <a:prstGeom prst="rect">
            <a:avLst/>
          </a:prstGeom>
          <a:solidFill>
            <a:srgbClr val="FAE4D5"/>
          </a:solidFill>
          <a:ln w="12953">
            <a:solidFill>
              <a:srgbClr val="41709C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480"/>
              </a:spcBef>
            </a:pPr>
            <a:r>
              <a:rPr sz="1800" spc="-15" dirty="0">
                <a:latin typeface="Calibri"/>
                <a:cs typeface="Calibri"/>
              </a:rPr>
              <a:t>Executor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7590" y="2229992"/>
            <a:ext cx="2383155" cy="131635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Cluster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0" y="380"/>
            <a:ext cx="5558790" cy="890269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4400" spc="-15" dirty="0">
                <a:solidFill>
                  <a:srgbClr val="FFFFFF"/>
                </a:solidFill>
              </a:rPr>
              <a:t>Client</a:t>
            </a:r>
            <a:r>
              <a:rPr sz="4400" spc="5" dirty="0">
                <a:solidFill>
                  <a:srgbClr val="FFFFFF"/>
                </a:solidFill>
              </a:rPr>
              <a:t> </a:t>
            </a:r>
            <a:r>
              <a:rPr sz="4400" spc="-5" dirty="0">
                <a:solidFill>
                  <a:srgbClr val="FFFFFF"/>
                </a:solidFill>
              </a:rPr>
              <a:t>Mode</a:t>
            </a:r>
            <a:endParaRPr sz="4400"/>
          </a:p>
        </p:txBody>
      </p:sp>
      <p:sp>
        <p:nvSpPr>
          <p:cNvPr id="19" name="object 19"/>
          <p:cNvSpPr txBox="1"/>
          <p:nvPr/>
        </p:nvSpPr>
        <p:spPr>
          <a:xfrm>
            <a:off x="513969" y="4476369"/>
            <a:ext cx="3369310" cy="182054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L="90170" marR="8197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Phase :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Development,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Test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:</a:t>
            </a:r>
            <a:endParaRPr sz="1800">
              <a:latin typeface="Calibri"/>
              <a:cs typeface="Calibri"/>
            </a:endParaRPr>
          </a:p>
          <a:p>
            <a:pPr marL="1005205" marR="135826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shell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Notebook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5767" y="2029586"/>
            <a:ext cx="2189480" cy="1812925"/>
          </a:xfrm>
          <a:custGeom>
            <a:avLst/>
            <a:gdLst/>
            <a:ahLst/>
            <a:cxnLst/>
            <a:rect l="l" t="t" r="r" b="b"/>
            <a:pathLst>
              <a:path w="2189479" h="1812925">
                <a:moveTo>
                  <a:pt x="2189226" y="0"/>
                </a:moveTo>
                <a:lnTo>
                  <a:pt x="0" y="0"/>
                </a:lnTo>
                <a:lnTo>
                  <a:pt x="0" y="1812798"/>
                </a:lnTo>
                <a:lnTo>
                  <a:pt x="2189226" y="1812798"/>
                </a:lnTo>
                <a:lnTo>
                  <a:pt x="2189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45767" y="2029586"/>
            <a:ext cx="2189480" cy="1812925"/>
          </a:xfrm>
          <a:custGeom>
            <a:avLst/>
            <a:gdLst/>
            <a:ahLst/>
            <a:cxnLst/>
            <a:rect l="l" t="t" r="r" b="b"/>
            <a:pathLst>
              <a:path w="2189479" h="1812925">
                <a:moveTo>
                  <a:pt x="0" y="1812798"/>
                </a:moveTo>
                <a:lnTo>
                  <a:pt x="2189226" y="1812798"/>
                </a:lnTo>
                <a:lnTo>
                  <a:pt x="2189226" y="0"/>
                </a:lnTo>
                <a:lnTo>
                  <a:pt x="0" y="0"/>
                </a:lnTo>
                <a:lnTo>
                  <a:pt x="0" y="1812798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45767" y="2029586"/>
            <a:ext cx="2189480" cy="18129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42581" y="416813"/>
            <a:ext cx="2582418" cy="1612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42581" y="416813"/>
            <a:ext cx="2582545" cy="1612900"/>
          </a:xfrm>
          <a:custGeom>
            <a:avLst/>
            <a:gdLst/>
            <a:ahLst/>
            <a:cxnLst/>
            <a:rect l="l" t="t" r="r" b="b"/>
            <a:pathLst>
              <a:path w="2582545" h="1612900">
                <a:moveTo>
                  <a:pt x="0" y="1612391"/>
                </a:moveTo>
                <a:lnTo>
                  <a:pt x="2582418" y="1612391"/>
                </a:lnTo>
                <a:lnTo>
                  <a:pt x="2582418" y="0"/>
                </a:lnTo>
                <a:lnTo>
                  <a:pt x="0" y="0"/>
                </a:lnTo>
                <a:lnTo>
                  <a:pt x="0" y="1612391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42581" y="2205989"/>
            <a:ext cx="2582418" cy="1612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42581" y="2205989"/>
            <a:ext cx="2582545" cy="1612900"/>
          </a:xfrm>
          <a:custGeom>
            <a:avLst/>
            <a:gdLst/>
            <a:ahLst/>
            <a:cxnLst/>
            <a:rect l="l" t="t" r="r" b="b"/>
            <a:pathLst>
              <a:path w="2582545" h="1612900">
                <a:moveTo>
                  <a:pt x="0" y="1612392"/>
                </a:moveTo>
                <a:lnTo>
                  <a:pt x="2582418" y="1612392"/>
                </a:lnTo>
                <a:lnTo>
                  <a:pt x="2582418" y="0"/>
                </a:lnTo>
                <a:lnTo>
                  <a:pt x="0" y="0"/>
                </a:lnTo>
                <a:lnTo>
                  <a:pt x="0" y="1612392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42581" y="4074414"/>
            <a:ext cx="2582418" cy="1612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67016" y="4451603"/>
            <a:ext cx="1725168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67016" y="4451603"/>
            <a:ext cx="1725295" cy="425450"/>
          </a:xfrm>
          <a:custGeom>
            <a:avLst/>
            <a:gdLst/>
            <a:ahLst/>
            <a:cxnLst/>
            <a:rect l="l" t="t" r="r" b="b"/>
            <a:pathLst>
              <a:path w="1725295" h="425450">
                <a:moveTo>
                  <a:pt x="0" y="425196"/>
                </a:moveTo>
                <a:lnTo>
                  <a:pt x="1725168" y="425196"/>
                </a:lnTo>
                <a:lnTo>
                  <a:pt x="1725168" y="0"/>
                </a:lnTo>
                <a:lnTo>
                  <a:pt x="0" y="0"/>
                </a:lnTo>
                <a:lnTo>
                  <a:pt x="0" y="425196"/>
                </a:lnTo>
                <a:close/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42581" y="4074414"/>
            <a:ext cx="2582545" cy="161290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385"/>
              </a:spcBef>
            </a:pPr>
            <a:r>
              <a:rPr sz="1800" spc="-5" dirty="0">
                <a:latin typeface="Calibri"/>
                <a:cs typeface="Calibri"/>
              </a:rPr>
              <a:t>Driver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6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277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7367396" y="625983"/>
            <a:ext cx="1725295" cy="425450"/>
          </a:xfrm>
          <a:prstGeom prst="rect">
            <a:avLst/>
          </a:prstGeom>
          <a:solidFill>
            <a:srgbClr val="FAE4D5"/>
          </a:solidFill>
          <a:ln w="12953">
            <a:solidFill>
              <a:srgbClr val="41709C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475"/>
              </a:spcBef>
            </a:pPr>
            <a:r>
              <a:rPr sz="1800" spc="-15" dirty="0">
                <a:latin typeface="Calibri"/>
                <a:cs typeface="Calibri"/>
              </a:rPr>
              <a:t>Executor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67396" y="1327785"/>
            <a:ext cx="1725295" cy="425450"/>
          </a:xfrm>
          <a:prstGeom prst="rect">
            <a:avLst/>
          </a:prstGeom>
          <a:solidFill>
            <a:srgbClr val="FAE4D5"/>
          </a:solidFill>
          <a:ln w="12953">
            <a:solidFill>
              <a:srgbClr val="41709C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475"/>
              </a:spcBef>
            </a:pPr>
            <a:r>
              <a:rPr sz="1800" spc="-15" dirty="0">
                <a:latin typeface="Calibri"/>
                <a:cs typeface="Calibri"/>
              </a:rPr>
              <a:t>Executor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67396" y="2675763"/>
            <a:ext cx="1725295" cy="424815"/>
          </a:xfrm>
          <a:prstGeom prst="rect">
            <a:avLst/>
          </a:prstGeom>
          <a:solidFill>
            <a:srgbClr val="FAE4D5"/>
          </a:solidFill>
          <a:ln w="12953">
            <a:solidFill>
              <a:srgbClr val="41709C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475"/>
              </a:spcBef>
            </a:pPr>
            <a:r>
              <a:rPr sz="1800" spc="-15" dirty="0">
                <a:latin typeface="Calibri"/>
                <a:cs typeface="Calibri"/>
              </a:rPr>
              <a:t>Executor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67396" y="5081396"/>
            <a:ext cx="1725295" cy="425450"/>
          </a:xfrm>
          <a:prstGeom prst="rect">
            <a:avLst/>
          </a:prstGeom>
          <a:solidFill>
            <a:srgbClr val="FAE4D5"/>
          </a:solidFill>
          <a:ln w="12953">
            <a:solidFill>
              <a:srgbClr val="41709C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480"/>
              </a:spcBef>
            </a:pPr>
            <a:r>
              <a:rPr sz="1800" spc="-15" dirty="0">
                <a:latin typeface="Calibri"/>
                <a:cs typeface="Calibri"/>
              </a:rPr>
              <a:t>Executor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7590" y="2229992"/>
            <a:ext cx="2383155" cy="131635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Cluster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0" y="380"/>
            <a:ext cx="5558790" cy="890269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4400" spc="-20" dirty="0">
                <a:solidFill>
                  <a:srgbClr val="FFFFFF"/>
                </a:solidFill>
              </a:rPr>
              <a:t>Cluster</a:t>
            </a:r>
            <a:r>
              <a:rPr sz="4400" spc="10" dirty="0">
                <a:solidFill>
                  <a:srgbClr val="FFFFFF"/>
                </a:solidFill>
              </a:rPr>
              <a:t> </a:t>
            </a:r>
            <a:r>
              <a:rPr sz="4400" spc="-5" dirty="0">
                <a:solidFill>
                  <a:srgbClr val="FFFFFF"/>
                </a:solidFill>
              </a:rPr>
              <a:t>Mode</a:t>
            </a:r>
            <a:endParaRPr sz="4400"/>
          </a:p>
        </p:txBody>
      </p:sp>
      <p:sp>
        <p:nvSpPr>
          <p:cNvPr id="19" name="object 19"/>
          <p:cNvSpPr txBox="1"/>
          <p:nvPr/>
        </p:nvSpPr>
        <p:spPr>
          <a:xfrm>
            <a:off x="80390" y="3966590"/>
            <a:ext cx="3369310" cy="182118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005205">
              <a:lnSpc>
                <a:spcPct val="100000"/>
              </a:lnSpc>
              <a:spcBef>
                <a:spcPts val="57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90805" marR="152971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Phase :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Production  Using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:</a:t>
            </a:r>
            <a:endParaRPr sz="1800">
              <a:latin typeface="Calibri"/>
              <a:cs typeface="Calibri"/>
            </a:endParaRPr>
          </a:p>
          <a:p>
            <a:pPr marL="1005205" marR="112458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ark-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sub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mit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Deployment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21583" y="3966590"/>
            <a:ext cx="2988310" cy="182118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224915">
              <a:lnSpc>
                <a:spcPct val="100000"/>
              </a:lnSpc>
              <a:spcBef>
                <a:spcPts val="57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Why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:</a:t>
            </a:r>
            <a:endParaRPr sz="1800">
              <a:latin typeface="Calibri"/>
              <a:cs typeface="Calibri"/>
            </a:endParaRPr>
          </a:p>
          <a:p>
            <a:pPr marL="493395" marR="142875" indent="-493395">
              <a:lnSpc>
                <a:spcPct val="100000"/>
              </a:lnSpc>
              <a:buAutoNum type="arabicPeriod"/>
              <a:tabLst>
                <a:tab pos="493395" algn="l"/>
                <a:tab pos="49403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Communication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between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Driver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executors</a:t>
            </a:r>
            <a:endParaRPr sz="1800">
              <a:latin typeface="Calibri"/>
              <a:cs typeface="Calibri"/>
            </a:endParaRPr>
          </a:p>
          <a:p>
            <a:pPr marL="101473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becomes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easy</a:t>
            </a:r>
            <a:endParaRPr sz="1800">
              <a:latin typeface="Calibri"/>
              <a:cs typeface="Calibri"/>
            </a:endParaRPr>
          </a:p>
          <a:p>
            <a:pPr marL="670560" marR="175895" indent="-490220">
              <a:lnSpc>
                <a:spcPct val="100000"/>
              </a:lnSpc>
              <a:buAutoNum type="arabicPeriod" startAt="2"/>
              <a:tabLst>
                <a:tab pos="523875" algn="l"/>
                <a:tab pos="52451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Fault tolerance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 If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driver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fails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CM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handle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6689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Spark </a:t>
            </a:r>
            <a:r>
              <a:rPr sz="4400" b="0" spc="-20" dirty="0">
                <a:latin typeface="Calibri Light"/>
                <a:cs typeface="Calibri Light"/>
              </a:rPr>
              <a:t>Installation </a:t>
            </a:r>
            <a:r>
              <a:rPr sz="4400" b="0" spc="-5" dirty="0">
                <a:latin typeface="Calibri Light"/>
                <a:cs typeface="Calibri Light"/>
              </a:rPr>
              <a:t>on</a:t>
            </a:r>
            <a:r>
              <a:rPr sz="4400" b="0" spc="5" dirty="0">
                <a:latin typeface="Calibri Light"/>
                <a:cs typeface="Calibri Light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windows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5235575" cy="20701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Java </a:t>
            </a:r>
            <a:r>
              <a:rPr sz="2800" spc="-10" dirty="0">
                <a:latin typeface="Calibri"/>
                <a:cs typeface="Calibri"/>
              </a:rPr>
              <a:t>Installation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5" dirty="0">
                <a:latin typeface="Calibri"/>
                <a:cs typeface="Calibri"/>
              </a:rPr>
              <a:t> jdk1.8.0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Python </a:t>
            </a:r>
            <a:r>
              <a:rPr sz="2800" spc="-10" dirty="0">
                <a:latin typeface="Calibri"/>
                <a:cs typeface="Calibri"/>
              </a:rPr>
              <a:t>Installation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5" dirty="0">
                <a:latin typeface="Calibri"/>
                <a:cs typeface="Calibri"/>
              </a:rPr>
              <a:t>python </a:t>
            </a:r>
            <a:r>
              <a:rPr sz="2800" dirty="0">
                <a:latin typeface="Calibri"/>
                <a:cs typeface="Calibri"/>
              </a:rPr>
              <a:t>3.10.5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Winutils.exe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Hadoop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Spark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5" dirty="0">
                <a:latin typeface="Calibri"/>
                <a:cs typeface="Calibri"/>
              </a:rPr>
              <a:t>spark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3.3.2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2043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Python</a:t>
            </a:r>
            <a:r>
              <a:rPr sz="4400" b="0" spc="-35" dirty="0">
                <a:latin typeface="Calibri Light"/>
                <a:cs typeface="Calibri Light"/>
              </a:rPr>
              <a:t> </a:t>
            </a:r>
            <a:r>
              <a:rPr sz="4400" b="0" spc="-20" dirty="0">
                <a:latin typeface="Calibri Light"/>
                <a:cs typeface="Calibri Light"/>
              </a:rPr>
              <a:t>Installation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377190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Add </a:t>
            </a:r>
            <a:r>
              <a:rPr sz="2800" spc="-5" dirty="0">
                <a:latin typeface="Calibri"/>
                <a:cs typeface="Calibri"/>
              </a:rPr>
              <a:t>python </a:t>
            </a:r>
            <a:r>
              <a:rPr sz="2800" dirty="0">
                <a:latin typeface="Calibri"/>
                <a:cs typeface="Calibri"/>
              </a:rPr>
              <a:t>3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path</a:t>
            </a:r>
            <a:r>
              <a:rPr sz="2800" dirty="0">
                <a:latin typeface="Calibri"/>
                <a:cs typeface="Calibri"/>
              </a:rPr>
              <a:t> [-]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Disable </a:t>
            </a:r>
            <a:r>
              <a:rPr sz="2800" spc="-10" dirty="0">
                <a:latin typeface="Calibri"/>
                <a:cs typeface="Calibri"/>
              </a:rPr>
              <a:t>path length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limit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009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 Light"/>
                <a:cs typeface="Calibri Light"/>
              </a:rPr>
              <a:t>Unstructured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532257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No </a:t>
            </a:r>
            <a:r>
              <a:rPr sz="2800" spc="-10" dirty="0">
                <a:latin typeface="Calibri"/>
                <a:cs typeface="Calibri"/>
              </a:rPr>
              <a:t>structure </a:t>
            </a:r>
            <a:r>
              <a:rPr sz="2800" dirty="0">
                <a:latin typeface="Calibri"/>
                <a:cs typeface="Calibri"/>
              </a:rPr>
              <a:t>+ No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schema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80" dirty="0">
                <a:latin typeface="Calibri"/>
                <a:cs typeface="Calibri"/>
              </a:rPr>
              <a:t>Text </a:t>
            </a:r>
            <a:r>
              <a:rPr sz="2800" spc="-5" dirty="0">
                <a:latin typeface="Calibri"/>
                <a:cs typeface="Calibri"/>
              </a:rPr>
              <a:t>file </a:t>
            </a:r>
            <a:r>
              <a:rPr sz="2800" dirty="0">
                <a:latin typeface="Calibri"/>
                <a:cs typeface="Calibri"/>
              </a:rPr>
              <a:t>, </a:t>
            </a:r>
            <a:r>
              <a:rPr sz="2800" spc="-5" dirty="0">
                <a:latin typeface="Calibri"/>
                <a:cs typeface="Calibri"/>
              </a:rPr>
              <a:t>images </a:t>
            </a:r>
            <a:r>
              <a:rPr sz="2800" dirty="0">
                <a:latin typeface="Calibri"/>
                <a:cs typeface="Calibri"/>
              </a:rPr>
              <a:t>, audio 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video…….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5889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 Light"/>
                <a:cs typeface="Calibri Light"/>
              </a:rPr>
              <a:t>Set </a:t>
            </a:r>
            <a:r>
              <a:rPr sz="4400" b="0" spc="-25" dirty="0">
                <a:latin typeface="Calibri Light"/>
                <a:cs typeface="Calibri Light"/>
              </a:rPr>
              <a:t>Environment</a:t>
            </a:r>
            <a:r>
              <a:rPr sz="4400" b="0" spc="-10" dirty="0">
                <a:latin typeface="Calibri Light"/>
                <a:cs typeface="Calibri Light"/>
              </a:rPr>
              <a:t> </a:t>
            </a:r>
            <a:r>
              <a:rPr sz="4400" b="0" spc="-30" dirty="0">
                <a:latin typeface="Calibri Light"/>
                <a:cs typeface="Calibri Light"/>
              </a:rPr>
              <a:t>Variables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18011" y="6463538"/>
            <a:ext cx="256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280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2905125" cy="37623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HADOOP_HOME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SPARK_HOME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PYSPARK_PYTHON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Export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Path: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Hadoop/bin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Spark/bin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Spark/sbin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5445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Common</a:t>
            </a:r>
            <a:r>
              <a:rPr sz="4400" b="0" spc="-85" dirty="0">
                <a:latin typeface="Calibri Light"/>
                <a:cs typeface="Calibri Light"/>
              </a:rPr>
              <a:t> </a:t>
            </a:r>
            <a:r>
              <a:rPr sz="4400" b="0" spc="-30" dirty="0">
                <a:latin typeface="Calibri Light"/>
                <a:cs typeface="Calibri Light"/>
              </a:rPr>
              <a:t>Errors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8335"/>
            <a:ext cx="8622030" cy="308356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Pyspark </a:t>
            </a:r>
            <a:r>
              <a:rPr sz="2800" dirty="0">
                <a:latin typeface="Calibri"/>
                <a:cs typeface="Calibri"/>
              </a:rPr>
              <a:t>giving </a:t>
            </a:r>
            <a:r>
              <a:rPr sz="2800" spc="-15" dirty="0">
                <a:latin typeface="Calibri"/>
                <a:cs typeface="Calibri"/>
              </a:rPr>
              <a:t>error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python </a:t>
            </a:r>
            <a:r>
              <a:rPr sz="2800" spc="-10" dirty="0">
                <a:latin typeface="Calibri"/>
                <a:cs typeface="Calibri"/>
              </a:rPr>
              <a:t>installation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Check </a:t>
            </a:r>
            <a:r>
              <a:rPr sz="2400" dirty="0">
                <a:latin typeface="Calibri"/>
                <a:cs typeface="Calibri"/>
              </a:rPr>
              <a:t>python </a:t>
            </a:r>
            <a:r>
              <a:rPr sz="2400" spc="-15" dirty="0">
                <a:latin typeface="Calibri"/>
                <a:cs typeface="Calibri"/>
              </a:rPr>
              <a:t>version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command</a:t>
            </a:r>
            <a:r>
              <a:rPr sz="2400" spc="-10" dirty="0">
                <a:latin typeface="Calibri"/>
                <a:cs typeface="Calibri"/>
              </a:rPr>
              <a:t> prompt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Check </a:t>
            </a:r>
            <a:r>
              <a:rPr sz="2400" spc="-15" dirty="0">
                <a:latin typeface="Calibri"/>
                <a:cs typeface="Calibri"/>
              </a:rPr>
              <a:t>PYSPARK_PYTHON</a:t>
            </a:r>
            <a:r>
              <a:rPr sz="2400" spc="-5" dirty="0">
                <a:latin typeface="Calibri"/>
                <a:cs typeface="Calibri"/>
              </a:rPr>
              <a:t> variables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Cannot find </a:t>
            </a:r>
            <a:r>
              <a:rPr sz="2800" spc="-10" dirty="0">
                <a:latin typeface="Calibri"/>
                <a:cs typeface="Calibri"/>
              </a:rPr>
              <a:t>path </a:t>
            </a:r>
            <a:r>
              <a:rPr sz="2800" spc="-5" dirty="0">
                <a:latin typeface="Calibri"/>
                <a:cs typeface="Calibri"/>
              </a:rPr>
              <a:t>specified </a:t>
            </a:r>
            <a:r>
              <a:rPr sz="2800" dirty="0">
                <a:latin typeface="Calibri"/>
                <a:cs typeface="Calibri"/>
              </a:rPr>
              <a:t>| Py4j </a:t>
            </a:r>
            <a:r>
              <a:rPr sz="2800" spc="-15" dirty="0">
                <a:latin typeface="Calibri"/>
                <a:cs typeface="Calibri"/>
              </a:rPr>
              <a:t>error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ModuleNotFound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Check </a:t>
            </a:r>
            <a:r>
              <a:rPr sz="2400" spc="-20" dirty="0">
                <a:latin typeface="Calibri"/>
                <a:cs typeface="Calibri"/>
              </a:rPr>
              <a:t>Java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Installation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Pyspark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10" dirty="0">
                <a:latin typeface="Calibri"/>
                <a:cs typeface="Calibri"/>
              </a:rPr>
              <a:t>command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found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Check </a:t>
            </a:r>
            <a:r>
              <a:rPr sz="2400" spc="-20" dirty="0">
                <a:latin typeface="Calibri"/>
                <a:cs typeface="Calibri"/>
              </a:rPr>
              <a:t>SPARK_HOME,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path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220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0" dirty="0">
                <a:latin typeface="Calibri Light"/>
                <a:cs typeface="Calibri Light"/>
              </a:rPr>
              <a:t>Creating</a:t>
            </a:r>
            <a:r>
              <a:rPr sz="4400" b="0" spc="-60" dirty="0">
                <a:latin typeface="Calibri Light"/>
                <a:cs typeface="Calibri Light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RDDs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620903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Parallelize()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15" dirty="0">
                <a:latin typeface="Calibri"/>
                <a:cs typeface="Calibri"/>
              </a:rPr>
              <a:t>creates </a:t>
            </a:r>
            <a:r>
              <a:rPr sz="2800" dirty="0">
                <a:latin typeface="Calibri"/>
                <a:cs typeface="Calibri"/>
              </a:rPr>
              <a:t>RDDs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textFile()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20" dirty="0">
                <a:latin typeface="Calibri"/>
                <a:cs typeface="Calibri"/>
              </a:rPr>
              <a:t>create </a:t>
            </a:r>
            <a:r>
              <a:rPr sz="2800" dirty="0">
                <a:latin typeface="Calibri"/>
                <a:cs typeface="Calibri"/>
              </a:rPr>
              <a:t>RDDs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25" dirty="0">
                <a:latin typeface="Calibri"/>
                <a:cs typeface="Calibri"/>
              </a:rPr>
              <a:t>text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files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71703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A</a:t>
            </a:r>
            <a:r>
              <a:rPr sz="4400" b="0" spc="-35" dirty="0">
                <a:latin typeface="Calibri Light"/>
                <a:cs typeface="Calibri Light"/>
              </a:rPr>
              <a:t>g</a:t>
            </a:r>
            <a:r>
              <a:rPr sz="4400" b="0" spc="-5" dirty="0">
                <a:latin typeface="Calibri Light"/>
                <a:cs typeface="Calibri Light"/>
              </a:rPr>
              <a:t>enda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4345305" cy="15589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reduceByKey </a:t>
            </a:r>
            <a:r>
              <a:rPr sz="2800" spc="-10" dirty="0">
                <a:latin typeface="Calibri"/>
                <a:cs typeface="Calibri"/>
              </a:rPr>
              <a:t>vs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groupByKey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RDD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Exercises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Distributed Shared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Variables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9095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5" dirty="0">
                <a:latin typeface="Calibri Light"/>
                <a:cs typeface="Calibri Light"/>
              </a:rPr>
              <a:t>reduceByKey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380" y="3295269"/>
            <a:ext cx="2142490" cy="195961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859155" marR="851535" algn="just">
              <a:lnSpc>
                <a:spcPct val="100000"/>
              </a:lnSpc>
              <a:spcBef>
                <a:spcPts val="35"/>
              </a:spcBef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,10 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,20 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,20 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,30 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,20 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,20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04363" y="4026789"/>
            <a:ext cx="1243330" cy="714375"/>
          </a:xfrm>
          <a:custGeom>
            <a:avLst/>
            <a:gdLst/>
            <a:ahLst/>
            <a:cxnLst/>
            <a:rect l="l" t="t" r="r" b="b"/>
            <a:pathLst>
              <a:path w="1243329" h="714375">
                <a:moveTo>
                  <a:pt x="621411" y="0"/>
                </a:moveTo>
                <a:lnTo>
                  <a:pt x="0" y="356997"/>
                </a:lnTo>
                <a:lnTo>
                  <a:pt x="621411" y="713994"/>
                </a:lnTo>
                <a:lnTo>
                  <a:pt x="1242822" y="356997"/>
                </a:lnTo>
                <a:lnTo>
                  <a:pt x="62141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4363" y="4026789"/>
            <a:ext cx="1243330" cy="714375"/>
          </a:xfrm>
          <a:custGeom>
            <a:avLst/>
            <a:gdLst/>
            <a:ahLst/>
            <a:cxnLst/>
            <a:rect l="l" t="t" r="r" b="b"/>
            <a:pathLst>
              <a:path w="1243329" h="714375">
                <a:moveTo>
                  <a:pt x="0" y="356997"/>
                </a:moveTo>
                <a:lnTo>
                  <a:pt x="621411" y="0"/>
                </a:lnTo>
                <a:lnTo>
                  <a:pt x="1242822" y="356997"/>
                </a:lnTo>
                <a:lnTo>
                  <a:pt x="621411" y="713994"/>
                </a:lnTo>
                <a:lnTo>
                  <a:pt x="0" y="356997"/>
                </a:lnTo>
                <a:close/>
              </a:path>
            </a:pathLst>
          </a:custGeom>
          <a:ln w="12953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60928" y="4219702"/>
            <a:ext cx="329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rbk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7184" y="3513963"/>
            <a:ext cx="2759710" cy="174053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{80…}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{70,10,30,20….}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0392" y="5527166"/>
            <a:ext cx="3810000" cy="48133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13740">
              <a:lnSpc>
                <a:spcPct val="100000"/>
              </a:lnSpc>
              <a:spcBef>
                <a:spcPts val="3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Lambda x,y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x+y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68386" y="1988439"/>
            <a:ext cx="3890010" cy="1557655"/>
          </a:xfrm>
          <a:custGeom>
            <a:avLst/>
            <a:gdLst/>
            <a:ahLst/>
            <a:cxnLst/>
            <a:rect l="l" t="t" r="r" b="b"/>
            <a:pathLst>
              <a:path w="3890009" h="1557654">
                <a:moveTo>
                  <a:pt x="3890009" y="0"/>
                </a:moveTo>
                <a:lnTo>
                  <a:pt x="0" y="0"/>
                </a:lnTo>
                <a:lnTo>
                  <a:pt x="0" y="1557527"/>
                </a:lnTo>
                <a:lnTo>
                  <a:pt x="3890009" y="1557527"/>
                </a:lnTo>
                <a:lnTo>
                  <a:pt x="3890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68386" y="1988439"/>
            <a:ext cx="3890010" cy="155765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775"/>
              </a:spcBef>
            </a:pPr>
            <a:r>
              <a:rPr sz="2400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{70,10,30,20,10,20}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284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668386" y="3730371"/>
            <a:ext cx="3810000" cy="48133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13740">
              <a:lnSpc>
                <a:spcPct val="100000"/>
              </a:lnSpc>
              <a:spcBef>
                <a:spcPts val="3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Lambda x,y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x+y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87386" y="4384166"/>
            <a:ext cx="4572000" cy="48133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Lambda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prev,curr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prev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curr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9472" y="53848"/>
            <a:ext cx="26701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30" dirty="0">
                <a:latin typeface="Calibri Light"/>
                <a:cs typeface="Calibri Light"/>
              </a:rPr>
              <a:t>groupByKey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8803" y="1419605"/>
            <a:ext cx="1612392" cy="1907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8803" y="1419605"/>
            <a:ext cx="1612900" cy="1907539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594360" marR="586740" algn="just">
              <a:lnSpc>
                <a:spcPct val="100000"/>
              </a:lnSpc>
              <a:spcBef>
                <a:spcPts val="915"/>
              </a:spcBef>
            </a:pPr>
            <a:r>
              <a:rPr sz="1800" spc="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,10  </a:t>
            </a:r>
            <a:r>
              <a:rPr sz="1800" spc="-3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,20 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,10 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,20  </a:t>
            </a:r>
            <a:r>
              <a:rPr sz="1800" spc="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,30 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,20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3616" y="1419605"/>
            <a:ext cx="1612392" cy="19072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23616" y="1419605"/>
            <a:ext cx="1612900" cy="1907539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594995" marR="586105" algn="just">
              <a:lnSpc>
                <a:spcPct val="100000"/>
              </a:lnSpc>
              <a:spcBef>
                <a:spcPts val="915"/>
              </a:spcBef>
            </a:pPr>
            <a:r>
              <a:rPr sz="1800" spc="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,30  </a:t>
            </a:r>
            <a:r>
              <a:rPr sz="1800" spc="-3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,10 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,20  </a:t>
            </a:r>
            <a:r>
              <a:rPr sz="1800" spc="-3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,20 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,20  </a:t>
            </a:r>
            <a:r>
              <a:rPr sz="1800" spc="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,10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49190" y="1419605"/>
            <a:ext cx="1612391" cy="19072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49190" y="1419605"/>
            <a:ext cx="1612900" cy="1907539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594360" marR="586740" algn="just">
              <a:lnSpc>
                <a:spcPct val="100000"/>
              </a:lnSpc>
              <a:spcBef>
                <a:spcPts val="915"/>
              </a:spcBef>
            </a:pPr>
            <a:r>
              <a:rPr sz="1800" spc="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,20  </a:t>
            </a:r>
            <a:r>
              <a:rPr sz="1800" spc="-3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,10 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,20  </a:t>
            </a:r>
            <a:r>
              <a:rPr sz="1800" spc="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,10  </a:t>
            </a:r>
            <a:r>
              <a:rPr sz="1800" spc="-3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,20 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,10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98803" y="4066794"/>
            <a:ext cx="1612392" cy="19072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98803" y="4066794"/>
            <a:ext cx="1612900" cy="1907539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{10,30,30,10,2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0,10……….}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28188" y="4066794"/>
            <a:ext cx="1611630" cy="19072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28188" y="4066794"/>
            <a:ext cx="1611630" cy="1907539"/>
          </a:xfrm>
          <a:custGeom>
            <a:avLst/>
            <a:gdLst/>
            <a:ahLst/>
            <a:cxnLst/>
            <a:rect l="l" t="t" r="r" b="b"/>
            <a:pathLst>
              <a:path w="1611629" h="1907539">
                <a:moveTo>
                  <a:pt x="0" y="1907285"/>
                </a:moveTo>
                <a:lnTo>
                  <a:pt x="1611630" y="1907285"/>
                </a:lnTo>
                <a:lnTo>
                  <a:pt x="1611630" y="0"/>
                </a:lnTo>
                <a:lnTo>
                  <a:pt x="0" y="0"/>
                </a:lnTo>
                <a:lnTo>
                  <a:pt x="0" y="1907285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31235" y="4582159"/>
            <a:ext cx="16059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{20,10,20,10,2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0………..}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49190" y="4066794"/>
            <a:ext cx="1612391" cy="19072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49190" y="4066794"/>
            <a:ext cx="1612900" cy="1907539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33985" marR="128905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{10,20,20,2</a:t>
            </a:r>
            <a:r>
              <a:rPr sz="1800" spc="-10" dirty="0">
                <a:latin typeface="Calibri"/>
                <a:cs typeface="Calibri"/>
              </a:rPr>
              <a:t>0</a:t>
            </a:r>
            <a:r>
              <a:rPr sz="1800" dirty="0">
                <a:latin typeface="Calibri"/>
                <a:cs typeface="Calibri"/>
              </a:rPr>
              <a:t>,2  </a:t>
            </a:r>
            <a:r>
              <a:rPr sz="1800" spc="-5" dirty="0">
                <a:latin typeface="Calibri"/>
                <a:cs typeface="Calibri"/>
              </a:rPr>
              <a:t>0,20,10………}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66900" y="3326891"/>
            <a:ext cx="76200" cy="739775"/>
          </a:xfrm>
          <a:custGeom>
            <a:avLst/>
            <a:gdLst/>
            <a:ahLst/>
            <a:cxnLst/>
            <a:rect l="l" t="t" r="r" b="b"/>
            <a:pathLst>
              <a:path w="76200" h="739775">
                <a:moveTo>
                  <a:pt x="31750" y="663448"/>
                </a:moveTo>
                <a:lnTo>
                  <a:pt x="0" y="663448"/>
                </a:lnTo>
                <a:lnTo>
                  <a:pt x="38100" y="739648"/>
                </a:lnTo>
                <a:lnTo>
                  <a:pt x="69850" y="676148"/>
                </a:lnTo>
                <a:lnTo>
                  <a:pt x="31750" y="676148"/>
                </a:lnTo>
                <a:lnTo>
                  <a:pt x="31750" y="663448"/>
                </a:lnTo>
                <a:close/>
              </a:path>
              <a:path w="76200" h="739775">
                <a:moveTo>
                  <a:pt x="44450" y="0"/>
                </a:moveTo>
                <a:lnTo>
                  <a:pt x="31750" y="0"/>
                </a:lnTo>
                <a:lnTo>
                  <a:pt x="31750" y="676148"/>
                </a:lnTo>
                <a:lnTo>
                  <a:pt x="44450" y="676148"/>
                </a:lnTo>
                <a:lnTo>
                  <a:pt x="44450" y="0"/>
                </a:lnTo>
                <a:close/>
              </a:path>
              <a:path w="76200" h="739775">
                <a:moveTo>
                  <a:pt x="76200" y="663448"/>
                </a:moveTo>
                <a:lnTo>
                  <a:pt x="44450" y="663448"/>
                </a:lnTo>
                <a:lnTo>
                  <a:pt x="44450" y="676148"/>
                </a:lnTo>
                <a:lnTo>
                  <a:pt x="69850" y="676148"/>
                </a:lnTo>
                <a:lnTo>
                  <a:pt x="76200" y="66344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05000" y="3320922"/>
            <a:ext cx="1927860" cy="754380"/>
          </a:xfrm>
          <a:custGeom>
            <a:avLst/>
            <a:gdLst/>
            <a:ahLst/>
            <a:cxnLst/>
            <a:rect l="l" t="t" r="r" b="b"/>
            <a:pathLst>
              <a:path w="1927860" h="754379">
                <a:moveTo>
                  <a:pt x="57404" y="682751"/>
                </a:moveTo>
                <a:lnTo>
                  <a:pt x="0" y="745616"/>
                </a:lnTo>
                <a:lnTo>
                  <a:pt x="84836" y="753871"/>
                </a:lnTo>
                <a:lnTo>
                  <a:pt x="75185" y="728852"/>
                </a:lnTo>
                <a:lnTo>
                  <a:pt x="61594" y="728852"/>
                </a:lnTo>
                <a:lnTo>
                  <a:pt x="57023" y="716914"/>
                </a:lnTo>
                <a:lnTo>
                  <a:pt x="68831" y="712377"/>
                </a:lnTo>
                <a:lnTo>
                  <a:pt x="57404" y="682751"/>
                </a:lnTo>
                <a:close/>
              </a:path>
              <a:path w="1927860" h="754379">
                <a:moveTo>
                  <a:pt x="68831" y="712377"/>
                </a:moveTo>
                <a:lnTo>
                  <a:pt x="57023" y="716914"/>
                </a:lnTo>
                <a:lnTo>
                  <a:pt x="61594" y="728852"/>
                </a:lnTo>
                <a:lnTo>
                  <a:pt x="73431" y="724304"/>
                </a:lnTo>
                <a:lnTo>
                  <a:pt x="68831" y="712377"/>
                </a:lnTo>
                <a:close/>
              </a:path>
              <a:path w="1927860" h="754379">
                <a:moveTo>
                  <a:pt x="73431" y="724304"/>
                </a:moveTo>
                <a:lnTo>
                  <a:pt x="61594" y="728852"/>
                </a:lnTo>
                <a:lnTo>
                  <a:pt x="75185" y="728852"/>
                </a:lnTo>
                <a:lnTo>
                  <a:pt x="73431" y="724304"/>
                </a:lnTo>
                <a:close/>
              </a:path>
              <a:path w="1927860" h="754379">
                <a:moveTo>
                  <a:pt x="1922779" y="0"/>
                </a:moveTo>
                <a:lnTo>
                  <a:pt x="68831" y="712377"/>
                </a:lnTo>
                <a:lnTo>
                  <a:pt x="73431" y="724304"/>
                </a:lnTo>
                <a:lnTo>
                  <a:pt x="1927352" y="11937"/>
                </a:lnTo>
                <a:lnTo>
                  <a:pt x="192277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05000" y="3320669"/>
            <a:ext cx="3851275" cy="768985"/>
          </a:xfrm>
          <a:custGeom>
            <a:avLst/>
            <a:gdLst/>
            <a:ahLst/>
            <a:cxnLst/>
            <a:rect l="l" t="t" r="r" b="b"/>
            <a:pathLst>
              <a:path w="3851275" h="768985">
                <a:moveTo>
                  <a:pt x="67691" y="694181"/>
                </a:moveTo>
                <a:lnTo>
                  <a:pt x="0" y="745870"/>
                </a:lnTo>
                <a:lnTo>
                  <a:pt x="82042" y="768984"/>
                </a:lnTo>
                <a:lnTo>
                  <a:pt x="76511" y="740155"/>
                </a:lnTo>
                <a:lnTo>
                  <a:pt x="63500" y="740155"/>
                </a:lnTo>
                <a:lnTo>
                  <a:pt x="61087" y="727709"/>
                </a:lnTo>
                <a:lnTo>
                  <a:pt x="73659" y="725294"/>
                </a:lnTo>
                <a:lnTo>
                  <a:pt x="67691" y="694181"/>
                </a:lnTo>
                <a:close/>
              </a:path>
              <a:path w="3851275" h="768985">
                <a:moveTo>
                  <a:pt x="73659" y="725294"/>
                </a:moveTo>
                <a:lnTo>
                  <a:pt x="61087" y="727709"/>
                </a:lnTo>
                <a:lnTo>
                  <a:pt x="63500" y="740155"/>
                </a:lnTo>
                <a:lnTo>
                  <a:pt x="76048" y="737745"/>
                </a:lnTo>
                <a:lnTo>
                  <a:pt x="73659" y="725294"/>
                </a:lnTo>
                <a:close/>
              </a:path>
              <a:path w="3851275" h="768985">
                <a:moveTo>
                  <a:pt x="76048" y="737745"/>
                </a:moveTo>
                <a:lnTo>
                  <a:pt x="63500" y="740155"/>
                </a:lnTo>
                <a:lnTo>
                  <a:pt x="76511" y="740155"/>
                </a:lnTo>
                <a:lnTo>
                  <a:pt x="76048" y="737745"/>
                </a:lnTo>
                <a:close/>
              </a:path>
              <a:path w="3851275" h="768985">
                <a:moveTo>
                  <a:pt x="3848862" y="0"/>
                </a:moveTo>
                <a:lnTo>
                  <a:pt x="73659" y="725294"/>
                </a:lnTo>
                <a:lnTo>
                  <a:pt x="76048" y="737745"/>
                </a:lnTo>
                <a:lnTo>
                  <a:pt x="3851275" y="12445"/>
                </a:lnTo>
                <a:lnTo>
                  <a:pt x="384886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5267" y="3326891"/>
            <a:ext cx="76200" cy="739775"/>
          </a:xfrm>
          <a:custGeom>
            <a:avLst/>
            <a:gdLst/>
            <a:ahLst/>
            <a:cxnLst/>
            <a:rect l="l" t="t" r="r" b="b"/>
            <a:pathLst>
              <a:path w="76200" h="739775">
                <a:moveTo>
                  <a:pt x="31807" y="663542"/>
                </a:moveTo>
                <a:lnTo>
                  <a:pt x="0" y="663702"/>
                </a:lnTo>
                <a:lnTo>
                  <a:pt x="38608" y="739648"/>
                </a:lnTo>
                <a:lnTo>
                  <a:pt x="69819" y="676275"/>
                </a:lnTo>
                <a:lnTo>
                  <a:pt x="31877" y="676275"/>
                </a:lnTo>
                <a:lnTo>
                  <a:pt x="31807" y="663542"/>
                </a:lnTo>
                <a:close/>
              </a:path>
              <a:path w="76200" h="739775">
                <a:moveTo>
                  <a:pt x="44507" y="663479"/>
                </a:moveTo>
                <a:lnTo>
                  <a:pt x="31807" y="663542"/>
                </a:lnTo>
                <a:lnTo>
                  <a:pt x="31877" y="676275"/>
                </a:lnTo>
                <a:lnTo>
                  <a:pt x="44577" y="676148"/>
                </a:lnTo>
                <a:lnTo>
                  <a:pt x="44507" y="663479"/>
                </a:lnTo>
                <a:close/>
              </a:path>
              <a:path w="76200" h="739775">
                <a:moveTo>
                  <a:pt x="76200" y="663321"/>
                </a:moveTo>
                <a:lnTo>
                  <a:pt x="44507" y="663479"/>
                </a:lnTo>
                <a:lnTo>
                  <a:pt x="44577" y="676148"/>
                </a:lnTo>
                <a:lnTo>
                  <a:pt x="31877" y="676275"/>
                </a:lnTo>
                <a:lnTo>
                  <a:pt x="69819" y="676275"/>
                </a:lnTo>
                <a:lnTo>
                  <a:pt x="76200" y="663321"/>
                </a:lnTo>
                <a:close/>
              </a:path>
              <a:path w="76200" h="739775">
                <a:moveTo>
                  <a:pt x="40894" y="0"/>
                </a:moveTo>
                <a:lnTo>
                  <a:pt x="28194" y="0"/>
                </a:lnTo>
                <a:lnTo>
                  <a:pt x="31807" y="663542"/>
                </a:lnTo>
                <a:lnTo>
                  <a:pt x="44507" y="663479"/>
                </a:lnTo>
                <a:lnTo>
                  <a:pt x="4089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02714" y="3320922"/>
            <a:ext cx="1931670" cy="754380"/>
          </a:xfrm>
          <a:custGeom>
            <a:avLst/>
            <a:gdLst/>
            <a:ahLst/>
            <a:cxnLst/>
            <a:rect l="l" t="t" r="r" b="b"/>
            <a:pathLst>
              <a:path w="1931670" h="754379">
                <a:moveTo>
                  <a:pt x="1857959" y="724305"/>
                </a:moveTo>
                <a:lnTo>
                  <a:pt x="1846580" y="753999"/>
                </a:lnTo>
                <a:lnTo>
                  <a:pt x="1931289" y="745616"/>
                </a:lnTo>
                <a:lnTo>
                  <a:pt x="1915981" y="728852"/>
                </a:lnTo>
                <a:lnTo>
                  <a:pt x="1869821" y="728852"/>
                </a:lnTo>
                <a:lnTo>
                  <a:pt x="1857959" y="724305"/>
                </a:lnTo>
                <a:close/>
              </a:path>
              <a:path w="1931670" h="754379">
                <a:moveTo>
                  <a:pt x="1862492" y="712478"/>
                </a:moveTo>
                <a:lnTo>
                  <a:pt x="1857959" y="724305"/>
                </a:lnTo>
                <a:lnTo>
                  <a:pt x="1869821" y="728852"/>
                </a:lnTo>
                <a:lnTo>
                  <a:pt x="1874393" y="717041"/>
                </a:lnTo>
                <a:lnTo>
                  <a:pt x="1862492" y="712478"/>
                </a:lnTo>
                <a:close/>
              </a:path>
              <a:path w="1931670" h="754379">
                <a:moveTo>
                  <a:pt x="1873885" y="682751"/>
                </a:moveTo>
                <a:lnTo>
                  <a:pt x="1862492" y="712478"/>
                </a:lnTo>
                <a:lnTo>
                  <a:pt x="1874393" y="717041"/>
                </a:lnTo>
                <a:lnTo>
                  <a:pt x="1869821" y="728852"/>
                </a:lnTo>
                <a:lnTo>
                  <a:pt x="1915981" y="728852"/>
                </a:lnTo>
                <a:lnTo>
                  <a:pt x="1873885" y="682751"/>
                </a:lnTo>
                <a:close/>
              </a:path>
              <a:path w="1931670" h="754379">
                <a:moveTo>
                  <a:pt x="4572" y="0"/>
                </a:moveTo>
                <a:lnTo>
                  <a:pt x="0" y="11937"/>
                </a:lnTo>
                <a:lnTo>
                  <a:pt x="1857959" y="724305"/>
                </a:lnTo>
                <a:lnTo>
                  <a:pt x="1862492" y="712478"/>
                </a:lnTo>
                <a:lnTo>
                  <a:pt x="457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34384" y="3320922"/>
            <a:ext cx="1923414" cy="754380"/>
          </a:xfrm>
          <a:custGeom>
            <a:avLst/>
            <a:gdLst/>
            <a:ahLst/>
            <a:cxnLst/>
            <a:rect l="l" t="t" r="r" b="b"/>
            <a:pathLst>
              <a:path w="1923414" h="754379">
                <a:moveTo>
                  <a:pt x="57403" y="682751"/>
                </a:moveTo>
                <a:lnTo>
                  <a:pt x="0" y="745616"/>
                </a:lnTo>
                <a:lnTo>
                  <a:pt x="84836" y="753871"/>
                </a:lnTo>
                <a:lnTo>
                  <a:pt x="75136" y="728726"/>
                </a:lnTo>
                <a:lnTo>
                  <a:pt x="61594" y="728726"/>
                </a:lnTo>
                <a:lnTo>
                  <a:pt x="57023" y="716914"/>
                </a:lnTo>
                <a:lnTo>
                  <a:pt x="68827" y="712369"/>
                </a:lnTo>
                <a:lnTo>
                  <a:pt x="57403" y="682751"/>
                </a:lnTo>
                <a:close/>
              </a:path>
              <a:path w="1923414" h="754379">
                <a:moveTo>
                  <a:pt x="68827" y="712369"/>
                </a:moveTo>
                <a:lnTo>
                  <a:pt x="57023" y="716914"/>
                </a:lnTo>
                <a:lnTo>
                  <a:pt x="61594" y="728726"/>
                </a:lnTo>
                <a:lnTo>
                  <a:pt x="73385" y="724186"/>
                </a:lnTo>
                <a:lnTo>
                  <a:pt x="68827" y="712369"/>
                </a:lnTo>
                <a:close/>
              </a:path>
              <a:path w="1923414" h="754379">
                <a:moveTo>
                  <a:pt x="73385" y="724186"/>
                </a:moveTo>
                <a:lnTo>
                  <a:pt x="61594" y="728726"/>
                </a:lnTo>
                <a:lnTo>
                  <a:pt x="75136" y="728726"/>
                </a:lnTo>
                <a:lnTo>
                  <a:pt x="73385" y="724186"/>
                </a:lnTo>
                <a:close/>
              </a:path>
              <a:path w="1923414" h="754379">
                <a:moveTo>
                  <a:pt x="1918715" y="0"/>
                </a:moveTo>
                <a:lnTo>
                  <a:pt x="68827" y="712369"/>
                </a:lnTo>
                <a:lnTo>
                  <a:pt x="73385" y="724186"/>
                </a:lnTo>
                <a:lnTo>
                  <a:pt x="1923288" y="11937"/>
                </a:lnTo>
                <a:lnTo>
                  <a:pt x="191871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27526" y="3320922"/>
            <a:ext cx="1927860" cy="754380"/>
          </a:xfrm>
          <a:custGeom>
            <a:avLst/>
            <a:gdLst/>
            <a:ahLst/>
            <a:cxnLst/>
            <a:rect l="l" t="t" r="r" b="b"/>
            <a:pathLst>
              <a:path w="1927860" h="754379">
                <a:moveTo>
                  <a:pt x="1853874" y="724287"/>
                </a:moveTo>
                <a:lnTo>
                  <a:pt x="1842515" y="753871"/>
                </a:lnTo>
                <a:lnTo>
                  <a:pt x="1927352" y="745616"/>
                </a:lnTo>
                <a:lnTo>
                  <a:pt x="1912010" y="728852"/>
                </a:lnTo>
                <a:lnTo>
                  <a:pt x="1865757" y="728852"/>
                </a:lnTo>
                <a:lnTo>
                  <a:pt x="1853874" y="724287"/>
                </a:lnTo>
                <a:close/>
              </a:path>
              <a:path w="1927860" h="754379">
                <a:moveTo>
                  <a:pt x="1858456" y="712352"/>
                </a:moveTo>
                <a:lnTo>
                  <a:pt x="1853874" y="724287"/>
                </a:lnTo>
                <a:lnTo>
                  <a:pt x="1865757" y="728852"/>
                </a:lnTo>
                <a:lnTo>
                  <a:pt x="1870328" y="716914"/>
                </a:lnTo>
                <a:lnTo>
                  <a:pt x="1858456" y="712352"/>
                </a:lnTo>
                <a:close/>
              </a:path>
              <a:path w="1927860" h="754379">
                <a:moveTo>
                  <a:pt x="1869821" y="682751"/>
                </a:moveTo>
                <a:lnTo>
                  <a:pt x="1858456" y="712352"/>
                </a:lnTo>
                <a:lnTo>
                  <a:pt x="1870328" y="716914"/>
                </a:lnTo>
                <a:lnTo>
                  <a:pt x="1865757" y="728852"/>
                </a:lnTo>
                <a:lnTo>
                  <a:pt x="1912010" y="728852"/>
                </a:lnTo>
                <a:lnTo>
                  <a:pt x="1869821" y="682751"/>
                </a:lnTo>
                <a:close/>
              </a:path>
              <a:path w="1927860" h="754379">
                <a:moveTo>
                  <a:pt x="4572" y="0"/>
                </a:moveTo>
                <a:lnTo>
                  <a:pt x="0" y="11937"/>
                </a:lnTo>
                <a:lnTo>
                  <a:pt x="1853874" y="724287"/>
                </a:lnTo>
                <a:lnTo>
                  <a:pt x="1858456" y="712352"/>
                </a:lnTo>
                <a:lnTo>
                  <a:pt x="457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3857" y="3320669"/>
            <a:ext cx="3851275" cy="768985"/>
          </a:xfrm>
          <a:custGeom>
            <a:avLst/>
            <a:gdLst/>
            <a:ahLst/>
            <a:cxnLst/>
            <a:rect l="l" t="t" r="r" b="b"/>
            <a:pathLst>
              <a:path w="3851275" h="768985">
                <a:moveTo>
                  <a:pt x="3775212" y="737766"/>
                </a:moveTo>
                <a:lnTo>
                  <a:pt x="3769232" y="768984"/>
                </a:lnTo>
                <a:lnTo>
                  <a:pt x="3851275" y="745870"/>
                </a:lnTo>
                <a:lnTo>
                  <a:pt x="3843809" y="740155"/>
                </a:lnTo>
                <a:lnTo>
                  <a:pt x="3787647" y="740155"/>
                </a:lnTo>
                <a:lnTo>
                  <a:pt x="3775212" y="737766"/>
                </a:lnTo>
                <a:close/>
              </a:path>
              <a:path w="3851275" h="768985">
                <a:moveTo>
                  <a:pt x="3777596" y="725315"/>
                </a:moveTo>
                <a:lnTo>
                  <a:pt x="3775212" y="737766"/>
                </a:lnTo>
                <a:lnTo>
                  <a:pt x="3787647" y="740155"/>
                </a:lnTo>
                <a:lnTo>
                  <a:pt x="3790060" y="727709"/>
                </a:lnTo>
                <a:lnTo>
                  <a:pt x="3777596" y="725315"/>
                </a:lnTo>
                <a:close/>
              </a:path>
              <a:path w="3851275" h="768985">
                <a:moveTo>
                  <a:pt x="3783583" y="694054"/>
                </a:moveTo>
                <a:lnTo>
                  <a:pt x="3777596" y="725315"/>
                </a:lnTo>
                <a:lnTo>
                  <a:pt x="3790060" y="727709"/>
                </a:lnTo>
                <a:lnTo>
                  <a:pt x="3787647" y="740155"/>
                </a:lnTo>
                <a:lnTo>
                  <a:pt x="3843809" y="740155"/>
                </a:lnTo>
                <a:lnTo>
                  <a:pt x="3783583" y="694054"/>
                </a:lnTo>
                <a:close/>
              </a:path>
              <a:path w="3851275" h="768985">
                <a:moveTo>
                  <a:pt x="2285" y="0"/>
                </a:moveTo>
                <a:lnTo>
                  <a:pt x="0" y="12445"/>
                </a:lnTo>
                <a:lnTo>
                  <a:pt x="3775212" y="737766"/>
                </a:lnTo>
                <a:lnTo>
                  <a:pt x="3777596" y="725315"/>
                </a:lnTo>
                <a:lnTo>
                  <a:pt x="228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17285" y="3326891"/>
            <a:ext cx="76200" cy="739775"/>
          </a:xfrm>
          <a:custGeom>
            <a:avLst/>
            <a:gdLst/>
            <a:ahLst/>
            <a:cxnLst/>
            <a:rect l="l" t="t" r="r" b="b"/>
            <a:pathLst>
              <a:path w="76200" h="739775">
                <a:moveTo>
                  <a:pt x="31750" y="663448"/>
                </a:moveTo>
                <a:lnTo>
                  <a:pt x="0" y="663448"/>
                </a:lnTo>
                <a:lnTo>
                  <a:pt x="38100" y="739648"/>
                </a:lnTo>
                <a:lnTo>
                  <a:pt x="69850" y="676148"/>
                </a:lnTo>
                <a:lnTo>
                  <a:pt x="31750" y="676148"/>
                </a:lnTo>
                <a:lnTo>
                  <a:pt x="31750" y="663448"/>
                </a:lnTo>
                <a:close/>
              </a:path>
              <a:path w="76200" h="739775">
                <a:moveTo>
                  <a:pt x="44450" y="0"/>
                </a:moveTo>
                <a:lnTo>
                  <a:pt x="31750" y="0"/>
                </a:lnTo>
                <a:lnTo>
                  <a:pt x="31750" y="676148"/>
                </a:lnTo>
                <a:lnTo>
                  <a:pt x="44450" y="676148"/>
                </a:lnTo>
                <a:lnTo>
                  <a:pt x="44450" y="0"/>
                </a:lnTo>
                <a:close/>
              </a:path>
              <a:path w="76200" h="739775">
                <a:moveTo>
                  <a:pt x="76200" y="663448"/>
                </a:moveTo>
                <a:lnTo>
                  <a:pt x="44450" y="663448"/>
                </a:lnTo>
                <a:lnTo>
                  <a:pt x="44450" y="676148"/>
                </a:lnTo>
                <a:lnTo>
                  <a:pt x="69850" y="676148"/>
                </a:lnTo>
                <a:lnTo>
                  <a:pt x="76200" y="66344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20786" y="2197989"/>
            <a:ext cx="4042410" cy="1637030"/>
          </a:xfrm>
          <a:custGeom>
            <a:avLst/>
            <a:gdLst/>
            <a:ahLst/>
            <a:cxnLst/>
            <a:rect l="l" t="t" r="r" b="b"/>
            <a:pathLst>
              <a:path w="4042409" h="1637029">
                <a:moveTo>
                  <a:pt x="4042409" y="0"/>
                </a:moveTo>
                <a:lnTo>
                  <a:pt x="0" y="0"/>
                </a:lnTo>
                <a:lnTo>
                  <a:pt x="0" y="1636776"/>
                </a:lnTo>
                <a:lnTo>
                  <a:pt x="4042409" y="1636776"/>
                </a:lnTo>
                <a:lnTo>
                  <a:pt x="40424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820786" y="2197989"/>
            <a:ext cx="4042410" cy="1637030"/>
          </a:xfrm>
          <a:prstGeom prst="rect">
            <a:avLst/>
          </a:prstGeom>
          <a:ln w="12953">
            <a:solidFill>
              <a:srgbClr val="5B9BD4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800" spc="-60" dirty="0">
                <a:latin typeface="Calibri"/>
                <a:cs typeface="Calibri"/>
              </a:rPr>
              <a:t>Too </a:t>
            </a:r>
            <a:r>
              <a:rPr sz="1800" spc="-10" dirty="0">
                <a:latin typeface="Calibri"/>
                <a:cs typeface="Calibri"/>
              </a:rPr>
              <a:t>many </a:t>
            </a:r>
            <a:r>
              <a:rPr sz="1800" dirty="0">
                <a:latin typeface="Calibri"/>
                <a:cs typeface="Calibri"/>
              </a:rPr>
              <a:t>Unique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Keys</a:t>
            </a:r>
            <a:endParaRPr sz="1800">
              <a:latin typeface="Calibri"/>
              <a:cs typeface="Calibri"/>
            </a:endParaRPr>
          </a:p>
          <a:p>
            <a:pPr marL="305435" marR="297180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 values associated with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individual  </a:t>
            </a:r>
            <a:r>
              <a:rPr sz="1800" spc="-25" dirty="0">
                <a:latin typeface="Calibri"/>
                <a:cs typeface="Calibri"/>
              </a:rPr>
              <a:t>keys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not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high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quantity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8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285</a:t>
            </a:fld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7820786" y="840866"/>
            <a:ext cx="4038600" cy="95123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timestamp,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count(transactions)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9472" y="53848"/>
            <a:ext cx="29089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25" dirty="0">
                <a:latin typeface="Calibri Light"/>
                <a:cs typeface="Calibri Light"/>
              </a:rPr>
              <a:t>reduceByKey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8803" y="838200"/>
            <a:ext cx="1612392" cy="1907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8803" y="838200"/>
            <a:ext cx="1612900" cy="1907539"/>
          </a:xfrm>
          <a:custGeom>
            <a:avLst/>
            <a:gdLst/>
            <a:ahLst/>
            <a:cxnLst/>
            <a:rect l="l" t="t" r="r" b="b"/>
            <a:pathLst>
              <a:path w="1612900" h="1907539">
                <a:moveTo>
                  <a:pt x="0" y="1907286"/>
                </a:moveTo>
                <a:lnTo>
                  <a:pt x="1612392" y="1907286"/>
                </a:lnTo>
                <a:lnTo>
                  <a:pt x="1612392" y="0"/>
                </a:lnTo>
                <a:lnTo>
                  <a:pt x="0" y="0"/>
                </a:lnTo>
                <a:lnTo>
                  <a:pt x="0" y="1907286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80972" y="941578"/>
            <a:ext cx="44894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,10  </a:t>
            </a:r>
            <a:r>
              <a:rPr sz="1800" spc="-3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,20 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,10 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,20  </a:t>
            </a:r>
            <a:r>
              <a:rPr sz="1800" spc="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,30 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,20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23616" y="838200"/>
            <a:ext cx="1612392" cy="1907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23616" y="838200"/>
            <a:ext cx="1612900" cy="1907539"/>
          </a:xfrm>
          <a:custGeom>
            <a:avLst/>
            <a:gdLst/>
            <a:ahLst/>
            <a:cxnLst/>
            <a:rect l="l" t="t" r="r" b="b"/>
            <a:pathLst>
              <a:path w="1612900" h="1907539">
                <a:moveTo>
                  <a:pt x="0" y="1907286"/>
                </a:moveTo>
                <a:lnTo>
                  <a:pt x="1612392" y="1907286"/>
                </a:lnTo>
                <a:lnTo>
                  <a:pt x="1612392" y="0"/>
                </a:lnTo>
                <a:lnTo>
                  <a:pt x="0" y="0"/>
                </a:lnTo>
                <a:lnTo>
                  <a:pt x="0" y="1907286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06291" y="941578"/>
            <a:ext cx="44894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,30  </a:t>
            </a:r>
            <a:r>
              <a:rPr sz="1800" spc="-3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,10 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,20  </a:t>
            </a:r>
            <a:r>
              <a:rPr sz="1800" spc="-3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,20 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,20  </a:t>
            </a:r>
            <a:r>
              <a:rPr sz="1800" spc="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,10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49190" y="838200"/>
            <a:ext cx="1612391" cy="19072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49190" y="838200"/>
            <a:ext cx="1612900" cy="1907539"/>
          </a:xfrm>
          <a:custGeom>
            <a:avLst/>
            <a:gdLst/>
            <a:ahLst/>
            <a:cxnLst/>
            <a:rect l="l" t="t" r="r" b="b"/>
            <a:pathLst>
              <a:path w="1612900" h="1907539">
                <a:moveTo>
                  <a:pt x="0" y="1907286"/>
                </a:moveTo>
                <a:lnTo>
                  <a:pt x="1612391" y="1907286"/>
                </a:lnTo>
                <a:lnTo>
                  <a:pt x="1612391" y="0"/>
                </a:lnTo>
                <a:lnTo>
                  <a:pt x="0" y="0"/>
                </a:lnTo>
                <a:lnTo>
                  <a:pt x="0" y="1907286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52238" y="941578"/>
            <a:ext cx="160655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820" marR="583565" algn="just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,20  </a:t>
            </a:r>
            <a:r>
              <a:rPr sz="1800" spc="-3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,10 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,20  </a:t>
            </a:r>
            <a:r>
              <a:rPr sz="1800" spc="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,10  </a:t>
            </a:r>
            <a:r>
              <a:rPr sz="1800" spc="-3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,20 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,10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98803" y="4950714"/>
            <a:ext cx="1612392" cy="19072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8803" y="4950714"/>
            <a:ext cx="1612900" cy="1907539"/>
          </a:xfrm>
          <a:custGeom>
            <a:avLst/>
            <a:gdLst/>
            <a:ahLst/>
            <a:cxnLst/>
            <a:rect l="l" t="t" r="r" b="b"/>
            <a:pathLst>
              <a:path w="1612900" h="1907540">
                <a:moveTo>
                  <a:pt x="0" y="1907286"/>
                </a:moveTo>
                <a:lnTo>
                  <a:pt x="1612392" y="1907286"/>
                </a:lnTo>
                <a:lnTo>
                  <a:pt x="1612392" y="0"/>
                </a:lnTo>
                <a:lnTo>
                  <a:pt x="0" y="0"/>
                </a:lnTo>
                <a:lnTo>
                  <a:pt x="0" y="1907286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01852" y="5740653"/>
            <a:ext cx="1606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{40,40,30}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28188" y="4950714"/>
            <a:ext cx="1611630" cy="19072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28188" y="4950714"/>
            <a:ext cx="1611630" cy="1907539"/>
          </a:xfrm>
          <a:custGeom>
            <a:avLst/>
            <a:gdLst/>
            <a:ahLst/>
            <a:cxnLst/>
            <a:rect l="l" t="t" r="r" b="b"/>
            <a:pathLst>
              <a:path w="1611629" h="1907540">
                <a:moveTo>
                  <a:pt x="0" y="1907286"/>
                </a:moveTo>
                <a:lnTo>
                  <a:pt x="1611630" y="1907286"/>
                </a:lnTo>
                <a:lnTo>
                  <a:pt x="1611630" y="0"/>
                </a:lnTo>
                <a:lnTo>
                  <a:pt x="0" y="0"/>
                </a:lnTo>
                <a:lnTo>
                  <a:pt x="0" y="1907286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31235" y="5740653"/>
            <a:ext cx="160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{20,30,30}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49190" y="4950714"/>
            <a:ext cx="1612391" cy="19072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49190" y="4950714"/>
            <a:ext cx="1612900" cy="1907539"/>
          </a:xfrm>
          <a:custGeom>
            <a:avLst/>
            <a:gdLst/>
            <a:ahLst/>
            <a:cxnLst/>
            <a:rect l="l" t="t" r="r" b="b"/>
            <a:pathLst>
              <a:path w="1612900" h="1907540">
                <a:moveTo>
                  <a:pt x="0" y="1907286"/>
                </a:moveTo>
                <a:lnTo>
                  <a:pt x="1612391" y="1907286"/>
                </a:lnTo>
                <a:lnTo>
                  <a:pt x="1612391" y="0"/>
                </a:lnTo>
                <a:lnTo>
                  <a:pt x="0" y="0"/>
                </a:lnTo>
                <a:lnTo>
                  <a:pt x="0" y="1907286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52238" y="5740653"/>
            <a:ext cx="1606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{50,40,30}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65376" y="3393059"/>
            <a:ext cx="76200" cy="1558290"/>
          </a:xfrm>
          <a:custGeom>
            <a:avLst/>
            <a:gdLst/>
            <a:ahLst/>
            <a:cxnLst/>
            <a:rect l="l" t="t" r="r" b="b"/>
            <a:pathLst>
              <a:path w="76200" h="1558289">
                <a:moveTo>
                  <a:pt x="31808" y="1481866"/>
                </a:moveTo>
                <a:lnTo>
                  <a:pt x="0" y="1482343"/>
                </a:lnTo>
                <a:lnTo>
                  <a:pt x="39243" y="1557908"/>
                </a:lnTo>
                <a:lnTo>
                  <a:pt x="69775" y="1494535"/>
                </a:lnTo>
                <a:lnTo>
                  <a:pt x="32004" y="1494535"/>
                </a:lnTo>
                <a:lnTo>
                  <a:pt x="31808" y="1481866"/>
                </a:lnTo>
                <a:close/>
              </a:path>
              <a:path w="76200" h="1558289">
                <a:moveTo>
                  <a:pt x="76200" y="1481201"/>
                </a:moveTo>
                <a:lnTo>
                  <a:pt x="31808" y="1481866"/>
                </a:lnTo>
                <a:lnTo>
                  <a:pt x="32004" y="1494535"/>
                </a:lnTo>
                <a:lnTo>
                  <a:pt x="44704" y="1494408"/>
                </a:lnTo>
                <a:lnTo>
                  <a:pt x="44507" y="1481676"/>
                </a:lnTo>
                <a:lnTo>
                  <a:pt x="75970" y="1481676"/>
                </a:lnTo>
                <a:lnTo>
                  <a:pt x="76200" y="1481201"/>
                </a:lnTo>
                <a:close/>
              </a:path>
              <a:path w="76200" h="1558289">
                <a:moveTo>
                  <a:pt x="75970" y="1481676"/>
                </a:moveTo>
                <a:lnTo>
                  <a:pt x="44507" y="1481676"/>
                </a:lnTo>
                <a:lnTo>
                  <a:pt x="44704" y="1494408"/>
                </a:lnTo>
                <a:lnTo>
                  <a:pt x="32004" y="1494535"/>
                </a:lnTo>
                <a:lnTo>
                  <a:pt x="69775" y="1494535"/>
                </a:lnTo>
                <a:lnTo>
                  <a:pt x="75970" y="1481676"/>
                </a:lnTo>
                <a:close/>
              </a:path>
              <a:path w="76200" h="1558289">
                <a:moveTo>
                  <a:pt x="21590" y="0"/>
                </a:moveTo>
                <a:lnTo>
                  <a:pt x="8890" y="253"/>
                </a:lnTo>
                <a:lnTo>
                  <a:pt x="31808" y="1481866"/>
                </a:lnTo>
                <a:lnTo>
                  <a:pt x="44507" y="1481676"/>
                </a:lnTo>
                <a:lnTo>
                  <a:pt x="215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05000" y="3389757"/>
            <a:ext cx="1923414" cy="1561465"/>
          </a:xfrm>
          <a:custGeom>
            <a:avLst/>
            <a:gdLst/>
            <a:ahLst/>
            <a:cxnLst/>
            <a:rect l="l" t="t" r="r" b="b"/>
            <a:pathLst>
              <a:path w="1923414" h="1561464">
                <a:moveTo>
                  <a:pt x="35179" y="1483359"/>
                </a:moveTo>
                <a:lnTo>
                  <a:pt x="0" y="1560956"/>
                </a:lnTo>
                <a:lnTo>
                  <a:pt x="83185" y="1542541"/>
                </a:lnTo>
                <a:lnTo>
                  <a:pt x="69689" y="1525904"/>
                </a:lnTo>
                <a:lnTo>
                  <a:pt x="53339" y="1525904"/>
                </a:lnTo>
                <a:lnTo>
                  <a:pt x="45338" y="1515998"/>
                </a:lnTo>
                <a:lnTo>
                  <a:pt x="55181" y="1508018"/>
                </a:lnTo>
                <a:lnTo>
                  <a:pt x="35179" y="1483359"/>
                </a:lnTo>
                <a:close/>
              </a:path>
              <a:path w="1923414" h="1561464">
                <a:moveTo>
                  <a:pt x="55181" y="1508018"/>
                </a:moveTo>
                <a:lnTo>
                  <a:pt x="45338" y="1515998"/>
                </a:lnTo>
                <a:lnTo>
                  <a:pt x="53339" y="1525904"/>
                </a:lnTo>
                <a:lnTo>
                  <a:pt x="63202" y="1517907"/>
                </a:lnTo>
                <a:lnTo>
                  <a:pt x="55181" y="1508018"/>
                </a:lnTo>
                <a:close/>
              </a:path>
              <a:path w="1923414" h="1561464">
                <a:moveTo>
                  <a:pt x="63202" y="1517907"/>
                </a:moveTo>
                <a:lnTo>
                  <a:pt x="53339" y="1525904"/>
                </a:lnTo>
                <a:lnTo>
                  <a:pt x="69689" y="1525904"/>
                </a:lnTo>
                <a:lnTo>
                  <a:pt x="63202" y="1517907"/>
                </a:lnTo>
                <a:close/>
              </a:path>
              <a:path w="1923414" h="1561464">
                <a:moveTo>
                  <a:pt x="1915033" y="0"/>
                </a:moveTo>
                <a:lnTo>
                  <a:pt x="55181" y="1508018"/>
                </a:lnTo>
                <a:lnTo>
                  <a:pt x="63202" y="1517907"/>
                </a:lnTo>
                <a:lnTo>
                  <a:pt x="1923034" y="9905"/>
                </a:lnTo>
                <a:lnTo>
                  <a:pt x="191503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5000" y="3387344"/>
            <a:ext cx="3870960" cy="1570990"/>
          </a:xfrm>
          <a:custGeom>
            <a:avLst/>
            <a:gdLst/>
            <a:ahLst/>
            <a:cxnLst/>
            <a:rect l="l" t="t" r="r" b="b"/>
            <a:pathLst>
              <a:path w="3870960" h="1570989">
                <a:moveTo>
                  <a:pt x="56387" y="1499869"/>
                </a:moveTo>
                <a:lnTo>
                  <a:pt x="0" y="1563623"/>
                </a:lnTo>
                <a:lnTo>
                  <a:pt x="84962" y="1570608"/>
                </a:lnTo>
                <a:lnTo>
                  <a:pt x="74959" y="1545843"/>
                </a:lnTo>
                <a:lnTo>
                  <a:pt x="61213" y="1545843"/>
                </a:lnTo>
                <a:lnTo>
                  <a:pt x="56514" y="1534032"/>
                </a:lnTo>
                <a:lnTo>
                  <a:pt x="68275" y="1529297"/>
                </a:lnTo>
                <a:lnTo>
                  <a:pt x="56387" y="1499869"/>
                </a:lnTo>
                <a:close/>
              </a:path>
              <a:path w="3870960" h="1570989">
                <a:moveTo>
                  <a:pt x="68275" y="1529297"/>
                </a:moveTo>
                <a:lnTo>
                  <a:pt x="56514" y="1534032"/>
                </a:lnTo>
                <a:lnTo>
                  <a:pt x="61213" y="1545843"/>
                </a:lnTo>
                <a:lnTo>
                  <a:pt x="73035" y="1541082"/>
                </a:lnTo>
                <a:lnTo>
                  <a:pt x="68275" y="1529297"/>
                </a:lnTo>
                <a:close/>
              </a:path>
              <a:path w="3870960" h="1570989">
                <a:moveTo>
                  <a:pt x="73035" y="1541082"/>
                </a:moveTo>
                <a:lnTo>
                  <a:pt x="61213" y="1545843"/>
                </a:lnTo>
                <a:lnTo>
                  <a:pt x="74959" y="1545843"/>
                </a:lnTo>
                <a:lnTo>
                  <a:pt x="73035" y="1541082"/>
                </a:lnTo>
                <a:close/>
              </a:path>
              <a:path w="3870960" h="1570989">
                <a:moveTo>
                  <a:pt x="3865753" y="0"/>
                </a:moveTo>
                <a:lnTo>
                  <a:pt x="68275" y="1529297"/>
                </a:lnTo>
                <a:lnTo>
                  <a:pt x="73035" y="1541082"/>
                </a:lnTo>
                <a:lnTo>
                  <a:pt x="3870579" y="11683"/>
                </a:lnTo>
                <a:lnTo>
                  <a:pt x="386575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95140" y="3394709"/>
            <a:ext cx="76200" cy="1556385"/>
          </a:xfrm>
          <a:custGeom>
            <a:avLst/>
            <a:gdLst/>
            <a:ahLst/>
            <a:cxnLst/>
            <a:rect l="l" t="t" r="r" b="b"/>
            <a:pathLst>
              <a:path w="76200" h="1556385">
                <a:moveTo>
                  <a:pt x="31795" y="1479846"/>
                </a:moveTo>
                <a:lnTo>
                  <a:pt x="0" y="1480058"/>
                </a:lnTo>
                <a:lnTo>
                  <a:pt x="38608" y="1556003"/>
                </a:lnTo>
                <a:lnTo>
                  <a:pt x="69830" y="1492503"/>
                </a:lnTo>
                <a:lnTo>
                  <a:pt x="31876" y="1492503"/>
                </a:lnTo>
                <a:lnTo>
                  <a:pt x="31795" y="1479846"/>
                </a:lnTo>
                <a:close/>
              </a:path>
              <a:path w="76200" h="1556385">
                <a:moveTo>
                  <a:pt x="44494" y="1479761"/>
                </a:moveTo>
                <a:lnTo>
                  <a:pt x="31795" y="1479846"/>
                </a:lnTo>
                <a:lnTo>
                  <a:pt x="31876" y="1492503"/>
                </a:lnTo>
                <a:lnTo>
                  <a:pt x="44576" y="1492503"/>
                </a:lnTo>
                <a:lnTo>
                  <a:pt x="44494" y="1479761"/>
                </a:lnTo>
                <a:close/>
              </a:path>
              <a:path w="76200" h="1556385">
                <a:moveTo>
                  <a:pt x="76200" y="1479550"/>
                </a:moveTo>
                <a:lnTo>
                  <a:pt x="44494" y="1479761"/>
                </a:lnTo>
                <a:lnTo>
                  <a:pt x="44576" y="1492503"/>
                </a:lnTo>
                <a:lnTo>
                  <a:pt x="69830" y="1492503"/>
                </a:lnTo>
                <a:lnTo>
                  <a:pt x="76200" y="1479550"/>
                </a:lnTo>
                <a:close/>
              </a:path>
              <a:path w="76200" h="1556385">
                <a:moveTo>
                  <a:pt x="34925" y="0"/>
                </a:moveTo>
                <a:lnTo>
                  <a:pt x="22225" y="0"/>
                </a:lnTo>
                <a:lnTo>
                  <a:pt x="31795" y="1479846"/>
                </a:lnTo>
                <a:lnTo>
                  <a:pt x="44494" y="1479761"/>
                </a:lnTo>
                <a:lnTo>
                  <a:pt x="3492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76679" y="3388233"/>
            <a:ext cx="1957070" cy="1562735"/>
          </a:xfrm>
          <a:custGeom>
            <a:avLst/>
            <a:gdLst/>
            <a:ahLst/>
            <a:cxnLst/>
            <a:rect l="l" t="t" r="r" b="b"/>
            <a:pathLst>
              <a:path w="1957070" h="1562735">
                <a:moveTo>
                  <a:pt x="1893544" y="1520269"/>
                </a:moveTo>
                <a:lnTo>
                  <a:pt x="1873758" y="1545081"/>
                </a:lnTo>
                <a:lnTo>
                  <a:pt x="1957070" y="1562734"/>
                </a:lnTo>
                <a:lnTo>
                  <a:pt x="1941047" y="1528190"/>
                </a:lnTo>
                <a:lnTo>
                  <a:pt x="1903475" y="1528190"/>
                </a:lnTo>
                <a:lnTo>
                  <a:pt x="1893544" y="1520269"/>
                </a:lnTo>
                <a:close/>
              </a:path>
              <a:path w="1957070" h="1562735">
                <a:moveTo>
                  <a:pt x="1901434" y="1510375"/>
                </a:moveTo>
                <a:lnTo>
                  <a:pt x="1893544" y="1520269"/>
                </a:lnTo>
                <a:lnTo>
                  <a:pt x="1903475" y="1528190"/>
                </a:lnTo>
                <a:lnTo>
                  <a:pt x="1911349" y="1518284"/>
                </a:lnTo>
                <a:lnTo>
                  <a:pt x="1901434" y="1510375"/>
                </a:lnTo>
                <a:close/>
              </a:path>
              <a:path w="1957070" h="1562735">
                <a:moveTo>
                  <a:pt x="1921256" y="1485518"/>
                </a:moveTo>
                <a:lnTo>
                  <a:pt x="1901434" y="1510375"/>
                </a:lnTo>
                <a:lnTo>
                  <a:pt x="1911349" y="1518284"/>
                </a:lnTo>
                <a:lnTo>
                  <a:pt x="1903475" y="1528190"/>
                </a:lnTo>
                <a:lnTo>
                  <a:pt x="1941047" y="1528190"/>
                </a:lnTo>
                <a:lnTo>
                  <a:pt x="1921256" y="1485518"/>
                </a:lnTo>
                <a:close/>
              </a:path>
              <a:path w="1957070" h="1562735">
                <a:moveTo>
                  <a:pt x="7873" y="0"/>
                </a:moveTo>
                <a:lnTo>
                  <a:pt x="0" y="9905"/>
                </a:lnTo>
                <a:lnTo>
                  <a:pt x="1893544" y="1520269"/>
                </a:lnTo>
                <a:lnTo>
                  <a:pt x="1901434" y="1510375"/>
                </a:lnTo>
                <a:lnTo>
                  <a:pt x="787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34384" y="3388233"/>
            <a:ext cx="1943100" cy="1562735"/>
          </a:xfrm>
          <a:custGeom>
            <a:avLst/>
            <a:gdLst/>
            <a:ahLst/>
            <a:cxnLst/>
            <a:rect l="l" t="t" r="r" b="b"/>
            <a:pathLst>
              <a:path w="1943100" h="1562735">
                <a:moveTo>
                  <a:pt x="35560" y="1485391"/>
                </a:moveTo>
                <a:lnTo>
                  <a:pt x="0" y="1562734"/>
                </a:lnTo>
                <a:lnTo>
                  <a:pt x="83312" y="1544827"/>
                </a:lnTo>
                <a:lnTo>
                  <a:pt x="69741" y="1527936"/>
                </a:lnTo>
                <a:lnTo>
                  <a:pt x="53466" y="1527936"/>
                </a:lnTo>
                <a:lnTo>
                  <a:pt x="45465" y="1518030"/>
                </a:lnTo>
                <a:lnTo>
                  <a:pt x="55382" y="1510064"/>
                </a:lnTo>
                <a:lnTo>
                  <a:pt x="35560" y="1485391"/>
                </a:lnTo>
                <a:close/>
              </a:path>
              <a:path w="1943100" h="1562735">
                <a:moveTo>
                  <a:pt x="55382" y="1510064"/>
                </a:moveTo>
                <a:lnTo>
                  <a:pt x="45465" y="1518030"/>
                </a:lnTo>
                <a:lnTo>
                  <a:pt x="53466" y="1527936"/>
                </a:lnTo>
                <a:lnTo>
                  <a:pt x="63357" y="1519991"/>
                </a:lnTo>
                <a:lnTo>
                  <a:pt x="55382" y="1510064"/>
                </a:lnTo>
                <a:close/>
              </a:path>
              <a:path w="1943100" h="1562735">
                <a:moveTo>
                  <a:pt x="63357" y="1519991"/>
                </a:moveTo>
                <a:lnTo>
                  <a:pt x="53466" y="1527936"/>
                </a:lnTo>
                <a:lnTo>
                  <a:pt x="69741" y="1527936"/>
                </a:lnTo>
                <a:lnTo>
                  <a:pt x="63357" y="1519991"/>
                </a:lnTo>
                <a:close/>
              </a:path>
              <a:path w="1943100" h="1562735">
                <a:moveTo>
                  <a:pt x="1935099" y="0"/>
                </a:moveTo>
                <a:lnTo>
                  <a:pt x="55382" y="1510064"/>
                </a:lnTo>
                <a:lnTo>
                  <a:pt x="63357" y="1519991"/>
                </a:lnTo>
                <a:lnTo>
                  <a:pt x="1943100" y="9905"/>
                </a:lnTo>
                <a:lnTo>
                  <a:pt x="193509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19778" y="3389757"/>
            <a:ext cx="1935480" cy="1561465"/>
          </a:xfrm>
          <a:custGeom>
            <a:avLst/>
            <a:gdLst/>
            <a:ahLst/>
            <a:cxnLst/>
            <a:rect l="l" t="t" r="r" b="b"/>
            <a:pathLst>
              <a:path w="1935479" h="1561464">
                <a:moveTo>
                  <a:pt x="1871716" y="1518042"/>
                </a:moveTo>
                <a:lnTo>
                  <a:pt x="1851787" y="1542795"/>
                </a:lnTo>
                <a:lnTo>
                  <a:pt x="1934972" y="1560956"/>
                </a:lnTo>
                <a:lnTo>
                  <a:pt x="1918998" y="1526031"/>
                </a:lnTo>
                <a:lnTo>
                  <a:pt x="1881632" y="1526031"/>
                </a:lnTo>
                <a:lnTo>
                  <a:pt x="1871716" y="1518042"/>
                </a:lnTo>
                <a:close/>
              </a:path>
              <a:path w="1935479" h="1561464">
                <a:moveTo>
                  <a:pt x="1879652" y="1508186"/>
                </a:moveTo>
                <a:lnTo>
                  <a:pt x="1871716" y="1518042"/>
                </a:lnTo>
                <a:lnTo>
                  <a:pt x="1881632" y="1526031"/>
                </a:lnTo>
                <a:lnTo>
                  <a:pt x="1889506" y="1516125"/>
                </a:lnTo>
                <a:lnTo>
                  <a:pt x="1879652" y="1508186"/>
                </a:lnTo>
                <a:close/>
              </a:path>
              <a:path w="1935479" h="1561464">
                <a:moveTo>
                  <a:pt x="1899539" y="1483486"/>
                </a:moveTo>
                <a:lnTo>
                  <a:pt x="1879652" y="1508186"/>
                </a:lnTo>
                <a:lnTo>
                  <a:pt x="1889506" y="1516125"/>
                </a:lnTo>
                <a:lnTo>
                  <a:pt x="1881632" y="1526031"/>
                </a:lnTo>
                <a:lnTo>
                  <a:pt x="1918998" y="1526031"/>
                </a:lnTo>
                <a:lnTo>
                  <a:pt x="1899539" y="1483486"/>
                </a:lnTo>
                <a:close/>
              </a:path>
              <a:path w="1935479" h="1561464">
                <a:moveTo>
                  <a:pt x="7874" y="0"/>
                </a:moveTo>
                <a:lnTo>
                  <a:pt x="0" y="9905"/>
                </a:lnTo>
                <a:lnTo>
                  <a:pt x="1871716" y="1518042"/>
                </a:lnTo>
                <a:lnTo>
                  <a:pt x="1879652" y="1508186"/>
                </a:lnTo>
                <a:lnTo>
                  <a:pt x="787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78202" y="3387344"/>
            <a:ext cx="3876675" cy="1570990"/>
          </a:xfrm>
          <a:custGeom>
            <a:avLst/>
            <a:gdLst/>
            <a:ahLst/>
            <a:cxnLst/>
            <a:rect l="l" t="t" r="r" b="b"/>
            <a:pathLst>
              <a:path w="3876675" h="1570989">
                <a:moveTo>
                  <a:pt x="3803527" y="1541096"/>
                </a:moveTo>
                <a:lnTo>
                  <a:pt x="3791712" y="1570608"/>
                </a:lnTo>
                <a:lnTo>
                  <a:pt x="3876548" y="1563623"/>
                </a:lnTo>
                <a:lnTo>
                  <a:pt x="3860786" y="1545843"/>
                </a:lnTo>
                <a:lnTo>
                  <a:pt x="3815334" y="1545843"/>
                </a:lnTo>
                <a:lnTo>
                  <a:pt x="3803527" y="1541096"/>
                </a:lnTo>
                <a:close/>
              </a:path>
              <a:path w="3876675" h="1570989">
                <a:moveTo>
                  <a:pt x="3808208" y="1529405"/>
                </a:moveTo>
                <a:lnTo>
                  <a:pt x="3803527" y="1541096"/>
                </a:lnTo>
                <a:lnTo>
                  <a:pt x="3815334" y="1545843"/>
                </a:lnTo>
                <a:lnTo>
                  <a:pt x="3820033" y="1534159"/>
                </a:lnTo>
                <a:lnTo>
                  <a:pt x="3808208" y="1529405"/>
                </a:lnTo>
                <a:close/>
              </a:path>
              <a:path w="3876675" h="1570989">
                <a:moveTo>
                  <a:pt x="3820033" y="1499869"/>
                </a:moveTo>
                <a:lnTo>
                  <a:pt x="3808208" y="1529405"/>
                </a:lnTo>
                <a:lnTo>
                  <a:pt x="3820033" y="1534159"/>
                </a:lnTo>
                <a:lnTo>
                  <a:pt x="3815334" y="1545843"/>
                </a:lnTo>
                <a:lnTo>
                  <a:pt x="3860786" y="1545843"/>
                </a:lnTo>
                <a:lnTo>
                  <a:pt x="3820033" y="1499869"/>
                </a:lnTo>
                <a:close/>
              </a:path>
              <a:path w="3876675" h="1570989">
                <a:moveTo>
                  <a:pt x="4826" y="0"/>
                </a:moveTo>
                <a:lnTo>
                  <a:pt x="0" y="11683"/>
                </a:lnTo>
                <a:lnTo>
                  <a:pt x="3803527" y="1541096"/>
                </a:lnTo>
                <a:lnTo>
                  <a:pt x="3808208" y="1529405"/>
                </a:lnTo>
                <a:lnTo>
                  <a:pt x="482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18175" y="3393059"/>
            <a:ext cx="76200" cy="1558290"/>
          </a:xfrm>
          <a:custGeom>
            <a:avLst/>
            <a:gdLst/>
            <a:ahLst/>
            <a:cxnLst/>
            <a:rect l="l" t="t" r="r" b="b"/>
            <a:pathLst>
              <a:path w="76200" h="1558289">
                <a:moveTo>
                  <a:pt x="0" y="1481327"/>
                </a:moveTo>
                <a:lnTo>
                  <a:pt x="37211" y="1557908"/>
                </a:lnTo>
                <a:lnTo>
                  <a:pt x="69854" y="1494535"/>
                </a:lnTo>
                <a:lnTo>
                  <a:pt x="44323" y="1494535"/>
                </a:lnTo>
                <a:lnTo>
                  <a:pt x="31623" y="1494408"/>
                </a:lnTo>
                <a:lnTo>
                  <a:pt x="31769" y="1481698"/>
                </a:lnTo>
                <a:lnTo>
                  <a:pt x="0" y="1481327"/>
                </a:lnTo>
                <a:close/>
              </a:path>
              <a:path w="76200" h="1558289">
                <a:moveTo>
                  <a:pt x="31769" y="1481698"/>
                </a:moveTo>
                <a:lnTo>
                  <a:pt x="31623" y="1494408"/>
                </a:lnTo>
                <a:lnTo>
                  <a:pt x="44323" y="1494535"/>
                </a:lnTo>
                <a:lnTo>
                  <a:pt x="44469" y="1481846"/>
                </a:lnTo>
                <a:lnTo>
                  <a:pt x="31769" y="1481698"/>
                </a:lnTo>
                <a:close/>
              </a:path>
              <a:path w="76200" h="1558289">
                <a:moveTo>
                  <a:pt x="44469" y="1481846"/>
                </a:moveTo>
                <a:lnTo>
                  <a:pt x="44323" y="1494535"/>
                </a:lnTo>
                <a:lnTo>
                  <a:pt x="69854" y="1494535"/>
                </a:lnTo>
                <a:lnTo>
                  <a:pt x="76200" y="1482216"/>
                </a:lnTo>
                <a:lnTo>
                  <a:pt x="44469" y="1481846"/>
                </a:lnTo>
                <a:close/>
              </a:path>
              <a:path w="76200" h="1558289">
                <a:moveTo>
                  <a:pt x="48895" y="0"/>
                </a:moveTo>
                <a:lnTo>
                  <a:pt x="31769" y="1481698"/>
                </a:lnTo>
                <a:lnTo>
                  <a:pt x="44469" y="1481846"/>
                </a:lnTo>
                <a:lnTo>
                  <a:pt x="61595" y="253"/>
                </a:lnTo>
                <a:lnTo>
                  <a:pt x="4889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95197" y="2591180"/>
            <a:ext cx="1371600" cy="802640"/>
          </a:xfrm>
          <a:custGeom>
            <a:avLst/>
            <a:gdLst/>
            <a:ahLst/>
            <a:cxnLst/>
            <a:rect l="l" t="t" r="r" b="b"/>
            <a:pathLst>
              <a:path w="1371600" h="802639">
                <a:moveTo>
                  <a:pt x="1371600" y="0"/>
                </a:moveTo>
                <a:lnTo>
                  <a:pt x="0" y="0"/>
                </a:lnTo>
                <a:lnTo>
                  <a:pt x="0" y="802386"/>
                </a:lnTo>
                <a:lnTo>
                  <a:pt x="1371600" y="802386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95197" y="2591180"/>
            <a:ext cx="1371600" cy="802640"/>
          </a:xfrm>
          <a:custGeom>
            <a:avLst/>
            <a:gdLst/>
            <a:ahLst/>
            <a:cxnLst/>
            <a:rect l="l" t="t" r="r" b="b"/>
            <a:pathLst>
              <a:path w="1371600" h="802639">
                <a:moveTo>
                  <a:pt x="0" y="802386"/>
                </a:moveTo>
                <a:lnTo>
                  <a:pt x="1371600" y="802386"/>
                </a:lnTo>
                <a:lnTo>
                  <a:pt x="1371600" y="0"/>
                </a:lnTo>
                <a:lnTo>
                  <a:pt x="0" y="0"/>
                </a:lnTo>
                <a:lnTo>
                  <a:pt x="0" y="802386"/>
                </a:lnTo>
                <a:close/>
              </a:path>
            </a:pathLst>
          </a:custGeom>
          <a:ln w="1295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656333" y="2553208"/>
            <a:ext cx="448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,40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63192" y="2827528"/>
            <a:ext cx="4362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,20 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,50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138297" y="2592704"/>
            <a:ext cx="1371600" cy="802640"/>
          </a:xfrm>
          <a:custGeom>
            <a:avLst/>
            <a:gdLst/>
            <a:ahLst/>
            <a:cxnLst/>
            <a:rect l="l" t="t" r="r" b="b"/>
            <a:pathLst>
              <a:path w="1371600" h="802639">
                <a:moveTo>
                  <a:pt x="1371600" y="0"/>
                </a:moveTo>
                <a:lnTo>
                  <a:pt x="0" y="0"/>
                </a:lnTo>
                <a:lnTo>
                  <a:pt x="0" y="802386"/>
                </a:lnTo>
                <a:lnTo>
                  <a:pt x="1371600" y="802386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38297" y="2592704"/>
            <a:ext cx="1371600" cy="802640"/>
          </a:xfrm>
          <a:custGeom>
            <a:avLst/>
            <a:gdLst/>
            <a:ahLst/>
            <a:cxnLst/>
            <a:rect l="l" t="t" r="r" b="b"/>
            <a:pathLst>
              <a:path w="1371600" h="802639">
                <a:moveTo>
                  <a:pt x="0" y="802386"/>
                </a:moveTo>
                <a:lnTo>
                  <a:pt x="1371600" y="802386"/>
                </a:lnTo>
                <a:lnTo>
                  <a:pt x="1371600" y="0"/>
                </a:lnTo>
                <a:lnTo>
                  <a:pt x="0" y="0"/>
                </a:lnTo>
                <a:lnTo>
                  <a:pt x="0" y="802386"/>
                </a:lnTo>
                <a:close/>
              </a:path>
            </a:pathLst>
          </a:custGeom>
          <a:ln w="1295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599688" y="2555240"/>
            <a:ext cx="448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,40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06546" y="2829559"/>
            <a:ext cx="436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,30 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,40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087492" y="2591180"/>
            <a:ext cx="1371600" cy="802640"/>
          </a:xfrm>
          <a:custGeom>
            <a:avLst/>
            <a:gdLst/>
            <a:ahLst/>
            <a:cxnLst/>
            <a:rect l="l" t="t" r="r" b="b"/>
            <a:pathLst>
              <a:path w="1371600" h="802639">
                <a:moveTo>
                  <a:pt x="1371600" y="0"/>
                </a:moveTo>
                <a:lnTo>
                  <a:pt x="0" y="0"/>
                </a:lnTo>
                <a:lnTo>
                  <a:pt x="0" y="802386"/>
                </a:lnTo>
                <a:lnTo>
                  <a:pt x="1371600" y="802386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87492" y="2591180"/>
            <a:ext cx="1371600" cy="802640"/>
          </a:xfrm>
          <a:custGeom>
            <a:avLst/>
            <a:gdLst/>
            <a:ahLst/>
            <a:cxnLst/>
            <a:rect l="l" t="t" r="r" b="b"/>
            <a:pathLst>
              <a:path w="1371600" h="802639">
                <a:moveTo>
                  <a:pt x="0" y="802386"/>
                </a:moveTo>
                <a:lnTo>
                  <a:pt x="1371600" y="802386"/>
                </a:lnTo>
                <a:lnTo>
                  <a:pt x="1371600" y="0"/>
                </a:lnTo>
                <a:lnTo>
                  <a:pt x="0" y="0"/>
                </a:lnTo>
                <a:lnTo>
                  <a:pt x="0" y="802386"/>
                </a:lnTo>
                <a:close/>
              </a:path>
            </a:pathLst>
          </a:custGeom>
          <a:ln w="1295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548884" y="2553208"/>
            <a:ext cx="448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,30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55741" y="2827528"/>
            <a:ext cx="4362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,30 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,30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820786" y="2197989"/>
            <a:ext cx="4042410" cy="1637030"/>
          </a:xfrm>
          <a:custGeom>
            <a:avLst/>
            <a:gdLst/>
            <a:ahLst/>
            <a:cxnLst/>
            <a:rect l="l" t="t" r="r" b="b"/>
            <a:pathLst>
              <a:path w="4042409" h="1637029">
                <a:moveTo>
                  <a:pt x="4042409" y="0"/>
                </a:moveTo>
                <a:lnTo>
                  <a:pt x="0" y="0"/>
                </a:lnTo>
                <a:lnTo>
                  <a:pt x="0" y="1636776"/>
                </a:lnTo>
                <a:lnTo>
                  <a:pt x="4042409" y="1636776"/>
                </a:lnTo>
                <a:lnTo>
                  <a:pt x="40424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820786" y="2197989"/>
            <a:ext cx="4042410" cy="1637030"/>
          </a:xfrm>
          <a:prstGeom prst="rect">
            <a:avLst/>
          </a:prstGeom>
          <a:ln w="12953">
            <a:solidFill>
              <a:srgbClr val="5B9B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73685">
              <a:lnSpc>
                <a:spcPct val="100000"/>
              </a:lnSpc>
              <a:spcBef>
                <a:spcPts val="1110"/>
              </a:spcBef>
            </a:pPr>
            <a:r>
              <a:rPr sz="1800" spc="-60" dirty="0">
                <a:latin typeface="Calibri"/>
                <a:cs typeface="Calibri"/>
              </a:rPr>
              <a:t>Too </a:t>
            </a:r>
            <a:r>
              <a:rPr sz="1800" spc="-10" dirty="0">
                <a:latin typeface="Calibri"/>
                <a:cs typeface="Calibri"/>
              </a:rPr>
              <a:t>many </a:t>
            </a:r>
            <a:r>
              <a:rPr sz="1800" spc="-5" dirty="0">
                <a:latin typeface="Calibri"/>
                <a:cs typeface="Calibri"/>
              </a:rPr>
              <a:t>values associated with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Keys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7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286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7820786" y="840866"/>
            <a:ext cx="4038600" cy="95123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Countrywise,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count(transactions)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6362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 Light"/>
                <a:cs typeface="Calibri Light"/>
              </a:rPr>
              <a:t>Distributed Shared</a:t>
            </a:r>
            <a:r>
              <a:rPr sz="4400" b="0" spc="15" dirty="0">
                <a:latin typeface="Calibri Light"/>
                <a:cs typeface="Calibri Light"/>
              </a:rPr>
              <a:t> </a:t>
            </a:r>
            <a:r>
              <a:rPr sz="4400" b="0" spc="-30" dirty="0">
                <a:latin typeface="Calibri Light"/>
                <a:cs typeface="Calibri Light"/>
              </a:rPr>
              <a:t>Variables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2938145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Broadcast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Variable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Accumulator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11252"/>
            <a:ext cx="41770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5" dirty="0">
                <a:latin typeface="Calibri Light"/>
                <a:cs typeface="Calibri Light"/>
              </a:rPr>
              <a:t>Broadcast</a:t>
            </a:r>
            <a:r>
              <a:rPr sz="4400" b="0" spc="-45" dirty="0">
                <a:latin typeface="Calibri Light"/>
                <a:cs typeface="Calibri Light"/>
              </a:rPr>
              <a:t> </a:t>
            </a:r>
            <a:r>
              <a:rPr sz="4400" b="0" spc="-35" dirty="0">
                <a:latin typeface="Calibri Light"/>
                <a:cs typeface="Calibri Light"/>
              </a:rPr>
              <a:t>Variable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395" y="1578102"/>
            <a:ext cx="6833616" cy="4509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71588" y="1572005"/>
            <a:ext cx="3721607" cy="22943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71588" y="1572005"/>
            <a:ext cx="3721735" cy="2294890"/>
          </a:xfrm>
          <a:custGeom>
            <a:avLst/>
            <a:gdLst/>
            <a:ahLst/>
            <a:cxnLst/>
            <a:rect l="l" t="t" r="r" b="b"/>
            <a:pathLst>
              <a:path w="3721734" h="2294890">
                <a:moveTo>
                  <a:pt x="0" y="2294382"/>
                </a:moveTo>
                <a:lnTo>
                  <a:pt x="3721607" y="2294382"/>
                </a:lnTo>
                <a:lnTo>
                  <a:pt x="3721607" y="0"/>
                </a:lnTo>
                <a:lnTo>
                  <a:pt x="0" y="0"/>
                </a:lnTo>
                <a:lnTo>
                  <a:pt x="0" y="229438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395" y="1289303"/>
            <a:ext cx="1291590" cy="441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7347" y="1286255"/>
          <a:ext cx="6842759" cy="4804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2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798">
                <a:tc>
                  <a:txBody>
                    <a:bodyPr/>
                    <a:lstStyle/>
                    <a:p>
                      <a:pPr marL="411480">
                        <a:lnSpc>
                          <a:spcPts val="1630"/>
                        </a:lnSpc>
                        <a:spcBef>
                          <a:spcPts val="5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10TB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6350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FAC46"/>
                      </a:solidFill>
                      <a:prstDash val="solid"/>
                    </a:lnL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7116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ts val="132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Date,Cname,id,Symbol,close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18/03/2023,Bajaj_auto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ltd.,EQ145322,BAJAJAUTO,985.23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……………………………………….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 cap="flat" cmpd="sng" algn="ctr">
                      <a:solidFill>
                        <a:srgbClr val="6FAC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7371588" y="1335786"/>
            <a:ext cx="1290827" cy="4411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71588" y="1335786"/>
            <a:ext cx="1290955" cy="441325"/>
          </a:xfrm>
          <a:custGeom>
            <a:avLst/>
            <a:gdLst/>
            <a:ahLst/>
            <a:cxnLst/>
            <a:rect l="l" t="t" r="r" b="b"/>
            <a:pathLst>
              <a:path w="1290954" h="441325">
                <a:moveTo>
                  <a:pt x="0" y="441198"/>
                </a:moveTo>
                <a:lnTo>
                  <a:pt x="1290827" y="441198"/>
                </a:lnTo>
                <a:lnTo>
                  <a:pt x="1290827" y="0"/>
                </a:lnTo>
                <a:lnTo>
                  <a:pt x="0" y="0"/>
                </a:lnTo>
                <a:lnTo>
                  <a:pt x="0" y="44119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86878" y="1392428"/>
            <a:ext cx="2583815" cy="2011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1MB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Calibri"/>
              <a:cs typeface="Calibri"/>
            </a:endParaRPr>
          </a:p>
          <a:p>
            <a:pPr marL="319405" marR="5080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Symbol,Industry  </a:t>
            </a:r>
            <a:r>
              <a:rPr sz="1800" spc="-20" dirty="0">
                <a:latin typeface="Calibri"/>
                <a:cs typeface="Calibri"/>
              </a:rPr>
              <a:t>BAJAJAUTO,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Automobile  </a:t>
            </a:r>
            <a:r>
              <a:rPr sz="1800" spc="-45" dirty="0">
                <a:latin typeface="Calibri"/>
                <a:cs typeface="Calibri"/>
              </a:rPr>
              <a:t>INFY,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endParaRPr sz="1800">
              <a:latin typeface="Calibri"/>
              <a:cs typeface="Calibri"/>
            </a:endParaRPr>
          </a:p>
          <a:p>
            <a:pPr marL="307975" algn="ctr">
              <a:lnSpc>
                <a:spcPct val="100000"/>
              </a:lnSpc>
            </a:pPr>
            <a:r>
              <a:rPr sz="1800" spc="-50" dirty="0">
                <a:latin typeface="Calibri"/>
                <a:cs typeface="Calibri"/>
              </a:rPr>
              <a:t>KOTAK,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Finance</a:t>
            </a:r>
            <a:endParaRPr sz="1800">
              <a:latin typeface="Calibri"/>
              <a:cs typeface="Calibri"/>
            </a:endParaRPr>
          </a:p>
          <a:p>
            <a:pPr marL="309245"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HDFC,</a:t>
            </a:r>
            <a:r>
              <a:rPr sz="1800" dirty="0">
                <a:latin typeface="Calibri"/>
                <a:cs typeface="Calibri"/>
              </a:rPr>
              <a:t> Banking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71588" y="4026408"/>
            <a:ext cx="2341626" cy="17404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71588" y="4026408"/>
            <a:ext cx="2341880" cy="1740535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435"/>
              </a:spcBef>
            </a:pPr>
            <a:r>
              <a:rPr sz="1800" spc="-65" dirty="0">
                <a:latin typeface="Calibri"/>
                <a:cs typeface="Calibri"/>
              </a:rPr>
              <a:t>IT,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9875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Automobile,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25658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…….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7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288</a:t>
            </a:fld>
            <a:endParaRPr dirty="0"/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28388" y="1908810"/>
            <a:ext cx="3617214" cy="1307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28388" y="1908810"/>
            <a:ext cx="3617595" cy="1308100"/>
          </a:xfrm>
          <a:custGeom>
            <a:avLst/>
            <a:gdLst/>
            <a:ahLst/>
            <a:cxnLst/>
            <a:rect l="l" t="t" r="r" b="b"/>
            <a:pathLst>
              <a:path w="3617595" h="1308100">
                <a:moveTo>
                  <a:pt x="0" y="1307591"/>
                </a:moveTo>
                <a:lnTo>
                  <a:pt x="3617214" y="1307591"/>
                </a:lnTo>
                <a:lnTo>
                  <a:pt x="3617214" y="0"/>
                </a:lnTo>
                <a:lnTo>
                  <a:pt x="0" y="0"/>
                </a:lnTo>
                <a:lnTo>
                  <a:pt x="0" y="1307591"/>
                </a:lnTo>
                <a:close/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6017" y="1997201"/>
            <a:ext cx="1083564" cy="111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16017" y="1997201"/>
            <a:ext cx="1083945" cy="1115060"/>
          </a:xfrm>
          <a:custGeom>
            <a:avLst/>
            <a:gdLst/>
            <a:ahLst/>
            <a:cxnLst/>
            <a:rect l="l" t="t" r="r" b="b"/>
            <a:pathLst>
              <a:path w="1083945" h="1115060">
                <a:moveTo>
                  <a:pt x="0" y="1114806"/>
                </a:moveTo>
                <a:lnTo>
                  <a:pt x="1083564" y="1114806"/>
                </a:lnTo>
                <a:lnTo>
                  <a:pt x="1083564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43170" y="2390647"/>
            <a:ext cx="429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1,89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87211" y="1997201"/>
            <a:ext cx="1082802" cy="1114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87211" y="1997201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8406" y="1997201"/>
            <a:ext cx="1082802" cy="11148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8406" y="1997201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5591" y="1908810"/>
            <a:ext cx="3617214" cy="1307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5591" y="1908810"/>
            <a:ext cx="3617595" cy="1308100"/>
          </a:xfrm>
          <a:custGeom>
            <a:avLst/>
            <a:gdLst/>
            <a:ahLst/>
            <a:cxnLst/>
            <a:rect l="l" t="t" r="r" b="b"/>
            <a:pathLst>
              <a:path w="3617595" h="1308100">
                <a:moveTo>
                  <a:pt x="0" y="1307591"/>
                </a:moveTo>
                <a:lnTo>
                  <a:pt x="3617214" y="1307591"/>
                </a:lnTo>
                <a:lnTo>
                  <a:pt x="3617214" y="0"/>
                </a:lnTo>
                <a:lnTo>
                  <a:pt x="0" y="0"/>
                </a:lnTo>
                <a:lnTo>
                  <a:pt x="0" y="1307591"/>
                </a:lnTo>
                <a:close/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3983" y="1997201"/>
            <a:ext cx="1082802" cy="11148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3983" y="1997201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10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04416" y="1997201"/>
            <a:ext cx="1082802" cy="11148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04416" y="1997201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10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75610" y="1997201"/>
            <a:ext cx="1082802" cy="11148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75610" y="1997201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10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2782" y="2647188"/>
            <a:ext cx="3617214" cy="13068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2782" y="2647188"/>
            <a:ext cx="3617595" cy="1306830"/>
          </a:xfrm>
          <a:custGeom>
            <a:avLst/>
            <a:gdLst/>
            <a:ahLst/>
            <a:cxnLst/>
            <a:rect l="l" t="t" r="r" b="b"/>
            <a:pathLst>
              <a:path w="3617595" h="1306829">
                <a:moveTo>
                  <a:pt x="0" y="1306830"/>
                </a:moveTo>
                <a:lnTo>
                  <a:pt x="3617214" y="1306830"/>
                </a:lnTo>
                <a:lnTo>
                  <a:pt x="3617214" y="0"/>
                </a:lnTo>
                <a:lnTo>
                  <a:pt x="0" y="0"/>
                </a:lnTo>
                <a:lnTo>
                  <a:pt x="0" y="130683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10411" y="2734817"/>
            <a:ext cx="1082802" cy="11155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10411" y="2734817"/>
            <a:ext cx="1083310" cy="1115695"/>
          </a:xfrm>
          <a:custGeom>
            <a:avLst/>
            <a:gdLst/>
            <a:ahLst/>
            <a:cxnLst/>
            <a:rect l="l" t="t" r="r" b="b"/>
            <a:pathLst>
              <a:path w="1083310" h="1115695">
                <a:moveTo>
                  <a:pt x="0" y="1115567"/>
                </a:moveTo>
                <a:lnTo>
                  <a:pt x="1082802" y="1115567"/>
                </a:lnTo>
                <a:lnTo>
                  <a:pt x="1082802" y="0"/>
                </a:lnTo>
                <a:lnTo>
                  <a:pt x="0" y="0"/>
                </a:lnTo>
                <a:lnTo>
                  <a:pt x="0" y="1115567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10386" y="3128517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1,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81605" y="2734817"/>
            <a:ext cx="1082802" cy="11155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81605" y="2734817"/>
            <a:ext cx="1083310" cy="1115695"/>
          </a:xfrm>
          <a:custGeom>
            <a:avLst/>
            <a:gdLst/>
            <a:ahLst/>
            <a:cxnLst/>
            <a:rect l="l" t="t" r="r" b="b"/>
            <a:pathLst>
              <a:path w="1083310" h="1115695">
                <a:moveTo>
                  <a:pt x="0" y="1115567"/>
                </a:moveTo>
                <a:lnTo>
                  <a:pt x="1082802" y="1115567"/>
                </a:lnTo>
                <a:lnTo>
                  <a:pt x="1082802" y="0"/>
                </a:lnTo>
                <a:lnTo>
                  <a:pt x="0" y="0"/>
                </a:lnTo>
                <a:lnTo>
                  <a:pt x="0" y="1115567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52800" y="2734817"/>
            <a:ext cx="1082802" cy="11155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52800" y="2734817"/>
            <a:ext cx="1083310" cy="1115695"/>
          </a:xfrm>
          <a:custGeom>
            <a:avLst/>
            <a:gdLst/>
            <a:ahLst/>
            <a:cxnLst/>
            <a:rect l="l" t="t" r="r" b="b"/>
            <a:pathLst>
              <a:path w="1083310" h="1115695">
                <a:moveTo>
                  <a:pt x="0" y="1115567"/>
                </a:moveTo>
                <a:lnTo>
                  <a:pt x="1082802" y="1115567"/>
                </a:lnTo>
                <a:lnTo>
                  <a:pt x="1082802" y="0"/>
                </a:lnTo>
                <a:lnTo>
                  <a:pt x="0" y="0"/>
                </a:lnTo>
                <a:lnTo>
                  <a:pt x="0" y="1115567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04815" y="2718816"/>
            <a:ext cx="3617976" cy="13075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04815" y="2718816"/>
            <a:ext cx="3618229" cy="1308100"/>
          </a:xfrm>
          <a:custGeom>
            <a:avLst/>
            <a:gdLst/>
            <a:ahLst/>
            <a:cxnLst/>
            <a:rect l="l" t="t" r="r" b="b"/>
            <a:pathLst>
              <a:path w="3618229" h="1308100">
                <a:moveTo>
                  <a:pt x="0" y="1307592"/>
                </a:moveTo>
                <a:lnTo>
                  <a:pt x="3617976" y="1307592"/>
                </a:lnTo>
                <a:lnTo>
                  <a:pt x="3617976" y="0"/>
                </a:lnTo>
                <a:lnTo>
                  <a:pt x="0" y="0"/>
                </a:lnTo>
                <a:lnTo>
                  <a:pt x="0" y="1307592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93208" y="2807207"/>
            <a:ext cx="1082802" cy="111480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93208" y="2807207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10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64402" y="2807207"/>
            <a:ext cx="1082802" cy="111480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64402" y="2807207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35595" y="2807207"/>
            <a:ext cx="1082802" cy="111480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35595" y="2807207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28394" y="3633215"/>
            <a:ext cx="3617213" cy="13075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28394" y="3633215"/>
            <a:ext cx="3617595" cy="1308100"/>
          </a:xfrm>
          <a:custGeom>
            <a:avLst/>
            <a:gdLst/>
            <a:ahLst/>
            <a:cxnLst/>
            <a:rect l="l" t="t" r="r" b="b"/>
            <a:pathLst>
              <a:path w="3617595" h="1308100">
                <a:moveTo>
                  <a:pt x="0" y="1307592"/>
                </a:moveTo>
                <a:lnTo>
                  <a:pt x="3617213" y="1307592"/>
                </a:lnTo>
                <a:lnTo>
                  <a:pt x="3617213" y="0"/>
                </a:lnTo>
                <a:lnTo>
                  <a:pt x="0" y="0"/>
                </a:lnTo>
                <a:lnTo>
                  <a:pt x="0" y="1307592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6785" y="3721608"/>
            <a:ext cx="1082802" cy="111480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16785" y="3721608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10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87217" y="3721608"/>
            <a:ext cx="1083563" cy="111480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87217" y="3721608"/>
            <a:ext cx="1083945" cy="1115060"/>
          </a:xfrm>
          <a:custGeom>
            <a:avLst/>
            <a:gdLst/>
            <a:ahLst/>
            <a:cxnLst/>
            <a:rect l="l" t="t" r="r" b="b"/>
            <a:pathLst>
              <a:path w="1083945" h="1115060">
                <a:moveTo>
                  <a:pt x="0" y="1114806"/>
                </a:moveTo>
                <a:lnTo>
                  <a:pt x="1083563" y="1114806"/>
                </a:lnTo>
                <a:lnTo>
                  <a:pt x="1083563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58411" y="3721608"/>
            <a:ext cx="1082802" cy="111480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58411" y="3721608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10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11190" y="3705605"/>
            <a:ext cx="3617214" cy="13075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11190" y="3705605"/>
            <a:ext cx="3617595" cy="1308100"/>
          </a:xfrm>
          <a:custGeom>
            <a:avLst/>
            <a:gdLst/>
            <a:ahLst/>
            <a:cxnLst/>
            <a:rect l="l" t="t" r="r" b="b"/>
            <a:pathLst>
              <a:path w="3617595" h="1308100">
                <a:moveTo>
                  <a:pt x="0" y="1307591"/>
                </a:moveTo>
                <a:lnTo>
                  <a:pt x="3617214" y="1307591"/>
                </a:lnTo>
                <a:lnTo>
                  <a:pt x="3617214" y="0"/>
                </a:lnTo>
                <a:lnTo>
                  <a:pt x="0" y="0"/>
                </a:lnTo>
                <a:lnTo>
                  <a:pt x="0" y="1307591"/>
                </a:lnTo>
                <a:close/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99582" y="3793997"/>
            <a:ext cx="1082802" cy="111480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99582" y="3793997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70014" y="3793997"/>
            <a:ext cx="1082802" cy="111480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70014" y="3793997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141207" y="3793997"/>
            <a:ext cx="1082802" cy="111480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41207" y="3793997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468359" y="4187444"/>
            <a:ext cx="429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1,87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634995" y="4588002"/>
            <a:ext cx="3617213" cy="130759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34995" y="4588002"/>
            <a:ext cx="3617595" cy="1308100"/>
          </a:xfrm>
          <a:custGeom>
            <a:avLst/>
            <a:gdLst/>
            <a:ahLst/>
            <a:cxnLst/>
            <a:rect l="l" t="t" r="r" b="b"/>
            <a:pathLst>
              <a:path w="3617595" h="1308100">
                <a:moveTo>
                  <a:pt x="0" y="1307592"/>
                </a:moveTo>
                <a:lnTo>
                  <a:pt x="3617213" y="1307592"/>
                </a:lnTo>
                <a:lnTo>
                  <a:pt x="3617213" y="0"/>
                </a:lnTo>
                <a:lnTo>
                  <a:pt x="0" y="0"/>
                </a:lnTo>
                <a:lnTo>
                  <a:pt x="0" y="1307592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18816" y="4676394"/>
            <a:ext cx="1087374" cy="111480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18816" y="4676394"/>
            <a:ext cx="1087755" cy="1115060"/>
          </a:xfrm>
          <a:custGeom>
            <a:avLst/>
            <a:gdLst/>
            <a:ahLst/>
            <a:cxnLst/>
            <a:rect l="l" t="t" r="r" b="b"/>
            <a:pathLst>
              <a:path w="1087754" h="1115060">
                <a:moveTo>
                  <a:pt x="0" y="1114805"/>
                </a:moveTo>
                <a:lnTo>
                  <a:pt x="1087374" y="1114805"/>
                </a:lnTo>
                <a:lnTo>
                  <a:pt x="1087374" y="0"/>
                </a:lnTo>
                <a:lnTo>
                  <a:pt x="0" y="0"/>
                </a:lnTo>
                <a:lnTo>
                  <a:pt x="0" y="1114805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721864" y="4795520"/>
            <a:ext cx="10814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{abc,45,8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9…..}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894582" y="4676394"/>
            <a:ext cx="1082802" cy="111480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94582" y="4676394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10" h="1115060">
                <a:moveTo>
                  <a:pt x="0" y="1114805"/>
                </a:moveTo>
                <a:lnTo>
                  <a:pt x="1082802" y="1114805"/>
                </a:lnTo>
                <a:lnTo>
                  <a:pt x="1082802" y="0"/>
                </a:lnTo>
                <a:lnTo>
                  <a:pt x="0" y="0"/>
                </a:lnTo>
                <a:lnTo>
                  <a:pt x="0" y="1114805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65014" y="4676394"/>
            <a:ext cx="1082802" cy="111480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65014" y="4676394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10" h="1115060">
                <a:moveTo>
                  <a:pt x="0" y="1114805"/>
                </a:moveTo>
                <a:lnTo>
                  <a:pt x="1082802" y="1114805"/>
                </a:lnTo>
                <a:lnTo>
                  <a:pt x="1082802" y="0"/>
                </a:lnTo>
                <a:lnTo>
                  <a:pt x="0" y="0"/>
                </a:lnTo>
                <a:lnTo>
                  <a:pt x="0" y="1114805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17792" y="4660391"/>
            <a:ext cx="3617213" cy="1307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17792" y="4660391"/>
            <a:ext cx="3617595" cy="1308100"/>
          </a:xfrm>
          <a:custGeom>
            <a:avLst/>
            <a:gdLst/>
            <a:ahLst/>
            <a:cxnLst/>
            <a:rect l="l" t="t" r="r" b="b"/>
            <a:pathLst>
              <a:path w="3617595" h="1308100">
                <a:moveTo>
                  <a:pt x="0" y="1307591"/>
                </a:moveTo>
                <a:lnTo>
                  <a:pt x="3617213" y="1307591"/>
                </a:lnTo>
                <a:lnTo>
                  <a:pt x="3617213" y="0"/>
                </a:lnTo>
                <a:lnTo>
                  <a:pt x="0" y="0"/>
                </a:lnTo>
                <a:lnTo>
                  <a:pt x="0" y="1307591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06183" y="4748784"/>
            <a:ext cx="1082802" cy="111480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06183" y="4748784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5"/>
                </a:moveTo>
                <a:lnTo>
                  <a:pt x="1082802" y="1114805"/>
                </a:lnTo>
                <a:lnTo>
                  <a:pt x="1082802" y="0"/>
                </a:lnTo>
                <a:lnTo>
                  <a:pt x="0" y="0"/>
                </a:lnTo>
                <a:lnTo>
                  <a:pt x="0" y="1114805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809231" y="5004816"/>
            <a:ext cx="1076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976616" y="4748784"/>
            <a:ext cx="1082802" cy="111480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76616" y="4748784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5"/>
                </a:moveTo>
                <a:lnTo>
                  <a:pt x="1082802" y="1114805"/>
                </a:lnTo>
                <a:lnTo>
                  <a:pt x="1082802" y="0"/>
                </a:lnTo>
                <a:lnTo>
                  <a:pt x="0" y="0"/>
                </a:lnTo>
                <a:lnTo>
                  <a:pt x="0" y="1114805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147809" y="4748784"/>
            <a:ext cx="1082802" cy="111480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147809" y="4748784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5"/>
                </a:moveTo>
                <a:lnTo>
                  <a:pt x="1082802" y="1114805"/>
                </a:lnTo>
                <a:lnTo>
                  <a:pt x="1082802" y="0"/>
                </a:lnTo>
                <a:lnTo>
                  <a:pt x="0" y="0"/>
                </a:lnTo>
                <a:lnTo>
                  <a:pt x="0" y="1114805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513969" y="168782"/>
            <a:ext cx="6705600" cy="125158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321945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2535"/>
              </a:spcBef>
            </a:pPr>
            <a:r>
              <a:rPr sz="3600" dirty="0">
                <a:solidFill>
                  <a:srgbClr val="FFFFFF"/>
                </a:solidFill>
              </a:rPr>
              <a:t>RDD </a:t>
            </a:r>
            <a:r>
              <a:rPr sz="3600" spc="-5" dirty="0">
                <a:solidFill>
                  <a:srgbClr val="FFFFFF"/>
                </a:solidFill>
              </a:rPr>
              <a:t>Join </a:t>
            </a:r>
            <a:r>
              <a:rPr sz="3600" dirty="0">
                <a:solidFill>
                  <a:srgbClr val="FFFFFF"/>
                </a:solidFill>
              </a:rPr>
              <a:t>: </a:t>
            </a:r>
            <a:r>
              <a:rPr sz="3600" spc="-35" dirty="0">
                <a:solidFill>
                  <a:srgbClr val="FFFFFF"/>
                </a:solidFill>
              </a:rPr>
              <a:t>NOT </a:t>
            </a:r>
            <a:r>
              <a:rPr sz="3600" spc="-10" dirty="0">
                <a:solidFill>
                  <a:srgbClr val="FFFFFF"/>
                </a:solidFill>
              </a:rPr>
              <a:t>OPTIMIZED</a:t>
            </a:r>
            <a:r>
              <a:rPr sz="3600" spc="15" dirty="0">
                <a:solidFill>
                  <a:srgbClr val="FFFFFF"/>
                </a:solidFill>
              </a:rPr>
              <a:t> </a:t>
            </a:r>
            <a:r>
              <a:rPr sz="3600" spc="-145" dirty="0">
                <a:solidFill>
                  <a:srgbClr val="FFFFFF"/>
                </a:solidFill>
              </a:rPr>
              <a:t>WAY</a:t>
            </a:r>
            <a:endParaRPr sz="3600"/>
          </a:p>
        </p:txBody>
      </p:sp>
      <p:sp>
        <p:nvSpPr>
          <p:cNvPr id="72" name="object 7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7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289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17627"/>
            <a:ext cx="2644775" cy="42411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1 </a:t>
            </a:r>
            <a:r>
              <a:rPr sz="2800" spc="-5" dirty="0">
                <a:latin typeface="Calibri"/>
                <a:cs typeface="Calibri"/>
              </a:rPr>
              <a:t>bit </a:t>
            </a:r>
            <a:r>
              <a:rPr sz="2800" dirty="0">
                <a:latin typeface="Calibri"/>
                <a:cs typeface="Calibri"/>
              </a:rPr>
              <a:t>| 0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8 </a:t>
            </a:r>
            <a:r>
              <a:rPr sz="2800" spc="-5" dirty="0">
                <a:latin typeface="Calibri"/>
                <a:cs typeface="Calibri"/>
              </a:rPr>
              <a:t>bits </a:t>
            </a:r>
            <a:r>
              <a:rPr sz="2800" dirty="0">
                <a:latin typeface="Calibri"/>
                <a:cs typeface="Calibri"/>
              </a:rPr>
              <a:t>| 1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Byte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1024Bytes </a:t>
            </a:r>
            <a:r>
              <a:rPr sz="2800" dirty="0">
                <a:latin typeface="Calibri"/>
                <a:cs typeface="Calibri"/>
              </a:rPr>
              <a:t>|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1KB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1024KB </a:t>
            </a:r>
            <a:r>
              <a:rPr sz="2800" spc="-5" dirty="0">
                <a:latin typeface="Calibri"/>
                <a:cs typeface="Calibri"/>
              </a:rPr>
              <a:t>|1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MB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1024MB | 1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GB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1024GB |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1TB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1024TB |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1PB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1024PB |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1EB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1024EB | 1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ZB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69202" y="1788414"/>
            <a:ext cx="3617213" cy="1307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69202" y="1788414"/>
            <a:ext cx="3617595" cy="1308100"/>
          </a:xfrm>
          <a:custGeom>
            <a:avLst/>
            <a:gdLst/>
            <a:ahLst/>
            <a:cxnLst/>
            <a:rect l="l" t="t" r="r" b="b"/>
            <a:pathLst>
              <a:path w="3617595" h="1308100">
                <a:moveTo>
                  <a:pt x="0" y="1307591"/>
                </a:moveTo>
                <a:lnTo>
                  <a:pt x="3617213" y="1307591"/>
                </a:lnTo>
                <a:lnTo>
                  <a:pt x="3617213" y="0"/>
                </a:lnTo>
                <a:lnTo>
                  <a:pt x="0" y="0"/>
                </a:lnTo>
                <a:lnTo>
                  <a:pt x="0" y="1307591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7593" y="1876805"/>
            <a:ext cx="1082802" cy="111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57593" y="1876805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8788" y="1876805"/>
            <a:ext cx="1082802" cy="1114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8788" y="1876805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99981" y="1876805"/>
            <a:ext cx="1082802" cy="111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99981" y="1876805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6405" y="1788414"/>
            <a:ext cx="3617976" cy="13075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86405" y="1788414"/>
            <a:ext cx="3618229" cy="1308100"/>
          </a:xfrm>
          <a:custGeom>
            <a:avLst/>
            <a:gdLst/>
            <a:ahLst/>
            <a:cxnLst/>
            <a:rect l="l" t="t" r="r" b="b"/>
            <a:pathLst>
              <a:path w="3618229" h="1308100">
                <a:moveTo>
                  <a:pt x="0" y="1307591"/>
                </a:moveTo>
                <a:lnTo>
                  <a:pt x="3617976" y="1307591"/>
                </a:lnTo>
                <a:lnTo>
                  <a:pt x="3617976" y="0"/>
                </a:lnTo>
                <a:lnTo>
                  <a:pt x="0" y="0"/>
                </a:lnTo>
                <a:lnTo>
                  <a:pt x="0" y="1307591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74798" y="1876805"/>
            <a:ext cx="1082802" cy="111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74798" y="1876805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10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5991" y="1876805"/>
            <a:ext cx="1082802" cy="1114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45991" y="1876805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10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17185" y="1876805"/>
            <a:ext cx="1082802" cy="11148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17185" y="1876805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10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63595" y="2526792"/>
            <a:ext cx="3617213" cy="13075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63595" y="2526792"/>
            <a:ext cx="3617595" cy="1308100"/>
          </a:xfrm>
          <a:custGeom>
            <a:avLst/>
            <a:gdLst/>
            <a:ahLst/>
            <a:cxnLst/>
            <a:rect l="l" t="t" r="r" b="b"/>
            <a:pathLst>
              <a:path w="3617595" h="1308100">
                <a:moveTo>
                  <a:pt x="0" y="1307592"/>
                </a:moveTo>
                <a:lnTo>
                  <a:pt x="3617213" y="1307592"/>
                </a:lnTo>
                <a:lnTo>
                  <a:pt x="3617213" y="0"/>
                </a:lnTo>
                <a:lnTo>
                  <a:pt x="0" y="0"/>
                </a:lnTo>
                <a:lnTo>
                  <a:pt x="0" y="1307592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51988" y="2615183"/>
            <a:ext cx="1082802" cy="1114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51988" y="2615183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10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23182" y="2615183"/>
            <a:ext cx="1082802" cy="111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23182" y="2615183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10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93614" y="2615183"/>
            <a:ext cx="1082802" cy="1114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93614" y="2615183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10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46392" y="2599182"/>
            <a:ext cx="3617213" cy="13068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46392" y="2599182"/>
            <a:ext cx="3617595" cy="1306830"/>
          </a:xfrm>
          <a:custGeom>
            <a:avLst/>
            <a:gdLst/>
            <a:ahLst/>
            <a:cxnLst/>
            <a:rect l="l" t="t" r="r" b="b"/>
            <a:pathLst>
              <a:path w="3617595" h="1306829">
                <a:moveTo>
                  <a:pt x="0" y="1306830"/>
                </a:moveTo>
                <a:lnTo>
                  <a:pt x="3617213" y="1306830"/>
                </a:lnTo>
                <a:lnTo>
                  <a:pt x="3617213" y="0"/>
                </a:lnTo>
                <a:lnTo>
                  <a:pt x="0" y="0"/>
                </a:lnTo>
                <a:lnTo>
                  <a:pt x="0" y="130683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34783" y="2686811"/>
            <a:ext cx="1082802" cy="11148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34783" y="2686811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05216" y="2686811"/>
            <a:ext cx="1082802" cy="11148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05216" y="2686811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376409" y="2686811"/>
            <a:ext cx="1082802" cy="11148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376409" y="2686811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69208" y="3513582"/>
            <a:ext cx="3617976" cy="13068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69208" y="3513582"/>
            <a:ext cx="3618229" cy="1306830"/>
          </a:xfrm>
          <a:custGeom>
            <a:avLst/>
            <a:gdLst/>
            <a:ahLst/>
            <a:cxnLst/>
            <a:rect l="l" t="t" r="r" b="b"/>
            <a:pathLst>
              <a:path w="3618229" h="1306829">
                <a:moveTo>
                  <a:pt x="0" y="1306830"/>
                </a:moveTo>
                <a:lnTo>
                  <a:pt x="3617976" y="1306830"/>
                </a:lnTo>
                <a:lnTo>
                  <a:pt x="3617976" y="0"/>
                </a:lnTo>
                <a:lnTo>
                  <a:pt x="0" y="0"/>
                </a:lnTo>
                <a:lnTo>
                  <a:pt x="0" y="130683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57600" y="3601211"/>
            <a:ext cx="1082802" cy="11148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57600" y="3601211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10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28794" y="3601211"/>
            <a:ext cx="1082802" cy="11148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28794" y="3601211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10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99988" y="3601211"/>
            <a:ext cx="1082802" cy="11148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99988" y="3601211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52004" y="3585209"/>
            <a:ext cx="3617213" cy="13075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52004" y="3585209"/>
            <a:ext cx="3617595" cy="1308100"/>
          </a:xfrm>
          <a:custGeom>
            <a:avLst/>
            <a:gdLst/>
            <a:ahLst/>
            <a:cxnLst/>
            <a:rect l="l" t="t" r="r" b="b"/>
            <a:pathLst>
              <a:path w="3617595" h="1308100">
                <a:moveTo>
                  <a:pt x="0" y="1307591"/>
                </a:moveTo>
                <a:lnTo>
                  <a:pt x="3617213" y="1307591"/>
                </a:lnTo>
                <a:lnTo>
                  <a:pt x="3617213" y="0"/>
                </a:lnTo>
                <a:lnTo>
                  <a:pt x="0" y="0"/>
                </a:lnTo>
                <a:lnTo>
                  <a:pt x="0" y="1307591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40395" y="3673602"/>
            <a:ext cx="1082802" cy="111480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40395" y="3673602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11590" y="3673602"/>
            <a:ext cx="1082802" cy="11148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11590" y="3673602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082783" y="3673602"/>
            <a:ext cx="1082802" cy="1114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082783" y="3673602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75809" y="4467605"/>
            <a:ext cx="3617976" cy="13075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75809" y="4467605"/>
            <a:ext cx="3618229" cy="1308100"/>
          </a:xfrm>
          <a:custGeom>
            <a:avLst/>
            <a:gdLst/>
            <a:ahLst/>
            <a:cxnLst/>
            <a:rect l="l" t="t" r="r" b="b"/>
            <a:pathLst>
              <a:path w="3618229" h="1308100">
                <a:moveTo>
                  <a:pt x="0" y="1307592"/>
                </a:moveTo>
                <a:lnTo>
                  <a:pt x="3617976" y="1307592"/>
                </a:lnTo>
                <a:lnTo>
                  <a:pt x="3617976" y="0"/>
                </a:lnTo>
                <a:lnTo>
                  <a:pt x="0" y="0"/>
                </a:lnTo>
                <a:lnTo>
                  <a:pt x="0" y="1307592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64202" y="4555997"/>
            <a:ext cx="1082802" cy="111480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64202" y="4555997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10" h="1115060">
                <a:moveTo>
                  <a:pt x="0" y="1114805"/>
                </a:moveTo>
                <a:lnTo>
                  <a:pt x="1082802" y="1114805"/>
                </a:lnTo>
                <a:lnTo>
                  <a:pt x="1082802" y="0"/>
                </a:lnTo>
                <a:lnTo>
                  <a:pt x="0" y="0"/>
                </a:lnTo>
                <a:lnTo>
                  <a:pt x="0" y="1114805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35396" y="4555997"/>
            <a:ext cx="1082802" cy="111480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35396" y="4555997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5"/>
                </a:moveTo>
                <a:lnTo>
                  <a:pt x="1082802" y="1114805"/>
                </a:lnTo>
                <a:lnTo>
                  <a:pt x="1082802" y="0"/>
                </a:lnTo>
                <a:lnTo>
                  <a:pt x="0" y="0"/>
                </a:lnTo>
                <a:lnTo>
                  <a:pt x="0" y="1114805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06590" y="4555997"/>
            <a:ext cx="1082802" cy="111480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06590" y="4555997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5"/>
                </a:moveTo>
                <a:lnTo>
                  <a:pt x="1082802" y="1114805"/>
                </a:lnTo>
                <a:lnTo>
                  <a:pt x="1082802" y="0"/>
                </a:lnTo>
                <a:lnTo>
                  <a:pt x="0" y="0"/>
                </a:lnTo>
                <a:lnTo>
                  <a:pt x="0" y="1114805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58606" y="4539996"/>
            <a:ext cx="3533394" cy="13075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58606" y="5847588"/>
            <a:ext cx="3533775" cy="0"/>
          </a:xfrm>
          <a:custGeom>
            <a:avLst/>
            <a:gdLst/>
            <a:ahLst/>
            <a:cxnLst/>
            <a:rect l="l" t="t" r="r" b="b"/>
            <a:pathLst>
              <a:path w="3533775">
                <a:moveTo>
                  <a:pt x="0" y="0"/>
                </a:moveTo>
                <a:lnTo>
                  <a:pt x="3533394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58606" y="4539996"/>
            <a:ext cx="3533775" cy="1308100"/>
          </a:xfrm>
          <a:custGeom>
            <a:avLst/>
            <a:gdLst/>
            <a:ahLst/>
            <a:cxnLst/>
            <a:rect l="l" t="t" r="r" b="b"/>
            <a:pathLst>
              <a:path w="3533775" h="1308100">
                <a:moveTo>
                  <a:pt x="3533394" y="0"/>
                </a:moveTo>
                <a:lnTo>
                  <a:pt x="0" y="0"/>
                </a:lnTo>
                <a:lnTo>
                  <a:pt x="0" y="1307591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18192" y="4628388"/>
            <a:ext cx="1082802" cy="1114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918192" y="4628388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089385" y="4628388"/>
            <a:ext cx="1082802" cy="11148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089385" y="4628388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785097" y="4628388"/>
            <a:ext cx="1082802" cy="111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85097" y="4628388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8005" y="1856994"/>
            <a:ext cx="1162812" cy="341299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005" y="1856994"/>
            <a:ext cx="1163320" cy="3413125"/>
          </a:xfrm>
          <a:custGeom>
            <a:avLst/>
            <a:gdLst/>
            <a:ahLst/>
            <a:cxnLst/>
            <a:rect l="l" t="t" r="r" b="b"/>
            <a:pathLst>
              <a:path w="1163320" h="3413125">
                <a:moveTo>
                  <a:pt x="0" y="3412998"/>
                </a:moveTo>
                <a:lnTo>
                  <a:pt x="1162812" y="3412998"/>
                </a:lnTo>
                <a:lnTo>
                  <a:pt x="1162812" y="0"/>
                </a:lnTo>
                <a:lnTo>
                  <a:pt x="0" y="0"/>
                </a:lnTo>
                <a:lnTo>
                  <a:pt x="0" y="3412998"/>
                </a:lnTo>
                <a:close/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85495" y="2850641"/>
            <a:ext cx="701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DR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37490" y="3947667"/>
            <a:ext cx="7969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metaVar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210817" y="3801998"/>
            <a:ext cx="570865" cy="66611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43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591180" y="1877186"/>
            <a:ext cx="593725" cy="361315"/>
          </a:xfrm>
          <a:custGeom>
            <a:avLst/>
            <a:gdLst/>
            <a:ahLst/>
            <a:cxnLst/>
            <a:rect l="l" t="t" r="r" b="b"/>
            <a:pathLst>
              <a:path w="593725" h="361314">
                <a:moveTo>
                  <a:pt x="0" y="361188"/>
                </a:moveTo>
                <a:lnTo>
                  <a:pt x="593598" y="361188"/>
                </a:lnTo>
                <a:lnTo>
                  <a:pt x="593598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577845" y="1883282"/>
            <a:ext cx="600710" cy="35052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22225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17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762375" y="1880997"/>
            <a:ext cx="593725" cy="361315"/>
          </a:xfrm>
          <a:custGeom>
            <a:avLst/>
            <a:gdLst/>
            <a:ahLst/>
            <a:cxnLst/>
            <a:rect l="l" t="t" r="r" b="b"/>
            <a:pathLst>
              <a:path w="593725" h="361314">
                <a:moveTo>
                  <a:pt x="0" y="361188"/>
                </a:moveTo>
                <a:lnTo>
                  <a:pt x="593598" y="361188"/>
                </a:lnTo>
                <a:lnTo>
                  <a:pt x="593598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3749040" y="1883664"/>
            <a:ext cx="600710" cy="3454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26034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204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933569" y="1869567"/>
            <a:ext cx="593725" cy="360680"/>
          </a:xfrm>
          <a:custGeom>
            <a:avLst/>
            <a:gdLst/>
            <a:ahLst/>
            <a:cxnLst/>
            <a:rect l="l" t="t" r="r" b="b"/>
            <a:pathLst>
              <a:path w="593725" h="360680">
                <a:moveTo>
                  <a:pt x="0" y="360425"/>
                </a:moveTo>
                <a:lnTo>
                  <a:pt x="593598" y="360425"/>
                </a:lnTo>
                <a:lnTo>
                  <a:pt x="593598" y="0"/>
                </a:lnTo>
                <a:lnTo>
                  <a:pt x="0" y="0"/>
                </a:lnTo>
                <a:lnTo>
                  <a:pt x="0" y="36042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4920234" y="1885188"/>
            <a:ext cx="600710" cy="3581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70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975991" y="2631567"/>
            <a:ext cx="593725" cy="360680"/>
          </a:xfrm>
          <a:custGeom>
            <a:avLst/>
            <a:gdLst/>
            <a:ahLst/>
            <a:cxnLst/>
            <a:rect l="l" t="t" r="r" b="b"/>
            <a:pathLst>
              <a:path w="593725" h="360680">
                <a:moveTo>
                  <a:pt x="0" y="360425"/>
                </a:moveTo>
                <a:lnTo>
                  <a:pt x="593597" y="360425"/>
                </a:lnTo>
                <a:lnTo>
                  <a:pt x="593597" y="0"/>
                </a:lnTo>
                <a:lnTo>
                  <a:pt x="0" y="0"/>
                </a:lnTo>
                <a:lnTo>
                  <a:pt x="0" y="36042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2955035" y="2613231"/>
            <a:ext cx="608330" cy="37211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46355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36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147184" y="2635376"/>
            <a:ext cx="593725" cy="361315"/>
          </a:xfrm>
          <a:custGeom>
            <a:avLst/>
            <a:gdLst/>
            <a:ahLst/>
            <a:cxnLst/>
            <a:rect l="l" t="t" r="r" b="b"/>
            <a:pathLst>
              <a:path w="593725" h="361314">
                <a:moveTo>
                  <a:pt x="0" y="361188"/>
                </a:moveTo>
                <a:lnTo>
                  <a:pt x="593598" y="361188"/>
                </a:lnTo>
                <a:lnTo>
                  <a:pt x="593598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126229" y="2613231"/>
            <a:ext cx="608330" cy="37147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5080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4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318378" y="2623185"/>
            <a:ext cx="593725" cy="361315"/>
          </a:xfrm>
          <a:custGeom>
            <a:avLst/>
            <a:gdLst/>
            <a:ahLst/>
            <a:cxnLst/>
            <a:rect l="l" t="t" r="r" b="b"/>
            <a:pathLst>
              <a:path w="593725" h="361314">
                <a:moveTo>
                  <a:pt x="0" y="361188"/>
                </a:moveTo>
                <a:lnTo>
                  <a:pt x="593598" y="361188"/>
                </a:lnTo>
                <a:lnTo>
                  <a:pt x="593598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5285041" y="2618946"/>
            <a:ext cx="620395" cy="36449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3302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26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657980" y="3625977"/>
            <a:ext cx="593725" cy="361315"/>
          </a:xfrm>
          <a:custGeom>
            <a:avLst/>
            <a:gdLst/>
            <a:ahLst/>
            <a:cxnLst/>
            <a:rect l="l" t="t" r="r" b="b"/>
            <a:pathLst>
              <a:path w="593725" h="361314">
                <a:moveTo>
                  <a:pt x="593598" y="0"/>
                </a:moveTo>
                <a:lnTo>
                  <a:pt x="0" y="0"/>
                </a:lnTo>
                <a:lnTo>
                  <a:pt x="0" y="361188"/>
                </a:lnTo>
                <a:lnTo>
                  <a:pt x="593598" y="361188"/>
                </a:lnTo>
                <a:lnTo>
                  <a:pt x="59359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57980" y="3625977"/>
            <a:ext cx="593725" cy="361315"/>
          </a:xfrm>
          <a:custGeom>
            <a:avLst/>
            <a:gdLst/>
            <a:ahLst/>
            <a:cxnLst/>
            <a:rect l="l" t="t" r="r" b="b"/>
            <a:pathLst>
              <a:path w="593725" h="361314">
                <a:moveTo>
                  <a:pt x="0" y="361188"/>
                </a:moveTo>
                <a:lnTo>
                  <a:pt x="593598" y="361188"/>
                </a:lnTo>
                <a:lnTo>
                  <a:pt x="593598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3814826" y="3642105"/>
            <a:ext cx="28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829175" y="3629786"/>
            <a:ext cx="593725" cy="361315"/>
          </a:xfrm>
          <a:custGeom>
            <a:avLst/>
            <a:gdLst/>
            <a:ahLst/>
            <a:cxnLst/>
            <a:rect l="l" t="t" r="r" b="b"/>
            <a:pathLst>
              <a:path w="593725" h="361314">
                <a:moveTo>
                  <a:pt x="593598" y="0"/>
                </a:moveTo>
                <a:lnTo>
                  <a:pt x="0" y="0"/>
                </a:lnTo>
                <a:lnTo>
                  <a:pt x="0" y="361188"/>
                </a:lnTo>
                <a:lnTo>
                  <a:pt x="593598" y="361188"/>
                </a:lnTo>
                <a:lnTo>
                  <a:pt x="59359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829175" y="3629786"/>
            <a:ext cx="593725" cy="361315"/>
          </a:xfrm>
          <a:custGeom>
            <a:avLst/>
            <a:gdLst/>
            <a:ahLst/>
            <a:cxnLst/>
            <a:rect l="l" t="t" r="r" b="b"/>
            <a:pathLst>
              <a:path w="593725" h="361314">
                <a:moveTo>
                  <a:pt x="0" y="361188"/>
                </a:moveTo>
                <a:lnTo>
                  <a:pt x="593598" y="361188"/>
                </a:lnTo>
                <a:lnTo>
                  <a:pt x="593598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4835271" y="3821048"/>
            <a:ext cx="581025" cy="15684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0" rIns="0" bIns="0" rtlCol="0">
            <a:spAutoFit/>
          </a:bodyPr>
          <a:lstStyle/>
          <a:p>
            <a:pPr marL="163195">
              <a:lnSpc>
                <a:spcPts val="88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000369" y="3617595"/>
            <a:ext cx="593725" cy="361315"/>
          </a:xfrm>
          <a:custGeom>
            <a:avLst/>
            <a:gdLst/>
            <a:ahLst/>
            <a:cxnLst/>
            <a:rect l="l" t="t" r="r" b="b"/>
            <a:pathLst>
              <a:path w="593725" h="361314">
                <a:moveTo>
                  <a:pt x="593598" y="0"/>
                </a:moveTo>
                <a:lnTo>
                  <a:pt x="0" y="0"/>
                </a:lnTo>
                <a:lnTo>
                  <a:pt x="0" y="361187"/>
                </a:lnTo>
                <a:lnTo>
                  <a:pt x="593598" y="361187"/>
                </a:lnTo>
                <a:lnTo>
                  <a:pt x="59359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00369" y="3617595"/>
            <a:ext cx="593725" cy="361315"/>
          </a:xfrm>
          <a:custGeom>
            <a:avLst/>
            <a:gdLst/>
            <a:ahLst/>
            <a:cxnLst/>
            <a:rect l="l" t="t" r="r" b="b"/>
            <a:pathLst>
              <a:path w="593725" h="361314">
                <a:moveTo>
                  <a:pt x="0" y="361187"/>
                </a:moveTo>
                <a:lnTo>
                  <a:pt x="593598" y="361187"/>
                </a:lnTo>
                <a:lnTo>
                  <a:pt x="593598" y="0"/>
                </a:lnTo>
                <a:lnTo>
                  <a:pt x="0" y="0"/>
                </a:lnTo>
                <a:lnTo>
                  <a:pt x="0" y="36118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157214" y="3633978"/>
            <a:ext cx="28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676775" y="4563998"/>
            <a:ext cx="593725" cy="361315"/>
          </a:xfrm>
          <a:custGeom>
            <a:avLst/>
            <a:gdLst/>
            <a:ahLst/>
            <a:cxnLst/>
            <a:rect l="l" t="t" r="r" b="b"/>
            <a:pathLst>
              <a:path w="593725" h="361314">
                <a:moveTo>
                  <a:pt x="593598" y="0"/>
                </a:moveTo>
                <a:lnTo>
                  <a:pt x="0" y="0"/>
                </a:lnTo>
                <a:lnTo>
                  <a:pt x="0" y="361188"/>
                </a:lnTo>
                <a:lnTo>
                  <a:pt x="593598" y="361188"/>
                </a:lnTo>
                <a:lnTo>
                  <a:pt x="59359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676775" y="4563998"/>
            <a:ext cx="593725" cy="361315"/>
          </a:xfrm>
          <a:custGeom>
            <a:avLst/>
            <a:gdLst/>
            <a:ahLst/>
            <a:cxnLst/>
            <a:rect l="l" t="t" r="r" b="b"/>
            <a:pathLst>
              <a:path w="593725" h="361314">
                <a:moveTo>
                  <a:pt x="0" y="361188"/>
                </a:moveTo>
                <a:lnTo>
                  <a:pt x="593598" y="361188"/>
                </a:lnTo>
                <a:lnTo>
                  <a:pt x="593598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4833620" y="4580635"/>
            <a:ext cx="28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5863971" y="4552569"/>
            <a:ext cx="593725" cy="360680"/>
          </a:xfrm>
          <a:custGeom>
            <a:avLst/>
            <a:gdLst/>
            <a:ahLst/>
            <a:cxnLst/>
            <a:rect l="l" t="t" r="r" b="b"/>
            <a:pathLst>
              <a:path w="593725" h="360679">
                <a:moveTo>
                  <a:pt x="593598" y="0"/>
                </a:moveTo>
                <a:lnTo>
                  <a:pt x="0" y="0"/>
                </a:lnTo>
                <a:lnTo>
                  <a:pt x="0" y="360425"/>
                </a:lnTo>
                <a:lnTo>
                  <a:pt x="593598" y="360425"/>
                </a:lnTo>
                <a:lnTo>
                  <a:pt x="59359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863971" y="4552569"/>
            <a:ext cx="593725" cy="360680"/>
          </a:xfrm>
          <a:custGeom>
            <a:avLst/>
            <a:gdLst/>
            <a:ahLst/>
            <a:cxnLst/>
            <a:rect l="l" t="t" r="r" b="b"/>
            <a:pathLst>
              <a:path w="593725" h="360679">
                <a:moveTo>
                  <a:pt x="0" y="360425"/>
                </a:moveTo>
                <a:lnTo>
                  <a:pt x="593598" y="360425"/>
                </a:lnTo>
                <a:lnTo>
                  <a:pt x="593598" y="0"/>
                </a:lnTo>
                <a:lnTo>
                  <a:pt x="0" y="0"/>
                </a:lnTo>
                <a:lnTo>
                  <a:pt x="0" y="36042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6020815" y="4568444"/>
            <a:ext cx="28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035165" y="4540377"/>
            <a:ext cx="593725" cy="361315"/>
          </a:xfrm>
          <a:custGeom>
            <a:avLst/>
            <a:gdLst/>
            <a:ahLst/>
            <a:cxnLst/>
            <a:rect l="l" t="t" r="r" b="b"/>
            <a:pathLst>
              <a:path w="593725" h="361314">
                <a:moveTo>
                  <a:pt x="593598" y="0"/>
                </a:moveTo>
                <a:lnTo>
                  <a:pt x="0" y="0"/>
                </a:lnTo>
                <a:lnTo>
                  <a:pt x="0" y="361188"/>
                </a:lnTo>
                <a:lnTo>
                  <a:pt x="593598" y="361188"/>
                </a:lnTo>
                <a:lnTo>
                  <a:pt x="59359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035165" y="4540377"/>
            <a:ext cx="593725" cy="361315"/>
          </a:xfrm>
          <a:custGeom>
            <a:avLst/>
            <a:gdLst/>
            <a:ahLst/>
            <a:cxnLst/>
            <a:rect l="l" t="t" r="r" b="b"/>
            <a:pathLst>
              <a:path w="593725" h="361314">
                <a:moveTo>
                  <a:pt x="0" y="361188"/>
                </a:moveTo>
                <a:lnTo>
                  <a:pt x="593598" y="361188"/>
                </a:lnTo>
                <a:lnTo>
                  <a:pt x="593598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7190231" y="4560474"/>
            <a:ext cx="461009" cy="32639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825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6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661784" y="1903095"/>
            <a:ext cx="593725" cy="361315"/>
          </a:xfrm>
          <a:custGeom>
            <a:avLst/>
            <a:gdLst/>
            <a:ahLst/>
            <a:cxnLst/>
            <a:rect l="l" t="t" r="r" b="b"/>
            <a:pathLst>
              <a:path w="593725" h="361314">
                <a:moveTo>
                  <a:pt x="0" y="361188"/>
                </a:moveTo>
                <a:lnTo>
                  <a:pt x="593598" y="361188"/>
                </a:lnTo>
                <a:lnTo>
                  <a:pt x="593598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6664452" y="1879854"/>
            <a:ext cx="584835" cy="37274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52069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832979" y="1907667"/>
            <a:ext cx="593725" cy="360680"/>
          </a:xfrm>
          <a:custGeom>
            <a:avLst/>
            <a:gdLst/>
            <a:ahLst/>
            <a:cxnLst/>
            <a:rect l="l" t="t" r="r" b="b"/>
            <a:pathLst>
              <a:path w="593725" h="360680">
                <a:moveTo>
                  <a:pt x="0" y="360425"/>
                </a:moveTo>
                <a:lnTo>
                  <a:pt x="593598" y="360425"/>
                </a:lnTo>
                <a:lnTo>
                  <a:pt x="593598" y="0"/>
                </a:lnTo>
                <a:lnTo>
                  <a:pt x="0" y="0"/>
                </a:lnTo>
                <a:lnTo>
                  <a:pt x="0" y="36042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7835645" y="1879854"/>
            <a:ext cx="584835" cy="37147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5588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9004172" y="1895475"/>
            <a:ext cx="593725" cy="361315"/>
          </a:xfrm>
          <a:custGeom>
            <a:avLst/>
            <a:gdLst/>
            <a:ahLst/>
            <a:cxnLst/>
            <a:rect l="l" t="t" r="r" b="b"/>
            <a:pathLst>
              <a:path w="593725" h="361314">
                <a:moveTo>
                  <a:pt x="0" y="361188"/>
                </a:moveTo>
                <a:lnTo>
                  <a:pt x="593598" y="361188"/>
                </a:lnTo>
                <a:lnTo>
                  <a:pt x="593598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9006840" y="1879854"/>
            <a:ext cx="584835" cy="37147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4381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3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7062596" y="2703195"/>
            <a:ext cx="593725" cy="361315"/>
          </a:xfrm>
          <a:custGeom>
            <a:avLst/>
            <a:gdLst/>
            <a:ahLst/>
            <a:cxnLst/>
            <a:rect l="l" t="t" r="r" b="b"/>
            <a:pathLst>
              <a:path w="593725" h="361314">
                <a:moveTo>
                  <a:pt x="593598" y="0"/>
                </a:moveTo>
                <a:lnTo>
                  <a:pt x="0" y="0"/>
                </a:lnTo>
                <a:lnTo>
                  <a:pt x="0" y="361188"/>
                </a:lnTo>
                <a:lnTo>
                  <a:pt x="593598" y="361188"/>
                </a:lnTo>
                <a:lnTo>
                  <a:pt x="59359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062596" y="2703195"/>
            <a:ext cx="593725" cy="361315"/>
          </a:xfrm>
          <a:custGeom>
            <a:avLst/>
            <a:gdLst/>
            <a:ahLst/>
            <a:cxnLst/>
            <a:rect l="l" t="t" r="r" b="b"/>
            <a:pathLst>
              <a:path w="593725" h="361314">
                <a:moveTo>
                  <a:pt x="0" y="361188"/>
                </a:moveTo>
                <a:lnTo>
                  <a:pt x="593598" y="361188"/>
                </a:lnTo>
                <a:lnTo>
                  <a:pt x="593598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7023734" y="2719578"/>
            <a:ext cx="624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8233791" y="2707767"/>
            <a:ext cx="593725" cy="360680"/>
          </a:xfrm>
          <a:custGeom>
            <a:avLst/>
            <a:gdLst/>
            <a:ahLst/>
            <a:cxnLst/>
            <a:rect l="l" t="t" r="r" b="b"/>
            <a:pathLst>
              <a:path w="593725" h="360680">
                <a:moveTo>
                  <a:pt x="593598" y="0"/>
                </a:moveTo>
                <a:lnTo>
                  <a:pt x="0" y="0"/>
                </a:lnTo>
                <a:lnTo>
                  <a:pt x="0" y="360425"/>
                </a:lnTo>
                <a:lnTo>
                  <a:pt x="593598" y="360425"/>
                </a:lnTo>
                <a:lnTo>
                  <a:pt x="59359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233791" y="2707767"/>
            <a:ext cx="593725" cy="360680"/>
          </a:xfrm>
          <a:custGeom>
            <a:avLst/>
            <a:gdLst/>
            <a:ahLst/>
            <a:cxnLst/>
            <a:rect l="l" t="t" r="r" b="b"/>
            <a:pathLst>
              <a:path w="593725" h="360680">
                <a:moveTo>
                  <a:pt x="0" y="360425"/>
                </a:moveTo>
                <a:lnTo>
                  <a:pt x="593598" y="360425"/>
                </a:lnTo>
                <a:lnTo>
                  <a:pt x="593598" y="0"/>
                </a:lnTo>
                <a:lnTo>
                  <a:pt x="0" y="0"/>
                </a:lnTo>
                <a:lnTo>
                  <a:pt x="0" y="36042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8202548" y="2723641"/>
            <a:ext cx="603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9404984" y="2695575"/>
            <a:ext cx="593725" cy="361315"/>
          </a:xfrm>
          <a:custGeom>
            <a:avLst/>
            <a:gdLst/>
            <a:ahLst/>
            <a:cxnLst/>
            <a:rect l="l" t="t" r="r" b="b"/>
            <a:pathLst>
              <a:path w="593725" h="361314">
                <a:moveTo>
                  <a:pt x="593598" y="0"/>
                </a:moveTo>
                <a:lnTo>
                  <a:pt x="0" y="0"/>
                </a:lnTo>
                <a:lnTo>
                  <a:pt x="0" y="361188"/>
                </a:lnTo>
                <a:lnTo>
                  <a:pt x="593598" y="361188"/>
                </a:lnTo>
                <a:lnTo>
                  <a:pt x="59359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404984" y="2695575"/>
            <a:ext cx="593725" cy="361315"/>
          </a:xfrm>
          <a:custGeom>
            <a:avLst/>
            <a:gdLst/>
            <a:ahLst/>
            <a:cxnLst/>
            <a:rect l="l" t="t" r="r" b="b"/>
            <a:pathLst>
              <a:path w="593725" h="361314">
                <a:moveTo>
                  <a:pt x="0" y="361188"/>
                </a:moveTo>
                <a:lnTo>
                  <a:pt x="593598" y="361188"/>
                </a:lnTo>
                <a:lnTo>
                  <a:pt x="593598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9380791" y="2695955"/>
            <a:ext cx="609600" cy="29273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27940" rIns="0" bIns="0" rtlCol="0">
            <a:spAutoFit/>
          </a:bodyPr>
          <a:lstStyle/>
          <a:p>
            <a:pPr marL="193675">
              <a:lnSpc>
                <a:spcPts val="2080"/>
              </a:lnSpc>
              <a:spcBef>
                <a:spcPts val="22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7724775" y="3709796"/>
            <a:ext cx="593725" cy="361315"/>
          </a:xfrm>
          <a:custGeom>
            <a:avLst/>
            <a:gdLst/>
            <a:ahLst/>
            <a:cxnLst/>
            <a:rect l="l" t="t" r="r" b="b"/>
            <a:pathLst>
              <a:path w="593725" h="361314">
                <a:moveTo>
                  <a:pt x="593598" y="0"/>
                </a:moveTo>
                <a:lnTo>
                  <a:pt x="0" y="0"/>
                </a:lnTo>
                <a:lnTo>
                  <a:pt x="0" y="361188"/>
                </a:lnTo>
                <a:lnTo>
                  <a:pt x="593598" y="361188"/>
                </a:lnTo>
                <a:lnTo>
                  <a:pt x="59359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724775" y="3709796"/>
            <a:ext cx="593725" cy="361315"/>
          </a:xfrm>
          <a:custGeom>
            <a:avLst/>
            <a:gdLst/>
            <a:ahLst/>
            <a:cxnLst/>
            <a:rect l="l" t="t" r="r" b="b"/>
            <a:pathLst>
              <a:path w="593725" h="361314">
                <a:moveTo>
                  <a:pt x="0" y="361188"/>
                </a:moveTo>
                <a:lnTo>
                  <a:pt x="593598" y="361188"/>
                </a:lnTo>
                <a:lnTo>
                  <a:pt x="593598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7881873" y="3726179"/>
            <a:ext cx="28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8895968" y="3714369"/>
            <a:ext cx="593725" cy="360680"/>
          </a:xfrm>
          <a:custGeom>
            <a:avLst/>
            <a:gdLst/>
            <a:ahLst/>
            <a:cxnLst/>
            <a:rect l="l" t="t" r="r" b="b"/>
            <a:pathLst>
              <a:path w="593725" h="360679">
                <a:moveTo>
                  <a:pt x="593598" y="0"/>
                </a:moveTo>
                <a:lnTo>
                  <a:pt x="0" y="0"/>
                </a:lnTo>
                <a:lnTo>
                  <a:pt x="0" y="360425"/>
                </a:lnTo>
                <a:lnTo>
                  <a:pt x="593598" y="360425"/>
                </a:lnTo>
                <a:lnTo>
                  <a:pt x="59359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895968" y="3714369"/>
            <a:ext cx="593725" cy="360680"/>
          </a:xfrm>
          <a:custGeom>
            <a:avLst/>
            <a:gdLst/>
            <a:ahLst/>
            <a:cxnLst/>
            <a:rect l="l" t="t" r="r" b="b"/>
            <a:pathLst>
              <a:path w="593725" h="360679">
                <a:moveTo>
                  <a:pt x="0" y="360425"/>
                </a:moveTo>
                <a:lnTo>
                  <a:pt x="593598" y="360425"/>
                </a:lnTo>
                <a:lnTo>
                  <a:pt x="593598" y="0"/>
                </a:lnTo>
                <a:lnTo>
                  <a:pt x="0" y="0"/>
                </a:lnTo>
                <a:lnTo>
                  <a:pt x="0" y="36042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9053068" y="3730244"/>
            <a:ext cx="28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10067163" y="3702177"/>
            <a:ext cx="593090" cy="361315"/>
          </a:xfrm>
          <a:custGeom>
            <a:avLst/>
            <a:gdLst/>
            <a:ahLst/>
            <a:cxnLst/>
            <a:rect l="l" t="t" r="r" b="b"/>
            <a:pathLst>
              <a:path w="593090" h="361314">
                <a:moveTo>
                  <a:pt x="592835" y="0"/>
                </a:moveTo>
                <a:lnTo>
                  <a:pt x="0" y="0"/>
                </a:lnTo>
                <a:lnTo>
                  <a:pt x="0" y="361188"/>
                </a:lnTo>
                <a:lnTo>
                  <a:pt x="592835" y="361188"/>
                </a:lnTo>
                <a:lnTo>
                  <a:pt x="59283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067163" y="3702177"/>
            <a:ext cx="593090" cy="361315"/>
          </a:xfrm>
          <a:custGeom>
            <a:avLst/>
            <a:gdLst/>
            <a:ahLst/>
            <a:cxnLst/>
            <a:rect l="l" t="t" r="r" b="b"/>
            <a:pathLst>
              <a:path w="593090" h="361314">
                <a:moveTo>
                  <a:pt x="0" y="361188"/>
                </a:moveTo>
                <a:lnTo>
                  <a:pt x="592835" y="361188"/>
                </a:lnTo>
                <a:lnTo>
                  <a:pt x="592835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10224261" y="3718305"/>
            <a:ext cx="28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8785479" y="4620386"/>
            <a:ext cx="593725" cy="361315"/>
          </a:xfrm>
          <a:custGeom>
            <a:avLst/>
            <a:gdLst/>
            <a:ahLst/>
            <a:cxnLst/>
            <a:rect l="l" t="t" r="r" b="b"/>
            <a:pathLst>
              <a:path w="593725" h="361314">
                <a:moveTo>
                  <a:pt x="593598" y="0"/>
                </a:moveTo>
                <a:lnTo>
                  <a:pt x="0" y="0"/>
                </a:lnTo>
                <a:lnTo>
                  <a:pt x="0" y="361188"/>
                </a:lnTo>
                <a:lnTo>
                  <a:pt x="593598" y="361188"/>
                </a:lnTo>
                <a:lnTo>
                  <a:pt x="59359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785479" y="4620386"/>
            <a:ext cx="593725" cy="361315"/>
          </a:xfrm>
          <a:custGeom>
            <a:avLst/>
            <a:gdLst/>
            <a:ahLst/>
            <a:cxnLst/>
            <a:rect l="l" t="t" r="r" b="b"/>
            <a:pathLst>
              <a:path w="593725" h="361314">
                <a:moveTo>
                  <a:pt x="0" y="361188"/>
                </a:moveTo>
                <a:lnTo>
                  <a:pt x="593598" y="361188"/>
                </a:lnTo>
                <a:lnTo>
                  <a:pt x="593598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8942831" y="4636770"/>
            <a:ext cx="28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9956672" y="4624196"/>
            <a:ext cx="593725" cy="361315"/>
          </a:xfrm>
          <a:custGeom>
            <a:avLst/>
            <a:gdLst/>
            <a:ahLst/>
            <a:cxnLst/>
            <a:rect l="l" t="t" r="r" b="b"/>
            <a:pathLst>
              <a:path w="593725" h="361314">
                <a:moveTo>
                  <a:pt x="593598" y="0"/>
                </a:moveTo>
                <a:lnTo>
                  <a:pt x="0" y="0"/>
                </a:lnTo>
                <a:lnTo>
                  <a:pt x="0" y="361188"/>
                </a:lnTo>
                <a:lnTo>
                  <a:pt x="593598" y="361188"/>
                </a:lnTo>
                <a:lnTo>
                  <a:pt x="59359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956672" y="4624196"/>
            <a:ext cx="593725" cy="361315"/>
          </a:xfrm>
          <a:custGeom>
            <a:avLst/>
            <a:gdLst/>
            <a:ahLst/>
            <a:cxnLst/>
            <a:rect l="l" t="t" r="r" b="b"/>
            <a:pathLst>
              <a:path w="593725" h="361314">
                <a:moveTo>
                  <a:pt x="0" y="361188"/>
                </a:moveTo>
                <a:lnTo>
                  <a:pt x="593598" y="361188"/>
                </a:lnTo>
                <a:lnTo>
                  <a:pt x="593598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10113771" y="4640833"/>
            <a:ext cx="281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1127867" y="4612766"/>
            <a:ext cx="593725" cy="360680"/>
          </a:xfrm>
          <a:custGeom>
            <a:avLst/>
            <a:gdLst/>
            <a:ahLst/>
            <a:cxnLst/>
            <a:rect l="l" t="t" r="r" b="b"/>
            <a:pathLst>
              <a:path w="593725" h="360679">
                <a:moveTo>
                  <a:pt x="593598" y="0"/>
                </a:moveTo>
                <a:lnTo>
                  <a:pt x="0" y="0"/>
                </a:lnTo>
                <a:lnTo>
                  <a:pt x="0" y="360425"/>
                </a:lnTo>
                <a:lnTo>
                  <a:pt x="593598" y="360425"/>
                </a:lnTo>
                <a:lnTo>
                  <a:pt x="59359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1127867" y="4612766"/>
            <a:ext cx="593725" cy="360680"/>
          </a:xfrm>
          <a:custGeom>
            <a:avLst/>
            <a:gdLst/>
            <a:ahLst/>
            <a:cxnLst/>
            <a:rect l="l" t="t" r="r" b="b"/>
            <a:pathLst>
              <a:path w="593725" h="360679">
                <a:moveTo>
                  <a:pt x="0" y="360425"/>
                </a:moveTo>
                <a:lnTo>
                  <a:pt x="593598" y="360425"/>
                </a:lnTo>
                <a:lnTo>
                  <a:pt x="593598" y="0"/>
                </a:lnTo>
                <a:lnTo>
                  <a:pt x="0" y="0"/>
                </a:lnTo>
                <a:lnTo>
                  <a:pt x="0" y="36042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11284966" y="4628642"/>
            <a:ext cx="28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7" name="object 1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38" name="object 138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0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11018011" y="6463538"/>
            <a:ext cx="256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290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5" name="object 135"/>
          <p:cNvSpPr txBox="1">
            <a:spLocks noGrp="1"/>
          </p:cNvSpPr>
          <p:nvPr>
            <p:ph type="title"/>
          </p:nvPr>
        </p:nvSpPr>
        <p:spPr>
          <a:xfrm>
            <a:off x="513969" y="168782"/>
            <a:ext cx="8863330" cy="125158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321945" rIns="0" bIns="0" rtlCol="0">
            <a:spAutoFit/>
          </a:bodyPr>
          <a:lstStyle/>
          <a:p>
            <a:pPr marL="933450">
              <a:lnSpc>
                <a:spcPct val="100000"/>
              </a:lnSpc>
              <a:spcBef>
                <a:spcPts val="2535"/>
              </a:spcBef>
            </a:pPr>
            <a:r>
              <a:rPr sz="3600" dirty="0">
                <a:solidFill>
                  <a:srgbClr val="FFFFFF"/>
                </a:solidFill>
              </a:rPr>
              <a:t>USING </a:t>
            </a:r>
            <a:r>
              <a:rPr sz="3600" spc="-25" dirty="0">
                <a:solidFill>
                  <a:srgbClr val="FFFFFF"/>
                </a:solidFill>
              </a:rPr>
              <a:t>Variable: </a:t>
            </a:r>
            <a:r>
              <a:rPr sz="3600" spc="-35" dirty="0">
                <a:solidFill>
                  <a:srgbClr val="FFFFFF"/>
                </a:solidFill>
              </a:rPr>
              <a:t>NOT </a:t>
            </a:r>
            <a:r>
              <a:rPr sz="3600" spc="-5" dirty="0">
                <a:solidFill>
                  <a:srgbClr val="FFFFFF"/>
                </a:solidFill>
              </a:rPr>
              <a:t>OPTIMIZED</a:t>
            </a:r>
            <a:r>
              <a:rPr sz="3600" spc="45" dirty="0">
                <a:solidFill>
                  <a:srgbClr val="FFFFFF"/>
                </a:solidFill>
              </a:rPr>
              <a:t> </a:t>
            </a:r>
            <a:r>
              <a:rPr sz="3600" spc="-145" dirty="0">
                <a:solidFill>
                  <a:srgbClr val="FFFFFF"/>
                </a:solidFill>
              </a:rPr>
              <a:t>WAY</a:t>
            </a:r>
            <a:endParaRPr sz="3600"/>
          </a:p>
        </p:txBody>
      </p:sp>
      <p:sp>
        <p:nvSpPr>
          <p:cNvPr id="136" name="object 136"/>
          <p:cNvSpPr txBox="1"/>
          <p:nvPr/>
        </p:nvSpPr>
        <p:spPr>
          <a:xfrm>
            <a:off x="48386" y="5422772"/>
            <a:ext cx="3296920" cy="57785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1000 * 10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69202" y="1788414"/>
            <a:ext cx="3617213" cy="1307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69202" y="1788414"/>
            <a:ext cx="3617595" cy="1308100"/>
          </a:xfrm>
          <a:custGeom>
            <a:avLst/>
            <a:gdLst/>
            <a:ahLst/>
            <a:cxnLst/>
            <a:rect l="l" t="t" r="r" b="b"/>
            <a:pathLst>
              <a:path w="3617595" h="1308100">
                <a:moveTo>
                  <a:pt x="0" y="1307591"/>
                </a:moveTo>
                <a:lnTo>
                  <a:pt x="3617213" y="1307591"/>
                </a:lnTo>
                <a:lnTo>
                  <a:pt x="3617213" y="0"/>
                </a:lnTo>
                <a:lnTo>
                  <a:pt x="0" y="0"/>
                </a:lnTo>
                <a:lnTo>
                  <a:pt x="0" y="1307591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7593" y="1876805"/>
            <a:ext cx="1082802" cy="111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57593" y="1876805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8788" y="1876805"/>
            <a:ext cx="1082802" cy="1114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8788" y="1876805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99981" y="1876805"/>
            <a:ext cx="1082802" cy="111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99981" y="1876805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6405" y="1788414"/>
            <a:ext cx="3617976" cy="13075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86405" y="1788414"/>
            <a:ext cx="3618229" cy="1308100"/>
          </a:xfrm>
          <a:custGeom>
            <a:avLst/>
            <a:gdLst/>
            <a:ahLst/>
            <a:cxnLst/>
            <a:rect l="l" t="t" r="r" b="b"/>
            <a:pathLst>
              <a:path w="3618229" h="1308100">
                <a:moveTo>
                  <a:pt x="0" y="1307591"/>
                </a:moveTo>
                <a:lnTo>
                  <a:pt x="3617976" y="1307591"/>
                </a:lnTo>
                <a:lnTo>
                  <a:pt x="3617976" y="0"/>
                </a:lnTo>
                <a:lnTo>
                  <a:pt x="0" y="0"/>
                </a:lnTo>
                <a:lnTo>
                  <a:pt x="0" y="1307591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74798" y="1876805"/>
            <a:ext cx="1082802" cy="111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74798" y="1876805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10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5991" y="1876805"/>
            <a:ext cx="1082802" cy="1114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45991" y="1876805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10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17185" y="1876805"/>
            <a:ext cx="1082802" cy="11148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17185" y="1876805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10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63595" y="2526792"/>
            <a:ext cx="3617213" cy="13075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63595" y="2526792"/>
            <a:ext cx="3617595" cy="1308100"/>
          </a:xfrm>
          <a:custGeom>
            <a:avLst/>
            <a:gdLst/>
            <a:ahLst/>
            <a:cxnLst/>
            <a:rect l="l" t="t" r="r" b="b"/>
            <a:pathLst>
              <a:path w="3617595" h="1308100">
                <a:moveTo>
                  <a:pt x="0" y="1307592"/>
                </a:moveTo>
                <a:lnTo>
                  <a:pt x="3617213" y="1307592"/>
                </a:lnTo>
                <a:lnTo>
                  <a:pt x="3617213" y="0"/>
                </a:lnTo>
                <a:lnTo>
                  <a:pt x="0" y="0"/>
                </a:lnTo>
                <a:lnTo>
                  <a:pt x="0" y="1307592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51988" y="2615183"/>
            <a:ext cx="1082802" cy="1114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51988" y="2615183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10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23182" y="2615183"/>
            <a:ext cx="1082802" cy="111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23182" y="2615183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10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93614" y="2615183"/>
            <a:ext cx="1082802" cy="1114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93614" y="2615183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10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46392" y="2599182"/>
            <a:ext cx="3617213" cy="13068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46392" y="2599182"/>
            <a:ext cx="3617595" cy="1306830"/>
          </a:xfrm>
          <a:custGeom>
            <a:avLst/>
            <a:gdLst/>
            <a:ahLst/>
            <a:cxnLst/>
            <a:rect l="l" t="t" r="r" b="b"/>
            <a:pathLst>
              <a:path w="3617595" h="1306829">
                <a:moveTo>
                  <a:pt x="0" y="1306830"/>
                </a:moveTo>
                <a:lnTo>
                  <a:pt x="3617213" y="1306830"/>
                </a:lnTo>
                <a:lnTo>
                  <a:pt x="3617213" y="0"/>
                </a:lnTo>
                <a:lnTo>
                  <a:pt x="0" y="0"/>
                </a:lnTo>
                <a:lnTo>
                  <a:pt x="0" y="130683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34783" y="2686811"/>
            <a:ext cx="1082802" cy="11148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34783" y="2686811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05216" y="2686811"/>
            <a:ext cx="1082802" cy="11148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05216" y="2686811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376409" y="2686811"/>
            <a:ext cx="1082802" cy="111480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376409" y="2686811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69208" y="3513582"/>
            <a:ext cx="3617976" cy="13068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69208" y="3513582"/>
            <a:ext cx="3618229" cy="1306830"/>
          </a:xfrm>
          <a:custGeom>
            <a:avLst/>
            <a:gdLst/>
            <a:ahLst/>
            <a:cxnLst/>
            <a:rect l="l" t="t" r="r" b="b"/>
            <a:pathLst>
              <a:path w="3618229" h="1306829">
                <a:moveTo>
                  <a:pt x="0" y="1306830"/>
                </a:moveTo>
                <a:lnTo>
                  <a:pt x="3617976" y="1306830"/>
                </a:lnTo>
                <a:lnTo>
                  <a:pt x="3617976" y="0"/>
                </a:lnTo>
                <a:lnTo>
                  <a:pt x="0" y="0"/>
                </a:lnTo>
                <a:lnTo>
                  <a:pt x="0" y="130683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57600" y="3601211"/>
            <a:ext cx="1082802" cy="11148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57600" y="3601211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10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28794" y="3601211"/>
            <a:ext cx="1082802" cy="11148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28794" y="3601211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10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99988" y="3601211"/>
            <a:ext cx="1082802" cy="111480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99988" y="3601211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52004" y="3585209"/>
            <a:ext cx="3617213" cy="13075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52004" y="3585209"/>
            <a:ext cx="3617595" cy="1308100"/>
          </a:xfrm>
          <a:custGeom>
            <a:avLst/>
            <a:gdLst/>
            <a:ahLst/>
            <a:cxnLst/>
            <a:rect l="l" t="t" r="r" b="b"/>
            <a:pathLst>
              <a:path w="3617595" h="1308100">
                <a:moveTo>
                  <a:pt x="0" y="1307591"/>
                </a:moveTo>
                <a:lnTo>
                  <a:pt x="3617213" y="1307591"/>
                </a:lnTo>
                <a:lnTo>
                  <a:pt x="3617213" y="0"/>
                </a:lnTo>
                <a:lnTo>
                  <a:pt x="0" y="0"/>
                </a:lnTo>
                <a:lnTo>
                  <a:pt x="0" y="1307591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40395" y="3673602"/>
            <a:ext cx="1082802" cy="111480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40395" y="3673602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11590" y="3673602"/>
            <a:ext cx="1082802" cy="11148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11590" y="3673602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082783" y="3673602"/>
            <a:ext cx="1082802" cy="1114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082783" y="3673602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75809" y="4467605"/>
            <a:ext cx="3617976" cy="13075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75809" y="4467605"/>
            <a:ext cx="3618229" cy="1308100"/>
          </a:xfrm>
          <a:custGeom>
            <a:avLst/>
            <a:gdLst/>
            <a:ahLst/>
            <a:cxnLst/>
            <a:rect l="l" t="t" r="r" b="b"/>
            <a:pathLst>
              <a:path w="3618229" h="1308100">
                <a:moveTo>
                  <a:pt x="0" y="1307592"/>
                </a:moveTo>
                <a:lnTo>
                  <a:pt x="3617976" y="1307592"/>
                </a:lnTo>
                <a:lnTo>
                  <a:pt x="3617976" y="0"/>
                </a:lnTo>
                <a:lnTo>
                  <a:pt x="0" y="0"/>
                </a:lnTo>
                <a:lnTo>
                  <a:pt x="0" y="1307592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64202" y="4555997"/>
            <a:ext cx="1082802" cy="111480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64202" y="4555997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10" h="1115060">
                <a:moveTo>
                  <a:pt x="0" y="1114805"/>
                </a:moveTo>
                <a:lnTo>
                  <a:pt x="1082802" y="1114805"/>
                </a:lnTo>
                <a:lnTo>
                  <a:pt x="1082802" y="0"/>
                </a:lnTo>
                <a:lnTo>
                  <a:pt x="0" y="0"/>
                </a:lnTo>
                <a:lnTo>
                  <a:pt x="0" y="1114805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35396" y="4555997"/>
            <a:ext cx="1082802" cy="111480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35396" y="4555997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5"/>
                </a:moveTo>
                <a:lnTo>
                  <a:pt x="1082802" y="1114805"/>
                </a:lnTo>
                <a:lnTo>
                  <a:pt x="1082802" y="0"/>
                </a:lnTo>
                <a:lnTo>
                  <a:pt x="0" y="0"/>
                </a:lnTo>
                <a:lnTo>
                  <a:pt x="0" y="1114805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06590" y="4555997"/>
            <a:ext cx="1082802" cy="111480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06590" y="4555997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5"/>
                </a:moveTo>
                <a:lnTo>
                  <a:pt x="1082802" y="1114805"/>
                </a:lnTo>
                <a:lnTo>
                  <a:pt x="1082802" y="0"/>
                </a:lnTo>
                <a:lnTo>
                  <a:pt x="0" y="0"/>
                </a:lnTo>
                <a:lnTo>
                  <a:pt x="0" y="1114805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58606" y="4539996"/>
            <a:ext cx="3533394" cy="13075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58606" y="5847588"/>
            <a:ext cx="3533775" cy="0"/>
          </a:xfrm>
          <a:custGeom>
            <a:avLst/>
            <a:gdLst/>
            <a:ahLst/>
            <a:cxnLst/>
            <a:rect l="l" t="t" r="r" b="b"/>
            <a:pathLst>
              <a:path w="3533775">
                <a:moveTo>
                  <a:pt x="0" y="0"/>
                </a:moveTo>
                <a:lnTo>
                  <a:pt x="3533394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58606" y="4539996"/>
            <a:ext cx="3533775" cy="1308100"/>
          </a:xfrm>
          <a:custGeom>
            <a:avLst/>
            <a:gdLst/>
            <a:ahLst/>
            <a:cxnLst/>
            <a:rect l="l" t="t" r="r" b="b"/>
            <a:pathLst>
              <a:path w="3533775" h="1308100">
                <a:moveTo>
                  <a:pt x="3533394" y="0"/>
                </a:moveTo>
                <a:lnTo>
                  <a:pt x="0" y="0"/>
                </a:lnTo>
                <a:lnTo>
                  <a:pt x="0" y="1307591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18192" y="4628388"/>
            <a:ext cx="1082802" cy="1114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918192" y="4628388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089385" y="4628388"/>
            <a:ext cx="1082802" cy="11148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089385" y="4628388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785097" y="4628388"/>
            <a:ext cx="1082802" cy="111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85097" y="4628388"/>
            <a:ext cx="1083310" cy="1115060"/>
          </a:xfrm>
          <a:custGeom>
            <a:avLst/>
            <a:gdLst/>
            <a:ahLst/>
            <a:cxnLst/>
            <a:rect l="l" t="t" r="r" b="b"/>
            <a:pathLst>
              <a:path w="1083309" h="1115060">
                <a:moveTo>
                  <a:pt x="0" y="1114806"/>
                </a:moveTo>
                <a:lnTo>
                  <a:pt x="1082802" y="1114806"/>
                </a:lnTo>
                <a:lnTo>
                  <a:pt x="108280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8005" y="1856994"/>
            <a:ext cx="1162812" cy="341299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8005" y="1856994"/>
            <a:ext cx="1163320" cy="3413125"/>
          </a:xfrm>
          <a:prstGeom prst="rect">
            <a:avLst/>
          </a:prstGeom>
          <a:ln w="6095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23749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DRIVER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marL="2101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B(meta)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513969" y="40767"/>
            <a:ext cx="8863330" cy="125158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321310" rIns="0" bIns="0" rtlCol="0">
            <a:spAutoFit/>
          </a:bodyPr>
          <a:lstStyle/>
          <a:p>
            <a:pPr marL="1021080">
              <a:lnSpc>
                <a:spcPct val="100000"/>
              </a:lnSpc>
              <a:spcBef>
                <a:spcPts val="2530"/>
              </a:spcBef>
            </a:pPr>
            <a:r>
              <a:rPr sz="3600" spc="-20" dirty="0">
                <a:solidFill>
                  <a:srgbClr val="FFFFFF"/>
                </a:solidFill>
              </a:rPr>
              <a:t>Broadcast </a:t>
            </a:r>
            <a:r>
              <a:rPr sz="3600" spc="-25" dirty="0">
                <a:solidFill>
                  <a:srgbClr val="FFFFFF"/>
                </a:solidFill>
              </a:rPr>
              <a:t>Variable </a:t>
            </a:r>
            <a:r>
              <a:rPr sz="3600" dirty="0">
                <a:solidFill>
                  <a:srgbClr val="FFFFFF"/>
                </a:solidFill>
              </a:rPr>
              <a:t>: </a:t>
            </a:r>
            <a:r>
              <a:rPr sz="3600" spc="-10" dirty="0">
                <a:solidFill>
                  <a:srgbClr val="FFFFFF"/>
                </a:solidFill>
              </a:rPr>
              <a:t>OPTIMIZED</a:t>
            </a:r>
            <a:r>
              <a:rPr sz="3600" spc="35" dirty="0">
                <a:solidFill>
                  <a:srgbClr val="FFFFFF"/>
                </a:solidFill>
              </a:rPr>
              <a:t> </a:t>
            </a:r>
            <a:r>
              <a:rPr sz="3600" spc="-145" dirty="0">
                <a:solidFill>
                  <a:srgbClr val="FFFFFF"/>
                </a:solidFill>
              </a:rPr>
              <a:t>WAY</a:t>
            </a:r>
            <a:endParaRPr sz="3600"/>
          </a:p>
        </p:txBody>
      </p:sp>
      <p:sp>
        <p:nvSpPr>
          <p:cNvPr id="70" name="object 70"/>
          <p:cNvSpPr/>
          <p:nvPr/>
        </p:nvSpPr>
        <p:spPr>
          <a:xfrm>
            <a:off x="2486786" y="1540383"/>
            <a:ext cx="962660" cy="248920"/>
          </a:xfrm>
          <a:custGeom>
            <a:avLst/>
            <a:gdLst/>
            <a:ahLst/>
            <a:cxnLst/>
            <a:rect l="l" t="t" r="r" b="b"/>
            <a:pathLst>
              <a:path w="962660" h="248919">
                <a:moveTo>
                  <a:pt x="962406" y="0"/>
                </a:moveTo>
                <a:lnTo>
                  <a:pt x="0" y="0"/>
                </a:lnTo>
                <a:lnTo>
                  <a:pt x="0" y="248412"/>
                </a:lnTo>
                <a:lnTo>
                  <a:pt x="962406" y="248412"/>
                </a:lnTo>
                <a:lnTo>
                  <a:pt x="96240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86786" y="1540383"/>
            <a:ext cx="962660" cy="248920"/>
          </a:xfrm>
          <a:custGeom>
            <a:avLst/>
            <a:gdLst/>
            <a:ahLst/>
            <a:cxnLst/>
            <a:rect l="l" t="t" r="r" b="b"/>
            <a:pathLst>
              <a:path w="962660" h="248919">
                <a:moveTo>
                  <a:pt x="0" y="248412"/>
                </a:moveTo>
                <a:lnTo>
                  <a:pt x="962406" y="248412"/>
                </a:lnTo>
                <a:lnTo>
                  <a:pt x="96240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716529" y="1500123"/>
            <a:ext cx="50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883789" y="2282570"/>
            <a:ext cx="962660" cy="248920"/>
          </a:xfrm>
          <a:custGeom>
            <a:avLst/>
            <a:gdLst/>
            <a:ahLst/>
            <a:cxnLst/>
            <a:rect l="l" t="t" r="r" b="b"/>
            <a:pathLst>
              <a:path w="962660" h="248919">
                <a:moveTo>
                  <a:pt x="962406" y="0"/>
                </a:moveTo>
                <a:lnTo>
                  <a:pt x="0" y="0"/>
                </a:lnTo>
                <a:lnTo>
                  <a:pt x="0" y="248412"/>
                </a:lnTo>
                <a:lnTo>
                  <a:pt x="962406" y="248412"/>
                </a:lnTo>
                <a:lnTo>
                  <a:pt x="96240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83789" y="2282570"/>
            <a:ext cx="962660" cy="248920"/>
          </a:xfrm>
          <a:custGeom>
            <a:avLst/>
            <a:gdLst/>
            <a:ahLst/>
            <a:cxnLst/>
            <a:rect l="l" t="t" r="r" b="b"/>
            <a:pathLst>
              <a:path w="962660" h="248919">
                <a:moveTo>
                  <a:pt x="0" y="248412"/>
                </a:moveTo>
                <a:lnTo>
                  <a:pt x="962406" y="248412"/>
                </a:lnTo>
                <a:lnTo>
                  <a:pt x="96240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3113532" y="2242311"/>
            <a:ext cx="50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581780" y="3260978"/>
            <a:ext cx="962660" cy="248920"/>
          </a:xfrm>
          <a:custGeom>
            <a:avLst/>
            <a:gdLst/>
            <a:ahLst/>
            <a:cxnLst/>
            <a:rect l="l" t="t" r="r" b="b"/>
            <a:pathLst>
              <a:path w="962660" h="248920">
                <a:moveTo>
                  <a:pt x="962405" y="0"/>
                </a:moveTo>
                <a:lnTo>
                  <a:pt x="0" y="0"/>
                </a:lnTo>
                <a:lnTo>
                  <a:pt x="0" y="248412"/>
                </a:lnTo>
                <a:lnTo>
                  <a:pt x="962405" y="248412"/>
                </a:lnTo>
                <a:lnTo>
                  <a:pt x="96240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81780" y="3260978"/>
            <a:ext cx="962660" cy="248920"/>
          </a:xfrm>
          <a:custGeom>
            <a:avLst/>
            <a:gdLst/>
            <a:ahLst/>
            <a:cxnLst/>
            <a:rect l="l" t="t" r="r" b="b"/>
            <a:pathLst>
              <a:path w="962660" h="248920">
                <a:moveTo>
                  <a:pt x="0" y="248412"/>
                </a:moveTo>
                <a:lnTo>
                  <a:pt x="962405" y="248412"/>
                </a:lnTo>
                <a:lnTo>
                  <a:pt x="96240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3811270" y="3220973"/>
            <a:ext cx="50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578477" y="4219575"/>
            <a:ext cx="962660" cy="248920"/>
          </a:xfrm>
          <a:custGeom>
            <a:avLst/>
            <a:gdLst/>
            <a:ahLst/>
            <a:cxnLst/>
            <a:rect l="l" t="t" r="r" b="b"/>
            <a:pathLst>
              <a:path w="962660" h="248920">
                <a:moveTo>
                  <a:pt x="962405" y="0"/>
                </a:moveTo>
                <a:lnTo>
                  <a:pt x="0" y="0"/>
                </a:lnTo>
                <a:lnTo>
                  <a:pt x="0" y="248412"/>
                </a:lnTo>
                <a:lnTo>
                  <a:pt x="962405" y="248412"/>
                </a:lnTo>
                <a:lnTo>
                  <a:pt x="96240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78477" y="4219575"/>
            <a:ext cx="962660" cy="248920"/>
          </a:xfrm>
          <a:custGeom>
            <a:avLst/>
            <a:gdLst/>
            <a:ahLst/>
            <a:cxnLst/>
            <a:rect l="l" t="t" r="r" b="b"/>
            <a:pathLst>
              <a:path w="962660" h="248920">
                <a:moveTo>
                  <a:pt x="0" y="248412"/>
                </a:moveTo>
                <a:lnTo>
                  <a:pt x="962405" y="248412"/>
                </a:lnTo>
                <a:lnTo>
                  <a:pt x="96240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807965" y="4179570"/>
            <a:ext cx="50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585584" y="1572386"/>
            <a:ext cx="962660" cy="248920"/>
          </a:xfrm>
          <a:custGeom>
            <a:avLst/>
            <a:gdLst/>
            <a:ahLst/>
            <a:cxnLst/>
            <a:rect l="l" t="t" r="r" b="b"/>
            <a:pathLst>
              <a:path w="962659" h="248919">
                <a:moveTo>
                  <a:pt x="962405" y="0"/>
                </a:moveTo>
                <a:lnTo>
                  <a:pt x="0" y="0"/>
                </a:lnTo>
                <a:lnTo>
                  <a:pt x="0" y="248412"/>
                </a:lnTo>
                <a:lnTo>
                  <a:pt x="962405" y="248412"/>
                </a:lnTo>
                <a:lnTo>
                  <a:pt x="96240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585584" y="1572386"/>
            <a:ext cx="962660" cy="248920"/>
          </a:xfrm>
          <a:custGeom>
            <a:avLst/>
            <a:gdLst/>
            <a:ahLst/>
            <a:cxnLst/>
            <a:rect l="l" t="t" r="r" b="b"/>
            <a:pathLst>
              <a:path w="962659" h="248919">
                <a:moveTo>
                  <a:pt x="0" y="248412"/>
                </a:moveTo>
                <a:lnTo>
                  <a:pt x="962405" y="248412"/>
                </a:lnTo>
                <a:lnTo>
                  <a:pt x="96240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6815581" y="1532382"/>
            <a:ext cx="50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982586" y="2314575"/>
            <a:ext cx="962660" cy="248920"/>
          </a:xfrm>
          <a:custGeom>
            <a:avLst/>
            <a:gdLst/>
            <a:ahLst/>
            <a:cxnLst/>
            <a:rect l="l" t="t" r="r" b="b"/>
            <a:pathLst>
              <a:path w="962659" h="248919">
                <a:moveTo>
                  <a:pt x="962405" y="0"/>
                </a:moveTo>
                <a:lnTo>
                  <a:pt x="0" y="0"/>
                </a:lnTo>
                <a:lnTo>
                  <a:pt x="0" y="248412"/>
                </a:lnTo>
                <a:lnTo>
                  <a:pt x="962405" y="248412"/>
                </a:lnTo>
                <a:lnTo>
                  <a:pt x="96240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982586" y="2314575"/>
            <a:ext cx="962660" cy="248920"/>
          </a:xfrm>
          <a:custGeom>
            <a:avLst/>
            <a:gdLst/>
            <a:ahLst/>
            <a:cxnLst/>
            <a:rect l="l" t="t" r="r" b="b"/>
            <a:pathLst>
              <a:path w="962659" h="248919">
                <a:moveTo>
                  <a:pt x="0" y="248412"/>
                </a:moveTo>
                <a:lnTo>
                  <a:pt x="962405" y="248412"/>
                </a:lnTo>
                <a:lnTo>
                  <a:pt x="96240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7212583" y="2274315"/>
            <a:ext cx="50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7680579" y="3292983"/>
            <a:ext cx="962660" cy="248920"/>
          </a:xfrm>
          <a:custGeom>
            <a:avLst/>
            <a:gdLst/>
            <a:ahLst/>
            <a:cxnLst/>
            <a:rect l="l" t="t" r="r" b="b"/>
            <a:pathLst>
              <a:path w="962659" h="248920">
                <a:moveTo>
                  <a:pt x="962405" y="0"/>
                </a:moveTo>
                <a:lnTo>
                  <a:pt x="0" y="0"/>
                </a:lnTo>
                <a:lnTo>
                  <a:pt x="0" y="248412"/>
                </a:lnTo>
                <a:lnTo>
                  <a:pt x="962405" y="248412"/>
                </a:lnTo>
                <a:lnTo>
                  <a:pt x="96240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680579" y="3292983"/>
            <a:ext cx="962660" cy="248920"/>
          </a:xfrm>
          <a:custGeom>
            <a:avLst/>
            <a:gdLst/>
            <a:ahLst/>
            <a:cxnLst/>
            <a:rect l="l" t="t" r="r" b="b"/>
            <a:pathLst>
              <a:path w="962659" h="248920">
                <a:moveTo>
                  <a:pt x="0" y="248412"/>
                </a:moveTo>
                <a:lnTo>
                  <a:pt x="962405" y="248412"/>
                </a:lnTo>
                <a:lnTo>
                  <a:pt x="96240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7910321" y="3252978"/>
            <a:ext cx="50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8677275" y="4251578"/>
            <a:ext cx="962660" cy="248920"/>
          </a:xfrm>
          <a:custGeom>
            <a:avLst/>
            <a:gdLst/>
            <a:ahLst/>
            <a:cxnLst/>
            <a:rect l="l" t="t" r="r" b="b"/>
            <a:pathLst>
              <a:path w="962659" h="248920">
                <a:moveTo>
                  <a:pt x="962405" y="0"/>
                </a:moveTo>
                <a:lnTo>
                  <a:pt x="0" y="0"/>
                </a:lnTo>
                <a:lnTo>
                  <a:pt x="0" y="248412"/>
                </a:lnTo>
                <a:lnTo>
                  <a:pt x="962405" y="248412"/>
                </a:lnTo>
                <a:lnTo>
                  <a:pt x="96240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677275" y="4251578"/>
            <a:ext cx="962660" cy="248920"/>
          </a:xfrm>
          <a:custGeom>
            <a:avLst/>
            <a:gdLst/>
            <a:ahLst/>
            <a:cxnLst/>
            <a:rect l="l" t="t" r="r" b="b"/>
            <a:pathLst>
              <a:path w="962659" h="248920">
                <a:moveTo>
                  <a:pt x="0" y="248412"/>
                </a:moveTo>
                <a:lnTo>
                  <a:pt x="962405" y="248412"/>
                </a:lnTo>
                <a:lnTo>
                  <a:pt x="96240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8907018" y="4211573"/>
            <a:ext cx="50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96" name="object 96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1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291</a:t>
            </a:fld>
            <a:endParaRPr dirty="0"/>
          </a:p>
        </p:txBody>
      </p:sp>
      <p:sp>
        <p:nvSpPr>
          <p:cNvPr id="94" name="object 94"/>
          <p:cNvSpPr txBox="1"/>
          <p:nvPr/>
        </p:nvSpPr>
        <p:spPr>
          <a:xfrm>
            <a:off x="48386" y="5422772"/>
            <a:ext cx="3296920" cy="57785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1000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3340100" cy="15589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PERMISSIVE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(Default)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DROPMALFORMED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5" dirty="0">
                <a:latin typeface="Calibri"/>
                <a:cs typeface="Calibri"/>
              </a:rPr>
              <a:t>FAILFAST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4348479"/>
            <a:ext cx="24765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RDBMS </a:t>
            </a:r>
            <a:r>
              <a:rPr sz="2800" spc="-10" dirty="0">
                <a:latin typeface="Calibri"/>
                <a:cs typeface="Calibri"/>
              </a:rPr>
              <a:t>vs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HIVE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3935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5" dirty="0">
                <a:latin typeface="Calibri Light"/>
                <a:cs typeface="Calibri Light"/>
              </a:rPr>
              <a:t>Broadcast</a:t>
            </a:r>
            <a:r>
              <a:rPr sz="4400" b="0" spc="-55" dirty="0">
                <a:latin typeface="Calibri Light"/>
                <a:cs typeface="Calibri Light"/>
              </a:rPr>
              <a:t> </a:t>
            </a:r>
            <a:r>
              <a:rPr sz="4400" b="0" spc="-30" dirty="0">
                <a:latin typeface="Calibri Light"/>
                <a:cs typeface="Calibri Light"/>
              </a:rPr>
              <a:t>Variables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10217150" cy="36957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Read </a:t>
            </a:r>
            <a:r>
              <a:rPr sz="2800" spc="-10" dirty="0">
                <a:latin typeface="Calibri"/>
                <a:cs typeface="Calibri"/>
              </a:rPr>
              <a:t>Only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Immutable</a:t>
            </a:r>
            <a:r>
              <a:rPr sz="2800" spc="-20" dirty="0">
                <a:latin typeface="Calibri"/>
                <a:cs typeface="Calibri"/>
              </a:rPr>
              <a:t> Variables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Use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5" dirty="0">
                <a:latin typeface="Calibri"/>
                <a:cs typeface="Calibri"/>
              </a:rPr>
              <a:t>python variables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required </a:t>
            </a:r>
            <a:r>
              <a:rPr sz="2400" dirty="0">
                <a:latin typeface="Calibri"/>
                <a:cs typeface="Calibri"/>
              </a:rPr>
              <a:t>in RDD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spc="-15" dirty="0">
                <a:latin typeface="Calibri"/>
                <a:cs typeface="Calibri"/>
              </a:rPr>
              <a:t>to avoid </a:t>
            </a:r>
            <a:r>
              <a:rPr sz="2400" dirty="0">
                <a:latin typeface="Calibri"/>
                <a:cs typeface="Calibri"/>
              </a:rPr>
              <a:t>Join </a:t>
            </a:r>
            <a:r>
              <a:rPr sz="2400" spc="-10" dirty="0">
                <a:latin typeface="Calibri"/>
                <a:cs typeface="Calibri"/>
              </a:rPr>
              <a:t>operation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scenario </a:t>
            </a: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spc="-5" dirty="0">
                <a:latin typeface="Calibri"/>
                <a:cs typeface="Calibri"/>
              </a:rPr>
              <a:t>one file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large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5" dirty="0">
                <a:latin typeface="Calibri"/>
                <a:cs typeface="Calibri"/>
              </a:rPr>
              <a:t>other one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small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Within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10MB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Few </a:t>
            </a:r>
            <a:r>
              <a:rPr sz="2800" dirty="0">
                <a:latin typeface="Calibri"/>
                <a:cs typeface="Calibri"/>
              </a:rPr>
              <a:t>GBs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5GB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23774"/>
            <a:ext cx="28784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5" dirty="0">
                <a:latin typeface="Calibri Light"/>
                <a:cs typeface="Calibri Light"/>
              </a:rPr>
              <a:t>Accumulator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2277617"/>
            <a:ext cx="2667000" cy="2214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8200" y="2277617"/>
            <a:ext cx="2667000" cy="221488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40665" marR="233045" algn="ctr">
              <a:lnSpc>
                <a:spcPct val="100000"/>
              </a:lnSpc>
              <a:spcBef>
                <a:spcPts val="1225"/>
              </a:spcBef>
            </a:pPr>
            <a:r>
              <a:rPr sz="1800" spc="-10" dirty="0">
                <a:latin typeface="Calibri"/>
                <a:cs typeface="Calibri"/>
              </a:rPr>
              <a:t>Sc.textFile  </a:t>
            </a:r>
            <a:r>
              <a:rPr sz="1800" spc="-5" dirty="0">
                <a:latin typeface="Calibri"/>
                <a:cs typeface="Calibri"/>
              </a:rPr>
              <a:t>newRequestCountAcc  </a:t>
            </a:r>
            <a:r>
              <a:rPr sz="1800" dirty="0">
                <a:latin typeface="Calibri"/>
                <a:cs typeface="Calibri"/>
              </a:rPr>
              <a:t>acti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eque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tCou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tAcc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05600" y="1283208"/>
            <a:ext cx="4475988" cy="1435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5600" y="1283208"/>
            <a:ext cx="4476115" cy="1435735"/>
          </a:xfrm>
          <a:custGeom>
            <a:avLst/>
            <a:gdLst/>
            <a:ahLst/>
            <a:cxnLst/>
            <a:rect l="l" t="t" r="r" b="b"/>
            <a:pathLst>
              <a:path w="4476115" h="1435735">
                <a:moveTo>
                  <a:pt x="0" y="1435608"/>
                </a:moveTo>
                <a:lnTo>
                  <a:pt x="4475988" y="1435608"/>
                </a:lnTo>
                <a:lnTo>
                  <a:pt x="4475988" y="0"/>
                </a:lnTo>
                <a:lnTo>
                  <a:pt x="0" y="0"/>
                </a:lnTo>
                <a:lnTo>
                  <a:pt x="0" y="143560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82765" y="1557908"/>
            <a:ext cx="1251585" cy="88265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51765" rIns="0" bIns="0" rtlCol="0">
            <a:spAutoFit/>
          </a:bodyPr>
          <a:lstStyle/>
          <a:p>
            <a:pPr marL="429895" marR="406400" indent="-17145">
              <a:lnSpc>
                <a:spcPct val="100000"/>
              </a:lnSpc>
              <a:spcBef>
                <a:spcPts val="119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  true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09991" y="1557908"/>
            <a:ext cx="1251585" cy="882650"/>
          </a:xfrm>
          <a:custGeom>
            <a:avLst/>
            <a:gdLst/>
            <a:ahLst/>
            <a:cxnLst/>
            <a:rect l="l" t="t" r="r" b="b"/>
            <a:pathLst>
              <a:path w="1251584" h="882650">
                <a:moveTo>
                  <a:pt x="1251203" y="0"/>
                </a:moveTo>
                <a:lnTo>
                  <a:pt x="0" y="0"/>
                </a:lnTo>
                <a:lnTo>
                  <a:pt x="0" y="882396"/>
                </a:lnTo>
                <a:lnTo>
                  <a:pt x="1251203" y="882396"/>
                </a:lnTo>
                <a:lnTo>
                  <a:pt x="12512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09991" y="1557908"/>
            <a:ext cx="1251585" cy="882650"/>
          </a:xfrm>
          <a:custGeom>
            <a:avLst/>
            <a:gdLst/>
            <a:ahLst/>
            <a:cxnLst/>
            <a:rect l="l" t="t" r="r" b="b"/>
            <a:pathLst>
              <a:path w="1251584" h="882650">
                <a:moveTo>
                  <a:pt x="0" y="882396"/>
                </a:moveTo>
                <a:lnTo>
                  <a:pt x="1251203" y="882396"/>
                </a:lnTo>
                <a:lnTo>
                  <a:pt x="1251203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37979" y="1557908"/>
            <a:ext cx="1251585" cy="882650"/>
          </a:xfrm>
          <a:custGeom>
            <a:avLst/>
            <a:gdLst/>
            <a:ahLst/>
            <a:cxnLst/>
            <a:rect l="l" t="t" r="r" b="b"/>
            <a:pathLst>
              <a:path w="1251584" h="882650">
                <a:moveTo>
                  <a:pt x="1251203" y="0"/>
                </a:moveTo>
                <a:lnTo>
                  <a:pt x="0" y="0"/>
                </a:lnTo>
                <a:lnTo>
                  <a:pt x="0" y="882396"/>
                </a:lnTo>
                <a:lnTo>
                  <a:pt x="1251203" y="882396"/>
                </a:lnTo>
                <a:lnTo>
                  <a:pt x="12512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37979" y="1557908"/>
            <a:ext cx="1251585" cy="882650"/>
          </a:xfrm>
          <a:custGeom>
            <a:avLst/>
            <a:gdLst/>
            <a:ahLst/>
            <a:cxnLst/>
            <a:rect l="l" t="t" r="r" b="b"/>
            <a:pathLst>
              <a:path w="1251584" h="882650">
                <a:moveTo>
                  <a:pt x="0" y="882396"/>
                </a:moveTo>
                <a:lnTo>
                  <a:pt x="1251203" y="882396"/>
                </a:lnTo>
                <a:lnTo>
                  <a:pt x="1251203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05600" y="3007614"/>
            <a:ext cx="4475988" cy="14356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5600" y="3007614"/>
            <a:ext cx="4476115" cy="1435735"/>
          </a:xfrm>
          <a:custGeom>
            <a:avLst/>
            <a:gdLst/>
            <a:ahLst/>
            <a:cxnLst/>
            <a:rect l="l" t="t" r="r" b="b"/>
            <a:pathLst>
              <a:path w="4476115" h="1435735">
                <a:moveTo>
                  <a:pt x="0" y="1435608"/>
                </a:moveTo>
                <a:lnTo>
                  <a:pt x="4475988" y="1435608"/>
                </a:lnTo>
                <a:lnTo>
                  <a:pt x="4475988" y="0"/>
                </a:lnTo>
                <a:lnTo>
                  <a:pt x="0" y="0"/>
                </a:lnTo>
                <a:lnTo>
                  <a:pt x="0" y="143560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82765" y="3281553"/>
            <a:ext cx="1251585" cy="882650"/>
          </a:xfrm>
          <a:custGeom>
            <a:avLst/>
            <a:gdLst/>
            <a:ahLst/>
            <a:cxnLst/>
            <a:rect l="l" t="t" r="r" b="b"/>
            <a:pathLst>
              <a:path w="1251584" h="882650">
                <a:moveTo>
                  <a:pt x="1251203" y="0"/>
                </a:moveTo>
                <a:lnTo>
                  <a:pt x="0" y="0"/>
                </a:lnTo>
                <a:lnTo>
                  <a:pt x="0" y="882396"/>
                </a:lnTo>
                <a:lnTo>
                  <a:pt x="1251203" y="882396"/>
                </a:lnTo>
                <a:lnTo>
                  <a:pt x="12512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82765" y="3281553"/>
            <a:ext cx="1251585" cy="882650"/>
          </a:xfrm>
          <a:custGeom>
            <a:avLst/>
            <a:gdLst/>
            <a:ahLst/>
            <a:cxnLst/>
            <a:rect l="l" t="t" r="r" b="b"/>
            <a:pathLst>
              <a:path w="1251584" h="882650">
                <a:moveTo>
                  <a:pt x="0" y="882396"/>
                </a:moveTo>
                <a:lnTo>
                  <a:pt x="1251203" y="882396"/>
                </a:lnTo>
                <a:lnTo>
                  <a:pt x="1251203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09991" y="3281553"/>
            <a:ext cx="1251585" cy="882650"/>
          </a:xfrm>
          <a:custGeom>
            <a:avLst/>
            <a:gdLst/>
            <a:ahLst/>
            <a:cxnLst/>
            <a:rect l="l" t="t" r="r" b="b"/>
            <a:pathLst>
              <a:path w="1251584" h="882650">
                <a:moveTo>
                  <a:pt x="1251203" y="0"/>
                </a:moveTo>
                <a:lnTo>
                  <a:pt x="0" y="0"/>
                </a:lnTo>
                <a:lnTo>
                  <a:pt x="0" y="882396"/>
                </a:lnTo>
                <a:lnTo>
                  <a:pt x="1251203" y="882396"/>
                </a:lnTo>
                <a:lnTo>
                  <a:pt x="12512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09991" y="3281553"/>
            <a:ext cx="1251585" cy="882650"/>
          </a:xfrm>
          <a:custGeom>
            <a:avLst/>
            <a:gdLst/>
            <a:ahLst/>
            <a:cxnLst/>
            <a:rect l="l" t="t" r="r" b="b"/>
            <a:pathLst>
              <a:path w="1251584" h="882650">
                <a:moveTo>
                  <a:pt x="0" y="882396"/>
                </a:moveTo>
                <a:lnTo>
                  <a:pt x="1251203" y="882396"/>
                </a:lnTo>
                <a:lnTo>
                  <a:pt x="1251203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37979" y="3281553"/>
            <a:ext cx="1251585" cy="882650"/>
          </a:xfrm>
          <a:custGeom>
            <a:avLst/>
            <a:gdLst/>
            <a:ahLst/>
            <a:cxnLst/>
            <a:rect l="l" t="t" r="r" b="b"/>
            <a:pathLst>
              <a:path w="1251584" h="882650">
                <a:moveTo>
                  <a:pt x="1251203" y="0"/>
                </a:moveTo>
                <a:lnTo>
                  <a:pt x="0" y="0"/>
                </a:lnTo>
                <a:lnTo>
                  <a:pt x="0" y="882396"/>
                </a:lnTo>
                <a:lnTo>
                  <a:pt x="1251203" y="882396"/>
                </a:lnTo>
                <a:lnTo>
                  <a:pt x="12512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737979" y="3281553"/>
            <a:ext cx="1251585" cy="882650"/>
          </a:xfrm>
          <a:custGeom>
            <a:avLst/>
            <a:gdLst/>
            <a:ahLst/>
            <a:cxnLst/>
            <a:rect l="l" t="t" r="r" b="b"/>
            <a:pathLst>
              <a:path w="1251584" h="882650">
                <a:moveTo>
                  <a:pt x="0" y="882396"/>
                </a:moveTo>
                <a:lnTo>
                  <a:pt x="1251203" y="882396"/>
                </a:lnTo>
                <a:lnTo>
                  <a:pt x="1251203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05600" y="4852415"/>
            <a:ext cx="4475988" cy="14363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05600" y="4852415"/>
            <a:ext cx="4476115" cy="1436370"/>
          </a:xfrm>
          <a:custGeom>
            <a:avLst/>
            <a:gdLst/>
            <a:ahLst/>
            <a:cxnLst/>
            <a:rect l="l" t="t" r="r" b="b"/>
            <a:pathLst>
              <a:path w="4476115" h="1436370">
                <a:moveTo>
                  <a:pt x="0" y="1436369"/>
                </a:moveTo>
                <a:lnTo>
                  <a:pt x="4475988" y="1436369"/>
                </a:lnTo>
                <a:lnTo>
                  <a:pt x="4475988" y="0"/>
                </a:lnTo>
                <a:lnTo>
                  <a:pt x="0" y="0"/>
                </a:lnTo>
                <a:lnTo>
                  <a:pt x="0" y="1436369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82765" y="5127116"/>
            <a:ext cx="1251585" cy="882650"/>
          </a:xfrm>
          <a:custGeom>
            <a:avLst/>
            <a:gdLst/>
            <a:ahLst/>
            <a:cxnLst/>
            <a:rect l="l" t="t" r="r" b="b"/>
            <a:pathLst>
              <a:path w="1251584" h="882650">
                <a:moveTo>
                  <a:pt x="1251203" y="0"/>
                </a:moveTo>
                <a:lnTo>
                  <a:pt x="0" y="0"/>
                </a:lnTo>
                <a:lnTo>
                  <a:pt x="0" y="882396"/>
                </a:lnTo>
                <a:lnTo>
                  <a:pt x="1251203" y="882396"/>
                </a:lnTo>
                <a:lnTo>
                  <a:pt x="12512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82765" y="5127116"/>
            <a:ext cx="1251585" cy="882650"/>
          </a:xfrm>
          <a:custGeom>
            <a:avLst/>
            <a:gdLst/>
            <a:ahLst/>
            <a:cxnLst/>
            <a:rect l="l" t="t" r="r" b="b"/>
            <a:pathLst>
              <a:path w="1251584" h="882650">
                <a:moveTo>
                  <a:pt x="0" y="882396"/>
                </a:moveTo>
                <a:lnTo>
                  <a:pt x="1251203" y="882396"/>
                </a:lnTo>
                <a:lnTo>
                  <a:pt x="1251203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09991" y="5127116"/>
            <a:ext cx="1251585" cy="882650"/>
          </a:xfrm>
          <a:custGeom>
            <a:avLst/>
            <a:gdLst/>
            <a:ahLst/>
            <a:cxnLst/>
            <a:rect l="l" t="t" r="r" b="b"/>
            <a:pathLst>
              <a:path w="1251584" h="882650">
                <a:moveTo>
                  <a:pt x="1251203" y="0"/>
                </a:moveTo>
                <a:lnTo>
                  <a:pt x="0" y="0"/>
                </a:lnTo>
                <a:lnTo>
                  <a:pt x="0" y="882396"/>
                </a:lnTo>
                <a:lnTo>
                  <a:pt x="1251203" y="882396"/>
                </a:lnTo>
                <a:lnTo>
                  <a:pt x="12512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09991" y="5127116"/>
            <a:ext cx="1251585" cy="882650"/>
          </a:xfrm>
          <a:custGeom>
            <a:avLst/>
            <a:gdLst/>
            <a:ahLst/>
            <a:cxnLst/>
            <a:rect l="l" t="t" r="r" b="b"/>
            <a:pathLst>
              <a:path w="1251584" h="882650">
                <a:moveTo>
                  <a:pt x="0" y="882396"/>
                </a:moveTo>
                <a:lnTo>
                  <a:pt x="1251203" y="882396"/>
                </a:lnTo>
                <a:lnTo>
                  <a:pt x="1251203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737979" y="5127116"/>
            <a:ext cx="1251585" cy="882650"/>
          </a:xfrm>
          <a:custGeom>
            <a:avLst/>
            <a:gdLst/>
            <a:ahLst/>
            <a:cxnLst/>
            <a:rect l="l" t="t" r="r" b="b"/>
            <a:pathLst>
              <a:path w="1251584" h="882650">
                <a:moveTo>
                  <a:pt x="1251203" y="0"/>
                </a:moveTo>
                <a:lnTo>
                  <a:pt x="0" y="0"/>
                </a:lnTo>
                <a:lnTo>
                  <a:pt x="0" y="882396"/>
                </a:lnTo>
                <a:lnTo>
                  <a:pt x="1251203" y="882396"/>
                </a:lnTo>
                <a:lnTo>
                  <a:pt x="12512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37979" y="5127116"/>
            <a:ext cx="1251585" cy="882650"/>
          </a:xfrm>
          <a:custGeom>
            <a:avLst/>
            <a:gdLst/>
            <a:ahLst/>
            <a:cxnLst/>
            <a:rect l="l" t="t" r="r" b="b"/>
            <a:pathLst>
              <a:path w="1251584" h="882650">
                <a:moveTo>
                  <a:pt x="0" y="882396"/>
                </a:moveTo>
                <a:lnTo>
                  <a:pt x="1251203" y="882396"/>
                </a:lnTo>
                <a:lnTo>
                  <a:pt x="1251203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05600" y="1136141"/>
            <a:ext cx="994409" cy="2834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05600" y="1136141"/>
            <a:ext cx="994410" cy="283845"/>
          </a:xfrm>
          <a:custGeom>
            <a:avLst/>
            <a:gdLst/>
            <a:ahLst/>
            <a:cxnLst/>
            <a:rect l="l" t="t" r="r" b="b"/>
            <a:pathLst>
              <a:path w="994409" h="283844">
                <a:moveTo>
                  <a:pt x="0" y="283463"/>
                </a:moveTo>
                <a:lnTo>
                  <a:pt x="994409" y="283463"/>
                </a:lnTo>
                <a:lnTo>
                  <a:pt x="994409" y="0"/>
                </a:lnTo>
                <a:lnTo>
                  <a:pt x="0" y="0"/>
                </a:lnTo>
                <a:lnTo>
                  <a:pt x="0" y="283463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708647" y="1113535"/>
            <a:ext cx="9886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nrc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812785" y="1141475"/>
            <a:ext cx="994409" cy="2834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12785" y="1141475"/>
            <a:ext cx="994410" cy="283845"/>
          </a:xfrm>
          <a:custGeom>
            <a:avLst/>
            <a:gdLst/>
            <a:ahLst/>
            <a:cxnLst/>
            <a:rect l="l" t="t" r="r" b="b"/>
            <a:pathLst>
              <a:path w="994409" h="283844">
                <a:moveTo>
                  <a:pt x="0" y="283463"/>
                </a:moveTo>
                <a:lnTo>
                  <a:pt x="994409" y="283463"/>
                </a:lnTo>
                <a:lnTo>
                  <a:pt x="994409" y="0"/>
                </a:lnTo>
                <a:lnTo>
                  <a:pt x="0" y="0"/>
                </a:lnTo>
                <a:lnTo>
                  <a:pt x="0" y="283463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815833" y="1119123"/>
            <a:ext cx="9886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arc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05600" y="2932176"/>
            <a:ext cx="994409" cy="2827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05600" y="2932176"/>
            <a:ext cx="994410" cy="283210"/>
          </a:xfrm>
          <a:custGeom>
            <a:avLst/>
            <a:gdLst/>
            <a:ahLst/>
            <a:cxnLst/>
            <a:rect l="l" t="t" r="r" b="b"/>
            <a:pathLst>
              <a:path w="994409" h="283210">
                <a:moveTo>
                  <a:pt x="0" y="282701"/>
                </a:moveTo>
                <a:lnTo>
                  <a:pt x="994409" y="282701"/>
                </a:lnTo>
                <a:lnTo>
                  <a:pt x="994409" y="0"/>
                </a:lnTo>
                <a:lnTo>
                  <a:pt x="0" y="0"/>
                </a:lnTo>
                <a:lnTo>
                  <a:pt x="0" y="282701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708647" y="2909315"/>
            <a:ext cx="9886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nrc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812785" y="2937510"/>
            <a:ext cx="994409" cy="2834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12785" y="2937510"/>
            <a:ext cx="994410" cy="283845"/>
          </a:xfrm>
          <a:custGeom>
            <a:avLst/>
            <a:gdLst/>
            <a:ahLst/>
            <a:cxnLst/>
            <a:rect l="l" t="t" r="r" b="b"/>
            <a:pathLst>
              <a:path w="994409" h="283844">
                <a:moveTo>
                  <a:pt x="0" y="283463"/>
                </a:moveTo>
                <a:lnTo>
                  <a:pt x="994409" y="283463"/>
                </a:lnTo>
                <a:lnTo>
                  <a:pt x="994409" y="0"/>
                </a:lnTo>
                <a:lnTo>
                  <a:pt x="0" y="0"/>
                </a:lnTo>
                <a:lnTo>
                  <a:pt x="0" y="283463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815833" y="2915411"/>
            <a:ext cx="9886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arc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705600" y="4635246"/>
            <a:ext cx="994409" cy="2834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05600" y="4635246"/>
            <a:ext cx="994410" cy="283845"/>
          </a:xfrm>
          <a:custGeom>
            <a:avLst/>
            <a:gdLst/>
            <a:ahLst/>
            <a:cxnLst/>
            <a:rect l="l" t="t" r="r" b="b"/>
            <a:pathLst>
              <a:path w="994409" h="283845">
                <a:moveTo>
                  <a:pt x="0" y="283463"/>
                </a:moveTo>
                <a:lnTo>
                  <a:pt x="994409" y="283463"/>
                </a:lnTo>
                <a:lnTo>
                  <a:pt x="994409" y="0"/>
                </a:lnTo>
                <a:lnTo>
                  <a:pt x="0" y="0"/>
                </a:lnTo>
                <a:lnTo>
                  <a:pt x="0" y="283463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708647" y="4613402"/>
            <a:ext cx="9886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nrc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812785" y="4641341"/>
            <a:ext cx="994409" cy="2834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12785" y="4641341"/>
            <a:ext cx="994410" cy="283845"/>
          </a:xfrm>
          <a:custGeom>
            <a:avLst/>
            <a:gdLst/>
            <a:ahLst/>
            <a:cxnLst/>
            <a:rect l="l" t="t" r="r" b="b"/>
            <a:pathLst>
              <a:path w="994409" h="283845">
                <a:moveTo>
                  <a:pt x="0" y="283463"/>
                </a:moveTo>
                <a:lnTo>
                  <a:pt x="994409" y="283463"/>
                </a:lnTo>
                <a:lnTo>
                  <a:pt x="994409" y="0"/>
                </a:lnTo>
                <a:lnTo>
                  <a:pt x="0" y="0"/>
                </a:lnTo>
                <a:lnTo>
                  <a:pt x="0" y="283463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815833" y="4618990"/>
            <a:ext cx="98869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arc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505580" y="1992629"/>
            <a:ext cx="3204210" cy="1397635"/>
          </a:xfrm>
          <a:custGeom>
            <a:avLst/>
            <a:gdLst/>
            <a:ahLst/>
            <a:cxnLst/>
            <a:rect l="l" t="t" r="r" b="b"/>
            <a:pathLst>
              <a:path w="3204209" h="1397635">
                <a:moveTo>
                  <a:pt x="54864" y="1327150"/>
                </a:moveTo>
                <a:lnTo>
                  <a:pt x="0" y="1392428"/>
                </a:lnTo>
                <a:lnTo>
                  <a:pt x="85090" y="1397127"/>
                </a:lnTo>
                <a:lnTo>
                  <a:pt x="75928" y="1375918"/>
                </a:lnTo>
                <a:lnTo>
                  <a:pt x="62103" y="1375918"/>
                </a:lnTo>
                <a:lnTo>
                  <a:pt x="54483" y="1358392"/>
                </a:lnTo>
                <a:lnTo>
                  <a:pt x="66175" y="1353337"/>
                </a:lnTo>
                <a:lnTo>
                  <a:pt x="54864" y="1327150"/>
                </a:lnTo>
                <a:close/>
              </a:path>
              <a:path w="3204209" h="1397635">
                <a:moveTo>
                  <a:pt x="66175" y="1353337"/>
                </a:moveTo>
                <a:lnTo>
                  <a:pt x="54483" y="1358392"/>
                </a:lnTo>
                <a:lnTo>
                  <a:pt x="62103" y="1375918"/>
                </a:lnTo>
                <a:lnTo>
                  <a:pt x="73753" y="1370881"/>
                </a:lnTo>
                <a:lnTo>
                  <a:pt x="66175" y="1353337"/>
                </a:lnTo>
                <a:close/>
              </a:path>
              <a:path w="3204209" h="1397635">
                <a:moveTo>
                  <a:pt x="73753" y="1370881"/>
                </a:moveTo>
                <a:lnTo>
                  <a:pt x="62103" y="1375918"/>
                </a:lnTo>
                <a:lnTo>
                  <a:pt x="75928" y="1375918"/>
                </a:lnTo>
                <a:lnTo>
                  <a:pt x="73753" y="1370881"/>
                </a:lnTo>
                <a:close/>
              </a:path>
              <a:path w="3204209" h="1397635">
                <a:moveTo>
                  <a:pt x="3196590" y="0"/>
                </a:moveTo>
                <a:lnTo>
                  <a:pt x="66175" y="1353337"/>
                </a:lnTo>
                <a:lnTo>
                  <a:pt x="73753" y="1370881"/>
                </a:lnTo>
                <a:lnTo>
                  <a:pt x="3204210" y="17525"/>
                </a:lnTo>
                <a:lnTo>
                  <a:pt x="31965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05580" y="3355340"/>
            <a:ext cx="3201670" cy="379730"/>
          </a:xfrm>
          <a:custGeom>
            <a:avLst/>
            <a:gdLst/>
            <a:ahLst/>
            <a:cxnLst/>
            <a:rect l="l" t="t" r="r" b="b"/>
            <a:pathLst>
              <a:path w="3201670" h="379729">
                <a:moveTo>
                  <a:pt x="76759" y="28393"/>
                </a:moveTo>
                <a:lnTo>
                  <a:pt x="74762" y="47320"/>
                </a:lnTo>
                <a:lnTo>
                  <a:pt x="3199384" y="379730"/>
                </a:lnTo>
                <a:lnTo>
                  <a:pt x="3201416" y="360680"/>
                </a:lnTo>
                <a:lnTo>
                  <a:pt x="76759" y="28393"/>
                </a:lnTo>
                <a:close/>
              </a:path>
              <a:path w="3201670" h="379729">
                <a:moveTo>
                  <a:pt x="79756" y="0"/>
                </a:moveTo>
                <a:lnTo>
                  <a:pt x="0" y="29845"/>
                </a:lnTo>
                <a:lnTo>
                  <a:pt x="71755" y="75819"/>
                </a:lnTo>
                <a:lnTo>
                  <a:pt x="74762" y="47320"/>
                </a:lnTo>
                <a:lnTo>
                  <a:pt x="62103" y="45974"/>
                </a:lnTo>
                <a:lnTo>
                  <a:pt x="64135" y="27050"/>
                </a:lnTo>
                <a:lnTo>
                  <a:pt x="76901" y="27050"/>
                </a:lnTo>
                <a:lnTo>
                  <a:pt x="79756" y="0"/>
                </a:lnTo>
                <a:close/>
              </a:path>
              <a:path w="3201670" h="379729">
                <a:moveTo>
                  <a:pt x="64135" y="27050"/>
                </a:moveTo>
                <a:lnTo>
                  <a:pt x="62103" y="45974"/>
                </a:lnTo>
                <a:lnTo>
                  <a:pt x="74762" y="47320"/>
                </a:lnTo>
                <a:lnTo>
                  <a:pt x="76759" y="28393"/>
                </a:lnTo>
                <a:lnTo>
                  <a:pt x="64135" y="27050"/>
                </a:lnTo>
                <a:close/>
              </a:path>
              <a:path w="3201670" h="379729">
                <a:moveTo>
                  <a:pt x="76901" y="27050"/>
                </a:moveTo>
                <a:lnTo>
                  <a:pt x="64135" y="27050"/>
                </a:lnTo>
                <a:lnTo>
                  <a:pt x="76759" y="28393"/>
                </a:lnTo>
                <a:lnTo>
                  <a:pt x="76901" y="2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05580" y="3385184"/>
            <a:ext cx="3206115" cy="2193925"/>
          </a:xfrm>
          <a:custGeom>
            <a:avLst/>
            <a:gdLst/>
            <a:ahLst/>
            <a:cxnLst/>
            <a:rect l="l" t="t" r="r" b="b"/>
            <a:pathLst>
              <a:path w="3206115" h="2193925">
                <a:moveTo>
                  <a:pt x="68311" y="35129"/>
                </a:moveTo>
                <a:lnTo>
                  <a:pt x="57563" y="50822"/>
                </a:lnTo>
                <a:lnTo>
                  <a:pt x="3195066" y="2193543"/>
                </a:lnTo>
                <a:lnTo>
                  <a:pt x="3205734" y="2177923"/>
                </a:lnTo>
                <a:lnTo>
                  <a:pt x="68311" y="35129"/>
                </a:lnTo>
                <a:close/>
              </a:path>
              <a:path w="3206115" h="2193925">
                <a:moveTo>
                  <a:pt x="0" y="0"/>
                </a:moveTo>
                <a:lnTo>
                  <a:pt x="41402" y="74422"/>
                </a:lnTo>
                <a:lnTo>
                  <a:pt x="57563" y="50822"/>
                </a:lnTo>
                <a:lnTo>
                  <a:pt x="47117" y="43687"/>
                </a:lnTo>
                <a:lnTo>
                  <a:pt x="57785" y="27939"/>
                </a:lnTo>
                <a:lnTo>
                  <a:pt x="73235" y="27939"/>
                </a:lnTo>
                <a:lnTo>
                  <a:pt x="84455" y="11556"/>
                </a:lnTo>
                <a:lnTo>
                  <a:pt x="0" y="0"/>
                </a:lnTo>
                <a:close/>
              </a:path>
              <a:path w="3206115" h="2193925">
                <a:moveTo>
                  <a:pt x="57785" y="27939"/>
                </a:moveTo>
                <a:lnTo>
                  <a:pt x="47117" y="43687"/>
                </a:lnTo>
                <a:lnTo>
                  <a:pt x="57563" y="50822"/>
                </a:lnTo>
                <a:lnTo>
                  <a:pt x="68311" y="35129"/>
                </a:lnTo>
                <a:lnTo>
                  <a:pt x="57785" y="27939"/>
                </a:lnTo>
                <a:close/>
              </a:path>
              <a:path w="3206115" h="2193925">
                <a:moveTo>
                  <a:pt x="73235" y="27939"/>
                </a:moveTo>
                <a:lnTo>
                  <a:pt x="57785" y="27939"/>
                </a:lnTo>
                <a:lnTo>
                  <a:pt x="68311" y="35129"/>
                </a:lnTo>
                <a:lnTo>
                  <a:pt x="73235" y="27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10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294</a:t>
            </a:fld>
            <a:endParaRPr dirty="0"/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879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 Light"/>
                <a:cs typeface="Calibri Light"/>
              </a:rPr>
              <a:t>Accumulator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8896350" cy="20701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Count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operations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Mutable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Write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Only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Eliminates </a:t>
            </a:r>
            <a:r>
              <a:rPr sz="2800" dirty="0">
                <a:latin typeface="Calibri"/>
                <a:cs typeface="Calibri"/>
              </a:rPr>
              <a:t>wide </a:t>
            </a:r>
            <a:r>
              <a:rPr sz="2800" spc="-15" dirty="0">
                <a:latin typeface="Calibri"/>
                <a:cs typeface="Calibri"/>
              </a:rPr>
              <a:t>transformation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count </a:t>
            </a:r>
            <a:r>
              <a:rPr sz="2800" spc="-20" dirty="0">
                <a:latin typeface="Calibri"/>
                <a:cs typeface="Calibri"/>
              </a:rPr>
              <a:t>related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002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QnA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5192395" cy="2581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spark </a:t>
            </a:r>
            <a:r>
              <a:rPr sz="2800" spc="-10" dirty="0">
                <a:latin typeface="Calibri"/>
                <a:cs typeface="Calibri"/>
              </a:rPr>
              <a:t>replacement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Hadoop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Why </a:t>
            </a:r>
            <a:r>
              <a:rPr sz="2800" spc="-5" dirty="0">
                <a:latin typeface="Calibri"/>
                <a:cs typeface="Calibri"/>
              </a:rPr>
              <a:t>spark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20" dirty="0">
                <a:latin typeface="Calibri"/>
                <a:cs typeface="Calibri"/>
              </a:rPr>
              <a:t>faster </a:t>
            </a:r>
            <a:r>
              <a:rPr sz="2800" dirty="0">
                <a:latin typeface="Calibri"/>
                <a:cs typeface="Calibri"/>
              </a:rPr>
              <a:t>than </a:t>
            </a:r>
            <a:r>
              <a:rPr sz="2800" spc="-5" dirty="0">
                <a:latin typeface="Calibri"/>
                <a:cs typeface="Calibri"/>
              </a:rPr>
              <a:t>Hadoop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Languages supported by </a:t>
            </a:r>
            <a:r>
              <a:rPr sz="2800" spc="-5" dirty="0">
                <a:latin typeface="Calibri"/>
                <a:cs typeface="Calibri"/>
              </a:rPr>
              <a:t>spark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RDD </a:t>
            </a:r>
            <a:r>
              <a:rPr sz="2800" spc="-20" dirty="0">
                <a:latin typeface="Calibri"/>
                <a:cs typeface="Calibri"/>
              </a:rPr>
              <a:t>features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239"/>
            <a:ext cx="58921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Morning : 7:30AM : Python | Mon –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297</a:t>
            </a:fld>
            <a:endParaRPr dirty="0"/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259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Spark</a:t>
            </a:r>
            <a:r>
              <a:rPr sz="4400" b="0" spc="-90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SQL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88794"/>
            <a:ext cx="2887345" cy="155892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DF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Catalyst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Optimizer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977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SparkSQL</a:t>
            </a:r>
            <a:r>
              <a:rPr sz="4400" b="0" spc="-105" dirty="0">
                <a:latin typeface="Calibri Light"/>
                <a:cs typeface="Calibri Light"/>
              </a:rPr>
              <a:t> </a:t>
            </a:r>
            <a:r>
              <a:rPr sz="4400" b="0" spc="-20" dirty="0">
                <a:latin typeface="Calibri Light"/>
                <a:cs typeface="Calibri Light"/>
              </a:rPr>
              <a:t>architecture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26385" y="1627632"/>
            <a:ext cx="2462022" cy="473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26385" y="1627632"/>
            <a:ext cx="2462530" cy="473709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517525">
              <a:lnSpc>
                <a:spcPct val="100000"/>
              </a:lnSpc>
              <a:spcBef>
                <a:spcPts val="665"/>
              </a:spcBef>
            </a:pPr>
            <a:r>
              <a:rPr sz="1800" spc="-5" dirty="0">
                <a:latin typeface="Calibri"/>
                <a:cs typeface="Calibri"/>
              </a:rPr>
              <a:t>Shell/notebook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9605" y="1627632"/>
            <a:ext cx="2462783" cy="473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29605" y="1627632"/>
            <a:ext cx="2463165" cy="473709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414655">
              <a:lnSpc>
                <a:spcPct val="100000"/>
              </a:lnSpc>
              <a:spcBef>
                <a:spcPts val="665"/>
              </a:spcBef>
            </a:pPr>
            <a:r>
              <a:rPr sz="1800" spc="-5" dirty="0">
                <a:latin typeface="Calibri"/>
                <a:cs typeface="Calibri"/>
              </a:rPr>
              <a:t>IDE,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spark-submit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6385" y="2261616"/>
            <a:ext cx="5366004" cy="26951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26385" y="2261616"/>
            <a:ext cx="5366385" cy="2695575"/>
          </a:xfrm>
          <a:custGeom>
            <a:avLst/>
            <a:gdLst/>
            <a:ahLst/>
            <a:cxnLst/>
            <a:rect l="l" t="t" r="r" b="b"/>
            <a:pathLst>
              <a:path w="5366384" h="2695575">
                <a:moveTo>
                  <a:pt x="0" y="2695193"/>
                </a:moveTo>
                <a:lnTo>
                  <a:pt x="5366004" y="2695193"/>
                </a:lnTo>
                <a:lnTo>
                  <a:pt x="5366004" y="0"/>
                </a:lnTo>
                <a:lnTo>
                  <a:pt x="0" y="0"/>
                </a:lnTo>
                <a:lnTo>
                  <a:pt x="0" y="269519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8963" y="2687192"/>
            <a:ext cx="2085339" cy="508634"/>
          </a:xfrm>
          <a:custGeom>
            <a:avLst/>
            <a:gdLst/>
            <a:ahLst/>
            <a:cxnLst/>
            <a:rect l="l" t="t" r="r" b="b"/>
            <a:pathLst>
              <a:path w="2085340" h="508635">
                <a:moveTo>
                  <a:pt x="2084832" y="0"/>
                </a:moveTo>
                <a:lnTo>
                  <a:pt x="0" y="0"/>
                </a:lnTo>
                <a:lnTo>
                  <a:pt x="0" y="508253"/>
                </a:lnTo>
                <a:lnTo>
                  <a:pt x="2084832" y="508253"/>
                </a:lnTo>
                <a:lnTo>
                  <a:pt x="20848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8963" y="2687192"/>
            <a:ext cx="2085339" cy="508634"/>
          </a:xfrm>
          <a:custGeom>
            <a:avLst/>
            <a:gdLst/>
            <a:ahLst/>
            <a:cxnLst/>
            <a:rect l="l" t="t" r="r" b="b"/>
            <a:pathLst>
              <a:path w="2085340" h="508635">
                <a:moveTo>
                  <a:pt x="0" y="508253"/>
                </a:moveTo>
                <a:lnTo>
                  <a:pt x="2084832" y="508253"/>
                </a:lnTo>
                <a:lnTo>
                  <a:pt x="2084832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18963" y="2687192"/>
            <a:ext cx="2085339" cy="508634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18963" y="3258692"/>
            <a:ext cx="2085339" cy="508634"/>
          </a:xfrm>
          <a:custGeom>
            <a:avLst/>
            <a:gdLst/>
            <a:ahLst/>
            <a:cxnLst/>
            <a:rect l="l" t="t" r="r" b="b"/>
            <a:pathLst>
              <a:path w="2085340" h="508635">
                <a:moveTo>
                  <a:pt x="2084832" y="0"/>
                </a:moveTo>
                <a:lnTo>
                  <a:pt x="0" y="0"/>
                </a:lnTo>
                <a:lnTo>
                  <a:pt x="0" y="508253"/>
                </a:lnTo>
                <a:lnTo>
                  <a:pt x="2084832" y="508253"/>
                </a:lnTo>
                <a:lnTo>
                  <a:pt x="20848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8963" y="3258692"/>
            <a:ext cx="2085339" cy="508634"/>
          </a:xfrm>
          <a:custGeom>
            <a:avLst/>
            <a:gdLst/>
            <a:ahLst/>
            <a:cxnLst/>
            <a:rect l="l" t="t" r="r" b="b"/>
            <a:pathLst>
              <a:path w="2085340" h="508635">
                <a:moveTo>
                  <a:pt x="0" y="508253"/>
                </a:moveTo>
                <a:lnTo>
                  <a:pt x="2084832" y="508253"/>
                </a:lnTo>
                <a:lnTo>
                  <a:pt x="2084832" y="0"/>
                </a:lnTo>
                <a:lnTo>
                  <a:pt x="0" y="0"/>
                </a:lnTo>
                <a:lnTo>
                  <a:pt x="0" y="508253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18963" y="3258692"/>
            <a:ext cx="2085339" cy="508634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50973" y="3891915"/>
            <a:ext cx="2085975" cy="744855"/>
          </a:xfrm>
          <a:custGeom>
            <a:avLst/>
            <a:gdLst/>
            <a:ahLst/>
            <a:cxnLst/>
            <a:rect l="l" t="t" r="r" b="b"/>
            <a:pathLst>
              <a:path w="2085975" h="744854">
                <a:moveTo>
                  <a:pt x="2085594" y="0"/>
                </a:moveTo>
                <a:lnTo>
                  <a:pt x="0" y="0"/>
                </a:lnTo>
                <a:lnTo>
                  <a:pt x="0" y="744474"/>
                </a:lnTo>
                <a:lnTo>
                  <a:pt x="2085594" y="744474"/>
                </a:lnTo>
                <a:lnTo>
                  <a:pt x="2085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50973" y="3891915"/>
            <a:ext cx="2085975" cy="744855"/>
          </a:xfrm>
          <a:custGeom>
            <a:avLst/>
            <a:gdLst/>
            <a:ahLst/>
            <a:cxnLst/>
            <a:rect l="l" t="t" r="r" b="b"/>
            <a:pathLst>
              <a:path w="2085975" h="744854">
                <a:moveTo>
                  <a:pt x="0" y="744474"/>
                </a:moveTo>
                <a:lnTo>
                  <a:pt x="2085594" y="744474"/>
                </a:lnTo>
                <a:lnTo>
                  <a:pt x="2085594" y="0"/>
                </a:lnTo>
                <a:lnTo>
                  <a:pt x="0" y="0"/>
                </a:lnTo>
                <a:lnTo>
                  <a:pt x="0" y="74447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450973" y="3891915"/>
            <a:ext cx="2085975" cy="74485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584835" marR="578485" indent="92075">
              <a:lnSpc>
                <a:spcPct val="100000"/>
              </a:lnSpc>
              <a:spcBef>
                <a:spcPts val="655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Catalyst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Optimi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26385" y="5135879"/>
            <a:ext cx="5366004" cy="784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26385" y="5135879"/>
            <a:ext cx="5366385" cy="78486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2800" spc="-45" dirty="0">
                <a:latin typeface="Calibri"/>
                <a:cs typeface="Calibri"/>
              </a:rPr>
              <a:t>SPARK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6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70904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5" dirty="0">
                <a:latin typeface="Calibri Light"/>
                <a:cs typeface="Calibri Light"/>
              </a:rPr>
              <a:t>Roles </a:t>
            </a:r>
            <a:r>
              <a:rPr sz="4400" b="0" dirty="0">
                <a:latin typeface="Calibri Light"/>
                <a:cs typeface="Calibri Light"/>
              </a:rPr>
              <a:t>and </a:t>
            </a:r>
            <a:r>
              <a:rPr sz="4400" b="0" spc="-10" dirty="0">
                <a:latin typeface="Calibri Light"/>
                <a:cs typeface="Calibri Light"/>
              </a:rPr>
              <a:t>Responsibilities </a:t>
            </a:r>
            <a:r>
              <a:rPr sz="4400" b="0" spc="-5" dirty="0">
                <a:latin typeface="Calibri Light"/>
                <a:cs typeface="Calibri Light"/>
              </a:rPr>
              <a:t>of</a:t>
            </a:r>
            <a:r>
              <a:rPr sz="4400" b="0" spc="10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DE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3011805" cy="15589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Hadoop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Developer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Spark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Developer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Big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Developer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372" y="2559176"/>
            <a:ext cx="2935605" cy="1636395"/>
          </a:xfrm>
          <a:custGeom>
            <a:avLst/>
            <a:gdLst/>
            <a:ahLst/>
            <a:cxnLst/>
            <a:rect l="l" t="t" r="r" b="b"/>
            <a:pathLst>
              <a:path w="2935604" h="1636395">
                <a:moveTo>
                  <a:pt x="2935224" y="0"/>
                </a:moveTo>
                <a:lnTo>
                  <a:pt x="0" y="0"/>
                </a:lnTo>
                <a:lnTo>
                  <a:pt x="0" y="1636014"/>
                </a:lnTo>
                <a:lnTo>
                  <a:pt x="2935224" y="1636014"/>
                </a:lnTo>
                <a:lnTo>
                  <a:pt x="293522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08372" y="2559176"/>
            <a:ext cx="2935605" cy="1636395"/>
          </a:xfrm>
          <a:custGeom>
            <a:avLst/>
            <a:gdLst/>
            <a:ahLst/>
            <a:cxnLst/>
            <a:rect l="l" t="t" r="r" b="b"/>
            <a:pathLst>
              <a:path w="2935604" h="1636395">
                <a:moveTo>
                  <a:pt x="0" y="1636014"/>
                </a:moveTo>
                <a:lnTo>
                  <a:pt x="2935224" y="1636014"/>
                </a:lnTo>
                <a:lnTo>
                  <a:pt x="2935224" y="0"/>
                </a:lnTo>
                <a:lnTo>
                  <a:pt x="0" y="0"/>
                </a:lnTo>
                <a:lnTo>
                  <a:pt x="0" y="1636014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86373" y="3212846"/>
            <a:ext cx="379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37584" y="3200780"/>
            <a:ext cx="1171575" cy="177165"/>
          </a:xfrm>
          <a:custGeom>
            <a:avLst/>
            <a:gdLst/>
            <a:ahLst/>
            <a:cxnLst/>
            <a:rect l="l" t="t" r="r" b="b"/>
            <a:pathLst>
              <a:path w="1171575" h="177164">
                <a:moveTo>
                  <a:pt x="1171193" y="0"/>
                </a:moveTo>
                <a:lnTo>
                  <a:pt x="0" y="0"/>
                </a:lnTo>
                <a:lnTo>
                  <a:pt x="0" y="176784"/>
                </a:lnTo>
                <a:lnTo>
                  <a:pt x="1171193" y="176784"/>
                </a:lnTo>
                <a:lnTo>
                  <a:pt x="117119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37584" y="3200780"/>
            <a:ext cx="1171575" cy="177165"/>
          </a:xfrm>
          <a:custGeom>
            <a:avLst/>
            <a:gdLst/>
            <a:ahLst/>
            <a:cxnLst/>
            <a:rect l="l" t="t" r="r" b="b"/>
            <a:pathLst>
              <a:path w="1171575" h="177164">
                <a:moveTo>
                  <a:pt x="0" y="176784"/>
                </a:moveTo>
                <a:lnTo>
                  <a:pt x="1171193" y="176784"/>
                </a:lnTo>
                <a:lnTo>
                  <a:pt x="1171193" y="0"/>
                </a:lnTo>
                <a:lnTo>
                  <a:pt x="0" y="0"/>
                </a:lnTo>
                <a:lnTo>
                  <a:pt x="0" y="176784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7180" y="1756791"/>
            <a:ext cx="177165" cy="1171575"/>
          </a:xfrm>
          <a:custGeom>
            <a:avLst/>
            <a:gdLst/>
            <a:ahLst/>
            <a:cxnLst/>
            <a:rect l="l" t="t" r="r" b="b"/>
            <a:pathLst>
              <a:path w="177164" h="1171575">
                <a:moveTo>
                  <a:pt x="176784" y="0"/>
                </a:moveTo>
                <a:lnTo>
                  <a:pt x="0" y="0"/>
                </a:lnTo>
                <a:lnTo>
                  <a:pt x="0" y="1171193"/>
                </a:lnTo>
                <a:lnTo>
                  <a:pt x="176784" y="1171193"/>
                </a:lnTo>
                <a:lnTo>
                  <a:pt x="17678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77180" y="1756791"/>
            <a:ext cx="177165" cy="1171575"/>
          </a:xfrm>
          <a:custGeom>
            <a:avLst/>
            <a:gdLst/>
            <a:ahLst/>
            <a:cxnLst/>
            <a:rect l="l" t="t" r="r" b="b"/>
            <a:pathLst>
              <a:path w="177164" h="1171575">
                <a:moveTo>
                  <a:pt x="0" y="1171193"/>
                </a:moveTo>
                <a:lnTo>
                  <a:pt x="176784" y="1171193"/>
                </a:lnTo>
                <a:lnTo>
                  <a:pt x="176784" y="0"/>
                </a:lnTo>
                <a:lnTo>
                  <a:pt x="0" y="0"/>
                </a:lnTo>
                <a:lnTo>
                  <a:pt x="0" y="1171193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57975" y="1756791"/>
            <a:ext cx="176530" cy="1171575"/>
          </a:xfrm>
          <a:custGeom>
            <a:avLst/>
            <a:gdLst/>
            <a:ahLst/>
            <a:cxnLst/>
            <a:rect l="l" t="t" r="r" b="b"/>
            <a:pathLst>
              <a:path w="176529" h="1171575">
                <a:moveTo>
                  <a:pt x="176022" y="0"/>
                </a:moveTo>
                <a:lnTo>
                  <a:pt x="0" y="0"/>
                </a:lnTo>
                <a:lnTo>
                  <a:pt x="0" y="1171193"/>
                </a:lnTo>
                <a:lnTo>
                  <a:pt x="176022" y="1171193"/>
                </a:lnTo>
                <a:lnTo>
                  <a:pt x="17602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57975" y="1756791"/>
            <a:ext cx="176530" cy="1171575"/>
          </a:xfrm>
          <a:custGeom>
            <a:avLst/>
            <a:gdLst/>
            <a:ahLst/>
            <a:cxnLst/>
            <a:rect l="l" t="t" r="r" b="b"/>
            <a:pathLst>
              <a:path w="176529" h="1171575">
                <a:moveTo>
                  <a:pt x="0" y="1171193"/>
                </a:moveTo>
                <a:lnTo>
                  <a:pt x="176022" y="1171193"/>
                </a:lnTo>
                <a:lnTo>
                  <a:pt x="176022" y="0"/>
                </a:lnTo>
                <a:lnTo>
                  <a:pt x="0" y="0"/>
                </a:lnTo>
                <a:lnTo>
                  <a:pt x="0" y="1171193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9566" y="1756791"/>
            <a:ext cx="176530" cy="1171575"/>
          </a:xfrm>
          <a:custGeom>
            <a:avLst/>
            <a:gdLst/>
            <a:ahLst/>
            <a:cxnLst/>
            <a:rect l="l" t="t" r="r" b="b"/>
            <a:pathLst>
              <a:path w="176529" h="1171575">
                <a:moveTo>
                  <a:pt x="176022" y="0"/>
                </a:moveTo>
                <a:lnTo>
                  <a:pt x="0" y="0"/>
                </a:lnTo>
                <a:lnTo>
                  <a:pt x="0" y="1171193"/>
                </a:lnTo>
                <a:lnTo>
                  <a:pt x="176022" y="1171193"/>
                </a:lnTo>
                <a:lnTo>
                  <a:pt x="17602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9566" y="1756791"/>
            <a:ext cx="176530" cy="1171575"/>
          </a:xfrm>
          <a:custGeom>
            <a:avLst/>
            <a:gdLst/>
            <a:ahLst/>
            <a:cxnLst/>
            <a:rect l="l" t="t" r="r" b="b"/>
            <a:pathLst>
              <a:path w="176529" h="1171575">
                <a:moveTo>
                  <a:pt x="0" y="1171193"/>
                </a:moveTo>
                <a:lnTo>
                  <a:pt x="176022" y="1171193"/>
                </a:lnTo>
                <a:lnTo>
                  <a:pt x="176022" y="0"/>
                </a:lnTo>
                <a:lnTo>
                  <a:pt x="0" y="0"/>
                </a:lnTo>
                <a:lnTo>
                  <a:pt x="0" y="1171193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86375" y="3892677"/>
            <a:ext cx="176530" cy="1170940"/>
          </a:xfrm>
          <a:custGeom>
            <a:avLst/>
            <a:gdLst/>
            <a:ahLst/>
            <a:cxnLst/>
            <a:rect l="l" t="t" r="r" b="b"/>
            <a:pathLst>
              <a:path w="176529" h="1170939">
                <a:moveTo>
                  <a:pt x="176022" y="0"/>
                </a:moveTo>
                <a:lnTo>
                  <a:pt x="0" y="0"/>
                </a:lnTo>
                <a:lnTo>
                  <a:pt x="0" y="1170432"/>
                </a:lnTo>
                <a:lnTo>
                  <a:pt x="176022" y="1170432"/>
                </a:lnTo>
                <a:lnTo>
                  <a:pt x="17602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86375" y="3892677"/>
            <a:ext cx="176530" cy="1170940"/>
          </a:xfrm>
          <a:custGeom>
            <a:avLst/>
            <a:gdLst/>
            <a:ahLst/>
            <a:cxnLst/>
            <a:rect l="l" t="t" r="r" b="b"/>
            <a:pathLst>
              <a:path w="176529" h="1170939">
                <a:moveTo>
                  <a:pt x="0" y="1170432"/>
                </a:moveTo>
                <a:lnTo>
                  <a:pt x="176022" y="1170432"/>
                </a:lnTo>
                <a:lnTo>
                  <a:pt x="176022" y="0"/>
                </a:lnTo>
                <a:lnTo>
                  <a:pt x="0" y="0"/>
                </a:lnTo>
                <a:lnTo>
                  <a:pt x="0" y="117043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96380" y="3892677"/>
            <a:ext cx="177165" cy="1170940"/>
          </a:xfrm>
          <a:custGeom>
            <a:avLst/>
            <a:gdLst/>
            <a:ahLst/>
            <a:cxnLst/>
            <a:rect l="l" t="t" r="r" b="b"/>
            <a:pathLst>
              <a:path w="177164" h="1170939">
                <a:moveTo>
                  <a:pt x="176784" y="0"/>
                </a:moveTo>
                <a:lnTo>
                  <a:pt x="0" y="0"/>
                </a:lnTo>
                <a:lnTo>
                  <a:pt x="0" y="1170432"/>
                </a:lnTo>
                <a:lnTo>
                  <a:pt x="176784" y="1170432"/>
                </a:lnTo>
                <a:lnTo>
                  <a:pt x="17678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6380" y="3892677"/>
            <a:ext cx="177165" cy="1170940"/>
          </a:xfrm>
          <a:custGeom>
            <a:avLst/>
            <a:gdLst/>
            <a:ahLst/>
            <a:cxnLst/>
            <a:rect l="l" t="t" r="r" b="b"/>
            <a:pathLst>
              <a:path w="177164" h="1170939">
                <a:moveTo>
                  <a:pt x="0" y="1170432"/>
                </a:moveTo>
                <a:lnTo>
                  <a:pt x="176784" y="1170432"/>
                </a:lnTo>
                <a:lnTo>
                  <a:pt x="176784" y="0"/>
                </a:lnTo>
                <a:lnTo>
                  <a:pt x="0" y="0"/>
                </a:lnTo>
                <a:lnTo>
                  <a:pt x="0" y="117043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8381" y="3619880"/>
            <a:ext cx="1171575" cy="176530"/>
          </a:xfrm>
          <a:custGeom>
            <a:avLst/>
            <a:gdLst/>
            <a:ahLst/>
            <a:cxnLst/>
            <a:rect l="l" t="t" r="r" b="b"/>
            <a:pathLst>
              <a:path w="1171575" h="176529">
                <a:moveTo>
                  <a:pt x="1171194" y="0"/>
                </a:moveTo>
                <a:lnTo>
                  <a:pt x="0" y="0"/>
                </a:lnTo>
                <a:lnTo>
                  <a:pt x="0" y="176022"/>
                </a:lnTo>
                <a:lnTo>
                  <a:pt x="1171194" y="176022"/>
                </a:lnTo>
                <a:lnTo>
                  <a:pt x="117119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58381" y="3619880"/>
            <a:ext cx="1171575" cy="176530"/>
          </a:xfrm>
          <a:custGeom>
            <a:avLst/>
            <a:gdLst/>
            <a:ahLst/>
            <a:cxnLst/>
            <a:rect l="l" t="t" r="r" b="b"/>
            <a:pathLst>
              <a:path w="1171575" h="176529">
                <a:moveTo>
                  <a:pt x="0" y="176022"/>
                </a:moveTo>
                <a:lnTo>
                  <a:pt x="1171194" y="176022"/>
                </a:lnTo>
                <a:lnTo>
                  <a:pt x="1171194" y="0"/>
                </a:lnTo>
                <a:lnTo>
                  <a:pt x="0" y="0"/>
                </a:lnTo>
                <a:lnTo>
                  <a:pt x="0" y="17602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9965" y="3842384"/>
            <a:ext cx="1170940" cy="177165"/>
          </a:xfrm>
          <a:custGeom>
            <a:avLst/>
            <a:gdLst/>
            <a:ahLst/>
            <a:cxnLst/>
            <a:rect l="l" t="t" r="r" b="b"/>
            <a:pathLst>
              <a:path w="1170939" h="177164">
                <a:moveTo>
                  <a:pt x="1170432" y="0"/>
                </a:moveTo>
                <a:lnTo>
                  <a:pt x="0" y="0"/>
                </a:lnTo>
                <a:lnTo>
                  <a:pt x="0" y="176783"/>
                </a:lnTo>
                <a:lnTo>
                  <a:pt x="1170432" y="176783"/>
                </a:lnTo>
                <a:lnTo>
                  <a:pt x="117043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29965" y="3842384"/>
            <a:ext cx="1170940" cy="177165"/>
          </a:xfrm>
          <a:custGeom>
            <a:avLst/>
            <a:gdLst/>
            <a:ahLst/>
            <a:cxnLst/>
            <a:rect l="l" t="t" r="r" b="b"/>
            <a:pathLst>
              <a:path w="1170939" h="177164">
                <a:moveTo>
                  <a:pt x="0" y="176783"/>
                </a:moveTo>
                <a:lnTo>
                  <a:pt x="1170432" y="176783"/>
                </a:lnTo>
                <a:lnTo>
                  <a:pt x="1170432" y="0"/>
                </a:lnTo>
                <a:lnTo>
                  <a:pt x="0" y="0"/>
                </a:lnTo>
                <a:lnTo>
                  <a:pt x="0" y="176783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4389" y="1765173"/>
            <a:ext cx="2840355" cy="191770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45402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1212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Bike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30KMPH</a:t>
            </a:r>
            <a:endParaRPr sz="1800">
              <a:latin typeface="Calibri"/>
              <a:cs typeface="Calibri"/>
            </a:endParaRPr>
          </a:p>
          <a:p>
            <a:pPr marL="49149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2121 Car 3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45KMPH</a:t>
            </a:r>
            <a:endParaRPr sz="1800">
              <a:latin typeface="Calibri"/>
              <a:cs typeface="Calibri"/>
            </a:endParaRPr>
          </a:p>
          <a:p>
            <a:pPr marL="45402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4512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Bike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65KMPH</a:t>
            </a:r>
            <a:endParaRPr sz="1800">
              <a:latin typeface="Calibri"/>
              <a:cs typeface="Calibri"/>
            </a:endParaRPr>
          </a:p>
          <a:p>
            <a:pPr marL="45402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8789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Bike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80KMPH</a:t>
            </a:r>
            <a:endParaRPr sz="1800">
              <a:latin typeface="Calibri"/>
              <a:cs typeface="Calibri"/>
            </a:endParaRPr>
          </a:p>
          <a:p>
            <a:pPr marL="28003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7845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Bike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99999KMPH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8475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DF and DS</a:t>
            </a:r>
            <a:r>
              <a:rPr sz="4400" b="0" spc="-85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similarities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5466080" cy="20701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Has </a:t>
            </a:r>
            <a:r>
              <a:rPr sz="2800" dirty="0">
                <a:latin typeface="Calibri"/>
                <a:cs typeface="Calibri"/>
              </a:rPr>
              <a:t>schema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All </a:t>
            </a:r>
            <a:r>
              <a:rPr sz="2800" spc="-10" dirty="0">
                <a:latin typeface="Calibri"/>
                <a:cs typeface="Calibri"/>
              </a:rPr>
              <a:t>structured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transformations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5" dirty="0">
                <a:latin typeface="Calibri"/>
                <a:cs typeface="Calibri"/>
              </a:rPr>
              <a:t>We </a:t>
            </a:r>
            <a:r>
              <a:rPr sz="2800" spc="-15" dirty="0">
                <a:latin typeface="Calibri"/>
                <a:cs typeface="Calibri"/>
              </a:rPr>
              <a:t>can register </a:t>
            </a:r>
            <a:r>
              <a:rPr sz="2800" dirty="0">
                <a:latin typeface="Calibri"/>
                <a:cs typeface="Calibri"/>
              </a:rPr>
              <a:t>them as </a:t>
            </a:r>
            <a:r>
              <a:rPr sz="2800" spc="-10" dirty="0">
                <a:latin typeface="Calibri"/>
                <a:cs typeface="Calibri"/>
              </a:rPr>
              <a:t>temp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views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5" dirty="0">
                <a:latin typeface="Calibri"/>
                <a:cs typeface="Calibri"/>
              </a:rPr>
              <a:t>We </a:t>
            </a:r>
            <a:r>
              <a:rPr sz="2800" spc="-15" dirty="0">
                <a:latin typeface="Calibri"/>
                <a:cs typeface="Calibri"/>
              </a:rPr>
              <a:t>can </a:t>
            </a:r>
            <a:r>
              <a:rPr sz="2800" dirty="0">
                <a:latin typeface="Calibri"/>
                <a:cs typeface="Calibri"/>
              </a:rPr>
              <a:t>run </a:t>
            </a:r>
            <a:r>
              <a:rPr sz="2800" spc="-5" dirty="0">
                <a:latin typeface="Calibri"/>
                <a:cs typeface="Calibri"/>
              </a:rPr>
              <a:t>SQL queries on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571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60" dirty="0">
                <a:latin typeface="Calibri Light"/>
                <a:cs typeface="Calibri Light"/>
              </a:rPr>
              <a:t>Type</a:t>
            </a:r>
            <a:r>
              <a:rPr sz="4400" b="0" spc="-70" dirty="0">
                <a:latin typeface="Calibri Light"/>
                <a:cs typeface="Calibri Light"/>
              </a:rPr>
              <a:t> </a:t>
            </a:r>
            <a:r>
              <a:rPr sz="4400" b="0" spc="-35" dirty="0">
                <a:latin typeface="Calibri Light"/>
                <a:cs typeface="Calibri Light"/>
              </a:rPr>
              <a:t>Safety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8335"/>
            <a:ext cx="8198484" cy="13919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Compile Time </a:t>
            </a:r>
            <a:r>
              <a:rPr sz="2800" spc="-35" dirty="0">
                <a:latin typeface="Calibri"/>
                <a:cs typeface="Calibri"/>
              </a:rPr>
              <a:t>Type </a:t>
            </a:r>
            <a:r>
              <a:rPr sz="2800" spc="-20" dirty="0">
                <a:latin typeface="Calibri"/>
                <a:cs typeface="Calibri"/>
              </a:rPr>
              <a:t>Safety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Datatype </a:t>
            </a:r>
            <a:r>
              <a:rPr sz="2400" spc="-5" dirty="0">
                <a:latin typeface="Calibri"/>
                <a:cs typeface="Calibri"/>
              </a:rPr>
              <a:t>associated </a:t>
            </a:r>
            <a:r>
              <a:rPr sz="2400" spc="-15" dirty="0">
                <a:latin typeface="Calibri"/>
                <a:cs typeface="Calibri"/>
              </a:rPr>
              <a:t>errors </a:t>
            </a:r>
            <a:r>
              <a:rPr sz="2400" spc="-5" dirty="0">
                <a:latin typeface="Calibri"/>
                <a:cs typeface="Calibri"/>
              </a:rPr>
              <a:t>should be caught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spc="-10" dirty="0">
                <a:latin typeface="Calibri"/>
                <a:cs typeface="Calibri"/>
              </a:rPr>
              <a:t>compile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Run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239"/>
            <a:ext cx="25711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RDD </a:t>
            </a:r>
            <a:r>
              <a:rPr sz="2800" spc="-10" dirty="0">
                <a:latin typeface="Calibri"/>
                <a:cs typeface="Calibri"/>
              </a:rPr>
              <a:t>vs </a:t>
            </a:r>
            <a:r>
              <a:rPr sz="2800" spc="-5" dirty="0">
                <a:latin typeface="Calibri"/>
                <a:cs typeface="Calibri"/>
              </a:rPr>
              <a:t>DF </a:t>
            </a:r>
            <a:r>
              <a:rPr sz="2800" spc="-10" dirty="0">
                <a:latin typeface="Calibri"/>
                <a:cs typeface="Calibri"/>
              </a:rPr>
              <a:t>vs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302</a:t>
            </a:fld>
            <a:endParaRPr dirty="0"/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318770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DF </a:t>
            </a:r>
            <a:r>
              <a:rPr sz="2800" dirty="0">
                <a:latin typeface="Calibri"/>
                <a:cs typeface="Calibri"/>
              </a:rPr>
              <a:t>: Python, </a:t>
            </a:r>
            <a:r>
              <a:rPr sz="2800" spc="-5" dirty="0">
                <a:latin typeface="Calibri"/>
                <a:cs typeface="Calibri"/>
              </a:rPr>
              <a:t>Scala,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DS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5" dirty="0">
                <a:latin typeface="Calibri"/>
                <a:cs typeface="Calibri"/>
              </a:rPr>
              <a:t>scala,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java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303</a:t>
            </a:fld>
            <a:endParaRPr dirty="0"/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8717" y="713740"/>
            <a:ext cx="357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717" y="1355598"/>
            <a:ext cx="4618355" cy="79438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41300" marR="5080" indent="-228600">
              <a:lnSpc>
                <a:spcPts val="2690"/>
              </a:lnSpc>
              <a:spcBef>
                <a:spcPts val="7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Every </a:t>
            </a:r>
            <a:r>
              <a:rPr sz="2800" spc="-25" dirty="0">
                <a:latin typeface="Calibri"/>
                <a:cs typeface="Calibri"/>
              </a:rPr>
              <a:t>row </a:t>
            </a:r>
            <a:r>
              <a:rPr sz="2800" spc="-5" dirty="0">
                <a:latin typeface="Calibri"/>
                <a:cs typeface="Calibri"/>
              </a:rPr>
              <a:t>of DF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30" dirty="0">
                <a:latin typeface="Calibri"/>
                <a:cs typeface="Calibri"/>
              </a:rPr>
              <a:t>Spark’s </a:t>
            </a:r>
            <a:r>
              <a:rPr sz="2800" spc="-25" dirty="0">
                <a:latin typeface="Calibri"/>
                <a:cs typeface="Calibri"/>
              </a:rPr>
              <a:t>Row  </a:t>
            </a:r>
            <a:r>
              <a:rPr sz="2800" spc="-5" dirty="0">
                <a:latin typeface="Calibri"/>
                <a:cs typeface="Calibri"/>
              </a:rPr>
              <a:t>Object.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717" y="2633218"/>
            <a:ext cx="4876165" cy="27559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41300" marR="165100" indent="-228600">
              <a:lnSpc>
                <a:spcPts val="2690"/>
              </a:lnSpc>
              <a:spcBef>
                <a:spcPts val="7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DF does not </a:t>
            </a:r>
            <a:r>
              <a:rPr sz="2800" spc="-20" dirty="0">
                <a:latin typeface="Calibri"/>
                <a:cs typeface="Calibri"/>
              </a:rPr>
              <a:t>have </a:t>
            </a:r>
            <a:r>
              <a:rPr sz="2800" spc="-10" dirty="0">
                <a:latin typeface="Calibri"/>
                <a:cs typeface="Calibri"/>
              </a:rPr>
              <a:t>compile </a:t>
            </a:r>
            <a:r>
              <a:rPr sz="2800" spc="-5" dirty="0">
                <a:latin typeface="Calibri"/>
                <a:cs typeface="Calibri"/>
              </a:rPr>
              <a:t>time  </a:t>
            </a:r>
            <a:r>
              <a:rPr sz="2800" dirty="0">
                <a:latin typeface="Calibri"/>
                <a:cs typeface="Calibri"/>
              </a:rPr>
              <a:t>type</a:t>
            </a:r>
            <a:r>
              <a:rPr sz="2800" spc="-20" dirty="0">
                <a:latin typeface="Calibri"/>
                <a:cs typeface="Calibri"/>
              </a:rPr>
              <a:t> safety</a:t>
            </a:r>
            <a:endParaRPr sz="2800">
              <a:latin typeface="Calibri"/>
              <a:cs typeface="Calibri"/>
            </a:endParaRPr>
          </a:p>
          <a:p>
            <a:pPr marL="241300" marR="292735" indent="-228600">
              <a:lnSpc>
                <a:spcPts val="269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If </a:t>
            </a:r>
            <a:r>
              <a:rPr sz="2800" spc="-10" dirty="0">
                <a:latin typeface="Calibri"/>
                <a:cs typeface="Calibri"/>
              </a:rPr>
              <a:t>structured </a:t>
            </a:r>
            <a:r>
              <a:rPr sz="2800" spc="-15" dirty="0">
                <a:latin typeface="Calibri"/>
                <a:cs typeface="Calibri"/>
              </a:rPr>
              <a:t>transformation </a:t>
            </a:r>
            <a:r>
              <a:rPr sz="2800" dirty="0">
                <a:latin typeface="Calibri"/>
                <a:cs typeface="Calibri"/>
              </a:rPr>
              <a:t>is  </a:t>
            </a:r>
            <a:r>
              <a:rPr sz="2800" spc="-5" dirty="0">
                <a:latin typeface="Calibri"/>
                <a:cs typeface="Calibri"/>
              </a:rPr>
              <a:t>applied on </a:t>
            </a:r>
            <a:r>
              <a:rPr sz="2800" spc="-95" dirty="0">
                <a:latin typeface="Calibri"/>
                <a:cs typeface="Calibri"/>
              </a:rPr>
              <a:t>DF, </a:t>
            </a:r>
            <a:r>
              <a:rPr sz="2800" spc="-10" dirty="0">
                <a:latin typeface="Calibri"/>
                <a:cs typeface="Calibri"/>
              </a:rPr>
              <a:t>new </a:t>
            </a:r>
            <a:r>
              <a:rPr sz="2800" spc="-5" dirty="0">
                <a:latin typeface="Calibri"/>
                <a:cs typeface="Calibri"/>
              </a:rPr>
              <a:t>DF </a:t>
            </a:r>
            <a:r>
              <a:rPr sz="2800" dirty="0">
                <a:latin typeface="Calibri"/>
                <a:cs typeface="Calibri"/>
              </a:rPr>
              <a:t>will </a:t>
            </a:r>
            <a:r>
              <a:rPr sz="2800" spc="-5" dirty="0">
                <a:latin typeface="Calibri"/>
                <a:cs typeface="Calibri"/>
              </a:rPr>
              <a:t>be  </a:t>
            </a:r>
            <a:r>
              <a:rPr sz="2800" spc="-10" dirty="0">
                <a:latin typeface="Calibri"/>
                <a:cs typeface="Calibri"/>
              </a:rPr>
              <a:t>returned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269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DF has </a:t>
            </a:r>
            <a:r>
              <a:rPr sz="2800" spc="-20" dirty="0">
                <a:latin typeface="Calibri"/>
                <a:cs typeface="Calibri"/>
              </a:rPr>
              <a:t>better </a:t>
            </a:r>
            <a:r>
              <a:rPr sz="2800" spc="-10" dirty="0">
                <a:latin typeface="Calibri"/>
                <a:cs typeface="Calibri"/>
              </a:rPr>
              <a:t>performance </a:t>
            </a:r>
            <a:r>
              <a:rPr sz="2800" dirty="0">
                <a:latin typeface="Calibri"/>
                <a:cs typeface="Calibri"/>
              </a:rPr>
              <a:t>than  </a:t>
            </a:r>
            <a:r>
              <a:rPr sz="2800" spc="-5" dirty="0">
                <a:latin typeface="Calibri"/>
                <a:cs typeface="Calibri"/>
              </a:rPr>
              <a:t>DS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447" y="713740"/>
            <a:ext cx="36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1447" y="1399032"/>
            <a:ext cx="461962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Every row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DS </a:t>
            </a:r>
            <a:r>
              <a:rPr sz="2400" dirty="0">
                <a:latin typeface="Calibri"/>
                <a:cs typeface="Calibri"/>
              </a:rPr>
              <a:t>is an </a:t>
            </a:r>
            <a:r>
              <a:rPr sz="2400" spc="-5" dirty="0">
                <a:latin typeface="Calibri"/>
                <a:cs typeface="Calibri"/>
              </a:rPr>
              <a:t>object of </a:t>
            </a:r>
            <a:r>
              <a:rPr sz="2400" dirty="0">
                <a:latin typeface="Calibri"/>
                <a:cs typeface="Calibri"/>
              </a:rPr>
              <a:t>class  which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0" dirty="0">
                <a:latin typeface="Calibri"/>
                <a:cs typeface="Calibri"/>
              </a:rPr>
              <a:t>defined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1447" y="2550643"/>
            <a:ext cx="4952365" cy="205295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DS has </a:t>
            </a:r>
            <a:r>
              <a:rPr sz="2400" spc="-10" dirty="0">
                <a:latin typeface="Calibri"/>
                <a:cs typeface="Calibri"/>
              </a:rPr>
              <a:t>compile </a:t>
            </a:r>
            <a:r>
              <a:rPr sz="2400" dirty="0">
                <a:latin typeface="Calibri"/>
                <a:cs typeface="Calibri"/>
              </a:rPr>
              <a:t>time type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safety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structured </a:t>
            </a:r>
            <a:r>
              <a:rPr sz="2400" spc="-15" dirty="0">
                <a:latin typeface="Calibri"/>
                <a:cs typeface="Calibri"/>
              </a:rPr>
              <a:t>transformation </a:t>
            </a:r>
            <a:r>
              <a:rPr sz="2400" dirty="0">
                <a:latin typeface="Calibri"/>
                <a:cs typeface="Calibri"/>
              </a:rPr>
              <a:t>is applied  </a:t>
            </a:r>
            <a:r>
              <a:rPr sz="2400" spc="-5" dirty="0">
                <a:latin typeface="Calibri"/>
                <a:cs typeface="Calibri"/>
              </a:rPr>
              <a:t>on DS,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DF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returned</a:t>
            </a:r>
            <a:endParaRPr sz="2400">
              <a:latin typeface="Calibri"/>
              <a:cs typeface="Calibri"/>
            </a:endParaRPr>
          </a:p>
          <a:p>
            <a:pPr marL="241300" marR="86995" indent="-228600">
              <a:lnSpc>
                <a:spcPts val="259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10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maintain </a:t>
            </a:r>
            <a:r>
              <a:rPr sz="2400" dirty="0">
                <a:latin typeface="Calibri"/>
                <a:cs typeface="Calibri"/>
              </a:rPr>
              <a:t>type </a:t>
            </a:r>
            <a:r>
              <a:rPr sz="2400" spc="-45" dirty="0">
                <a:latin typeface="Calibri"/>
                <a:cs typeface="Calibri"/>
              </a:rPr>
              <a:t>safety, </a:t>
            </a:r>
            <a:r>
              <a:rPr sz="2400" spc="-15" dirty="0">
                <a:latin typeface="Calibri"/>
                <a:cs typeface="Calibri"/>
              </a:rPr>
              <a:t>perform </a:t>
            </a:r>
            <a:r>
              <a:rPr sz="2400" dirty="0">
                <a:latin typeface="Calibri"/>
                <a:cs typeface="Calibri"/>
              </a:rPr>
              <a:t>RDD  </a:t>
            </a:r>
            <a:r>
              <a:rPr sz="2400" spc="-15" dirty="0">
                <a:latin typeface="Calibri"/>
                <a:cs typeface="Calibri"/>
              </a:rPr>
              <a:t>transformations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1447" y="5123941"/>
            <a:ext cx="1384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encoders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104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30" dirty="0">
                <a:latin typeface="Calibri Light"/>
                <a:cs typeface="Calibri Light"/>
              </a:rPr>
              <a:t>Catalyst</a:t>
            </a:r>
            <a:r>
              <a:rPr sz="4400" b="0" spc="-50" dirty="0">
                <a:latin typeface="Calibri Light"/>
                <a:cs typeface="Calibri Light"/>
              </a:rPr>
              <a:t> </a:t>
            </a:r>
            <a:r>
              <a:rPr sz="4400" b="0" spc="-20" dirty="0">
                <a:latin typeface="Calibri Light"/>
                <a:cs typeface="Calibri Light"/>
              </a:rPr>
              <a:t>Optimizer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181" y="2125217"/>
            <a:ext cx="1202436" cy="393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3181" y="2125217"/>
            <a:ext cx="1202690" cy="393700"/>
          </a:xfrm>
          <a:prstGeom prst="rect">
            <a:avLst/>
          </a:prstGeom>
          <a:ln w="6095">
            <a:solidFill>
              <a:srgbClr val="A4A4A4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latin typeface="Calibri"/>
                <a:cs typeface="Calibri"/>
              </a:rPr>
              <a:t>St.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3181" y="2756916"/>
            <a:ext cx="1202436" cy="393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3181" y="2756916"/>
            <a:ext cx="1202690" cy="393700"/>
          </a:xfrm>
          <a:prstGeom prst="rect">
            <a:avLst/>
          </a:prstGeom>
          <a:ln w="6095">
            <a:solidFill>
              <a:srgbClr val="A4A4A4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latin typeface="Calibri"/>
                <a:cs typeface="Calibri"/>
              </a:rPr>
              <a:t>SQL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12391" y="2125217"/>
            <a:ext cx="1628394" cy="10248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12391" y="2125217"/>
            <a:ext cx="1628775" cy="102489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86385" marR="278130" algn="ctr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latin typeface="Calibri"/>
                <a:cs typeface="Calibri"/>
              </a:rPr>
              <a:t>Un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esol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ed  </a:t>
            </a:r>
            <a:r>
              <a:rPr sz="1800" spc="-10" dirty="0">
                <a:latin typeface="Calibri"/>
                <a:cs typeface="Calibri"/>
              </a:rPr>
              <a:t>Logical  </a:t>
            </a:r>
            <a:r>
              <a:rPr sz="1800" dirty="0">
                <a:latin typeface="Calibri"/>
                <a:cs typeface="Calibri"/>
              </a:rPr>
              <a:t>Plan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35198" y="3296792"/>
            <a:ext cx="1548765" cy="843280"/>
          </a:xfrm>
          <a:custGeom>
            <a:avLst/>
            <a:gdLst/>
            <a:ahLst/>
            <a:cxnLst/>
            <a:rect l="l" t="t" r="r" b="b"/>
            <a:pathLst>
              <a:path w="1548764" h="843279">
                <a:moveTo>
                  <a:pt x="774191" y="0"/>
                </a:moveTo>
                <a:lnTo>
                  <a:pt x="699626" y="642"/>
                </a:lnTo>
                <a:lnTo>
                  <a:pt x="627067" y="2531"/>
                </a:lnTo>
                <a:lnTo>
                  <a:pt x="556840" y="5608"/>
                </a:lnTo>
                <a:lnTo>
                  <a:pt x="489267" y="9814"/>
                </a:lnTo>
                <a:lnTo>
                  <a:pt x="424673" y="15089"/>
                </a:lnTo>
                <a:lnTo>
                  <a:pt x="363384" y="21376"/>
                </a:lnTo>
                <a:lnTo>
                  <a:pt x="305722" y="28615"/>
                </a:lnTo>
                <a:lnTo>
                  <a:pt x="252013" y="36748"/>
                </a:lnTo>
                <a:lnTo>
                  <a:pt x="202581" y="45716"/>
                </a:lnTo>
                <a:lnTo>
                  <a:pt x="157749" y="55460"/>
                </a:lnTo>
                <a:lnTo>
                  <a:pt x="117843" y="65922"/>
                </a:lnTo>
                <a:lnTo>
                  <a:pt x="54104" y="88761"/>
                </a:lnTo>
                <a:lnTo>
                  <a:pt x="13958" y="113764"/>
                </a:lnTo>
                <a:lnTo>
                  <a:pt x="0" y="140462"/>
                </a:lnTo>
                <a:lnTo>
                  <a:pt x="0" y="702310"/>
                </a:lnTo>
                <a:lnTo>
                  <a:pt x="30920" y="741749"/>
                </a:lnTo>
                <a:lnTo>
                  <a:pt x="83187" y="765730"/>
                </a:lnTo>
                <a:lnTo>
                  <a:pt x="157749" y="787311"/>
                </a:lnTo>
                <a:lnTo>
                  <a:pt x="202581" y="797055"/>
                </a:lnTo>
                <a:lnTo>
                  <a:pt x="252013" y="806023"/>
                </a:lnTo>
                <a:lnTo>
                  <a:pt x="305722" y="814156"/>
                </a:lnTo>
                <a:lnTo>
                  <a:pt x="363384" y="821395"/>
                </a:lnTo>
                <a:lnTo>
                  <a:pt x="424673" y="827682"/>
                </a:lnTo>
                <a:lnTo>
                  <a:pt x="489267" y="832957"/>
                </a:lnTo>
                <a:lnTo>
                  <a:pt x="556840" y="837163"/>
                </a:lnTo>
                <a:lnTo>
                  <a:pt x="627067" y="840240"/>
                </a:lnTo>
                <a:lnTo>
                  <a:pt x="699626" y="842129"/>
                </a:lnTo>
                <a:lnTo>
                  <a:pt x="774191" y="842772"/>
                </a:lnTo>
                <a:lnTo>
                  <a:pt x="848757" y="842129"/>
                </a:lnTo>
                <a:lnTo>
                  <a:pt x="921316" y="840240"/>
                </a:lnTo>
                <a:lnTo>
                  <a:pt x="991543" y="837163"/>
                </a:lnTo>
                <a:lnTo>
                  <a:pt x="1059116" y="832957"/>
                </a:lnTo>
                <a:lnTo>
                  <a:pt x="1123710" y="827682"/>
                </a:lnTo>
                <a:lnTo>
                  <a:pt x="1184999" y="821395"/>
                </a:lnTo>
                <a:lnTo>
                  <a:pt x="1242661" y="814156"/>
                </a:lnTo>
                <a:lnTo>
                  <a:pt x="1296370" y="806023"/>
                </a:lnTo>
                <a:lnTo>
                  <a:pt x="1345802" y="797055"/>
                </a:lnTo>
                <a:lnTo>
                  <a:pt x="1390634" y="787311"/>
                </a:lnTo>
                <a:lnTo>
                  <a:pt x="1430540" y="776849"/>
                </a:lnTo>
                <a:lnTo>
                  <a:pt x="1494279" y="754010"/>
                </a:lnTo>
                <a:lnTo>
                  <a:pt x="1534425" y="729007"/>
                </a:lnTo>
                <a:lnTo>
                  <a:pt x="1548384" y="702310"/>
                </a:lnTo>
                <a:lnTo>
                  <a:pt x="1548384" y="140462"/>
                </a:lnTo>
                <a:lnTo>
                  <a:pt x="1517463" y="101022"/>
                </a:lnTo>
                <a:lnTo>
                  <a:pt x="1465196" y="77041"/>
                </a:lnTo>
                <a:lnTo>
                  <a:pt x="1390634" y="55460"/>
                </a:lnTo>
                <a:lnTo>
                  <a:pt x="1345802" y="45716"/>
                </a:lnTo>
                <a:lnTo>
                  <a:pt x="1296370" y="36748"/>
                </a:lnTo>
                <a:lnTo>
                  <a:pt x="1242661" y="28615"/>
                </a:lnTo>
                <a:lnTo>
                  <a:pt x="1184999" y="21376"/>
                </a:lnTo>
                <a:lnTo>
                  <a:pt x="1123710" y="15089"/>
                </a:lnTo>
                <a:lnTo>
                  <a:pt x="1059116" y="9814"/>
                </a:lnTo>
                <a:lnTo>
                  <a:pt x="991543" y="5608"/>
                </a:lnTo>
                <a:lnTo>
                  <a:pt x="921316" y="2531"/>
                </a:lnTo>
                <a:lnTo>
                  <a:pt x="848757" y="642"/>
                </a:lnTo>
                <a:lnTo>
                  <a:pt x="77419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5198" y="3437254"/>
            <a:ext cx="1548765" cy="140970"/>
          </a:xfrm>
          <a:custGeom>
            <a:avLst/>
            <a:gdLst/>
            <a:ahLst/>
            <a:cxnLst/>
            <a:rect l="l" t="t" r="r" b="b"/>
            <a:pathLst>
              <a:path w="1548764" h="140970">
                <a:moveTo>
                  <a:pt x="1548384" y="0"/>
                </a:moveTo>
                <a:lnTo>
                  <a:pt x="1517463" y="39439"/>
                </a:lnTo>
                <a:lnTo>
                  <a:pt x="1465196" y="63420"/>
                </a:lnTo>
                <a:lnTo>
                  <a:pt x="1390634" y="85001"/>
                </a:lnTo>
                <a:lnTo>
                  <a:pt x="1345802" y="94745"/>
                </a:lnTo>
                <a:lnTo>
                  <a:pt x="1296370" y="103713"/>
                </a:lnTo>
                <a:lnTo>
                  <a:pt x="1242661" y="111846"/>
                </a:lnTo>
                <a:lnTo>
                  <a:pt x="1184999" y="119085"/>
                </a:lnTo>
                <a:lnTo>
                  <a:pt x="1123710" y="125372"/>
                </a:lnTo>
                <a:lnTo>
                  <a:pt x="1059116" y="130647"/>
                </a:lnTo>
                <a:lnTo>
                  <a:pt x="991543" y="134853"/>
                </a:lnTo>
                <a:lnTo>
                  <a:pt x="921316" y="137930"/>
                </a:lnTo>
                <a:lnTo>
                  <a:pt x="848757" y="139819"/>
                </a:lnTo>
                <a:lnTo>
                  <a:pt x="774191" y="140462"/>
                </a:lnTo>
                <a:lnTo>
                  <a:pt x="699626" y="139819"/>
                </a:lnTo>
                <a:lnTo>
                  <a:pt x="627067" y="137930"/>
                </a:lnTo>
                <a:lnTo>
                  <a:pt x="556840" y="134853"/>
                </a:lnTo>
                <a:lnTo>
                  <a:pt x="489267" y="130647"/>
                </a:lnTo>
                <a:lnTo>
                  <a:pt x="424673" y="125372"/>
                </a:lnTo>
                <a:lnTo>
                  <a:pt x="363384" y="119085"/>
                </a:lnTo>
                <a:lnTo>
                  <a:pt x="305722" y="111846"/>
                </a:lnTo>
                <a:lnTo>
                  <a:pt x="252013" y="103713"/>
                </a:lnTo>
                <a:lnTo>
                  <a:pt x="202581" y="94745"/>
                </a:lnTo>
                <a:lnTo>
                  <a:pt x="157749" y="85001"/>
                </a:lnTo>
                <a:lnTo>
                  <a:pt x="117843" y="74539"/>
                </a:lnTo>
                <a:lnTo>
                  <a:pt x="54104" y="51700"/>
                </a:lnTo>
                <a:lnTo>
                  <a:pt x="13958" y="26697"/>
                </a:lnTo>
                <a:lnTo>
                  <a:pt x="3543" y="13530"/>
                </a:lnTo>
                <a:lnTo>
                  <a:pt x="0" y="0"/>
                </a:lnTo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35198" y="3296792"/>
            <a:ext cx="1548765" cy="843280"/>
          </a:xfrm>
          <a:custGeom>
            <a:avLst/>
            <a:gdLst/>
            <a:ahLst/>
            <a:cxnLst/>
            <a:rect l="l" t="t" r="r" b="b"/>
            <a:pathLst>
              <a:path w="1548764" h="843279">
                <a:moveTo>
                  <a:pt x="0" y="140462"/>
                </a:moveTo>
                <a:lnTo>
                  <a:pt x="30920" y="101022"/>
                </a:lnTo>
                <a:lnTo>
                  <a:pt x="83187" y="77041"/>
                </a:lnTo>
                <a:lnTo>
                  <a:pt x="157749" y="55460"/>
                </a:lnTo>
                <a:lnTo>
                  <a:pt x="202581" y="45716"/>
                </a:lnTo>
                <a:lnTo>
                  <a:pt x="252013" y="36748"/>
                </a:lnTo>
                <a:lnTo>
                  <a:pt x="305722" y="28615"/>
                </a:lnTo>
                <a:lnTo>
                  <a:pt x="363384" y="21376"/>
                </a:lnTo>
                <a:lnTo>
                  <a:pt x="424673" y="15089"/>
                </a:lnTo>
                <a:lnTo>
                  <a:pt x="489267" y="9814"/>
                </a:lnTo>
                <a:lnTo>
                  <a:pt x="556840" y="5608"/>
                </a:lnTo>
                <a:lnTo>
                  <a:pt x="627067" y="2531"/>
                </a:lnTo>
                <a:lnTo>
                  <a:pt x="699626" y="642"/>
                </a:lnTo>
                <a:lnTo>
                  <a:pt x="774191" y="0"/>
                </a:lnTo>
                <a:lnTo>
                  <a:pt x="848757" y="642"/>
                </a:lnTo>
                <a:lnTo>
                  <a:pt x="921316" y="2531"/>
                </a:lnTo>
                <a:lnTo>
                  <a:pt x="991543" y="5608"/>
                </a:lnTo>
                <a:lnTo>
                  <a:pt x="1059116" y="9814"/>
                </a:lnTo>
                <a:lnTo>
                  <a:pt x="1123710" y="15089"/>
                </a:lnTo>
                <a:lnTo>
                  <a:pt x="1184999" y="21376"/>
                </a:lnTo>
                <a:lnTo>
                  <a:pt x="1242661" y="28615"/>
                </a:lnTo>
                <a:lnTo>
                  <a:pt x="1296370" y="36748"/>
                </a:lnTo>
                <a:lnTo>
                  <a:pt x="1345802" y="45716"/>
                </a:lnTo>
                <a:lnTo>
                  <a:pt x="1390634" y="55460"/>
                </a:lnTo>
                <a:lnTo>
                  <a:pt x="1430540" y="65922"/>
                </a:lnTo>
                <a:lnTo>
                  <a:pt x="1494279" y="88761"/>
                </a:lnTo>
                <a:lnTo>
                  <a:pt x="1534425" y="113764"/>
                </a:lnTo>
                <a:lnTo>
                  <a:pt x="1548384" y="140462"/>
                </a:lnTo>
                <a:lnTo>
                  <a:pt x="1548384" y="702310"/>
                </a:lnTo>
                <a:lnTo>
                  <a:pt x="1517463" y="741749"/>
                </a:lnTo>
                <a:lnTo>
                  <a:pt x="1465196" y="765730"/>
                </a:lnTo>
                <a:lnTo>
                  <a:pt x="1390634" y="787311"/>
                </a:lnTo>
                <a:lnTo>
                  <a:pt x="1345802" y="797055"/>
                </a:lnTo>
                <a:lnTo>
                  <a:pt x="1296370" y="806023"/>
                </a:lnTo>
                <a:lnTo>
                  <a:pt x="1242661" y="814156"/>
                </a:lnTo>
                <a:lnTo>
                  <a:pt x="1184999" y="821395"/>
                </a:lnTo>
                <a:lnTo>
                  <a:pt x="1123710" y="827682"/>
                </a:lnTo>
                <a:lnTo>
                  <a:pt x="1059116" y="832957"/>
                </a:lnTo>
                <a:lnTo>
                  <a:pt x="991543" y="837163"/>
                </a:lnTo>
                <a:lnTo>
                  <a:pt x="921316" y="840240"/>
                </a:lnTo>
                <a:lnTo>
                  <a:pt x="848757" y="842129"/>
                </a:lnTo>
                <a:lnTo>
                  <a:pt x="774191" y="842772"/>
                </a:lnTo>
                <a:lnTo>
                  <a:pt x="699626" y="842129"/>
                </a:lnTo>
                <a:lnTo>
                  <a:pt x="627067" y="840240"/>
                </a:lnTo>
                <a:lnTo>
                  <a:pt x="556840" y="837163"/>
                </a:lnTo>
                <a:lnTo>
                  <a:pt x="489267" y="832957"/>
                </a:lnTo>
                <a:lnTo>
                  <a:pt x="424673" y="827682"/>
                </a:lnTo>
                <a:lnTo>
                  <a:pt x="363384" y="821395"/>
                </a:lnTo>
                <a:lnTo>
                  <a:pt x="305722" y="814156"/>
                </a:lnTo>
                <a:lnTo>
                  <a:pt x="252013" y="806023"/>
                </a:lnTo>
                <a:lnTo>
                  <a:pt x="202581" y="797055"/>
                </a:lnTo>
                <a:lnTo>
                  <a:pt x="157749" y="787311"/>
                </a:lnTo>
                <a:lnTo>
                  <a:pt x="117843" y="776849"/>
                </a:lnTo>
                <a:lnTo>
                  <a:pt x="54104" y="754010"/>
                </a:lnTo>
                <a:lnTo>
                  <a:pt x="13958" y="729007"/>
                </a:lnTo>
                <a:lnTo>
                  <a:pt x="0" y="702310"/>
                </a:lnTo>
                <a:lnTo>
                  <a:pt x="0" y="14046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63823" y="3624071"/>
            <a:ext cx="690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alog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34384" y="2125217"/>
            <a:ext cx="1627632" cy="10248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34384" y="2125217"/>
            <a:ext cx="1628139" cy="102489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397510" marR="389255" algn="ctr">
              <a:lnSpc>
                <a:spcPct val="100000"/>
              </a:lnSpc>
              <a:spcBef>
                <a:spcPts val="680"/>
              </a:spcBef>
            </a:pP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esol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ed  </a:t>
            </a:r>
            <a:r>
              <a:rPr sz="1800" spc="-10" dirty="0">
                <a:latin typeface="Calibri"/>
                <a:cs typeface="Calibri"/>
              </a:rPr>
              <a:t>Logical  </a:t>
            </a:r>
            <a:r>
              <a:rPr sz="1800" dirty="0">
                <a:latin typeface="Calibri"/>
                <a:cs typeface="Calibri"/>
              </a:rPr>
              <a:t>Plan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41167" y="2600325"/>
            <a:ext cx="593725" cy="76200"/>
          </a:xfrm>
          <a:custGeom>
            <a:avLst/>
            <a:gdLst/>
            <a:ahLst/>
            <a:cxnLst/>
            <a:rect l="l" t="t" r="r" b="b"/>
            <a:pathLst>
              <a:path w="593725" h="76200">
                <a:moveTo>
                  <a:pt x="517397" y="0"/>
                </a:moveTo>
                <a:lnTo>
                  <a:pt x="517397" y="76200"/>
                </a:lnTo>
                <a:lnTo>
                  <a:pt x="574547" y="47625"/>
                </a:lnTo>
                <a:lnTo>
                  <a:pt x="530097" y="47625"/>
                </a:lnTo>
                <a:lnTo>
                  <a:pt x="530097" y="28575"/>
                </a:lnTo>
                <a:lnTo>
                  <a:pt x="574547" y="28575"/>
                </a:lnTo>
                <a:lnTo>
                  <a:pt x="517397" y="0"/>
                </a:lnTo>
                <a:close/>
              </a:path>
              <a:path w="593725" h="76200">
                <a:moveTo>
                  <a:pt x="517397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517397" y="47625"/>
                </a:lnTo>
                <a:lnTo>
                  <a:pt x="517397" y="28575"/>
                </a:lnTo>
                <a:close/>
              </a:path>
              <a:path w="593725" h="76200">
                <a:moveTo>
                  <a:pt x="574547" y="28575"/>
                </a:moveTo>
                <a:lnTo>
                  <a:pt x="530097" y="28575"/>
                </a:lnTo>
                <a:lnTo>
                  <a:pt x="530097" y="47625"/>
                </a:lnTo>
                <a:lnTo>
                  <a:pt x="574547" y="47625"/>
                </a:lnTo>
                <a:lnTo>
                  <a:pt x="593597" y="38100"/>
                </a:lnTo>
                <a:lnTo>
                  <a:pt x="57454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70909" y="2638044"/>
            <a:ext cx="76200" cy="659130"/>
          </a:xfrm>
          <a:custGeom>
            <a:avLst/>
            <a:gdLst/>
            <a:ahLst/>
            <a:cxnLst/>
            <a:rect l="l" t="t" r="r" b="b"/>
            <a:pathLst>
              <a:path w="76200" h="659129">
                <a:moveTo>
                  <a:pt x="44450" y="63500"/>
                </a:moveTo>
                <a:lnTo>
                  <a:pt x="31750" y="63500"/>
                </a:lnTo>
                <a:lnTo>
                  <a:pt x="31750" y="658876"/>
                </a:lnTo>
                <a:lnTo>
                  <a:pt x="44450" y="658876"/>
                </a:lnTo>
                <a:lnTo>
                  <a:pt x="44450" y="63500"/>
                </a:lnTo>
                <a:close/>
              </a:path>
              <a:path w="76200" h="6591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591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62396" y="2600325"/>
            <a:ext cx="365125" cy="76200"/>
          </a:xfrm>
          <a:custGeom>
            <a:avLst/>
            <a:gdLst/>
            <a:ahLst/>
            <a:cxnLst/>
            <a:rect l="l" t="t" r="r" b="b"/>
            <a:pathLst>
              <a:path w="365125" h="76200">
                <a:moveTo>
                  <a:pt x="288798" y="0"/>
                </a:moveTo>
                <a:lnTo>
                  <a:pt x="288798" y="76200"/>
                </a:lnTo>
                <a:lnTo>
                  <a:pt x="345948" y="47625"/>
                </a:lnTo>
                <a:lnTo>
                  <a:pt x="301498" y="47625"/>
                </a:lnTo>
                <a:lnTo>
                  <a:pt x="301498" y="28575"/>
                </a:lnTo>
                <a:lnTo>
                  <a:pt x="345948" y="28575"/>
                </a:lnTo>
                <a:lnTo>
                  <a:pt x="288798" y="0"/>
                </a:lnTo>
                <a:close/>
              </a:path>
              <a:path w="365125" h="76200">
                <a:moveTo>
                  <a:pt x="288798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288798" y="47625"/>
                </a:lnTo>
                <a:lnTo>
                  <a:pt x="288798" y="28575"/>
                </a:lnTo>
                <a:close/>
              </a:path>
              <a:path w="365125" h="76200">
                <a:moveTo>
                  <a:pt x="345948" y="28575"/>
                </a:moveTo>
                <a:lnTo>
                  <a:pt x="301498" y="28575"/>
                </a:lnTo>
                <a:lnTo>
                  <a:pt x="301498" y="47625"/>
                </a:lnTo>
                <a:lnTo>
                  <a:pt x="345948" y="47625"/>
                </a:lnTo>
                <a:lnTo>
                  <a:pt x="364998" y="38100"/>
                </a:lnTo>
                <a:lnTo>
                  <a:pt x="345948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27014" y="2125217"/>
            <a:ext cx="1628393" cy="10248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27014" y="2125217"/>
            <a:ext cx="1628775" cy="102489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336550" marR="328930" algn="ctr">
              <a:lnSpc>
                <a:spcPct val="100000"/>
              </a:lnSpc>
              <a:spcBef>
                <a:spcPts val="680"/>
              </a:spcBef>
            </a:pPr>
            <a:r>
              <a:rPr sz="1800" spc="-5" dirty="0">
                <a:latin typeface="Calibri"/>
                <a:cs typeface="Calibri"/>
              </a:rPr>
              <a:t>Optimi</a:t>
            </a:r>
            <a:r>
              <a:rPr sz="1800" spc="-45" dirty="0">
                <a:latin typeface="Calibri"/>
                <a:cs typeface="Calibri"/>
              </a:rPr>
              <a:t>z</a:t>
            </a:r>
            <a:r>
              <a:rPr sz="1800" dirty="0">
                <a:latin typeface="Calibri"/>
                <a:cs typeface="Calibri"/>
              </a:rPr>
              <a:t>ed  </a:t>
            </a:r>
            <a:r>
              <a:rPr sz="1800" spc="-10" dirty="0">
                <a:latin typeface="Calibri"/>
                <a:cs typeface="Calibri"/>
              </a:rPr>
              <a:t>Logical  </a:t>
            </a:r>
            <a:r>
              <a:rPr sz="1800" dirty="0">
                <a:latin typeface="Calibri"/>
                <a:cs typeface="Calibri"/>
              </a:rPr>
              <a:t>Plan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04740" y="3361563"/>
            <a:ext cx="2421255" cy="190881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RBO</a:t>
            </a:r>
            <a:endParaRPr sz="1800">
              <a:latin typeface="Calibri"/>
              <a:cs typeface="Calibri"/>
            </a:endParaRPr>
          </a:p>
          <a:p>
            <a:pPr marL="261620" marR="254635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Predicate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Pushdown  Partition pruning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Constant folding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100+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72252" y="2638044"/>
            <a:ext cx="76200" cy="723265"/>
          </a:xfrm>
          <a:custGeom>
            <a:avLst/>
            <a:gdLst/>
            <a:ahLst/>
            <a:cxnLst/>
            <a:rect l="l" t="t" r="r" b="b"/>
            <a:pathLst>
              <a:path w="76200" h="723264">
                <a:moveTo>
                  <a:pt x="44403" y="76157"/>
                </a:moveTo>
                <a:lnTo>
                  <a:pt x="31703" y="76242"/>
                </a:lnTo>
                <a:lnTo>
                  <a:pt x="35813" y="723010"/>
                </a:lnTo>
                <a:lnTo>
                  <a:pt x="48513" y="723010"/>
                </a:lnTo>
                <a:lnTo>
                  <a:pt x="44403" y="76157"/>
                </a:lnTo>
                <a:close/>
              </a:path>
              <a:path w="76200" h="723264">
                <a:moveTo>
                  <a:pt x="37592" y="0"/>
                </a:moveTo>
                <a:lnTo>
                  <a:pt x="0" y="76453"/>
                </a:lnTo>
                <a:lnTo>
                  <a:pt x="31703" y="76242"/>
                </a:lnTo>
                <a:lnTo>
                  <a:pt x="31623" y="63500"/>
                </a:lnTo>
                <a:lnTo>
                  <a:pt x="69872" y="63500"/>
                </a:lnTo>
                <a:lnTo>
                  <a:pt x="37592" y="0"/>
                </a:lnTo>
                <a:close/>
              </a:path>
              <a:path w="76200" h="723264">
                <a:moveTo>
                  <a:pt x="44323" y="63500"/>
                </a:moveTo>
                <a:lnTo>
                  <a:pt x="31623" y="63500"/>
                </a:lnTo>
                <a:lnTo>
                  <a:pt x="31703" y="76242"/>
                </a:lnTo>
                <a:lnTo>
                  <a:pt x="44403" y="76157"/>
                </a:lnTo>
                <a:lnTo>
                  <a:pt x="44323" y="63500"/>
                </a:lnTo>
                <a:close/>
              </a:path>
              <a:path w="76200" h="723264">
                <a:moveTo>
                  <a:pt x="69872" y="63500"/>
                </a:moveTo>
                <a:lnTo>
                  <a:pt x="44323" y="63500"/>
                </a:lnTo>
                <a:lnTo>
                  <a:pt x="44403" y="76157"/>
                </a:lnTo>
                <a:lnTo>
                  <a:pt x="76200" y="75945"/>
                </a:lnTo>
                <a:lnTo>
                  <a:pt x="69872" y="635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20786" y="2188082"/>
            <a:ext cx="1772920" cy="657860"/>
          </a:xfrm>
          <a:custGeom>
            <a:avLst/>
            <a:gdLst/>
            <a:ahLst/>
            <a:cxnLst/>
            <a:rect l="l" t="t" r="r" b="b"/>
            <a:pathLst>
              <a:path w="1772920" h="657860">
                <a:moveTo>
                  <a:pt x="1772411" y="0"/>
                </a:moveTo>
                <a:lnTo>
                  <a:pt x="0" y="0"/>
                </a:lnTo>
                <a:lnTo>
                  <a:pt x="0" y="657606"/>
                </a:lnTo>
                <a:lnTo>
                  <a:pt x="1772411" y="657606"/>
                </a:lnTo>
                <a:lnTo>
                  <a:pt x="1772411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20786" y="2188082"/>
            <a:ext cx="1772920" cy="657860"/>
          </a:xfrm>
          <a:custGeom>
            <a:avLst/>
            <a:gdLst/>
            <a:ahLst/>
            <a:cxnLst/>
            <a:rect l="l" t="t" r="r" b="b"/>
            <a:pathLst>
              <a:path w="1772920" h="657860">
                <a:moveTo>
                  <a:pt x="0" y="657606"/>
                </a:moveTo>
                <a:lnTo>
                  <a:pt x="1772411" y="657606"/>
                </a:lnTo>
                <a:lnTo>
                  <a:pt x="1772411" y="0"/>
                </a:lnTo>
                <a:lnTo>
                  <a:pt x="0" y="0"/>
                </a:lnTo>
                <a:lnTo>
                  <a:pt x="0" y="65760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340343" y="2284983"/>
            <a:ext cx="733425" cy="50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Plan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73186" y="2340482"/>
            <a:ext cx="1772920" cy="657860"/>
          </a:xfrm>
          <a:custGeom>
            <a:avLst/>
            <a:gdLst/>
            <a:ahLst/>
            <a:cxnLst/>
            <a:rect l="l" t="t" r="r" b="b"/>
            <a:pathLst>
              <a:path w="1772920" h="657860">
                <a:moveTo>
                  <a:pt x="1772411" y="0"/>
                </a:moveTo>
                <a:lnTo>
                  <a:pt x="0" y="0"/>
                </a:lnTo>
                <a:lnTo>
                  <a:pt x="0" y="657606"/>
                </a:lnTo>
                <a:lnTo>
                  <a:pt x="1772411" y="657606"/>
                </a:lnTo>
                <a:lnTo>
                  <a:pt x="1772411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73186" y="2340482"/>
            <a:ext cx="1772920" cy="657860"/>
          </a:xfrm>
          <a:custGeom>
            <a:avLst/>
            <a:gdLst/>
            <a:ahLst/>
            <a:cxnLst/>
            <a:rect l="l" t="t" r="r" b="b"/>
            <a:pathLst>
              <a:path w="1772920" h="657860">
                <a:moveTo>
                  <a:pt x="0" y="657606"/>
                </a:moveTo>
                <a:lnTo>
                  <a:pt x="1772411" y="657606"/>
                </a:lnTo>
                <a:lnTo>
                  <a:pt x="1772411" y="0"/>
                </a:lnTo>
                <a:lnTo>
                  <a:pt x="0" y="0"/>
                </a:lnTo>
                <a:lnTo>
                  <a:pt x="0" y="65760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492743" y="2437383"/>
            <a:ext cx="733425" cy="50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Plan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125586" y="2492882"/>
            <a:ext cx="1772920" cy="657860"/>
          </a:xfrm>
          <a:custGeom>
            <a:avLst/>
            <a:gdLst/>
            <a:ahLst/>
            <a:cxnLst/>
            <a:rect l="l" t="t" r="r" b="b"/>
            <a:pathLst>
              <a:path w="1772920" h="657860">
                <a:moveTo>
                  <a:pt x="1772411" y="0"/>
                </a:moveTo>
                <a:lnTo>
                  <a:pt x="0" y="0"/>
                </a:lnTo>
                <a:lnTo>
                  <a:pt x="0" y="657606"/>
                </a:lnTo>
                <a:lnTo>
                  <a:pt x="1772411" y="657606"/>
                </a:lnTo>
                <a:lnTo>
                  <a:pt x="177241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25586" y="2492882"/>
            <a:ext cx="1772920" cy="657860"/>
          </a:xfrm>
          <a:custGeom>
            <a:avLst/>
            <a:gdLst/>
            <a:ahLst/>
            <a:cxnLst/>
            <a:rect l="l" t="t" r="r" b="b"/>
            <a:pathLst>
              <a:path w="1772920" h="657860">
                <a:moveTo>
                  <a:pt x="0" y="657606"/>
                </a:moveTo>
                <a:lnTo>
                  <a:pt x="1772411" y="657606"/>
                </a:lnTo>
                <a:lnTo>
                  <a:pt x="1772411" y="0"/>
                </a:lnTo>
                <a:lnTo>
                  <a:pt x="0" y="0"/>
                </a:lnTo>
                <a:lnTo>
                  <a:pt x="0" y="65760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125586" y="2492882"/>
            <a:ext cx="1620520" cy="505459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519430">
              <a:lnSpc>
                <a:spcPct val="100000"/>
              </a:lnSpc>
              <a:spcBef>
                <a:spcPts val="31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Physical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69530" y="2794253"/>
            <a:ext cx="2506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16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Plan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663053" y="1691258"/>
            <a:ext cx="2519680" cy="1900555"/>
          </a:xfrm>
          <a:custGeom>
            <a:avLst/>
            <a:gdLst/>
            <a:ahLst/>
            <a:cxnLst/>
            <a:rect l="l" t="t" r="r" b="b"/>
            <a:pathLst>
              <a:path w="2519679" h="1900554">
                <a:moveTo>
                  <a:pt x="0" y="1900427"/>
                </a:moveTo>
                <a:lnTo>
                  <a:pt x="2519172" y="1900427"/>
                </a:lnTo>
                <a:lnTo>
                  <a:pt x="2519172" y="0"/>
                </a:lnTo>
                <a:lnTo>
                  <a:pt x="0" y="0"/>
                </a:lnTo>
                <a:lnTo>
                  <a:pt x="0" y="190042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663053" y="1428369"/>
            <a:ext cx="2519680" cy="262890"/>
          </a:xfrm>
          <a:prstGeom prst="rect">
            <a:avLst/>
          </a:prstGeom>
          <a:solidFill>
            <a:srgbClr val="EC7C30"/>
          </a:solidFill>
          <a:ln w="12953">
            <a:solidFill>
              <a:srgbClr val="AD5A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2620">
              <a:lnSpc>
                <a:spcPts val="1995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426827" y="2169795"/>
            <a:ext cx="1739264" cy="1024890"/>
          </a:xfrm>
          <a:custGeom>
            <a:avLst/>
            <a:gdLst/>
            <a:ahLst/>
            <a:cxnLst/>
            <a:rect l="l" t="t" r="r" b="b"/>
            <a:pathLst>
              <a:path w="1739265" h="1024889">
                <a:moveTo>
                  <a:pt x="1738883" y="0"/>
                </a:moveTo>
                <a:lnTo>
                  <a:pt x="0" y="0"/>
                </a:lnTo>
                <a:lnTo>
                  <a:pt x="0" y="1024889"/>
                </a:lnTo>
                <a:lnTo>
                  <a:pt x="1738883" y="1024889"/>
                </a:lnTo>
                <a:lnTo>
                  <a:pt x="1738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0993373" y="2380741"/>
            <a:ext cx="607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 marR="5080" indent="-374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3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ARK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980676" y="2518410"/>
            <a:ext cx="786383" cy="3268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80676" y="2518410"/>
            <a:ext cx="786765" cy="327025"/>
          </a:xfrm>
          <a:custGeom>
            <a:avLst/>
            <a:gdLst/>
            <a:ahLst/>
            <a:cxnLst/>
            <a:rect l="l" t="t" r="r" b="b"/>
            <a:pathLst>
              <a:path w="786765" h="327025">
                <a:moveTo>
                  <a:pt x="0" y="326898"/>
                </a:moveTo>
                <a:lnTo>
                  <a:pt x="786383" y="326898"/>
                </a:lnTo>
                <a:lnTo>
                  <a:pt x="786383" y="0"/>
                </a:lnTo>
                <a:lnTo>
                  <a:pt x="0" y="0"/>
                </a:lnTo>
                <a:lnTo>
                  <a:pt x="0" y="326898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0171430" y="2517902"/>
            <a:ext cx="593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8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305</a:t>
            </a:fld>
            <a:endParaRPr dirty="0"/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746887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Python : 7:30AM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Databricks </a:t>
            </a:r>
            <a:r>
              <a:rPr sz="2800" spc="-5" dirty="0">
                <a:latin typeface="Calibri"/>
                <a:cs typeface="Calibri"/>
              </a:rPr>
              <a:t>spark </a:t>
            </a:r>
            <a:r>
              <a:rPr sz="2800" spc="-10" dirty="0">
                <a:latin typeface="Calibri"/>
                <a:cs typeface="Calibri"/>
              </a:rPr>
              <a:t>associate developer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certification.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306</a:t>
            </a:fld>
            <a:endParaRPr dirty="0"/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609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45" dirty="0">
                <a:latin typeface="Calibri Light"/>
                <a:cs typeface="Calibri Light"/>
              </a:rPr>
              <a:t>P</a:t>
            </a:r>
            <a:r>
              <a:rPr sz="4400" b="0" spc="15" dirty="0">
                <a:latin typeface="Calibri Light"/>
                <a:cs typeface="Calibri Light"/>
              </a:rPr>
              <a:t>y</a:t>
            </a:r>
            <a:r>
              <a:rPr sz="4400" b="0" dirty="0">
                <a:latin typeface="Calibri Light"/>
                <a:cs typeface="Calibri Light"/>
              </a:rPr>
              <a:t>thon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3491865" cy="30918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Hands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Installation/setup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Install </a:t>
            </a:r>
            <a:r>
              <a:rPr sz="2800" spc="-5" dirty="0">
                <a:latin typeface="Calibri"/>
                <a:cs typeface="Calibri"/>
              </a:rPr>
              <a:t>python </a:t>
            </a:r>
            <a:r>
              <a:rPr sz="2800" dirty="0">
                <a:latin typeface="Calibri"/>
                <a:cs typeface="Calibri"/>
              </a:rPr>
              <a:t>:-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3.10.5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Install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pycharm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Install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Anaconda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343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 Light"/>
                <a:cs typeface="Calibri Light"/>
              </a:rPr>
              <a:t>Python_installation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4598035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Add </a:t>
            </a:r>
            <a:r>
              <a:rPr sz="2800" spc="-5" dirty="0">
                <a:latin typeface="Calibri"/>
                <a:cs typeface="Calibri"/>
              </a:rPr>
              <a:t>python3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10" dirty="0">
                <a:latin typeface="Calibri"/>
                <a:cs typeface="Calibri"/>
              </a:rPr>
              <a:t>PATH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2 </a:t>
            </a:r>
            <a:r>
              <a:rPr sz="2800" spc="-15" dirty="0">
                <a:latin typeface="Calibri"/>
                <a:cs typeface="Calibri"/>
              </a:rPr>
              <a:t>weeks </a:t>
            </a:r>
            <a:r>
              <a:rPr sz="2800" dirty="0">
                <a:latin typeface="Calibri"/>
                <a:cs typeface="Calibri"/>
              </a:rPr>
              <a:t>: 80 </a:t>
            </a: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programs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6483350" cy="15589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How </a:t>
            </a:r>
            <a:r>
              <a:rPr sz="2800" spc="-15" dirty="0">
                <a:latin typeface="Calibri"/>
                <a:cs typeface="Calibri"/>
              </a:rPr>
              <a:t>to create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DF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multiple </a:t>
            </a:r>
            <a:r>
              <a:rPr sz="2800" spc="-10" dirty="0">
                <a:latin typeface="Calibri"/>
                <a:cs typeface="Calibri"/>
              </a:rPr>
              <a:t>sources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sparkContext </a:t>
            </a:r>
            <a:r>
              <a:rPr sz="2800" spc="-10" dirty="0">
                <a:latin typeface="Calibri"/>
                <a:cs typeface="Calibri"/>
              </a:rPr>
              <a:t>vs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SparkSession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latin typeface="Calibri"/>
                <a:cs typeface="Calibri"/>
              </a:rPr>
              <a:t>TempView </a:t>
            </a:r>
            <a:r>
              <a:rPr sz="2800" spc="-10" dirty="0">
                <a:latin typeface="Calibri"/>
                <a:cs typeface="Calibri"/>
              </a:rPr>
              <a:t>vs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GlobalTempView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309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944" y="264414"/>
            <a:ext cx="59042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 Light"/>
                <a:cs typeface="Calibri Light"/>
              </a:rPr>
              <a:t>Limitations </a:t>
            </a:r>
            <a:r>
              <a:rPr sz="4400" b="0" spc="-5" dirty="0">
                <a:latin typeface="Calibri Light"/>
                <a:cs typeface="Calibri Light"/>
              </a:rPr>
              <a:t>of </a:t>
            </a:r>
            <a:r>
              <a:rPr sz="4400" b="0" spc="-10" dirty="0">
                <a:latin typeface="Calibri Light"/>
                <a:cs typeface="Calibri Light"/>
              </a:rPr>
              <a:t>Existing</a:t>
            </a:r>
            <a:r>
              <a:rPr sz="4400" b="0" spc="15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DPS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85590" y="1811654"/>
            <a:ext cx="4307840" cy="1932939"/>
          </a:xfrm>
          <a:custGeom>
            <a:avLst/>
            <a:gdLst/>
            <a:ahLst/>
            <a:cxnLst/>
            <a:rect l="l" t="t" r="r" b="b"/>
            <a:pathLst>
              <a:path w="4307840" h="1932939">
                <a:moveTo>
                  <a:pt x="4307586" y="0"/>
                </a:moveTo>
                <a:lnTo>
                  <a:pt x="0" y="0"/>
                </a:lnTo>
                <a:lnTo>
                  <a:pt x="0" y="1932432"/>
                </a:lnTo>
                <a:lnTo>
                  <a:pt x="4307586" y="1932432"/>
                </a:lnTo>
                <a:lnTo>
                  <a:pt x="43075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85590" y="1811654"/>
            <a:ext cx="4307840" cy="1932939"/>
          </a:xfrm>
          <a:custGeom>
            <a:avLst/>
            <a:gdLst/>
            <a:ahLst/>
            <a:cxnLst/>
            <a:rect l="l" t="t" r="r" b="b"/>
            <a:pathLst>
              <a:path w="4307840" h="1932939">
                <a:moveTo>
                  <a:pt x="0" y="1932432"/>
                </a:moveTo>
                <a:lnTo>
                  <a:pt x="4307586" y="1932432"/>
                </a:lnTo>
                <a:lnTo>
                  <a:pt x="4307586" y="0"/>
                </a:lnTo>
                <a:lnTo>
                  <a:pt x="0" y="0"/>
                </a:lnTo>
                <a:lnTo>
                  <a:pt x="0" y="193243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82946" y="2339085"/>
            <a:ext cx="925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DB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797" y="2197989"/>
            <a:ext cx="1252220" cy="1195705"/>
          </a:xfrm>
          <a:prstGeom prst="rect">
            <a:avLst/>
          </a:prstGeom>
          <a:solidFill>
            <a:srgbClr val="D0CECE"/>
          </a:solidFill>
          <a:ln w="12954">
            <a:solidFill>
              <a:srgbClr val="41709C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marL="179705" marR="173355" indent="90170" algn="just">
              <a:lnSpc>
                <a:spcPct val="100000"/>
              </a:lnSpc>
              <a:spcBef>
                <a:spcPts val="1350"/>
              </a:spcBef>
            </a:pPr>
            <a:r>
              <a:rPr sz="1800" spc="-20" dirty="0">
                <a:latin typeface="Calibri"/>
                <a:cs typeface="Calibri"/>
              </a:rPr>
              <a:t>Volume  </a:t>
            </a:r>
            <a:r>
              <a:rPr sz="1800" spc="-15" dirty="0">
                <a:latin typeface="Calibri"/>
                <a:cs typeface="Calibri"/>
              </a:rPr>
              <a:t>Velocity  </a:t>
            </a:r>
            <a:r>
              <a:rPr sz="1800" dirty="0">
                <a:latin typeface="Calibri"/>
                <a:cs typeface="Calibri"/>
              </a:rPr>
              <a:t>200MBPS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2636" y="2740405"/>
            <a:ext cx="2053589" cy="76200"/>
          </a:xfrm>
          <a:custGeom>
            <a:avLst/>
            <a:gdLst/>
            <a:ahLst/>
            <a:cxnLst/>
            <a:rect l="l" t="t" r="r" b="b"/>
            <a:pathLst>
              <a:path w="2053589" h="76200">
                <a:moveTo>
                  <a:pt x="2035062" y="28448"/>
                </a:moveTo>
                <a:lnTo>
                  <a:pt x="1989963" y="28448"/>
                </a:lnTo>
                <a:lnTo>
                  <a:pt x="1990089" y="47498"/>
                </a:lnTo>
                <a:lnTo>
                  <a:pt x="1977405" y="47608"/>
                </a:lnTo>
                <a:lnTo>
                  <a:pt x="1977643" y="76200"/>
                </a:lnTo>
                <a:lnTo>
                  <a:pt x="2053463" y="37465"/>
                </a:lnTo>
                <a:lnTo>
                  <a:pt x="2035062" y="28448"/>
                </a:lnTo>
                <a:close/>
              </a:path>
              <a:path w="2053589" h="76200">
                <a:moveTo>
                  <a:pt x="1977246" y="28558"/>
                </a:moveTo>
                <a:lnTo>
                  <a:pt x="0" y="45720"/>
                </a:lnTo>
                <a:lnTo>
                  <a:pt x="253" y="64770"/>
                </a:lnTo>
                <a:lnTo>
                  <a:pt x="1977405" y="47608"/>
                </a:lnTo>
                <a:lnTo>
                  <a:pt x="1977246" y="28558"/>
                </a:lnTo>
                <a:close/>
              </a:path>
              <a:path w="2053589" h="76200">
                <a:moveTo>
                  <a:pt x="1989963" y="28448"/>
                </a:moveTo>
                <a:lnTo>
                  <a:pt x="1977246" y="28558"/>
                </a:lnTo>
                <a:lnTo>
                  <a:pt x="1977405" y="47608"/>
                </a:lnTo>
                <a:lnTo>
                  <a:pt x="1990089" y="47498"/>
                </a:lnTo>
                <a:lnTo>
                  <a:pt x="1989963" y="28448"/>
                </a:lnTo>
                <a:close/>
              </a:path>
              <a:path w="2053589" h="76200">
                <a:moveTo>
                  <a:pt x="1977009" y="0"/>
                </a:moveTo>
                <a:lnTo>
                  <a:pt x="1977246" y="28558"/>
                </a:lnTo>
                <a:lnTo>
                  <a:pt x="2035062" y="28448"/>
                </a:lnTo>
                <a:lnTo>
                  <a:pt x="1977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4792" y="3264789"/>
            <a:ext cx="1419860" cy="257175"/>
          </a:xfrm>
          <a:custGeom>
            <a:avLst/>
            <a:gdLst/>
            <a:ahLst/>
            <a:cxnLst/>
            <a:rect l="l" t="t" r="r" b="b"/>
            <a:pathLst>
              <a:path w="1419859" h="257175">
                <a:moveTo>
                  <a:pt x="1376807" y="0"/>
                </a:moveTo>
                <a:lnTo>
                  <a:pt x="42799" y="0"/>
                </a:lnTo>
                <a:lnTo>
                  <a:pt x="26146" y="3365"/>
                </a:lnTo>
                <a:lnTo>
                  <a:pt x="12541" y="12541"/>
                </a:lnTo>
                <a:lnTo>
                  <a:pt x="3365" y="26146"/>
                </a:lnTo>
                <a:lnTo>
                  <a:pt x="0" y="42799"/>
                </a:lnTo>
                <a:lnTo>
                  <a:pt x="0" y="213995"/>
                </a:lnTo>
                <a:lnTo>
                  <a:pt x="3365" y="230647"/>
                </a:lnTo>
                <a:lnTo>
                  <a:pt x="12541" y="244252"/>
                </a:lnTo>
                <a:lnTo>
                  <a:pt x="26146" y="253428"/>
                </a:lnTo>
                <a:lnTo>
                  <a:pt x="42799" y="256794"/>
                </a:lnTo>
                <a:lnTo>
                  <a:pt x="1376807" y="256794"/>
                </a:lnTo>
                <a:lnTo>
                  <a:pt x="1393459" y="253428"/>
                </a:lnTo>
                <a:lnTo>
                  <a:pt x="1407064" y="244252"/>
                </a:lnTo>
                <a:lnTo>
                  <a:pt x="1416240" y="230647"/>
                </a:lnTo>
                <a:lnTo>
                  <a:pt x="1419606" y="213995"/>
                </a:lnTo>
                <a:lnTo>
                  <a:pt x="1419606" y="42799"/>
                </a:lnTo>
                <a:lnTo>
                  <a:pt x="1416240" y="26146"/>
                </a:lnTo>
                <a:lnTo>
                  <a:pt x="1407064" y="12541"/>
                </a:lnTo>
                <a:lnTo>
                  <a:pt x="1393459" y="3365"/>
                </a:lnTo>
                <a:lnTo>
                  <a:pt x="13768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44792" y="3264789"/>
            <a:ext cx="1419860" cy="257175"/>
          </a:xfrm>
          <a:custGeom>
            <a:avLst/>
            <a:gdLst/>
            <a:ahLst/>
            <a:cxnLst/>
            <a:rect l="l" t="t" r="r" b="b"/>
            <a:pathLst>
              <a:path w="1419859" h="257175">
                <a:moveTo>
                  <a:pt x="0" y="42799"/>
                </a:moveTo>
                <a:lnTo>
                  <a:pt x="3365" y="26146"/>
                </a:lnTo>
                <a:lnTo>
                  <a:pt x="12541" y="12541"/>
                </a:lnTo>
                <a:lnTo>
                  <a:pt x="26146" y="3365"/>
                </a:lnTo>
                <a:lnTo>
                  <a:pt x="42799" y="0"/>
                </a:lnTo>
                <a:lnTo>
                  <a:pt x="1376807" y="0"/>
                </a:lnTo>
                <a:lnTo>
                  <a:pt x="1393459" y="3365"/>
                </a:lnTo>
                <a:lnTo>
                  <a:pt x="1407064" y="12541"/>
                </a:lnTo>
                <a:lnTo>
                  <a:pt x="1416240" y="26146"/>
                </a:lnTo>
                <a:lnTo>
                  <a:pt x="1419606" y="42799"/>
                </a:lnTo>
                <a:lnTo>
                  <a:pt x="1419606" y="213995"/>
                </a:lnTo>
                <a:lnTo>
                  <a:pt x="1416240" y="230647"/>
                </a:lnTo>
                <a:lnTo>
                  <a:pt x="1407064" y="244252"/>
                </a:lnTo>
                <a:lnTo>
                  <a:pt x="1393459" y="253428"/>
                </a:lnTo>
                <a:lnTo>
                  <a:pt x="1376807" y="256794"/>
                </a:lnTo>
                <a:lnTo>
                  <a:pt x="42799" y="256794"/>
                </a:lnTo>
                <a:lnTo>
                  <a:pt x="26146" y="253428"/>
                </a:lnTo>
                <a:lnTo>
                  <a:pt x="12541" y="244252"/>
                </a:lnTo>
                <a:lnTo>
                  <a:pt x="3365" y="230647"/>
                </a:lnTo>
                <a:lnTo>
                  <a:pt x="0" y="213995"/>
                </a:lnTo>
                <a:lnTo>
                  <a:pt x="0" y="42799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43593" y="140970"/>
            <a:ext cx="2951988" cy="1549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943593" y="140970"/>
            <a:ext cx="2952115" cy="155003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Times New Roman"/>
              <a:cs typeface="Times New Roman"/>
            </a:endParaRPr>
          </a:p>
          <a:p>
            <a:pPr marL="73406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HDD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100MBPS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44792" y="3001898"/>
            <a:ext cx="1419860" cy="257175"/>
          </a:xfrm>
          <a:custGeom>
            <a:avLst/>
            <a:gdLst/>
            <a:ahLst/>
            <a:cxnLst/>
            <a:rect l="l" t="t" r="r" b="b"/>
            <a:pathLst>
              <a:path w="1419859" h="257175">
                <a:moveTo>
                  <a:pt x="1376807" y="0"/>
                </a:moveTo>
                <a:lnTo>
                  <a:pt x="42799" y="0"/>
                </a:lnTo>
                <a:lnTo>
                  <a:pt x="26146" y="3365"/>
                </a:lnTo>
                <a:lnTo>
                  <a:pt x="12541" y="12541"/>
                </a:lnTo>
                <a:lnTo>
                  <a:pt x="3365" y="26146"/>
                </a:lnTo>
                <a:lnTo>
                  <a:pt x="0" y="42799"/>
                </a:lnTo>
                <a:lnTo>
                  <a:pt x="0" y="213995"/>
                </a:lnTo>
                <a:lnTo>
                  <a:pt x="3365" y="230647"/>
                </a:lnTo>
                <a:lnTo>
                  <a:pt x="12541" y="244252"/>
                </a:lnTo>
                <a:lnTo>
                  <a:pt x="26146" y="253428"/>
                </a:lnTo>
                <a:lnTo>
                  <a:pt x="42799" y="256793"/>
                </a:lnTo>
                <a:lnTo>
                  <a:pt x="1376807" y="256793"/>
                </a:lnTo>
                <a:lnTo>
                  <a:pt x="1393459" y="253428"/>
                </a:lnTo>
                <a:lnTo>
                  <a:pt x="1407064" y="244252"/>
                </a:lnTo>
                <a:lnTo>
                  <a:pt x="1416240" y="230647"/>
                </a:lnTo>
                <a:lnTo>
                  <a:pt x="1419606" y="213995"/>
                </a:lnTo>
                <a:lnTo>
                  <a:pt x="1419606" y="42799"/>
                </a:lnTo>
                <a:lnTo>
                  <a:pt x="1416240" y="26146"/>
                </a:lnTo>
                <a:lnTo>
                  <a:pt x="1407064" y="12541"/>
                </a:lnTo>
                <a:lnTo>
                  <a:pt x="1393459" y="3365"/>
                </a:lnTo>
                <a:lnTo>
                  <a:pt x="13768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44792" y="3001898"/>
            <a:ext cx="1419860" cy="257175"/>
          </a:xfrm>
          <a:custGeom>
            <a:avLst/>
            <a:gdLst/>
            <a:ahLst/>
            <a:cxnLst/>
            <a:rect l="l" t="t" r="r" b="b"/>
            <a:pathLst>
              <a:path w="1419859" h="257175">
                <a:moveTo>
                  <a:pt x="0" y="42799"/>
                </a:moveTo>
                <a:lnTo>
                  <a:pt x="3365" y="26146"/>
                </a:lnTo>
                <a:lnTo>
                  <a:pt x="12541" y="12541"/>
                </a:lnTo>
                <a:lnTo>
                  <a:pt x="26146" y="3365"/>
                </a:lnTo>
                <a:lnTo>
                  <a:pt x="42799" y="0"/>
                </a:lnTo>
                <a:lnTo>
                  <a:pt x="1376807" y="0"/>
                </a:lnTo>
                <a:lnTo>
                  <a:pt x="1393459" y="3365"/>
                </a:lnTo>
                <a:lnTo>
                  <a:pt x="1407064" y="12541"/>
                </a:lnTo>
                <a:lnTo>
                  <a:pt x="1416240" y="26146"/>
                </a:lnTo>
                <a:lnTo>
                  <a:pt x="1419606" y="42799"/>
                </a:lnTo>
                <a:lnTo>
                  <a:pt x="1419606" y="213995"/>
                </a:lnTo>
                <a:lnTo>
                  <a:pt x="1416240" y="230647"/>
                </a:lnTo>
                <a:lnTo>
                  <a:pt x="1407064" y="244252"/>
                </a:lnTo>
                <a:lnTo>
                  <a:pt x="1393459" y="253428"/>
                </a:lnTo>
                <a:lnTo>
                  <a:pt x="1376807" y="256793"/>
                </a:lnTo>
                <a:lnTo>
                  <a:pt x="42799" y="256793"/>
                </a:lnTo>
                <a:lnTo>
                  <a:pt x="26146" y="253428"/>
                </a:lnTo>
                <a:lnTo>
                  <a:pt x="12541" y="244252"/>
                </a:lnTo>
                <a:lnTo>
                  <a:pt x="3365" y="230647"/>
                </a:lnTo>
                <a:lnTo>
                  <a:pt x="0" y="213995"/>
                </a:lnTo>
                <a:lnTo>
                  <a:pt x="0" y="42799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44792" y="2739008"/>
            <a:ext cx="1419860" cy="257175"/>
          </a:xfrm>
          <a:custGeom>
            <a:avLst/>
            <a:gdLst/>
            <a:ahLst/>
            <a:cxnLst/>
            <a:rect l="l" t="t" r="r" b="b"/>
            <a:pathLst>
              <a:path w="1419859" h="257175">
                <a:moveTo>
                  <a:pt x="1376807" y="0"/>
                </a:moveTo>
                <a:lnTo>
                  <a:pt x="42799" y="0"/>
                </a:lnTo>
                <a:lnTo>
                  <a:pt x="26146" y="3365"/>
                </a:lnTo>
                <a:lnTo>
                  <a:pt x="12541" y="12541"/>
                </a:lnTo>
                <a:lnTo>
                  <a:pt x="3365" y="26146"/>
                </a:lnTo>
                <a:lnTo>
                  <a:pt x="0" y="42799"/>
                </a:lnTo>
                <a:lnTo>
                  <a:pt x="0" y="213994"/>
                </a:lnTo>
                <a:lnTo>
                  <a:pt x="3365" y="230647"/>
                </a:lnTo>
                <a:lnTo>
                  <a:pt x="12541" y="244252"/>
                </a:lnTo>
                <a:lnTo>
                  <a:pt x="26146" y="253428"/>
                </a:lnTo>
                <a:lnTo>
                  <a:pt x="42799" y="256793"/>
                </a:lnTo>
                <a:lnTo>
                  <a:pt x="1376807" y="256793"/>
                </a:lnTo>
                <a:lnTo>
                  <a:pt x="1393459" y="253428"/>
                </a:lnTo>
                <a:lnTo>
                  <a:pt x="1407064" y="244252"/>
                </a:lnTo>
                <a:lnTo>
                  <a:pt x="1416240" y="230647"/>
                </a:lnTo>
                <a:lnTo>
                  <a:pt x="1419606" y="213994"/>
                </a:lnTo>
                <a:lnTo>
                  <a:pt x="1419606" y="42799"/>
                </a:lnTo>
                <a:lnTo>
                  <a:pt x="1416240" y="26146"/>
                </a:lnTo>
                <a:lnTo>
                  <a:pt x="1407064" y="12541"/>
                </a:lnTo>
                <a:lnTo>
                  <a:pt x="1393459" y="3365"/>
                </a:lnTo>
                <a:lnTo>
                  <a:pt x="13768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44792" y="2739008"/>
            <a:ext cx="1419860" cy="257175"/>
          </a:xfrm>
          <a:custGeom>
            <a:avLst/>
            <a:gdLst/>
            <a:ahLst/>
            <a:cxnLst/>
            <a:rect l="l" t="t" r="r" b="b"/>
            <a:pathLst>
              <a:path w="1419859" h="257175">
                <a:moveTo>
                  <a:pt x="0" y="42799"/>
                </a:moveTo>
                <a:lnTo>
                  <a:pt x="3365" y="26146"/>
                </a:lnTo>
                <a:lnTo>
                  <a:pt x="12541" y="12541"/>
                </a:lnTo>
                <a:lnTo>
                  <a:pt x="26146" y="3365"/>
                </a:lnTo>
                <a:lnTo>
                  <a:pt x="42799" y="0"/>
                </a:lnTo>
                <a:lnTo>
                  <a:pt x="1376807" y="0"/>
                </a:lnTo>
                <a:lnTo>
                  <a:pt x="1393459" y="3365"/>
                </a:lnTo>
                <a:lnTo>
                  <a:pt x="1407064" y="12541"/>
                </a:lnTo>
                <a:lnTo>
                  <a:pt x="1416240" y="26146"/>
                </a:lnTo>
                <a:lnTo>
                  <a:pt x="1419606" y="42799"/>
                </a:lnTo>
                <a:lnTo>
                  <a:pt x="1419606" y="213994"/>
                </a:lnTo>
                <a:lnTo>
                  <a:pt x="1416240" y="230647"/>
                </a:lnTo>
                <a:lnTo>
                  <a:pt x="1407064" y="244252"/>
                </a:lnTo>
                <a:lnTo>
                  <a:pt x="1393459" y="253428"/>
                </a:lnTo>
                <a:lnTo>
                  <a:pt x="1376807" y="256793"/>
                </a:lnTo>
                <a:lnTo>
                  <a:pt x="42799" y="256793"/>
                </a:lnTo>
                <a:lnTo>
                  <a:pt x="26146" y="253428"/>
                </a:lnTo>
                <a:lnTo>
                  <a:pt x="12541" y="244252"/>
                </a:lnTo>
                <a:lnTo>
                  <a:pt x="3365" y="230647"/>
                </a:lnTo>
                <a:lnTo>
                  <a:pt x="0" y="213994"/>
                </a:lnTo>
                <a:lnTo>
                  <a:pt x="0" y="42799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44792" y="2470023"/>
            <a:ext cx="1419860" cy="257175"/>
          </a:xfrm>
          <a:custGeom>
            <a:avLst/>
            <a:gdLst/>
            <a:ahLst/>
            <a:cxnLst/>
            <a:rect l="l" t="t" r="r" b="b"/>
            <a:pathLst>
              <a:path w="1419859" h="257175">
                <a:moveTo>
                  <a:pt x="1376807" y="0"/>
                </a:moveTo>
                <a:lnTo>
                  <a:pt x="42799" y="0"/>
                </a:lnTo>
                <a:lnTo>
                  <a:pt x="26146" y="3365"/>
                </a:lnTo>
                <a:lnTo>
                  <a:pt x="12541" y="12541"/>
                </a:lnTo>
                <a:lnTo>
                  <a:pt x="3365" y="26146"/>
                </a:lnTo>
                <a:lnTo>
                  <a:pt x="0" y="42799"/>
                </a:lnTo>
                <a:lnTo>
                  <a:pt x="0" y="213994"/>
                </a:lnTo>
                <a:lnTo>
                  <a:pt x="3365" y="230647"/>
                </a:lnTo>
                <a:lnTo>
                  <a:pt x="12541" y="244252"/>
                </a:lnTo>
                <a:lnTo>
                  <a:pt x="26146" y="253428"/>
                </a:lnTo>
                <a:lnTo>
                  <a:pt x="42799" y="256793"/>
                </a:lnTo>
                <a:lnTo>
                  <a:pt x="1376807" y="256793"/>
                </a:lnTo>
                <a:lnTo>
                  <a:pt x="1393459" y="253428"/>
                </a:lnTo>
                <a:lnTo>
                  <a:pt x="1407064" y="244252"/>
                </a:lnTo>
                <a:lnTo>
                  <a:pt x="1416240" y="230647"/>
                </a:lnTo>
                <a:lnTo>
                  <a:pt x="1419606" y="213994"/>
                </a:lnTo>
                <a:lnTo>
                  <a:pt x="1419606" y="42799"/>
                </a:lnTo>
                <a:lnTo>
                  <a:pt x="1416240" y="26146"/>
                </a:lnTo>
                <a:lnTo>
                  <a:pt x="1407064" y="12541"/>
                </a:lnTo>
                <a:lnTo>
                  <a:pt x="1393459" y="3365"/>
                </a:lnTo>
                <a:lnTo>
                  <a:pt x="13768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44792" y="2470023"/>
            <a:ext cx="1419860" cy="257175"/>
          </a:xfrm>
          <a:custGeom>
            <a:avLst/>
            <a:gdLst/>
            <a:ahLst/>
            <a:cxnLst/>
            <a:rect l="l" t="t" r="r" b="b"/>
            <a:pathLst>
              <a:path w="1419859" h="257175">
                <a:moveTo>
                  <a:pt x="0" y="42799"/>
                </a:moveTo>
                <a:lnTo>
                  <a:pt x="3365" y="26146"/>
                </a:lnTo>
                <a:lnTo>
                  <a:pt x="12541" y="12541"/>
                </a:lnTo>
                <a:lnTo>
                  <a:pt x="26146" y="3365"/>
                </a:lnTo>
                <a:lnTo>
                  <a:pt x="42799" y="0"/>
                </a:lnTo>
                <a:lnTo>
                  <a:pt x="1376807" y="0"/>
                </a:lnTo>
                <a:lnTo>
                  <a:pt x="1393459" y="3365"/>
                </a:lnTo>
                <a:lnTo>
                  <a:pt x="1407064" y="12541"/>
                </a:lnTo>
                <a:lnTo>
                  <a:pt x="1416240" y="26146"/>
                </a:lnTo>
                <a:lnTo>
                  <a:pt x="1419606" y="42799"/>
                </a:lnTo>
                <a:lnTo>
                  <a:pt x="1419606" y="213994"/>
                </a:lnTo>
                <a:lnTo>
                  <a:pt x="1416240" y="230647"/>
                </a:lnTo>
                <a:lnTo>
                  <a:pt x="1407064" y="244252"/>
                </a:lnTo>
                <a:lnTo>
                  <a:pt x="1393459" y="253428"/>
                </a:lnTo>
                <a:lnTo>
                  <a:pt x="1376807" y="256793"/>
                </a:lnTo>
                <a:lnTo>
                  <a:pt x="42799" y="256793"/>
                </a:lnTo>
                <a:lnTo>
                  <a:pt x="26146" y="253428"/>
                </a:lnTo>
                <a:lnTo>
                  <a:pt x="12541" y="244252"/>
                </a:lnTo>
                <a:lnTo>
                  <a:pt x="3365" y="230647"/>
                </a:lnTo>
                <a:lnTo>
                  <a:pt x="0" y="213994"/>
                </a:lnTo>
                <a:lnTo>
                  <a:pt x="0" y="42799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44792" y="2194179"/>
            <a:ext cx="1419860" cy="257175"/>
          </a:xfrm>
          <a:custGeom>
            <a:avLst/>
            <a:gdLst/>
            <a:ahLst/>
            <a:cxnLst/>
            <a:rect l="l" t="t" r="r" b="b"/>
            <a:pathLst>
              <a:path w="1419859" h="257175">
                <a:moveTo>
                  <a:pt x="1376807" y="0"/>
                </a:moveTo>
                <a:lnTo>
                  <a:pt x="42799" y="0"/>
                </a:lnTo>
                <a:lnTo>
                  <a:pt x="26146" y="3365"/>
                </a:lnTo>
                <a:lnTo>
                  <a:pt x="12541" y="12541"/>
                </a:lnTo>
                <a:lnTo>
                  <a:pt x="3365" y="26146"/>
                </a:lnTo>
                <a:lnTo>
                  <a:pt x="0" y="42799"/>
                </a:lnTo>
                <a:lnTo>
                  <a:pt x="0" y="213995"/>
                </a:lnTo>
                <a:lnTo>
                  <a:pt x="3365" y="230647"/>
                </a:lnTo>
                <a:lnTo>
                  <a:pt x="12541" y="244252"/>
                </a:lnTo>
                <a:lnTo>
                  <a:pt x="26146" y="253428"/>
                </a:lnTo>
                <a:lnTo>
                  <a:pt x="42799" y="256794"/>
                </a:lnTo>
                <a:lnTo>
                  <a:pt x="1376807" y="256794"/>
                </a:lnTo>
                <a:lnTo>
                  <a:pt x="1393459" y="253428"/>
                </a:lnTo>
                <a:lnTo>
                  <a:pt x="1407064" y="244252"/>
                </a:lnTo>
                <a:lnTo>
                  <a:pt x="1416240" y="230647"/>
                </a:lnTo>
                <a:lnTo>
                  <a:pt x="1419606" y="213995"/>
                </a:lnTo>
                <a:lnTo>
                  <a:pt x="1419606" y="42799"/>
                </a:lnTo>
                <a:lnTo>
                  <a:pt x="1416240" y="26146"/>
                </a:lnTo>
                <a:lnTo>
                  <a:pt x="1407064" y="12541"/>
                </a:lnTo>
                <a:lnTo>
                  <a:pt x="1393459" y="3365"/>
                </a:lnTo>
                <a:lnTo>
                  <a:pt x="13768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44792" y="2194179"/>
            <a:ext cx="1419860" cy="257175"/>
          </a:xfrm>
          <a:custGeom>
            <a:avLst/>
            <a:gdLst/>
            <a:ahLst/>
            <a:cxnLst/>
            <a:rect l="l" t="t" r="r" b="b"/>
            <a:pathLst>
              <a:path w="1419859" h="257175">
                <a:moveTo>
                  <a:pt x="0" y="42799"/>
                </a:moveTo>
                <a:lnTo>
                  <a:pt x="3365" y="26146"/>
                </a:lnTo>
                <a:lnTo>
                  <a:pt x="12541" y="12541"/>
                </a:lnTo>
                <a:lnTo>
                  <a:pt x="26146" y="3365"/>
                </a:lnTo>
                <a:lnTo>
                  <a:pt x="42799" y="0"/>
                </a:lnTo>
                <a:lnTo>
                  <a:pt x="1376807" y="0"/>
                </a:lnTo>
                <a:lnTo>
                  <a:pt x="1393459" y="3365"/>
                </a:lnTo>
                <a:lnTo>
                  <a:pt x="1407064" y="12541"/>
                </a:lnTo>
                <a:lnTo>
                  <a:pt x="1416240" y="26146"/>
                </a:lnTo>
                <a:lnTo>
                  <a:pt x="1419606" y="42799"/>
                </a:lnTo>
                <a:lnTo>
                  <a:pt x="1419606" y="213995"/>
                </a:lnTo>
                <a:lnTo>
                  <a:pt x="1416240" y="230647"/>
                </a:lnTo>
                <a:lnTo>
                  <a:pt x="1407064" y="244252"/>
                </a:lnTo>
                <a:lnTo>
                  <a:pt x="1393459" y="253428"/>
                </a:lnTo>
                <a:lnTo>
                  <a:pt x="1376807" y="256794"/>
                </a:lnTo>
                <a:lnTo>
                  <a:pt x="42799" y="256794"/>
                </a:lnTo>
                <a:lnTo>
                  <a:pt x="26146" y="253428"/>
                </a:lnTo>
                <a:lnTo>
                  <a:pt x="12541" y="244252"/>
                </a:lnTo>
                <a:lnTo>
                  <a:pt x="3365" y="230647"/>
                </a:lnTo>
                <a:lnTo>
                  <a:pt x="0" y="213995"/>
                </a:lnTo>
                <a:lnTo>
                  <a:pt x="0" y="42799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42506" y="2158238"/>
            <a:ext cx="436880" cy="137033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R="5080" algn="just">
              <a:lnSpc>
                <a:spcPct val="97600"/>
              </a:lnSpc>
              <a:spcBef>
                <a:spcPts val="150"/>
              </a:spcBef>
            </a:pPr>
            <a:r>
              <a:rPr sz="1800" spc="-5" dirty="0">
                <a:latin typeface="Calibri"/>
                <a:cs typeface="Calibri"/>
              </a:rPr>
              <a:t>HDD  HDD  HDD  HDD  HDD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87893" y="1901570"/>
            <a:ext cx="76200" cy="1843405"/>
          </a:xfrm>
          <a:custGeom>
            <a:avLst/>
            <a:gdLst/>
            <a:ahLst/>
            <a:cxnLst/>
            <a:rect l="l" t="t" r="r" b="b"/>
            <a:pathLst>
              <a:path w="76200" h="1843404">
                <a:moveTo>
                  <a:pt x="47625" y="63500"/>
                </a:moveTo>
                <a:lnTo>
                  <a:pt x="28575" y="63500"/>
                </a:lnTo>
                <a:lnTo>
                  <a:pt x="28575" y="1843151"/>
                </a:lnTo>
                <a:lnTo>
                  <a:pt x="47625" y="1843151"/>
                </a:lnTo>
                <a:lnTo>
                  <a:pt x="47625" y="63500"/>
                </a:lnTo>
                <a:close/>
              </a:path>
              <a:path w="76200" h="1843404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43404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93177" y="1901570"/>
            <a:ext cx="1171575" cy="0"/>
          </a:xfrm>
          <a:custGeom>
            <a:avLst/>
            <a:gdLst/>
            <a:ahLst/>
            <a:cxnLst/>
            <a:rect l="l" t="t" r="r" b="b"/>
            <a:pathLst>
              <a:path w="1171575">
                <a:moveTo>
                  <a:pt x="0" y="0"/>
                </a:moveTo>
                <a:lnTo>
                  <a:pt x="117106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8200" y="4710684"/>
            <a:ext cx="3565398" cy="978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38200" y="4710684"/>
            <a:ext cx="3565525" cy="97853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200660" rIns="0" bIns="0" rtlCol="0">
            <a:spAutoFit/>
          </a:bodyPr>
          <a:lstStyle/>
          <a:p>
            <a:pPr marL="434340" indent="-342900">
              <a:lnSpc>
                <a:spcPct val="100000"/>
              </a:lnSpc>
              <a:spcBef>
                <a:spcPts val="1580"/>
              </a:spcBef>
              <a:buAutoNum type="arabicPeriod"/>
              <a:tabLst>
                <a:tab pos="433705" algn="l"/>
                <a:tab pos="434340" algn="l"/>
              </a:tabLst>
            </a:pPr>
            <a:r>
              <a:rPr sz="1800" spc="-30" dirty="0">
                <a:latin typeface="Calibri"/>
                <a:cs typeface="Calibri"/>
              </a:rPr>
              <a:t>Transfer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Rate</a:t>
            </a:r>
            <a:endParaRPr sz="1800">
              <a:latin typeface="Calibri"/>
              <a:cs typeface="Calibri"/>
            </a:endParaRPr>
          </a:p>
          <a:p>
            <a:pPr marL="434340" indent="-342900">
              <a:lnSpc>
                <a:spcPct val="100000"/>
              </a:lnSpc>
              <a:buAutoNum type="arabicPeriod"/>
              <a:tabLst>
                <a:tab pos="433705" algn="l"/>
                <a:tab pos="434340" algn="l"/>
              </a:tabLst>
            </a:pPr>
            <a:r>
              <a:rPr sz="1800" spc="-15" dirty="0">
                <a:latin typeface="Calibri"/>
                <a:cs typeface="Calibri"/>
              </a:rPr>
              <a:t>Vertical </a:t>
            </a:r>
            <a:r>
              <a:rPr sz="1800" spc="-5" dirty="0">
                <a:latin typeface="Calibri"/>
                <a:cs typeface="Calibri"/>
              </a:rPr>
              <a:t>scaling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7979" y="1701164"/>
            <a:ext cx="2093595" cy="46482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434340">
              <a:lnSpc>
                <a:spcPct val="100000"/>
              </a:lnSpc>
              <a:spcBef>
                <a:spcPts val="63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sparkContext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7979" y="2326767"/>
            <a:ext cx="2093595" cy="46482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554355">
              <a:lnSpc>
                <a:spcPct val="100000"/>
              </a:lnSpc>
              <a:spcBef>
                <a:spcPts val="63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sqlContext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7979" y="2936367"/>
            <a:ext cx="2093595" cy="46482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63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hiveContext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7979" y="3545966"/>
            <a:ext cx="2093595" cy="46482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63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streamingContext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56782" y="962405"/>
            <a:ext cx="2614421" cy="3329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56782" y="962405"/>
            <a:ext cx="2614930" cy="3329304"/>
          </a:xfrm>
          <a:custGeom>
            <a:avLst/>
            <a:gdLst/>
            <a:ahLst/>
            <a:cxnLst/>
            <a:rect l="l" t="t" r="r" b="b"/>
            <a:pathLst>
              <a:path w="2614929" h="3329304">
                <a:moveTo>
                  <a:pt x="0" y="3329178"/>
                </a:moveTo>
                <a:lnTo>
                  <a:pt x="2614421" y="3329178"/>
                </a:lnTo>
                <a:lnTo>
                  <a:pt x="2614421" y="0"/>
                </a:lnTo>
                <a:lnTo>
                  <a:pt x="0" y="0"/>
                </a:lnTo>
                <a:lnTo>
                  <a:pt x="0" y="3329178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05575" y="1765173"/>
            <a:ext cx="2093595" cy="464820"/>
          </a:xfrm>
          <a:custGeom>
            <a:avLst/>
            <a:gdLst/>
            <a:ahLst/>
            <a:cxnLst/>
            <a:rect l="l" t="t" r="r" b="b"/>
            <a:pathLst>
              <a:path w="2093595" h="464819">
                <a:moveTo>
                  <a:pt x="2093213" y="0"/>
                </a:moveTo>
                <a:lnTo>
                  <a:pt x="0" y="0"/>
                </a:lnTo>
                <a:lnTo>
                  <a:pt x="0" y="464820"/>
                </a:lnTo>
                <a:lnTo>
                  <a:pt x="2093213" y="464820"/>
                </a:lnTo>
                <a:lnTo>
                  <a:pt x="2093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05575" y="1765173"/>
            <a:ext cx="2093595" cy="464820"/>
          </a:xfrm>
          <a:custGeom>
            <a:avLst/>
            <a:gdLst/>
            <a:ahLst/>
            <a:cxnLst/>
            <a:rect l="l" t="t" r="r" b="b"/>
            <a:pathLst>
              <a:path w="2093595" h="464819">
                <a:moveTo>
                  <a:pt x="0" y="464820"/>
                </a:moveTo>
                <a:lnTo>
                  <a:pt x="2093213" y="464820"/>
                </a:lnTo>
                <a:lnTo>
                  <a:pt x="2093213" y="0"/>
                </a:lnTo>
                <a:lnTo>
                  <a:pt x="0" y="0"/>
                </a:lnTo>
                <a:lnTo>
                  <a:pt x="0" y="46482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05575" y="1765173"/>
            <a:ext cx="2093595" cy="46482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434340">
              <a:lnSpc>
                <a:spcPct val="100000"/>
              </a:lnSpc>
              <a:spcBef>
                <a:spcPts val="63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sparkContext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05575" y="2390775"/>
            <a:ext cx="2093595" cy="464820"/>
          </a:xfrm>
          <a:custGeom>
            <a:avLst/>
            <a:gdLst/>
            <a:ahLst/>
            <a:cxnLst/>
            <a:rect l="l" t="t" r="r" b="b"/>
            <a:pathLst>
              <a:path w="2093595" h="464819">
                <a:moveTo>
                  <a:pt x="2093213" y="0"/>
                </a:moveTo>
                <a:lnTo>
                  <a:pt x="0" y="0"/>
                </a:lnTo>
                <a:lnTo>
                  <a:pt x="0" y="464820"/>
                </a:lnTo>
                <a:lnTo>
                  <a:pt x="2093213" y="464820"/>
                </a:lnTo>
                <a:lnTo>
                  <a:pt x="2093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05575" y="2390775"/>
            <a:ext cx="2093595" cy="464820"/>
          </a:xfrm>
          <a:custGeom>
            <a:avLst/>
            <a:gdLst/>
            <a:ahLst/>
            <a:cxnLst/>
            <a:rect l="l" t="t" r="r" b="b"/>
            <a:pathLst>
              <a:path w="2093595" h="464819">
                <a:moveTo>
                  <a:pt x="0" y="464820"/>
                </a:moveTo>
                <a:lnTo>
                  <a:pt x="2093213" y="464820"/>
                </a:lnTo>
                <a:lnTo>
                  <a:pt x="2093213" y="0"/>
                </a:lnTo>
                <a:lnTo>
                  <a:pt x="0" y="0"/>
                </a:lnTo>
                <a:lnTo>
                  <a:pt x="0" y="46482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05575" y="2390775"/>
            <a:ext cx="2093595" cy="46482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554990">
              <a:lnSpc>
                <a:spcPct val="100000"/>
              </a:lnSpc>
              <a:spcBef>
                <a:spcPts val="63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sqlContext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05575" y="3000375"/>
            <a:ext cx="2093595" cy="464820"/>
          </a:xfrm>
          <a:custGeom>
            <a:avLst/>
            <a:gdLst/>
            <a:ahLst/>
            <a:cxnLst/>
            <a:rect l="l" t="t" r="r" b="b"/>
            <a:pathLst>
              <a:path w="2093595" h="464820">
                <a:moveTo>
                  <a:pt x="2093213" y="0"/>
                </a:moveTo>
                <a:lnTo>
                  <a:pt x="0" y="0"/>
                </a:lnTo>
                <a:lnTo>
                  <a:pt x="0" y="464820"/>
                </a:lnTo>
                <a:lnTo>
                  <a:pt x="2093213" y="464820"/>
                </a:lnTo>
                <a:lnTo>
                  <a:pt x="2093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05575" y="3000375"/>
            <a:ext cx="2093595" cy="464820"/>
          </a:xfrm>
          <a:custGeom>
            <a:avLst/>
            <a:gdLst/>
            <a:ahLst/>
            <a:cxnLst/>
            <a:rect l="l" t="t" r="r" b="b"/>
            <a:pathLst>
              <a:path w="2093595" h="464820">
                <a:moveTo>
                  <a:pt x="0" y="464820"/>
                </a:moveTo>
                <a:lnTo>
                  <a:pt x="2093213" y="464820"/>
                </a:lnTo>
                <a:lnTo>
                  <a:pt x="2093213" y="0"/>
                </a:lnTo>
                <a:lnTo>
                  <a:pt x="0" y="0"/>
                </a:lnTo>
                <a:lnTo>
                  <a:pt x="0" y="46482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05575" y="3000375"/>
            <a:ext cx="2093595" cy="46482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63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hiveContext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05575" y="3609975"/>
            <a:ext cx="2093595" cy="464820"/>
          </a:xfrm>
          <a:custGeom>
            <a:avLst/>
            <a:gdLst/>
            <a:ahLst/>
            <a:cxnLst/>
            <a:rect l="l" t="t" r="r" b="b"/>
            <a:pathLst>
              <a:path w="2093595" h="464820">
                <a:moveTo>
                  <a:pt x="2093213" y="0"/>
                </a:moveTo>
                <a:lnTo>
                  <a:pt x="0" y="0"/>
                </a:lnTo>
                <a:lnTo>
                  <a:pt x="0" y="464819"/>
                </a:lnTo>
                <a:lnTo>
                  <a:pt x="2093213" y="464819"/>
                </a:lnTo>
                <a:lnTo>
                  <a:pt x="2093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05575" y="3609975"/>
            <a:ext cx="2093595" cy="464820"/>
          </a:xfrm>
          <a:custGeom>
            <a:avLst/>
            <a:gdLst/>
            <a:ahLst/>
            <a:cxnLst/>
            <a:rect l="l" t="t" r="r" b="b"/>
            <a:pathLst>
              <a:path w="2093595" h="464820">
                <a:moveTo>
                  <a:pt x="0" y="464819"/>
                </a:moveTo>
                <a:lnTo>
                  <a:pt x="2093213" y="464819"/>
                </a:lnTo>
                <a:lnTo>
                  <a:pt x="2093213" y="0"/>
                </a:lnTo>
                <a:lnTo>
                  <a:pt x="0" y="0"/>
                </a:lnTo>
                <a:lnTo>
                  <a:pt x="0" y="46481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05575" y="3609975"/>
            <a:ext cx="2093595" cy="46482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63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streamingContext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57163" y="946785"/>
            <a:ext cx="2630805" cy="601980"/>
          </a:xfrm>
          <a:custGeom>
            <a:avLst/>
            <a:gdLst/>
            <a:ahLst/>
            <a:cxnLst/>
            <a:rect l="l" t="t" r="r" b="b"/>
            <a:pathLst>
              <a:path w="2630804" h="601980">
                <a:moveTo>
                  <a:pt x="2630423" y="0"/>
                </a:moveTo>
                <a:lnTo>
                  <a:pt x="0" y="0"/>
                </a:lnTo>
                <a:lnTo>
                  <a:pt x="0" y="601979"/>
                </a:lnTo>
                <a:lnTo>
                  <a:pt x="2630423" y="601979"/>
                </a:lnTo>
                <a:lnTo>
                  <a:pt x="2630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57163" y="946785"/>
            <a:ext cx="2630805" cy="601980"/>
          </a:xfrm>
          <a:custGeom>
            <a:avLst/>
            <a:gdLst/>
            <a:ahLst/>
            <a:cxnLst/>
            <a:rect l="l" t="t" r="r" b="b"/>
            <a:pathLst>
              <a:path w="2630804" h="601980">
                <a:moveTo>
                  <a:pt x="0" y="601979"/>
                </a:moveTo>
                <a:lnTo>
                  <a:pt x="2630423" y="601979"/>
                </a:lnTo>
                <a:lnTo>
                  <a:pt x="2630423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259829" y="962405"/>
            <a:ext cx="2608580" cy="5930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33350" rIns="0" bIns="0" rtlCol="0">
            <a:spAutoFit/>
          </a:bodyPr>
          <a:lstStyle/>
          <a:p>
            <a:pPr marL="715645">
              <a:lnSpc>
                <a:spcPct val="100000"/>
              </a:lnSpc>
              <a:spcBef>
                <a:spcPts val="1050"/>
              </a:spcBef>
            </a:pPr>
            <a:r>
              <a:rPr sz="1800" spc="-5" dirty="0">
                <a:solidFill>
                  <a:srgbClr val="FFFFFF"/>
                </a:solidFill>
              </a:rPr>
              <a:t>sparkSession</a:t>
            </a:r>
            <a:endParaRPr sz="1800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018011" y="6463538"/>
            <a:ext cx="256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310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8964295" cy="15589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Spark session </a:t>
            </a:r>
            <a:r>
              <a:rPr sz="2800" dirty="0">
                <a:latin typeface="Calibri"/>
                <a:cs typeface="Calibri"/>
              </a:rPr>
              <a:t>is the </a:t>
            </a:r>
            <a:r>
              <a:rPr sz="2800" spc="-5" dirty="0">
                <a:latin typeface="Calibri"/>
                <a:cs typeface="Calibri"/>
              </a:rPr>
              <a:t>entry </a:t>
            </a:r>
            <a:r>
              <a:rPr sz="2800" spc="-10" dirty="0">
                <a:latin typeface="Calibri"/>
                <a:cs typeface="Calibri"/>
              </a:rPr>
              <a:t>point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spark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application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5" dirty="0">
                <a:latin typeface="Calibri"/>
                <a:cs typeface="Calibri"/>
              </a:rPr>
              <a:t>We </a:t>
            </a:r>
            <a:r>
              <a:rPr sz="2800" spc="-15" dirty="0">
                <a:latin typeface="Calibri"/>
                <a:cs typeface="Calibri"/>
              </a:rPr>
              <a:t>can </a:t>
            </a:r>
            <a:r>
              <a:rPr sz="2800" spc="-20" dirty="0">
                <a:latin typeface="Calibri"/>
                <a:cs typeface="Calibri"/>
              </a:rPr>
              <a:t>have </a:t>
            </a:r>
            <a:r>
              <a:rPr sz="2800" spc="-10" dirty="0">
                <a:latin typeface="Calibri"/>
                <a:cs typeface="Calibri"/>
              </a:rPr>
              <a:t>multiple </a:t>
            </a:r>
            <a:r>
              <a:rPr sz="2800" spc="-5" dirty="0">
                <a:latin typeface="Calibri"/>
                <a:cs typeface="Calibri"/>
              </a:rPr>
              <a:t>sparkSessions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one spark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application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There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only one </a:t>
            </a:r>
            <a:r>
              <a:rPr sz="2800" spc="-15" dirty="0">
                <a:latin typeface="Calibri"/>
                <a:cs typeface="Calibri"/>
              </a:rPr>
              <a:t>sparkContext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one spark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application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311</a:t>
            </a:fld>
            <a:endParaRPr dirty="0"/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0391" y="2951988"/>
            <a:ext cx="1772412" cy="505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0391" y="2951988"/>
            <a:ext cx="1772920" cy="505459"/>
          </a:xfrm>
          <a:custGeom>
            <a:avLst/>
            <a:gdLst/>
            <a:ahLst/>
            <a:cxnLst/>
            <a:rect l="l" t="t" r="r" b="b"/>
            <a:pathLst>
              <a:path w="1772920" h="505460">
                <a:moveTo>
                  <a:pt x="0" y="505205"/>
                </a:moveTo>
                <a:lnTo>
                  <a:pt x="1772412" y="505205"/>
                </a:lnTo>
                <a:lnTo>
                  <a:pt x="1772412" y="0"/>
                </a:lnTo>
                <a:lnTo>
                  <a:pt x="0" y="0"/>
                </a:lnTo>
                <a:lnTo>
                  <a:pt x="0" y="505205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3439" y="3040379"/>
            <a:ext cx="176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spark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35985" y="2951988"/>
            <a:ext cx="1772412" cy="505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35985" y="2951988"/>
            <a:ext cx="1772920" cy="505459"/>
          </a:xfrm>
          <a:custGeom>
            <a:avLst/>
            <a:gdLst/>
            <a:ahLst/>
            <a:cxnLst/>
            <a:rect l="l" t="t" r="r" b="b"/>
            <a:pathLst>
              <a:path w="1772920" h="505460">
                <a:moveTo>
                  <a:pt x="0" y="505205"/>
                </a:moveTo>
                <a:lnTo>
                  <a:pt x="1772412" y="505205"/>
                </a:lnTo>
                <a:lnTo>
                  <a:pt x="1772412" y="0"/>
                </a:lnTo>
                <a:lnTo>
                  <a:pt x="0" y="0"/>
                </a:lnTo>
                <a:lnTo>
                  <a:pt x="0" y="505205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39033" y="3040379"/>
            <a:ext cx="176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20817" y="2963417"/>
            <a:ext cx="1773174" cy="5059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0817" y="2963417"/>
            <a:ext cx="1773555" cy="506095"/>
          </a:xfrm>
          <a:custGeom>
            <a:avLst/>
            <a:gdLst/>
            <a:ahLst/>
            <a:cxnLst/>
            <a:rect l="l" t="t" r="r" b="b"/>
            <a:pathLst>
              <a:path w="1773554" h="506095">
                <a:moveTo>
                  <a:pt x="0" y="505967"/>
                </a:moveTo>
                <a:lnTo>
                  <a:pt x="1773174" y="505967"/>
                </a:lnTo>
                <a:lnTo>
                  <a:pt x="1773174" y="0"/>
                </a:lnTo>
                <a:lnTo>
                  <a:pt x="0" y="0"/>
                </a:lnTo>
                <a:lnTo>
                  <a:pt x="0" y="50596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23865" y="3052317"/>
            <a:ext cx="1767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06411" y="2951988"/>
            <a:ext cx="1773174" cy="5052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06411" y="2951988"/>
            <a:ext cx="1773555" cy="505459"/>
          </a:xfrm>
          <a:custGeom>
            <a:avLst/>
            <a:gdLst/>
            <a:ahLst/>
            <a:cxnLst/>
            <a:rect l="l" t="t" r="r" b="b"/>
            <a:pathLst>
              <a:path w="1773554" h="505460">
                <a:moveTo>
                  <a:pt x="0" y="505205"/>
                </a:moveTo>
                <a:lnTo>
                  <a:pt x="1773174" y="505205"/>
                </a:lnTo>
                <a:lnTo>
                  <a:pt x="1773174" y="0"/>
                </a:lnTo>
                <a:lnTo>
                  <a:pt x="0" y="0"/>
                </a:lnTo>
                <a:lnTo>
                  <a:pt x="0" y="505205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09459" y="3040379"/>
            <a:ext cx="1767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43605" y="5582411"/>
            <a:ext cx="3409188" cy="5775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43605" y="5582411"/>
            <a:ext cx="3409315" cy="57785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137795" rIns="0" bIns="0" rtlCol="0">
            <a:spAutoFit/>
          </a:bodyPr>
          <a:lstStyle/>
          <a:p>
            <a:pPr marL="1084580">
              <a:lnSpc>
                <a:spcPct val="100000"/>
              </a:lnSpc>
              <a:spcBef>
                <a:spcPts val="1085"/>
              </a:spcBef>
            </a:pPr>
            <a:r>
              <a:rPr sz="1800" spc="-10" dirty="0">
                <a:latin typeface="Calibri"/>
                <a:cs typeface="Calibri"/>
              </a:rPr>
              <a:t>SparkContext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32914" y="3452114"/>
            <a:ext cx="2915285" cy="2131060"/>
          </a:xfrm>
          <a:custGeom>
            <a:avLst/>
            <a:gdLst/>
            <a:ahLst/>
            <a:cxnLst/>
            <a:rect l="l" t="t" r="r" b="b"/>
            <a:pathLst>
              <a:path w="2915285" h="2131060">
                <a:moveTo>
                  <a:pt x="2850016" y="2090917"/>
                </a:moveTo>
                <a:lnTo>
                  <a:pt x="2831338" y="2116455"/>
                </a:lnTo>
                <a:lnTo>
                  <a:pt x="2915285" y="2130679"/>
                </a:lnTo>
                <a:lnTo>
                  <a:pt x="2898668" y="2098421"/>
                </a:lnTo>
                <a:lnTo>
                  <a:pt x="2860294" y="2098421"/>
                </a:lnTo>
                <a:lnTo>
                  <a:pt x="2850016" y="2090917"/>
                </a:lnTo>
                <a:close/>
              </a:path>
              <a:path w="2915285" h="2131060">
                <a:moveTo>
                  <a:pt x="2857529" y="2080645"/>
                </a:moveTo>
                <a:lnTo>
                  <a:pt x="2850016" y="2090917"/>
                </a:lnTo>
                <a:lnTo>
                  <a:pt x="2860294" y="2098421"/>
                </a:lnTo>
                <a:lnTo>
                  <a:pt x="2867787" y="2088134"/>
                </a:lnTo>
                <a:lnTo>
                  <a:pt x="2857529" y="2080645"/>
                </a:lnTo>
                <a:close/>
              </a:path>
              <a:path w="2915285" h="2131060">
                <a:moveTo>
                  <a:pt x="2876296" y="2054987"/>
                </a:moveTo>
                <a:lnTo>
                  <a:pt x="2857529" y="2080645"/>
                </a:lnTo>
                <a:lnTo>
                  <a:pt x="2867787" y="2088134"/>
                </a:lnTo>
                <a:lnTo>
                  <a:pt x="2860294" y="2098421"/>
                </a:lnTo>
                <a:lnTo>
                  <a:pt x="2898668" y="2098421"/>
                </a:lnTo>
                <a:lnTo>
                  <a:pt x="2876296" y="2054987"/>
                </a:lnTo>
                <a:close/>
              </a:path>
              <a:path w="2915285" h="2131060">
                <a:moveTo>
                  <a:pt x="7366" y="0"/>
                </a:moveTo>
                <a:lnTo>
                  <a:pt x="0" y="10160"/>
                </a:lnTo>
                <a:lnTo>
                  <a:pt x="2850016" y="2090917"/>
                </a:lnTo>
                <a:lnTo>
                  <a:pt x="2857529" y="2080645"/>
                </a:lnTo>
                <a:lnTo>
                  <a:pt x="736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16222" y="3454908"/>
            <a:ext cx="840105" cy="2127885"/>
          </a:xfrm>
          <a:custGeom>
            <a:avLst/>
            <a:gdLst/>
            <a:ahLst/>
            <a:cxnLst/>
            <a:rect l="l" t="t" r="r" b="b"/>
            <a:pathLst>
              <a:path w="840104" h="2127885">
                <a:moveTo>
                  <a:pt x="798657" y="2059109"/>
                </a:moveTo>
                <a:lnTo>
                  <a:pt x="768985" y="2070607"/>
                </a:lnTo>
                <a:lnTo>
                  <a:pt x="832103" y="2127885"/>
                </a:lnTo>
                <a:lnTo>
                  <a:pt x="837469" y="2070989"/>
                </a:lnTo>
                <a:lnTo>
                  <a:pt x="803275" y="2070989"/>
                </a:lnTo>
                <a:lnTo>
                  <a:pt x="798657" y="2059109"/>
                </a:lnTo>
                <a:close/>
              </a:path>
              <a:path w="840104" h="2127885">
                <a:moveTo>
                  <a:pt x="810467" y="2054533"/>
                </a:moveTo>
                <a:lnTo>
                  <a:pt x="798657" y="2059109"/>
                </a:lnTo>
                <a:lnTo>
                  <a:pt x="803275" y="2070989"/>
                </a:lnTo>
                <a:lnTo>
                  <a:pt x="815086" y="2066416"/>
                </a:lnTo>
                <a:lnTo>
                  <a:pt x="810467" y="2054533"/>
                </a:lnTo>
                <a:close/>
              </a:path>
              <a:path w="840104" h="2127885">
                <a:moveTo>
                  <a:pt x="840104" y="2043048"/>
                </a:moveTo>
                <a:lnTo>
                  <a:pt x="810467" y="2054533"/>
                </a:lnTo>
                <a:lnTo>
                  <a:pt x="815086" y="2066416"/>
                </a:lnTo>
                <a:lnTo>
                  <a:pt x="803275" y="2070989"/>
                </a:lnTo>
                <a:lnTo>
                  <a:pt x="837469" y="2070989"/>
                </a:lnTo>
                <a:lnTo>
                  <a:pt x="840104" y="2043048"/>
                </a:lnTo>
                <a:close/>
              </a:path>
              <a:path w="840104" h="2127885">
                <a:moveTo>
                  <a:pt x="11937" y="0"/>
                </a:moveTo>
                <a:lnTo>
                  <a:pt x="0" y="4571"/>
                </a:lnTo>
                <a:lnTo>
                  <a:pt x="798657" y="2059109"/>
                </a:lnTo>
                <a:lnTo>
                  <a:pt x="810467" y="2054533"/>
                </a:lnTo>
                <a:lnTo>
                  <a:pt x="1193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48200" y="3466084"/>
            <a:ext cx="1264920" cy="2117090"/>
          </a:xfrm>
          <a:custGeom>
            <a:avLst/>
            <a:gdLst/>
            <a:ahLst/>
            <a:cxnLst/>
            <a:rect l="l" t="t" r="r" b="b"/>
            <a:pathLst>
              <a:path w="1264920" h="2117090">
                <a:moveTo>
                  <a:pt x="6223" y="2031872"/>
                </a:moveTo>
                <a:lnTo>
                  <a:pt x="0" y="2116835"/>
                </a:lnTo>
                <a:lnTo>
                  <a:pt x="71754" y="2070862"/>
                </a:lnTo>
                <a:lnTo>
                  <a:pt x="62789" y="2065527"/>
                </a:lnTo>
                <a:lnTo>
                  <a:pt x="37973" y="2065527"/>
                </a:lnTo>
                <a:lnTo>
                  <a:pt x="27050" y="2059051"/>
                </a:lnTo>
                <a:lnTo>
                  <a:pt x="33555" y="2048134"/>
                </a:lnTo>
                <a:lnTo>
                  <a:pt x="6223" y="2031872"/>
                </a:lnTo>
                <a:close/>
              </a:path>
              <a:path w="1264920" h="2117090">
                <a:moveTo>
                  <a:pt x="33555" y="2048134"/>
                </a:moveTo>
                <a:lnTo>
                  <a:pt x="27050" y="2059051"/>
                </a:lnTo>
                <a:lnTo>
                  <a:pt x="37973" y="2065527"/>
                </a:lnTo>
                <a:lnTo>
                  <a:pt x="44468" y="2054627"/>
                </a:lnTo>
                <a:lnTo>
                  <a:pt x="33555" y="2048134"/>
                </a:lnTo>
                <a:close/>
              </a:path>
              <a:path w="1264920" h="2117090">
                <a:moveTo>
                  <a:pt x="44468" y="2054627"/>
                </a:moveTo>
                <a:lnTo>
                  <a:pt x="37973" y="2065527"/>
                </a:lnTo>
                <a:lnTo>
                  <a:pt x="62789" y="2065527"/>
                </a:lnTo>
                <a:lnTo>
                  <a:pt x="44468" y="2054627"/>
                </a:lnTo>
                <a:close/>
              </a:path>
              <a:path w="1264920" h="2117090">
                <a:moveTo>
                  <a:pt x="1253871" y="0"/>
                </a:moveTo>
                <a:lnTo>
                  <a:pt x="33555" y="2048134"/>
                </a:lnTo>
                <a:lnTo>
                  <a:pt x="44468" y="2054627"/>
                </a:lnTo>
                <a:lnTo>
                  <a:pt x="1264792" y="6603"/>
                </a:lnTo>
                <a:lnTo>
                  <a:pt x="125387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48200" y="3451859"/>
            <a:ext cx="3348354" cy="2131060"/>
          </a:xfrm>
          <a:custGeom>
            <a:avLst/>
            <a:gdLst/>
            <a:ahLst/>
            <a:cxnLst/>
            <a:rect l="l" t="t" r="r" b="b"/>
            <a:pathLst>
              <a:path w="3348354" h="2131060">
                <a:moveTo>
                  <a:pt x="43814" y="2057908"/>
                </a:moveTo>
                <a:lnTo>
                  <a:pt x="0" y="2130933"/>
                </a:lnTo>
                <a:lnTo>
                  <a:pt x="84709" y="2122170"/>
                </a:lnTo>
                <a:lnTo>
                  <a:pt x="72020" y="2102230"/>
                </a:lnTo>
                <a:lnTo>
                  <a:pt x="57023" y="2102230"/>
                </a:lnTo>
                <a:lnTo>
                  <a:pt x="50164" y="2091563"/>
                </a:lnTo>
                <a:lnTo>
                  <a:pt x="60893" y="2084745"/>
                </a:lnTo>
                <a:lnTo>
                  <a:pt x="43814" y="2057908"/>
                </a:lnTo>
                <a:close/>
              </a:path>
              <a:path w="3348354" h="2131060">
                <a:moveTo>
                  <a:pt x="60893" y="2084745"/>
                </a:moveTo>
                <a:lnTo>
                  <a:pt x="50164" y="2091563"/>
                </a:lnTo>
                <a:lnTo>
                  <a:pt x="57023" y="2102230"/>
                </a:lnTo>
                <a:lnTo>
                  <a:pt x="67701" y="2095444"/>
                </a:lnTo>
                <a:lnTo>
                  <a:pt x="60893" y="2084745"/>
                </a:lnTo>
                <a:close/>
              </a:path>
              <a:path w="3348354" h="2131060">
                <a:moveTo>
                  <a:pt x="67701" y="2095444"/>
                </a:moveTo>
                <a:lnTo>
                  <a:pt x="57023" y="2102230"/>
                </a:lnTo>
                <a:lnTo>
                  <a:pt x="72020" y="2102230"/>
                </a:lnTo>
                <a:lnTo>
                  <a:pt x="67701" y="2095444"/>
                </a:lnTo>
                <a:close/>
              </a:path>
              <a:path w="3348354" h="2131060">
                <a:moveTo>
                  <a:pt x="3341370" y="0"/>
                </a:moveTo>
                <a:lnTo>
                  <a:pt x="60893" y="2084745"/>
                </a:lnTo>
                <a:lnTo>
                  <a:pt x="67701" y="2095444"/>
                </a:lnTo>
                <a:lnTo>
                  <a:pt x="3348228" y="10667"/>
                </a:lnTo>
                <a:lnTo>
                  <a:pt x="334137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91564" y="2695575"/>
            <a:ext cx="1299210" cy="25717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6545">
              <a:lnSpc>
                <a:spcPts val="197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sparkCr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68776" y="2695575"/>
            <a:ext cx="1299210" cy="268605"/>
          </a:xfrm>
          <a:custGeom>
            <a:avLst/>
            <a:gdLst/>
            <a:ahLst/>
            <a:cxnLst/>
            <a:rect l="l" t="t" r="r" b="b"/>
            <a:pathLst>
              <a:path w="1299210" h="268605">
                <a:moveTo>
                  <a:pt x="0" y="268224"/>
                </a:moveTo>
                <a:lnTo>
                  <a:pt x="1299210" y="268224"/>
                </a:lnTo>
                <a:lnTo>
                  <a:pt x="1299210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68776" y="2695575"/>
            <a:ext cx="1299210" cy="25781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2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s1Cr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61990" y="2695575"/>
            <a:ext cx="1300480" cy="268605"/>
          </a:xfrm>
          <a:custGeom>
            <a:avLst/>
            <a:gdLst/>
            <a:ahLst/>
            <a:cxnLst/>
            <a:rect l="l" t="t" r="r" b="b"/>
            <a:pathLst>
              <a:path w="1300479" h="268605">
                <a:moveTo>
                  <a:pt x="0" y="268224"/>
                </a:moveTo>
                <a:lnTo>
                  <a:pt x="1299971" y="268224"/>
                </a:lnTo>
                <a:lnTo>
                  <a:pt x="1299971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261990" y="2695575"/>
            <a:ext cx="1300480" cy="26225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2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s2Cr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355967" y="2695575"/>
            <a:ext cx="1299210" cy="257175"/>
          </a:xfrm>
          <a:custGeom>
            <a:avLst/>
            <a:gdLst/>
            <a:ahLst/>
            <a:cxnLst/>
            <a:rect l="l" t="t" r="r" b="b"/>
            <a:pathLst>
              <a:path w="1299209" h="257175">
                <a:moveTo>
                  <a:pt x="1299209" y="0"/>
                </a:moveTo>
                <a:lnTo>
                  <a:pt x="0" y="0"/>
                </a:lnTo>
                <a:lnTo>
                  <a:pt x="0" y="256794"/>
                </a:lnTo>
                <a:lnTo>
                  <a:pt x="1299209" y="256794"/>
                </a:lnTo>
                <a:lnTo>
                  <a:pt x="129920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55967" y="2695575"/>
            <a:ext cx="1299210" cy="257175"/>
          </a:xfrm>
          <a:custGeom>
            <a:avLst/>
            <a:gdLst/>
            <a:ahLst/>
            <a:cxnLst/>
            <a:rect l="l" t="t" r="r" b="b"/>
            <a:pathLst>
              <a:path w="1299209" h="257175">
                <a:moveTo>
                  <a:pt x="0" y="256794"/>
                </a:moveTo>
                <a:lnTo>
                  <a:pt x="1299209" y="256794"/>
                </a:lnTo>
                <a:lnTo>
                  <a:pt x="1299209" y="0"/>
                </a:lnTo>
                <a:lnTo>
                  <a:pt x="0" y="0"/>
                </a:lnTo>
                <a:lnTo>
                  <a:pt x="0" y="256794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355967" y="2695575"/>
            <a:ext cx="129921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7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s3Cr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545193" y="120777"/>
            <a:ext cx="2222500" cy="938530"/>
          </a:xfrm>
          <a:custGeom>
            <a:avLst/>
            <a:gdLst/>
            <a:ahLst/>
            <a:cxnLst/>
            <a:rect l="l" t="t" r="r" b="b"/>
            <a:pathLst>
              <a:path w="2222500" h="938530">
                <a:moveTo>
                  <a:pt x="1110996" y="0"/>
                </a:moveTo>
                <a:lnTo>
                  <a:pt x="1034936" y="360"/>
                </a:lnTo>
                <a:lnTo>
                  <a:pt x="960250" y="1426"/>
                </a:lnTo>
                <a:lnTo>
                  <a:pt x="887105" y="3175"/>
                </a:lnTo>
                <a:lnTo>
                  <a:pt x="815666" y="5583"/>
                </a:lnTo>
                <a:lnTo>
                  <a:pt x="746098" y="8626"/>
                </a:lnTo>
                <a:lnTo>
                  <a:pt x="678566" y="12283"/>
                </a:lnTo>
                <a:lnTo>
                  <a:pt x="613237" y="16528"/>
                </a:lnTo>
                <a:lnTo>
                  <a:pt x="550276" y="21340"/>
                </a:lnTo>
                <a:lnTo>
                  <a:pt x="489849" y="26695"/>
                </a:lnTo>
                <a:lnTo>
                  <a:pt x="432120" y="32569"/>
                </a:lnTo>
                <a:lnTo>
                  <a:pt x="377256" y="38939"/>
                </a:lnTo>
                <a:lnTo>
                  <a:pt x="325421" y="45783"/>
                </a:lnTo>
                <a:lnTo>
                  <a:pt x="276782" y="53076"/>
                </a:lnTo>
                <a:lnTo>
                  <a:pt x="231504" y="60796"/>
                </a:lnTo>
                <a:lnTo>
                  <a:pt x="189753" y="68919"/>
                </a:lnTo>
                <a:lnTo>
                  <a:pt x="151694" y="77422"/>
                </a:lnTo>
                <a:lnTo>
                  <a:pt x="87314" y="95476"/>
                </a:lnTo>
                <a:lnTo>
                  <a:pt x="39689" y="114770"/>
                </a:lnTo>
                <a:lnTo>
                  <a:pt x="2563" y="145631"/>
                </a:lnTo>
                <a:lnTo>
                  <a:pt x="0" y="156337"/>
                </a:lnTo>
                <a:lnTo>
                  <a:pt x="0" y="781685"/>
                </a:lnTo>
                <a:lnTo>
                  <a:pt x="22573" y="813197"/>
                </a:lnTo>
                <a:lnTo>
                  <a:pt x="61324" y="833042"/>
                </a:lnTo>
                <a:lnTo>
                  <a:pt x="117492" y="851739"/>
                </a:lnTo>
                <a:lnTo>
                  <a:pt x="189753" y="869102"/>
                </a:lnTo>
                <a:lnTo>
                  <a:pt x="231504" y="877225"/>
                </a:lnTo>
                <a:lnTo>
                  <a:pt x="276782" y="884945"/>
                </a:lnTo>
                <a:lnTo>
                  <a:pt x="325421" y="892238"/>
                </a:lnTo>
                <a:lnTo>
                  <a:pt x="377256" y="899082"/>
                </a:lnTo>
                <a:lnTo>
                  <a:pt x="432120" y="905452"/>
                </a:lnTo>
                <a:lnTo>
                  <a:pt x="489849" y="911326"/>
                </a:lnTo>
                <a:lnTo>
                  <a:pt x="550276" y="916681"/>
                </a:lnTo>
                <a:lnTo>
                  <a:pt x="613237" y="921493"/>
                </a:lnTo>
                <a:lnTo>
                  <a:pt x="678566" y="925738"/>
                </a:lnTo>
                <a:lnTo>
                  <a:pt x="746098" y="929395"/>
                </a:lnTo>
                <a:lnTo>
                  <a:pt x="815666" y="932438"/>
                </a:lnTo>
                <a:lnTo>
                  <a:pt x="887105" y="934846"/>
                </a:lnTo>
                <a:lnTo>
                  <a:pt x="960250" y="936595"/>
                </a:lnTo>
                <a:lnTo>
                  <a:pt x="1034936" y="937661"/>
                </a:lnTo>
                <a:lnTo>
                  <a:pt x="1110996" y="938022"/>
                </a:lnTo>
                <a:lnTo>
                  <a:pt x="1187055" y="937661"/>
                </a:lnTo>
                <a:lnTo>
                  <a:pt x="1261741" y="936595"/>
                </a:lnTo>
                <a:lnTo>
                  <a:pt x="1334886" y="934846"/>
                </a:lnTo>
                <a:lnTo>
                  <a:pt x="1406325" y="932438"/>
                </a:lnTo>
                <a:lnTo>
                  <a:pt x="1475893" y="929395"/>
                </a:lnTo>
                <a:lnTo>
                  <a:pt x="1543425" y="925738"/>
                </a:lnTo>
                <a:lnTo>
                  <a:pt x="1608754" y="921493"/>
                </a:lnTo>
                <a:lnTo>
                  <a:pt x="1671715" y="916681"/>
                </a:lnTo>
                <a:lnTo>
                  <a:pt x="1732142" y="911326"/>
                </a:lnTo>
                <a:lnTo>
                  <a:pt x="1789871" y="905452"/>
                </a:lnTo>
                <a:lnTo>
                  <a:pt x="1844735" y="899082"/>
                </a:lnTo>
                <a:lnTo>
                  <a:pt x="1896570" y="892238"/>
                </a:lnTo>
                <a:lnTo>
                  <a:pt x="1945209" y="884945"/>
                </a:lnTo>
                <a:lnTo>
                  <a:pt x="1990487" y="877225"/>
                </a:lnTo>
                <a:lnTo>
                  <a:pt x="2032238" y="869102"/>
                </a:lnTo>
                <a:lnTo>
                  <a:pt x="2070297" y="860599"/>
                </a:lnTo>
                <a:lnTo>
                  <a:pt x="2134677" y="842545"/>
                </a:lnTo>
                <a:lnTo>
                  <a:pt x="2182302" y="823251"/>
                </a:lnTo>
                <a:lnTo>
                  <a:pt x="2219428" y="792390"/>
                </a:lnTo>
                <a:lnTo>
                  <a:pt x="2221991" y="781685"/>
                </a:lnTo>
                <a:lnTo>
                  <a:pt x="2221991" y="156337"/>
                </a:lnTo>
                <a:lnTo>
                  <a:pt x="2199418" y="124824"/>
                </a:lnTo>
                <a:lnTo>
                  <a:pt x="2160667" y="104979"/>
                </a:lnTo>
                <a:lnTo>
                  <a:pt x="2104499" y="86282"/>
                </a:lnTo>
                <a:lnTo>
                  <a:pt x="2032238" y="68919"/>
                </a:lnTo>
                <a:lnTo>
                  <a:pt x="1990487" y="60796"/>
                </a:lnTo>
                <a:lnTo>
                  <a:pt x="1945209" y="53076"/>
                </a:lnTo>
                <a:lnTo>
                  <a:pt x="1896570" y="45783"/>
                </a:lnTo>
                <a:lnTo>
                  <a:pt x="1844735" y="38939"/>
                </a:lnTo>
                <a:lnTo>
                  <a:pt x="1789871" y="32569"/>
                </a:lnTo>
                <a:lnTo>
                  <a:pt x="1732142" y="26695"/>
                </a:lnTo>
                <a:lnTo>
                  <a:pt x="1671715" y="21340"/>
                </a:lnTo>
                <a:lnTo>
                  <a:pt x="1608754" y="16528"/>
                </a:lnTo>
                <a:lnTo>
                  <a:pt x="1543425" y="12283"/>
                </a:lnTo>
                <a:lnTo>
                  <a:pt x="1475893" y="8626"/>
                </a:lnTo>
                <a:lnTo>
                  <a:pt x="1406325" y="5583"/>
                </a:lnTo>
                <a:lnTo>
                  <a:pt x="1334886" y="3175"/>
                </a:lnTo>
                <a:lnTo>
                  <a:pt x="1261741" y="1426"/>
                </a:lnTo>
                <a:lnTo>
                  <a:pt x="1187055" y="360"/>
                </a:lnTo>
                <a:lnTo>
                  <a:pt x="111099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545193" y="277113"/>
            <a:ext cx="2222500" cy="156845"/>
          </a:xfrm>
          <a:custGeom>
            <a:avLst/>
            <a:gdLst/>
            <a:ahLst/>
            <a:cxnLst/>
            <a:rect l="l" t="t" r="r" b="b"/>
            <a:pathLst>
              <a:path w="2222500" h="156845">
                <a:moveTo>
                  <a:pt x="2221991" y="0"/>
                </a:moveTo>
                <a:lnTo>
                  <a:pt x="2199418" y="31512"/>
                </a:lnTo>
                <a:lnTo>
                  <a:pt x="2160667" y="51357"/>
                </a:lnTo>
                <a:lnTo>
                  <a:pt x="2104499" y="70054"/>
                </a:lnTo>
                <a:lnTo>
                  <a:pt x="2032238" y="87417"/>
                </a:lnTo>
                <a:lnTo>
                  <a:pt x="1990487" y="95540"/>
                </a:lnTo>
                <a:lnTo>
                  <a:pt x="1945209" y="103260"/>
                </a:lnTo>
                <a:lnTo>
                  <a:pt x="1896570" y="110553"/>
                </a:lnTo>
                <a:lnTo>
                  <a:pt x="1844735" y="117397"/>
                </a:lnTo>
                <a:lnTo>
                  <a:pt x="1789871" y="123767"/>
                </a:lnTo>
                <a:lnTo>
                  <a:pt x="1732142" y="129641"/>
                </a:lnTo>
                <a:lnTo>
                  <a:pt x="1671715" y="134996"/>
                </a:lnTo>
                <a:lnTo>
                  <a:pt x="1608754" y="139808"/>
                </a:lnTo>
                <a:lnTo>
                  <a:pt x="1543425" y="144053"/>
                </a:lnTo>
                <a:lnTo>
                  <a:pt x="1475893" y="147710"/>
                </a:lnTo>
                <a:lnTo>
                  <a:pt x="1406325" y="150753"/>
                </a:lnTo>
                <a:lnTo>
                  <a:pt x="1334886" y="153161"/>
                </a:lnTo>
                <a:lnTo>
                  <a:pt x="1261741" y="154910"/>
                </a:lnTo>
                <a:lnTo>
                  <a:pt x="1187055" y="155976"/>
                </a:lnTo>
                <a:lnTo>
                  <a:pt x="1110996" y="156336"/>
                </a:lnTo>
                <a:lnTo>
                  <a:pt x="1034936" y="155976"/>
                </a:lnTo>
                <a:lnTo>
                  <a:pt x="960250" y="154910"/>
                </a:lnTo>
                <a:lnTo>
                  <a:pt x="887105" y="153161"/>
                </a:lnTo>
                <a:lnTo>
                  <a:pt x="815666" y="150753"/>
                </a:lnTo>
                <a:lnTo>
                  <a:pt x="746098" y="147710"/>
                </a:lnTo>
                <a:lnTo>
                  <a:pt x="678566" y="144053"/>
                </a:lnTo>
                <a:lnTo>
                  <a:pt x="613237" y="139808"/>
                </a:lnTo>
                <a:lnTo>
                  <a:pt x="550276" y="134996"/>
                </a:lnTo>
                <a:lnTo>
                  <a:pt x="489849" y="129641"/>
                </a:lnTo>
                <a:lnTo>
                  <a:pt x="432120" y="123767"/>
                </a:lnTo>
                <a:lnTo>
                  <a:pt x="377256" y="117397"/>
                </a:lnTo>
                <a:lnTo>
                  <a:pt x="325421" y="110553"/>
                </a:lnTo>
                <a:lnTo>
                  <a:pt x="276782" y="103260"/>
                </a:lnTo>
                <a:lnTo>
                  <a:pt x="231504" y="95540"/>
                </a:lnTo>
                <a:lnTo>
                  <a:pt x="189753" y="87417"/>
                </a:lnTo>
                <a:lnTo>
                  <a:pt x="151694" y="78914"/>
                </a:lnTo>
                <a:lnTo>
                  <a:pt x="87314" y="60860"/>
                </a:lnTo>
                <a:lnTo>
                  <a:pt x="39689" y="41566"/>
                </a:lnTo>
                <a:lnTo>
                  <a:pt x="2563" y="10705"/>
                </a:lnTo>
                <a:lnTo>
                  <a:pt x="0" y="0"/>
                </a:lnTo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45193" y="120777"/>
            <a:ext cx="2222500" cy="938530"/>
          </a:xfrm>
          <a:custGeom>
            <a:avLst/>
            <a:gdLst/>
            <a:ahLst/>
            <a:cxnLst/>
            <a:rect l="l" t="t" r="r" b="b"/>
            <a:pathLst>
              <a:path w="2222500" h="938530">
                <a:moveTo>
                  <a:pt x="0" y="156337"/>
                </a:moveTo>
                <a:lnTo>
                  <a:pt x="22573" y="124824"/>
                </a:lnTo>
                <a:lnTo>
                  <a:pt x="61324" y="104979"/>
                </a:lnTo>
                <a:lnTo>
                  <a:pt x="117492" y="86282"/>
                </a:lnTo>
                <a:lnTo>
                  <a:pt x="189753" y="68919"/>
                </a:lnTo>
                <a:lnTo>
                  <a:pt x="231504" y="60796"/>
                </a:lnTo>
                <a:lnTo>
                  <a:pt x="276782" y="53076"/>
                </a:lnTo>
                <a:lnTo>
                  <a:pt x="325421" y="45783"/>
                </a:lnTo>
                <a:lnTo>
                  <a:pt x="377256" y="38939"/>
                </a:lnTo>
                <a:lnTo>
                  <a:pt x="432120" y="32569"/>
                </a:lnTo>
                <a:lnTo>
                  <a:pt x="489849" y="26695"/>
                </a:lnTo>
                <a:lnTo>
                  <a:pt x="550276" y="21340"/>
                </a:lnTo>
                <a:lnTo>
                  <a:pt x="613237" y="16528"/>
                </a:lnTo>
                <a:lnTo>
                  <a:pt x="678566" y="12283"/>
                </a:lnTo>
                <a:lnTo>
                  <a:pt x="746098" y="8626"/>
                </a:lnTo>
                <a:lnTo>
                  <a:pt x="815666" y="5583"/>
                </a:lnTo>
                <a:lnTo>
                  <a:pt x="887105" y="3175"/>
                </a:lnTo>
                <a:lnTo>
                  <a:pt x="960250" y="1426"/>
                </a:lnTo>
                <a:lnTo>
                  <a:pt x="1034936" y="360"/>
                </a:lnTo>
                <a:lnTo>
                  <a:pt x="1110996" y="0"/>
                </a:lnTo>
                <a:lnTo>
                  <a:pt x="1187055" y="360"/>
                </a:lnTo>
                <a:lnTo>
                  <a:pt x="1261741" y="1426"/>
                </a:lnTo>
                <a:lnTo>
                  <a:pt x="1334886" y="3175"/>
                </a:lnTo>
                <a:lnTo>
                  <a:pt x="1406325" y="5583"/>
                </a:lnTo>
                <a:lnTo>
                  <a:pt x="1475893" y="8626"/>
                </a:lnTo>
                <a:lnTo>
                  <a:pt x="1543425" y="12283"/>
                </a:lnTo>
                <a:lnTo>
                  <a:pt x="1608754" y="16528"/>
                </a:lnTo>
                <a:lnTo>
                  <a:pt x="1671715" y="21340"/>
                </a:lnTo>
                <a:lnTo>
                  <a:pt x="1732142" y="26695"/>
                </a:lnTo>
                <a:lnTo>
                  <a:pt x="1789871" y="32569"/>
                </a:lnTo>
                <a:lnTo>
                  <a:pt x="1844735" y="38939"/>
                </a:lnTo>
                <a:lnTo>
                  <a:pt x="1896570" y="45783"/>
                </a:lnTo>
                <a:lnTo>
                  <a:pt x="1945209" y="53076"/>
                </a:lnTo>
                <a:lnTo>
                  <a:pt x="1990487" y="60796"/>
                </a:lnTo>
                <a:lnTo>
                  <a:pt x="2032238" y="68919"/>
                </a:lnTo>
                <a:lnTo>
                  <a:pt x="2070297" y="77422"/>
                </a:lnTo>
                <a:lnTo>
                  <a:pt x="2134677" y="95476"/>
                </a:lnTo>
                <a:lnTo>
                  <a:pt x="2182302" y="114770"/>
                </a:lnTo>
                <a:lnTo>
                  <a:pt x="2219428" y="145631"/>
                </a:lnTo>
                <a:lnTo>
                  <a:pt x="2221991" y="156337"/>
                </a:lnTo>
                <a:lnTo>
                  <a:pt x="2221991" y="781685"/>
                </a:lnTo>
                <a:lnTo>
                  <a:pt x="2199418" y="813197"/>
                </a:lnTo>
                <a:lnTo>
                  <a:pt x="2160667" y="833042"/>
                </a:lnTo>
                <a:lnTo>
                  <a:pt x="2104499" y="851739"/>
                </a:lnTo>
                <a:lnTo>
                  <a:pt x="2032238" y="869102"/>
                </a:lnTo>
                <a:lnTo>
                  <a:pt x="1990487" y="877225"/>
                </a:lnTo>
                <a:lnTo>
                  <a:pt x="1945209" y="884945"/>
                </a:lnTo>
                <a:lnTo>
                  <a:pt x="1896570" y="892238"/>
                </a:lnTo>
                <a:lnTo>
                  <a:pt x="1844735" y="899082"/>
                </a:lnTo>
                <a:lnTo>
                  <a:pt x="1789871" y="905452"/>
                </a:lnTo>
                <a:lnTo>
                  <a:pt x="1732142" y="911326"/>
                </a:lnTo>
                <a:lnTo>
                  <a:pt x="1671715" y="916681"/>
                </a:lnTo>
                <a:lnTo>
                  <a:pt x="1608754" y="921493"/>
                </a:lnTo>
                <a:lnTo>
                  <a:pt x="1543425" y="925738"/>
                </a:lnTo>
                <a:lnTo>
                  <a:pt x="1475893" y="929395"/>
                </a:lnTo>
                <a:lnTo>
                  <a:pt x="1406325" y="932438"/>
                </a:lnTo>
                <a:lnTo>
                  <a:pt x="1334886" y="934846"/>
                </a:lnTo>
                <a:lnTo>
                  <a:pt x="1261741" y="936595"/>
                </a:lnTo>
                <a:lnTo>
                  <a:pt x="1187055" y="937661"/>
                </a:lnTo>
                <a:lnTo>
                  <a:pt x="1110996" y="938022"/>
                </a:lnTo>
                <a:lnTo>
                  <a:pt x="1034936" y="937661"/>
                </a:lnTo>
                <a:lnTo>
                  <a:pt x="960250" y="936595"/>
                </a:lnTo>
                <a:lnTo>
                  <a:pt x="887105" y="934846"/>
                </a:lnTo>
                <a:lnTo>
                  <a:pt x="815666" y="932438"/>
                </a:lnTo>
                <a:lnTo>
                  <a:pt x="746098" y="929395"/>
                </a:lnTo>
                <a:lnTo>
                  <a:pt x="678566" y="925738"/>
                </a:lnTo>
                <a:lnTo>
                  <a:pt x="613237" y="921493"/>
                </a:lnTo>
                <a:lnTo>
                  <a:pt x="550276" y="916681"/>
                </a:lnTo>
                <a:lnTo>
                  <a:pt x="489849" y="911326"/>
                </a:lnTo>
                <a:lnTo>
                  <a:pt x="432120" y="905452"/>
                </a:lnTo>
                <a:lnTo>
                  <a:pt x="377256" y="899082"/>
                </a:lnTo>
                <a:lnTo>
                  <a:pt x="325421" y="892238"/>
                </a:lnTo>
                <a:lnTo>
                  <a:pt x="276782" y="884945"/>
                </a:lnTo>
                <a:lnTo>
                  <a:pt x="231504" y="877225"/>
                </a:lnTo>
                <a:lnTo>
                  <a:pt x="189753" y="869102"/>
                </a:lnTo>
                <a:lnTo>
                  <a:pt x="151694" y="860599"/>
                </a:lnTo>
                <a:lnTo>
                  <a:pt x="87314" y="842545"/>
                </a:lnTo>
                <a:lnTo>
                  <a:pt x="39689" y="823251"/>
                </a:lnTo>
                <a:lnTo>
                  <a:pt x="2563" y="792390"/>
                </a:lnTo>
                <a:lnTo>
                  <a:pt x="0" y="781685"/>
                </a:lnTo>
                <a:lnTo>
                  <a:pt x="0" y="15633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041635" y="503428"/>
            <a:ext cx="1229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Global_temp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20772" y="578358"/>
            <a:ext cx="6924675" cy="2379980"/>
          </a:xfrm>
          <a:custGeom>
            <a:avLst/>
            <a:gdLst/>
            <a:ahLst/>
            <a:cxnLst/>
            <a:rect l="l" t="t" r="r" b="b"/>
            <a:pathLst>
              <a:path w="6924675" h="2379980">
                <a:moveTo>
                  <a:pt x="6850036" y="30012"/>
                </a:moveTo>
                <a:lnTo>
                  <a:pt x="0" y="2367661"/>
                </a:lnTo>
                <a:lnTo>
                  <a:pt x="4063" y="2379599"/>
                </a:lnTo>
                <a:lnTo>
                  <a:pt x="6854132" y="42066"/>
                </a:lnTo>
                <a:lnTo>
                  <a:pt x="6850036" y="30012"/>
                </a:lnTo>
                <a:close/>
              </a:path>
              <a:path w="6924675" h="2379980">
                <a:moveTo>
                  <a:pt x="6909901" y="25907"/>
                </a:moveTo>
                <a:lnTo>
                  <a:pt x="6862063" y="25907"/>
                </a:lnTo>
                <a:lnTo>
                  <a:pt x="6866128" y="37972"/>
                </a:lnTo>
                <a:lnTo>
                  <a:pt x="6854132" y="42066"/>
                </a:lnTo>
                <a:lnTo>
                  <a:pt x="6864350" y="72136"/>
                </a:lnTo>
                <a:lnTo>
                  <a:pt x="6909901" y="25907"/>
                </a:lnTo>
                <a:close/>
              </a:path>
              <a:path w="6924675" h="2379980">
                <a:moveTo>
                  <a:pt x="6862063" y="25907"/>
                </a:moveTo>
                <a:lnTo>
                  <a:pt x="6850036" y="30012"/>
                </a:lnTo>
                <a:lnTo>
                  <a:pt x="6854132" y="42066"/>
                </a:lnTo>
                <a:lnTo>
                  <a:pt x="6866128" y="37972"/>
                </a:lnTo>
                <a:lnTo>
                  <a:pt x="6862063" y="25907"/>
                </a:lnTo>
                <a:close/>
              </a:path>
              <a:path w="6924675" h="2379980">
                <a:moveTo>
                  <a:pt x="6839838" y="0"/>
                </a:moveTo>
                <a:lnTo>
                  <a:pt x="6850036" y="30012"/>
                </a:lnTo>
                <a:lnTo>
                  <a:pt x="6862063" y="25907"/>
                </a:lnTo>
                <a:lnTo>
                  <a:pt x="6909901" y="25907"/>
                </a:lnTo>
                <a:lnTo>
                  <a:pt x="6924167" y="11429"/>
                </a:lnTo>
                <a:lnTo>
                  <a:pt x="683983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05603" y="588772"/>
            <a:ext cx="4839970" cy="2357120"/>
          </a:xfrm>
          <a:custGeom>
            <a:avLst/>
            <a:gdLst/>
            <a:ahLst/>
            <a:cxnLst/>
            <a:rect l="l" t="t" r="r" b="b"/>
            <a:pathLst>
              <a:path w="4839970" h="2357120">
                <a:moveTo>
                  <a:pt x="4768158" y="28568"/>
                </a:moveTo>
                <a:lnTo>
                  <a:pt x="0" y="2345436"/>
                </a:lnTo>
                <a:lnTo>
                  <a:pt x="5587" y="2356866"/>
                </a:lnTo>
                <a:lnTo>
                  <a:pt x="4773705" y="39956"/>
                </a:lnTo>
                <a:lnTo>
                  <a:pt x="4768158" y="28568"/>
                </a:lnTo>
                <a:close/>
              </a:path>
              <a:path w="4839970" h="2357120">
                <a:moveTo>
                  <a:pt x="4822612" y="22987"/>
                </a:moveTo>
                <a:lnTo>
                  <a:pt x="4779645" y="22987"/>
                </a:lnTo>
                <a:lnTo>
                  <a:pt x="4785106" y="34416"/>
                </a:lnTo>
                <a:lnTo>
                  <a:pt x="4773705" y="39956"/>
                </a:lnTo>
                <a:lnTo>
                  <a:pt x="4787646" y="68579"/>
                </a:lnTo>
                <a:lnTo>
                  <a:pt x="4822612" y="22987"/>
                </a:lnTo>
                <a:close/>
              </a:path>
              <a:path w="4839970" h="2357120">
                <a:moveTo>
                  <a:pt x="4779645" y="22987"/>
                </a:moveTo>
                <a:lnTo>
                  <a:pt x="4768158" y="28568"/>
                </a:lnTo>
                <a:lnTo>
                  <a:pt x="4773705" y="39956"/>
                </a:lnTo>
                <a:lnTo>
                  <a:pt x="4785106" y="34416"/>
                </a:lnTo>
                <a:lnTo>
                  <a:pt x="4779645" y="22987"/>
                </a:lnTo>
                <a:close/>
              </a:path>
              <a:path w="4839970" h="2357120">
                <a:moveTo>
                  <a:pt x="4754245" y="0"/>
                </a:moveTo>
                <a:lnTo>
                  <a:pt x="4768158" y="28568"/>
                </a:lnTo>
                <a:lnTo>
                  <a:pt x="4779645" y="22987"/>
                </a:lnTo>
                <a:lnTo>
                  <a:pt x="4822612" y="22987"/>
                </a:lnTo>
                <a:lnTo>
                  <a:pt x="4839462" y="1015"/>
                </a:lnTo>
                <a:lnTo>
                  <a:pt x="475424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89801" y="589787"/>
            <a:ext cx="2755900" cy="2379345"/>
          </a:xfrm>
          <a:custGeom>
            <a:avLst/>
            <a:gdLst/>
            <a:ahLst/>
            <a:cxnLst/>
            <a:rect l="l" t="t" r="r" b="b"/>
            <a:pathLst>
              <a:path w="2755900" h="2379345">
                <a:moveTo>
                  <a:pt x="2693593" y="44988"/>
                </a:moveTo>
                <a:lnTo>
                  <a:pt x="0" y="2369439"/>
                </a:lnTo>
                <a:lnTo>
                  <a:pt x="8381" y="2379091"/>
                </a:lnTo>
                <a:lnTo>
                  <a:pt x="2701893" y="54601"/>
                </a:lnTo>
                <a:lnTo>
                  <a:pt x="2693593" y="44988"/>
                </a:lnTo>
                <a:close/>
              </a:path>
              <a:path w="2755900" h="2379345">
                <a:moveTo>
                  <a:pt x="2740094" y="36702"/>
                </a:moveTo>
                <a:lnTo>
                  <a:pt x="2703195" y="36702"/>
                </a:lnTo>
                <a:lnTo>
                  <a:pt x="2711450" y="46354"/>
                </a:lnTo>
                <a:lnTo>
                  <a:pt x="2701893" y="54601"/>
                </a:lnTo>
                <a:lnTo>
                  <a:pt x="2722626" y="78612"/>
                </a:lnTo>
                <a:lnTo>
                  <a:pt x="2740094" y="36702"/>
                </a:lnTo>
                <a:close/>
              </a:path>
              <a:path w="2755900" h="2379345">
                <a:moveTo>
                  <a:pt x="2703195" y="36702"/>
                </a:moveTo>
                <a:lnTo>
                  <a:pt x="2693593" y="44988"/>
                </a:lnTo>
                <a:lnTo>
                  <a:pt x="2701893" y="54601"/>
                </a:lnTo>
                <a:lnTo>
                  <a:pt x="2711450" y="46354"/>
                </a:lnTo>
                <a:lnTo>
                  <a:pt x="2703195" y="36702"/>
                </a:lnTo>
                <a:close/>
              </a:path>
              <a:path w="2755900" h="2379345">
                <a:moveTo>
                  <a:pt x="2755392" y="0"/>
                </a:moveTo>
                <a:lnTo>
                  <a:pt x="2672842" y="20954"/>
                </a:lnTo>
                <a:lnTo>
                  <a:pt x="2693593" y="44988"/>
                </a:lnTo>
                <a:lnTo>
                  <a:pt x="2703195" y="36702"/>
                </a:lnTo>
                <a:lnTo>
                  <a:pt x="2740094" y="36702"/>
                </a:lnTo>
                <a:lnTo>
                  <a:pt x="275539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873490" y="589787"/>
            <a:ext cx="687705" cy="2352040"/>
          </a:xfrm>
          <a:custGeom>
            <a:avLst/>
            <a:gdLst/>
            <a:ahLst/>
            <a:cxnLst/>
            <a:rect l="l" t="t" r="r" b="b"/>
            <a:pathLst>
              <a:path w="687704" h="2352040">
                <a:moveTo>
                  <a:pt x="644974" y="71621"/>
                </a:moveTo>
                <a:lnTo>
                  <a:pt x="0" y="2348484"/>
                </a:lnTo>
                <a:lnTo>
                  <a:pt x="12191" y="2351913"/>
                </a:lnTo>
                <a:lnTo>
                  <a:pt x="657195" y="75074"/>
                </a:lnTo>
                <a:lnTo>
                  <a:pt x="644974" y="71621"/>
                </a:lnTo>
                <a:close/>
              </a:path>
              <a:path w="687704" h="2352040">
                <a:moveTo>
                  <a:pt x="683079" y="59309"/>
                </a:moveTo>
                <a:lnTo>
                  <a:pt x="648461" y="59309"/>
                </a:lnTo>
                <a:lnTo>
                  <a:pt x="660653" y="62864"/>
                </a:lnTo>
                <a:lnTo>
                  <a:pt x="657195" y="75074"/>
                </a:lnTo>
                <a:lnTo>
                  <a:pt x="687704" y="83692"/>
                </a:lnTo>
                <a:lnTo>
                  <a:pt x="683079" y="59309"/>
                </a:lnTo>
                <a:close/>
              </a:path>
              <a:path w="687704" h="2352040">
                <a:moveTo>
                  <a:pt x="648461" y="59309"/>
                </a:moveTo>
                <a:lnTo>
                  <a:pt x="644974" y="71621"/>
                </a:lnTo>
                <a:lnTo>
                  <a:pt x="657195" y="75074"/>
                </a:lnTo>
                <a:lnTo>
                  <a:pt x="660653" y="62864"/>
                </a:lnTo>
                <a:lnTo>
                  <a:pt x="648461" y="59309"/>
                </a:lnTo>
                <a:close/>
              </a:path>
              <a:path w="687704" h="2352040">
                <a:moveTo>
                  <a:pt x="671829" y="0"/>
                </a:moveTo>
                <a:lnTo>
                  <a:pt x="614426" y="62991"/>
                </a:lnTo>
                <a:lnTo>
                  <a:pt x="644974" y="71621"/>
                </a:lnTo>
                <a:lnTo>
                  <a:pt x="648461" y="59309"/>
                </a:lnTo>
                <a:lnTo>
                  <a:pt x="683079" y="59309"/>
                </a:lnTo>
                <a:lnTo>
                  <a:pt x="67182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7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312</a:t>
            </a:fld>
            <a:endParaRPr dirty="0"/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0124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 Light"/>
                <a:cs typeface="Calibri Light"/>
              </a:rPr>
              <a:t>SparkContext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31102" y="610361"/>
            <a:ext cx="29375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SparkSession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793239"/>
            <a:ext cx="3956050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RDD, </a:t>
            </a:r>
            <a:r>
              <a:rPr sz="2800" spc="-15" dirty="0">
                <a:latin typeface="Calibri"/>
                <a:cs typeface="Calibri"/>
              </a:rPr>
              <a:t>Broadcast </a:t>
            </a:r>
            <a:r>
              <a:rPr sz="2800" spc="-20" dirty="0">
                <a:latin typeface="Calibri"/>
                <a:cs typeface="Calibri"/>
              </a:rPr>
              <a:t>Variables,  </a:t>
            </a:r>
            <a:r>
              <a:rPr sz="2800" spc="-15" dirty="0">
                <a:latin typeface="Calibri"/>
                <a:cs typeface="Calibri"/>
              </a:rPr>
              <a:t>Accumulators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447" y="1793239"/>
            <a:ext cx="11537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0" dirty="0">
                <a:latin typeface="Calibri"/>
                <a:cs typeface="Calibri"/>
              </a:rPr>
              <a:t>DF,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5673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 Light"/>
                <a:cs typeface="Calibri Light"/>
              </a:rPr>
              <a:t>Exploration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1387475" cy="2581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Csv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85" dirty="0">
                <a:latin typeface="Calibri"/>
                <a:cs typeface="Calibri"/>
              </a:rPr>
              <a:t>Tsv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Json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qu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Orc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3647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Mon </a:t>
            </a:r>
            <a:r>
              <a:rPr sz="4400" b="0" spc="-20" dirty="0">
                <a:latin typeface="Calibri Light"/>
                <a:cs typeface="Calibri Light"/>
              </a:rPr>
              <a:t>to</a:t>
            </a:r>
            <a:r>
              <a:rPr sz="4400" b="0" spc="-80" dirty="0">
                <a:latin typeface="Calibri Light"/>
                <a:cs typeface="Calibri Light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Th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4657725" cy="20701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Python : </a:t>
            </a:r>
            <a:r>
              <a:rPr sz="2800" spc="-5" dirty="0">
                <a:latin typeface="Calibri"/>
                <a:cs typeface="Calibri"/>
              </a:rPr>
              <a:t>daily </a:t>
            </a:r>
            <a:r>
              <a:rPr sz="2800" dirty="0">
                <a:latin typeface="Calibri"/>
                <a:cs typeface="Calibri"/>
              </a:rPr>
              <a:t>5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Programs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SparkSQL </a:t>
            </a:r>
            <a:r>
              <a:rPr sz="2800" spc="-20" dirty="0">
                <a:latin typeface="Calibri"/>
                <a:cs typeface="Calibri"/>
              </a:rPr>
              <a:t>exercises </a:t>
            </a:r>
            <a:r>
              <a:rPr sz="2800" dirty="0">
                <a:latin typeface="Calibri"/>
                <a:cs typeface="Calibri"/>
              </a:rPr>
              <a:t>: 5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tasks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Sat </a:t>
            </a:r>
            <a:r>
              <a:rPr sz="2800" spc="-5" dirty="0">
                <a:latin typeface="Calibri"/>
                <a:cs typeface="Calibri"/>
              </a:rPr>
              <a:t>sun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15" dirty="0">
                <a:latin typeface="Calibri"/>
                <a:cs typeface="Calibri"/>
              </a:rPr>
              <a:t>Live </a:t>
            </a:r>
            <a:r>
              <a:rPr sz="2800" spc="-5" dirty="0">
                <a:latin typeface="Calibri"/>
                <a:cs typeface="Calibri"/>
              </a:rPr>
              <a:t>hands 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session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13846"/>
            <a:ext cx="4326890" cy="206565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Df2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Wingdings"/>
                <a:cs typeface="Wingdings"/>
              </a:rPr>
              <a:t></a:t>
            </a:r>
            <a:endParaRPr sz="2800">
              <a:latin typeface="Wingdings"/>
              <a:cs typeface="Wingding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Df3.write.format(“parquet”)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Df4.saveAsTable()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Df5.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316</a:t>
            </a:fld>
            <a:endParaRPr dirty="0"/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1451610" cy="2581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Select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g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oup</a:t>
            </a:r>
            <a:r>
              <a:rPr sz="2800" spc="-40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Select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Filter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union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317</a:t>
            </a:fld>
            <a:endParaRPr dirty="0"/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2270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DF</a:t>
            </a:r>
            <a:r>
              <a:rPr sz="4400" b="0" spc="-75" dirty="0">
                <a:latin typeface="Calibri Light"/>
                <a:cs typeface="Calibri Light"/>
              </a:rPr>
              <a:t> </a:t>
            </a:r>
            <a:r>
              <a:rPr sz="4400" b="0" spc="-15" dirty="0">
                <a:latin typeface="Calibri Light"/>
                <a:cs typeface="Calibri Light"/>
              </a:rPr>
              <a:t>Operations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4208145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Structured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Transformations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SQL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queries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50806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35" dirty="0">
                <a:latin typeface="Calibri Light"/>
                <a:cs typeface="Calibri Light"/>
              </a:rPr>
              <a:t>Referring </a:t>
            </a:r>
            <a:r>
              <a:rPr sz="4400" b="0" spc="-15" dirty="0">
                <a:latin typeface="Calibri Light"/>
                <a:cs typeface="Calibri Light"/>
              </a:rPr>
              <a:t>column </a:t>
            </a:r>
            <a:r>
              <a:rPr sz="4400" b="0" dirty="0">
                <a:latin typeface="Calibri Light"/>
                <a:cs typeface="Calibri Light"/>
              </a:rPr>
              <a:t>in </a:t>
            </a:r>
            <a:r>
              <a:rPr sz="4400" b="0" spc="-5" dirty="0">
                <a:latin typeface="Calibri Light"/>
                <a:cs typeface="Calibri Light"/>
              </a:rPr>
              <a:t>TX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8335"/>
            <a:ext cx="8173084" cy="17875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Refer </a:t>
            </a:r>
            <a:r>
              <a:rPr sz="2800" spc="-10" dirty="0">
                <a:latin typeface="Calibri"/>
                <a:cs typeface="Calibri"/>
              </a:rPr>
              <a:t>column </a:t>
            </a:r>
            <a:r>
              <a:rPr sz="2800" dirty="0">
                <a:latin typeface="Calibri"/>
                <a:cs typeface="Calibri"/>
              </a:rPr>
              <a:t>as 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string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we are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10" dirty="0">
                <a:latin typeface="Calibri"/>
                <a:cs typeface="Calibri"/>
              </a:rPr>
              <a:t>going </a:t>
            </a:r>
            <a:r>
              <a:rPr sz="2400" spc="-15" dirty="0">
                <a:latin typeface="Calibri"/>
                <a:cs typeface="Calibri"/>
              </a:rPr>
              <a:t>to perform any </a:t>
            </a:r>
            <a:r>
              <a:rPr sz="2400" spc="-10" dirty="0">
                <a:latin typeface="Calibri"/>
                <a:cs typeface="Calibri"/>
              </a:rPr>
              <a:t>operation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Refer </a:t>
            </a:r>
            <a:r>
              <a:rPr sz="2800" spc="-10" dirty="0">
                <a:latin typeface="Calibri"/>
                <a:cs typeface="Calibri"/>
              </a:rPr>
              <a:t>column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column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Vice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versa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4384" y="930783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3104388" y="0"/>
                </a:moveTo>
                <a:lnTo>
                  <a:pt x="0" y="0"/>
                </a:lnTo>
                <a:lnTo>
                  <a:pt x="0" y="1499615"/>
                </a:lnTo>
                <a:lnTo>
                  <a:pt x="3104388" y="1499615"/>
                </a:lnTo>
                <a:lnTo>
                  <a:pt x="3104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4384" y="930783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0" y="1499615"/>
                </a:moveTo>
                <a:lnTo>
                  <a:pt x="3104388" y="1499615"/>
                </a:lnTo>
                <a:lnTo>
                  <a:pt x="3104388" y="0"/>
                </a:lnTo>
                <a:lnTo>
                  <a:pt x="0" y="0"/>
                </a:lnTo>
                <a:lnTo>
                  <a:pt x="0" y="149961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2780" y="930783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3104388" y="0"/>
                </a:moveTo>
                <a:lnTo>
                  <a:pt x="0" y="0"/>
                </a:lnTo>
                <a:lnTo>
                  <a:pt x="0" y="1499615"/>
                </a:lnTo>
                <a:lnTo>
                  <a:pt x="3104388" y="1499615"/>
                </a:lnTo>
                <a:lnTo>
                  <a:pt x="3104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780" y="930783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0" y="1499615"/>
                </a:moveTo>
                <a:lnTo>
                  <a:pt x="3104388" y="1499615"/>
                </a:lnTo>
                <a:lnTo>
                  <a:pt x="3104388" y="0"/>
                </a:lnTo>
                <a:lnTo>
                  <a:pt x="0" y="0"/>
                </a:lnTo>
                <a:lnTo>
                  <a:pt x="0" y="149961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31177" y="930783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3104388" y="0"/>
                </a:moveTo>
                <a:lnTo>
                  <a:pt x="0" y="0"/>
                </a:lnTo>
                <a:lnTo>
                  <a:pt x="0" y="1499615"/>
                </a:lnTo>
                <a:lnTo>
                  <a:pt x="3104388" y="1499615"/>
                </a:lnTo>
                <a:lnTo>
                  <a:pt x="3104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31177" y="930783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0" y="1499615"/>
                </a:moveTo>
                <a:lnTo>
                  <a:pt x="3104388" y="1499615"/>
                </a:lnTo>
                <a:lnTo>
                  <a:pt x="3104388" y="0"/>
                </a:lnTo>
                <a:lnTo>
                  <a:pt x="0" y="0"/>
                </a:lnTo>
                <a:lnTo>
                  <a:pt x="0" y="149961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6785" y="1083183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3104388" y="0"/>
                </a:moveTo>
                <a:lnTo>
                  <a:pt x="0" y="0"/>
                </a:lnTo>
                <a:lnTo>
                  <a:pt x="0" y="1499615"/>
                </a:lnTo>
                <a:lnTo>
                  <a:pt x="3104388" y="1499615"/>
                </a:lnTo>
                <a:lnTo>
                  <a:pt x="3104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6785" y="1083183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0" y="1499615"/>
                </a:moveTo>
                <a:lnTo>
                  <a:pt x="3104388" y="1499615"/>
                </a:lnTo>
                <a:lnTo>
                  <a:pt x="3104388" y="0"/>
                </a:lnTo>
                <a:lnTo>
                  <a:pt x="0" y="0"/>
                </a:lnTo>
                <a:lnTo>
                  <a:pt x="0" y="149961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15180" y="1083183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3104388" y="0"/>
                </a:moveTo>
                <a:lnTo>
                  <a:pt x="0" y="0"/>
                </a:lnTo>
                <a:lnTo>
                  <a:pt x="0" y="1499615"/>
                </a:lnTo>
                <a:lnTo>
                  <a:pt x="3104388" y="1499615"/>
                </a:lnTo>
                <a:lnTo>
                  <a:pt x="3104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15180" y="1083183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0" y="1499615"/>
                </a:moveTo>
                <a:lnTo>
                  <a:pt x="3104388" y="1499615"/>
                </a:lnTo>
                <a:lnTo>
                  <a:pt x="3104388" y="0"/>
                </a:lnTo>
                <a:lnTo>
                  <a:pt x="0" y="0"/>
                </a:lnTo>
                <a:lnTo>
                  <a:pt x="0" y="149961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83577" y="1083183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3104388" y="0"/>
                </a:moveTo>
                <a:lnTo>
                  <a:pt x="0" y="0"/>
                </a:lnTo>
                <a:lnTo>
                  <a:pt x="0" y="1499615"/>
                </a:lnTo>
                <a:lnTo>
                  <a:pt x="3104388" y="1499615"/>
                </a:lnTo>
                <a:lnTo>
                  <a:pt x="3104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3577" y="1083183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0" y="1499615"/>
                </a:moveTo>
                <a:lnTo>
                  <a:pt x="3104388" y="1499615"/>
                </a:lnTo>
                <a:lnTo>
                  <a:pt x="3104388" y="0"/>
                </a:lnTo>
                <a:lnTo>
                  <a:pt x="0" y="0"/>
                </a:lnTo>
                <a:lnTo>
                  <a:pt x="0" y="149961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99185" y="1235583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3104388" y="0"/>
                </a:moveTo>
                <a:lnTo>
                  <a:pt x="0" y="0"/>
                </a:lnTo>
                <a:lnTo>
                  <a:pt x="0" y="1499615"/>
                </a:lnTo>
                <a:lnTo>
                  <a:pt x="3104388" y="1499615"/>
                </a:lnTo>
                <a:lnTo>
                  <a:pt x="3104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99185" y="1235583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0" y="1499615"/>
                </a:moveTo>
                <a:lnTo>
                  <a:pt x="3104388" y="1499615"/>
                </a:lnTo>
                <a:lnTo>
                  <a:pt x="3104388" y="0"/>
                </a:lnTo>
                <a:lnTo>
                  <a:pt x="0" y="0"/>
                </a:lnTo>
                <a:lnTo>
                  <a:pt x="0" y="149961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67580" y="1235583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3104388" y="0"/>
                </a:moveTo>
                <a:lnTo>
                  <a:pt x="0" y="0"/>
                </a:lnTo>
                <a:lnTo>
                  <a:pt x="0" y="1499615"/>
                </a:lnTo>
                <a:lnTo>
                  <a:pt x="3104388" y="1499615"/>
                </a:lnTo>
                <a:lnTo>
                  <a:pt x="3104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67580" y="1235583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0" y="1499615"/>
                </a:moveTo>
                <a:lnTo>
                  <a:pt x="3104388" y="1499615"/>
                </a:lnTo>
                <a:lnTo>
                  <a:pt x="3104388" y="0"/>
                </a:lnTo>
                <a:lnTo>
                  <a:pt x="0" y="0"/>
                </a:lnTo>
                <a:lnTo>
                  <a:pt x="0" y="149961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35977" y="1235583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3104388" y="0"/>
                </a:moveTo>
                <a:lnTo>
                  <a:pt x="0" y="0"/>
                </a:lnTo>
                <a:lnTo>
                  <a:pt x="0" y="1499615"/>
                </a:lnTo>
                <a:lnTo>
                  <a:pt x="3104388" y="1499615"/>
                </a:lnTo>
                <a:lnTo>
                  <a:pt x="3104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35977" y="1235583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0" y="1499615"/>
                </a:moveTo>
                <a:lnTo>
                  <a:pt x="3104388" y="1499615"/>
                </a:lnTo>
                <a:lnTo>
                  <a:pt x="3104388" y="0"/>
                </a:lnTo>
                <a:lnTo>
                  <a:pt x="0" y="0"/>
                </a:lnTo>
                <a:lnTo>
                  <a:pt x="0" y="149961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51585" y="1387983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3104388" y="0"/>
                </a:moveTo>
                <a:lnTo>
                  <a:pt x="0" y="0"/>
                </a:lnTo>
                <a:lnTo>
                  <a:pt x="0" y="1499615"/>
                </a:lnTo>
                <a:lnTo>
                  <a:pt x="3104388" y="1499615"/>
                </a:lnTo>
                <a:lnTo>
                  <a:pt x="3104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51585" y="1387983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0" y="1499615"/>
                </a:moveTo>
                <a:lnTo>
                  <a:pt x="3104388" y="1499615"/>
                </a:lnTo>
                <a:lnTo>
                  <a:pt x="3104388" y="0"/>
                </a:lnTo>
                <a:lnTo>
                  <a:pt x="0" y="0"/>
                </a:lnTo>
                <a:lnTo>
                  <a:pt x="0" y="149961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19980" y="1387983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3104388" y="0"/>
                </a:moveTo>
                <a:lnTo>
                  <a:pt x="0" y="0"/>
                </a:lnTo>
                <a:lnTo>
                  <a:pt x="0" y="1499615"/>
                </a:lnTo>
                <a:lnTo>
                  <a:pt x="3104388" y="1499615"/>
                </a:lnTo>
                <a:lnTo>
                  <a:pt x="3104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980" y="1387983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0" y="1499615"/>
                </a:moveTo>
                <a:lnTo>
                  <a:pt x="3104388" y="1499615"/>
                </a:lnTo>
                <a:lnTo>
                  <a:pt x="3104388" y="0"/>
                </a:lnTo>
                <a:lnTo>
                  <a:pt x="0" y="0"/>
                </a:lnTo>
                <a:lnTo>
                  <a:pt x="0" y="149961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88377" y="1387983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3104388" y="0"/>
                </a:moveTo>
                <a:lnTo>
                  <a:pt x="0" y="0"/>
                </a:lnTo>
                <a:lnTo>
                  <a:pt x="0" y="1499615"/>
                </a:lnTo>
                <a:lnTo>
                  <a:pt x="3104388" y="1499615"/>
                </a:lnTo>
                <a:lnTo>
                  <a:pt x="3104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88377" y="1387983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0" y="1499615"/>
                </a:moveTo>
                <a:lnTo>
                  <a:pt x="3104388" y="1499615"/>
                </a:lnTo>
                <a:lnTo>
                  <a:pt x="3104388" y="0"/>
                </a:lnTo>
                <a:lnTo>
                  <a:pt x="0" y="0"/>
                </a:lnTo>
                <a:lnTo>
                  <a:pt x="0" y="149961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03985" y="1540383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3104388" y="0"/>
                </a:moveTo>
                <a:lnTo>
                  <a:pt x="0" y="0"/>
                </a:lnTo>
                <a:lnTo>
                  <a:pt x="0" y="1499615"/>
                </a:lnTo>
                <a:lnTo>
                  <a:pt x="3104388" y="1499615"/>
                </a:lnTo>
                <a:lnTo>
                  <a:pt x="3104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03985" y="1540383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0" y="1499615"/>
                </a:moveTo>
                <a:lnTo>
                  <a:pt x="3104388" y="1499615"/>
                </a:lnTo>
                <a:lnTo>
                  <a:pt x="3104388" y="0"/>
                </a:lnTo>
                <a:lnTo>
                  <a:pt x="0" y="0"/>
                </a:lnTo>
                <a:lnTo>
                  <a:pt x="0" y="149961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2380" y="1540383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3104388" y="0"/>
                </a:moveTo>
                <a:lnTo>
                  <a:pt x="0" y="0"/>
                </a:lnTo>
                <a:lnTo>
                  <a:pt x="0" y="1499615"/>
                </a:lnTo>
                <a:lnTo>
                  <a:pt x="3104388" y="1499615"/>
                </a:lnTo>
                <a:lnTo>
                  <a:pt x="3104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380" y="1540383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0" y="1499615"/>
                </a:moveTo>
                <a:lnTo>
                  <a:pt x="3104388" y="1499615"/>
                </a:lnTo>
                <a:lnTo>
                  <a:pt x="3104388" y="0"/>
                </a:lnTo>
                <a:lnTo>
                  <a:pt x="0" y="0"/>
                </a:lnTo>
                <a:lnTo>
                  <a:pt x="0" y="149961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40777" y="1540383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3104388" y="0"/>
                </a:moveTo>
                <a:lnTo>
                  <a:pt x="0" y="0"/>
                </a:lnTo>
                <a:lnTo>
                  <a:pt x="0" y="1499615"/>
                </a:lnTo>
                <a:lnTo>
                  <a:pt x="3104388" y="1499615"/>
                </a:lnTo>
                <a:lnTo>
                  <a:pt x="3104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40777" y="1540383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0" y="1499615"/>
                </a:moveTo>
                <a:lnTo>
                  <a:pt x="3104388" y="1499615"/>
                </a:lnTo>
                <a:lnTo>
                  <a:pt x="3104388" y="0"/>
                </a:lnTo>
                <a:lnTo>
                  <a:pt x="0" y="0"/>
                </a:lnTo>
                <a:lnTo>
                  <a:pt x="0" y="149961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56385" y="1692782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3104388" y="0"/>
                </a:moveTo>
                <a:lnTo>
                  <a:pt x="0" y="0"/>
                </a:lnTo>
                <a:lnTo>
                  <a:pt x="0" y="1499615"/>
                </a:lnTo>
                <a:lnTo>
                  <a:pt x="3104388" y="1499615"/>
                </a:lnTo>
                <a:lnTo>
                  <a:pt x="3104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6385" y="1692782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0" y="1499615"/>
                </a:moveTo>
                <a:lnTo>
                  <a:pt x="3104388" y="1499615"/>
                </a:lnTo>
                <a:lnTo>
                  <a:pt x="3104388" y="0"/>
                </a:lnTo>
                <a:lnTo>
                  <a:pt x="0" y="0"/>
                </a:lnTo>
                <a:lnTo>
                  <a:pt x="0" y="149961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24780" y="1692782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3104388" y="0"/>
                </a:moveTo>
                <a:lnTo>
                  <a:pt x="0" y="0"/>
                </a:lnTo>
                <a:lnTo>
                  <a:pt x="0" y="1499615"/>
                </a:lnTo>
                <a:lnTo>
                  <a:pt x="3104388" y="1499615"/>
                </a:lnTo>
                <a:lnTo>
                  <a:pt x="3104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24780" y="1692782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0" y="1499615"/>
                </a:moveTo>
                <a:lnTo>
                  <a:pt x="3104388" y="1499615"/>
                </a:lnTo>
                <a:lnTo>
                  <a:pt x="3104388" y="0"/>
                </a:lnTo>
                <a:lnTo>
                  <a:pt x="0" y="0"/>
                </a:lnTo>
                <a:lnTo>
                  <a:pt x="0" y="149961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93177" y="1692782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3104388" y="0"/>
                </a:moveTo>
                <a:lnTo>
                  <a:pt x="0" y="0"/>
                </a:lnTo>
                <a:lnTo>
                  <a:pt x="0" y="1499615"/>
                </a:lnTo>
                <a:lnTo>
                  <a:pt x="3104388" y="1499615"/>
                </a:lnTo>
                <a:lnTo>
                  <a:pt x="3104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93177" y="1692782"/>
            <a:ext cx="3104515" cy="1499870"/>
          </a:xfrm>
          <a:custGeom>
            <a:avLst/>
            <a:gdLst/>
            <a:ahLst/>
            <a:cxnLst/>
            <a:rect l="l" t="t" r="r" b="b"/>
            <a:pathLst>
              <a:path w="3104515" h="1499870">
                <a:moveTo>
                  <a:pt x="0" y="1499615"/>
                </a:moveTo>
                <a:lnTo>
                  <a:pt x="3104388" y="1499615"/>
                </a:lnTo>
                <a:lnTo>
                  <a:pt x="3104388" y="0"/>
                </a:lnTo>
                <a:lnTo>
                  <a:pt x="0" y="0"/>
                </a:lnTo>
                <a:lnTo>
                  <a:pt x="0" y="149961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47797" y="2759582"/>
            <a:ext cx="1420495" cy="257175"/>
          </a:xfrm>
          <a:custGeom>
            <a:avLst/>
            <a:gdLst/>
            <a:ahLst/>
            <a:cxnLst/>
            <a:rect l="l" t="t" r="r" b="b"/>
            <a:pathLst>
              <a:path w="1420495" h="257175">
                <a:moveTo>
                  <a:pt x="1377568" y="0"/>
                </a:moveTo>
                <a:lnTo>
                  <a:pt x="42798" y="0"/>
                </a:lnTo>
                <a:lnTo>
                  <a:pt x="26146" y="3365"/>
                </a:lnTo>
                <a:lnTo>
                  <a:pt x="12541" y="12541"/>
                </a:lnTo>
                <a:lnTo>
                  <a:pt x="3365" y="26146"/>
                </a:lnTo>
                <a:lnTo>
                  <a:pt x="0" y="42799"/>
                </a:lnTo>
                <a:lnTo>
                  <a:pt x="0" y="213994"/>
                </a:lnTo>
                <a:lnTo>
                  <a:pt x="3365" y="230647"/>
                </a:lnTo>
                <a:lnTo>
                  <a:pt x="12541" y="244252"/>
                </a:lnTo>
                <a:lnTo>
                  <a:pt x="26146" y="253428"/>
                </a:lnTo>
                <a:lnTo>
                  <a:pt x="42798" y="256793"/>
                </a:lnTo>
                <a:lnTo>
                  <a:pt x="1377568" y="256793"/>
                </a:lnTo>
                <a:lnTo>
                  <a:pt x="1394221" y="253428"/>
                </a:lnTo>
                <a:lnTo>
                  <a:pt x="1407826" y="244252"/>
                </a:lnTo>
                <a:lnTo>
                  <a:pt x="1417002" y="230647"/>
                </a:lnTo>
                <a:lnTo>
                  <a:pt x="1420367" y="213994"/>
                </a:lnTo>
                <a:lnTo>
                  <a:pt x="1420367" y="42799"/>
                </a:lnTo>
                <a:lnTo>
                  <a:pt x="1417002" y="26146"/>
                </a:lnTo>
                <a:lnTo>
                  <a:pt x="1407826" y="12541"/>
                </a:lnTo>
                <a:lnTo>
                  <a:pt x="1394221" y="3365"/>
                </a:lnTo>
                <a:lnTo>
                  <a:pt x="13775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47797" y="2759582"/>
            <a:ext cx="1420495" cy="257175"/>
          </a:xfrm>
          <a:custGeom>
            <a:avLst/>
            <a:gdLst/>
            <a:ahLst/>
            <a:cxnLst/>
            <a:rect l="l" t="t" r="r" b="b"/>
            <a:pathLst>
              <a:path w="1420495" h="257175">
                <a:moveTo>
                  <a:pt x="0" y="42799"/>
                </a:moveTo>
                <a:lnTo>
                  <a:pt x="3365" y="26146"/>
                </a:lnTo>
                <a:lnTo>
                  <a:pt x="12541" y="12541"/>
                </a:lnTo>
                <a:lnTo>
                  <a:pt x="26146" y="3365"/>
                </a:lnTo>
                <a:lnTo>
                  <a:pt x="42798" y="0"/>
                </a:lnTo>
                <a:lnTo>
                  <a:pt x="1377568" y="0"/>
                </a:lnTo>
                <a:lnTo>
                  <a:pt x="1394221" y="3365"/>
                </a:lnTo>
                <a:lnTo>
                  <a:pt x="1407826" y="12541"/>
                </a:lnTo>
                <a:lnTo>
                  <a:pt x="1417002" y="26146"/>
                </a:lnTo>
                <a:lnTo>
                  <a:pt x="1420367" y="42799"/>
                </a:lnTo>
                <a:lnTo>
                  <a:pt x="1420367" y="213994"/>
                </a:lnTo>
                <a:lnTo>
                  <a:pt x="1417002" y="230647"/>
                </a:lnTo>
                <a:lnTo>
                  <a:pt x="1407826" y="244252"/>
                </a:lnTo>
                <a:lnTo>
                  <a:pt x="1394221" y="253428"/>
                </a:lnTo>
                <a:lnTo>
                  <a:pt x="1377568" y="256793"/>
                </a:lnTo>
                <a:lnTo>
                  <a:pt x="42798" y="256793"/>
                </a:lnTo>
                <a:lnTo>
                  <a:pt x="26146" y="253428"/>
                </a:lnTo>
                <a:lnTo>
                  <a:pt x="12541" y="244252"/>
                </a:lnTo>
                <a:lnTo>
                  <a:pt x="3365" y="230647"/>
                </a:lnTo>
                <a:lnTo>
                  <a:pt x="0" y="213994"/>
                </a:lnTo>
                <a:lnTo>
                  <a:pt x="0" y="42799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445509" y="2723641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HDD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289166" y="2783967"/>
            <a:ext cx="1419860" cy="256540"/>
          </a:xfrm>
          <a:custGeom>
            <a:avLst/>
            <a:gdLst/>
            <a:ahLst/>
            <a:cxnLst/>
            <a:rect l="l" t="t" r="r" b="b"/>
            <a:pathLst>
              <a:path w="1419859" h="256539">
                <a:moveTo>
                  <a:pt x="1376934" y="0"/>
                </a:moveTo>
                <a:lnTo>
                  <a:pt x="42672" y="0"/>
                </a:lnTo>
                <a:lnTo>
                  <a:pt x="26038" y="3345"/>
                </a:lnTo>
                <a:lnTo>
                  <a:pt x="12477" y="12477"/>
                </a:lnTo>
                <a:lnTo>
                  <a:pt x="3345" y="26038"/>
                </a:lnTo>
                <a:lnTo>
                  <a:pt x="0" y="42672"/>
                </a:lnTo>
                <a:lnTo>
                  <a:pt x="0" y="213360"/>
                </a:lnTo>
                <a:lnTo>
                  <a:pt x="3345" y="229993"/>
                </a:lnTo>
                <a:lnTo>
                  <a:pt x="12477" y="243554"/>
                </a:lnTo>
                <a:lnTo>
                  <a:pt x="26038" y="252686"/>
                </a:lnTo>
                <a:lnTo>
                  <a:pt x="42672" y="256032"/>
                </a:lnTo>
                <a:lnTo>
                  <a:pt x="1376934" y="256032"/>
                </a:lnTo>
                <a:lnTo>
                  <a:pt x="1393567" y="252686"/>
                </a:lnTo>
                <a:lnTo>
                  <a:pt x="1407128" y="243554"/>
                </a:lnTo>
                <a:lnTo>
                  <a:pt x="1416260" y="229993"/>
                </a:lnTo>
                <a:lnTo>
                  <a:pt x="1419606" y="213360"/>
                </a:lnTo>
                <a:lnTo>
                  <a:pt x="1419606" y="42672"/>
                </a:lnTo>
                <a:lnTo>
                  <a:pt x="1416260" y="26038"/>
                </a:lnTo>
                <a:lnTo>
                  <a:pt x="1407128" y="12477"/>
                </a:lnTo>
                <a:lnTo>
                  <a:pt x="1393567" y="3345"/>
                </a:lnTo>
                <a:lnTo>
                  <a:pt x="13769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89166" y="2783967"/>
            <a:ext cx="1419860" cy="256540"/>
          </a:xfrm>
          <a:custGeom>
            <a:avLst/>
            <a:gdLst/>
            <a:ahLst/>
            <a:cxnLst/>
            <a:rect l="l" t="t" r="r" b="b"/>
            <a:pathLst>
              <a:path w="1419859" h="256539">
                <a:moveTo>
                  <a:pt x="0" y="42672"/>
                </a:moveTo>
                <a:lnTo>
                  <a:pt x="3345" y="26038"/>
                </a:lnTo>
                <a:lnTo>
                  <a:pt x="12477" y="12477"/>
                </a:lnTo>
                <a:lnTo>
                  <a:pt x="26038" y="3345"/>
                </a:lnTo>
                <a:lnTo>
                  <a:pt x="42672" y="0"/>
                </a:lnTo>
                <a:lnTo>
                  <a:pt x="1376934" y="0"/>
                </a:lnTo>
                <a:lnTo>
                  <a:pt x="1393567" y="3345"/>
                </a:lnTo>
                <a:lnTo>
                  <a:pt x="1407128" y="12477"/>
                </a:lnTo>
                <a:lnTo>
                  <a:pt x="1416260" y="26038"/>
                </a:lnTo>
                <a:lnTo>
                  <a:pt x="1419606" y="42672"/>
                </a:lnTo>
                <a:lnTo>
                  <a:pt x="1419606" y="213360"/>
                </a:lnTo>
                <a:lnTo>
                  <a:pt x="1416260" y="229993"/>
                </a:lnTo>
                <a:lnTo>
                  <a:pt x="1407128" y="243554"/>
                </a:lnTo>
                <a:lnTo>
                  <a:pt x="1393567" y="252686"/>
                </a:lnTo>
                <a:lnTo>
                  <a:pt x="1376934" y="256032"/>
                </a:lnTo>
                <a:lnTo>
                  <a:pt x="42672" y="256032"/>
                </a:lnTo>
                <a:lnTo>
                  <a:pt x="26038" y="252686"/>
                </a:lnTo>
                <a:lnTo>
                  <a:pt x="12477" y="243554"/>
                </a:lnTo>
                <a:lnTo>
                  <a:pt x="3345" y="229993"/>
                </a:lnTo>
                <a:lnTo>
                  <a:pt x="0" y="213360"/>
                </a:lnTo>
                <a:lnTo>
                  <a:pt x="0" y="42672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786371" y="2747517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HDD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392793" y="2759582"/>
            <a:ext cx="1419860" cy="257175"/>
          </a:xfrm>
          <a:custGeom>
            <a:avLst/>
            <a:gdLst/>
            <a:ahLst/>
            <a:cxnLst/>
            <a:rect l="l" t="t" r="r" b="b"/>
            <a:pathLst>
              <a:path w="1419859" h="257175">
                <a:moveTo>
                  <a:pt x="1376806" y="0"/>
                </a:moveTo>
                <a:lnTo>
                  <a:pt x="42799" y="0"/>
                </a:lnTo>
                <a:lnTo>
                  <a:pt x="26146" y="3365"/>
                </a:lnTo>
                <a:lnTo>
                  <a:pt x="12541" y="12541"/>
                </a:lnTo>
                <a:lnTo>
                  <a:pt x="3365" y="26146"/>
                </a:lnTo>
                <a:lnTo>
                  <a:pt x="0" y="42799"/>
                </a:lnTo>
                <a:lnTo>
                  <a:pt x="0" y="213994"/>
                </a:lnTo>
                <a:lnTo>
                  <a:pt x="3365" y="230647"/>
                </a:lnTo>
                <a:lnTo>
                  <a:pt x="12541" y="244252"/>
                </a:lnTo>
                <a:lnTo>
                  <a:pt x="26146" y="253428"/>
                </a:lnTo>
                <a:lnTo>
                  <a:pt x="42799" y="256793"/>
                </a:lnTo>
                <a:lnTo>
                  <a:pt x="1376806" y="256793"/>
                </a:lnTo>
                <a:lnTo>
                  <a:pt x="1393459" y="253428"/>
                </a:lnTo>
                <a:lnTo>
                  <a:pt x="1407064" y="244252"/>
                </a:lnTo>
                <a:lnTo>
                  <a:pt x="1416240" y="230647"/>
                </a:lnTo>
                <a:lnTo>
                  <a:pt x="1419605" y="213994"/>
                </a:lnTo>
                <a:lnTo>
                  <a:pt x="1419605" y="42799"/>
                </a:lnTo>
                <a:lnTo>
                  <a:pt x="1416240" y="26146"/>
                </a:lnTo>
                <a:lnTo>
                  <a:pt x="1407064" y="12541"/>
                </a:lnTo>
                <a:lnTo>
                  <a:pt x="1393459" y="3365"/>
                </a:lnTo>
                <a:lnTo>
                  <a:pt x="13768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392793" y="2759582"/>
            <a:ext cx="1419860" cy="257175"/>
          </a:xfrm>
          <a:custGeom>
            <a:avLst/>
            <a:gdLst/>
            <a:ahLst/>
            <a:cxnLst/>
            <a:rect l="l" t="t" r="r" b="b"/>
            <a:pathLst>
              <a:path w="1419859" h="257175">
                <a:moveTo>
                  <a:pt x="0" y="42799"/>
                </a:moveTo>
                <a:lnTo>
                  <a:pt x="3365" y="26146"/>
                </a:lnTo>
                <a:lnTo>
                  <a:pt x="12541" y="12541"/>
                </a:lnTo>
                <a:lnTo>
                  <a:pt x="26146" y="3365"/>
                </a:lnTo>
                <a:lnTo>
                  <a:pt x="42799" y="0"/>
                </a:lnTo>
                <a:lnTo>
                  <a:pt x="1376806" y="0"/>
                </a:lnTo>
                <a:lnTo>
                  <a:pt x="1393459" y="3365"/>
                </a:lnTo>
                <a:lnTo>
                  <a:pt x="1407064" y="12541"/>
                </a:lnTo>
                <a:lnTo>
                  <a:pt x="1416240" y="26146"/>
                </a:lnTo>
                <a:lnTo>
                  <a:pt x="1419605" y="42799"/>
                </a:lnTo>
                <a:lnTo>
                  <a:pt x="1419605" y="213994"/>
                </a:lnTo>
                <a:lnTo>
                  <a:pt x="1416240" y="230647"/>
                </a:lnTo>
                <a:lnTo>
                  <a:pt x="1407064" y="244252"/>
                </a:lnTo>
                <a:lnTo>
                  <a:pt x="1393459" y="253428"/>
                </a:lnTo>
                <a:lnTo>
                  <a:pt x="1376806" y="256793"/>
                </a:lnTo>
                <a:lnTo>
                  <a:pt x="42799" y="256793"/>
                </a:lnTo>
                <a:lnTo>
                  <a:pt x="26146" y="253428"/>
                </a:lnTo>
                <a:lnTo>
                  <a:pt x="12541" y="244252"/>
                </a:lnTo>
                <a:lnTo>
                  <a:pt x="3365" y="230647"/>
                </a:lnTo>
                <a:lnTo>
                  <a:pt x="0" y="213994"/>
                </a:lnTo>
                <a:lnTo>
                  <a:pt x="0" y="42799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890759" y="2723641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HDD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69188" y="361568"/>
            <a:ext cx="11238230" cy="3705860"/>
          </a:xfrm>
          <a:custGeom>
            <a:avLst/>
            <a:gdLst/>
            <a:ahLst/>
            <a:cxnLst/>
            <a:rect l="l" t="t" r="r" b="b"/>
            <a:pathLst>
              <a:path w="11238230" h="3705860">
                <a:moveTo>
                  <a:pt x="0" y="3705605"/>
                </a:moveTo>
                <a:lnTo>
                  <a:pt x="11237976" y="3705605"/>
                </a:lnTo>
                <a:lnTo>
                  <a:pt x="11237976" y="0"/>
                </a:lnTo>
                <a:lnTo>
                  <a:pt x="0" y="0"/>
                </a:lnTo>
                <a:lnTo>
                  <a:pt x="0" y="3705605"/>
                </a:lnTo>
                <a:close/>
              </a:path>
            </a:pathLst>
          </a:custGeom>
          <a:ln w="5715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5053584"/>
            <a:ext cx="3361182" cy="1355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0" y="5053584"/>
            <a:ext cx="3361690" cy="135572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1313180" marR="1305560" indent="-1270" algn="ctr">
              <a:lnSpc>
                <a:spcPct val="100000"/>
              </a:lnSpc>
            </a:pPr>
            <a:r>
              <a:rPr sz="1800" spc="-8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olume  </a:t>
            </a:r>
            <a:r>
              <a:rPr sz="1800" spc="-9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eloci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762375" y="5053965"/>
            <a:ext cx="3321050" cy="134747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1PB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061584" y="1961769"/>
            <a:ext cx="850900" cy="353060"/>
          </a:xfrm>
          <a:custGeom>
            <a:avLst/>
            <a:gdLst/>
            <a:ahLst/>
            <a:cxnLst/>
            <a:rect l="l" t="t" r="r" b="b"/>
            <a:pathLst>
              <a:path w="850900" h="353060">
                <a:moveTo>
                  <a:pt x="850391" y="0"/>
                </a:moveTo>
                <a:lnTo>
                  <a:pt x="0" y="0"/>
                </a:lnTo>
                <a:lnTo>
                  <a:pt x="0" y="352805"/>
                </a:lnTo>
                <a:lnTo>
                  <a:pt x="850391" y="352805"/>
                </a:lnTo>
                <a:lnTo>
                  <a:pt x="85039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61584" y="1961769"/>
            <a:ext cx="850900" cy="353060"/>
          </a:xfrm>
          <a:custGeom>
            <a:avLst/>
            <a:gdLst/>
            <a:ahLst/>
            <a:cxnLst/>
            <a:rect l="l" t="t" r="r" b="b"/>
            <a:pathLst>
              <a:path w="850900" h="353060">
                <a:moveTo>
                  <a:pt x="0" y="352805"/>
                </a:moveTo>
                <a:lnTo>
                  <a:pt x="850391" y="352805"/>
                </a:lnTo>
                <a:lnTo>
                  <a:pt x="850391" y="0"/>
                </a:lnTo>
                <a:lnTo>
                  <a:pt x="0" y="0"/>
                </a:lnTo>
                <a:lnTo>
                  <a:pt x="0" y="35280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117967" y="2125598"/>
            <a:ext cx="849630" cy="353695"/>
          </a:xfrm>
          <a:custGeom>
            <a:avLst/>
            <a:gdLst/>
            <a:ahLst/>
            <a:cxnLst/>
            <a:rect l="l" t="t" r="r" b="b"/>
            <a:pathLst>
              <a:path w="849629" h="353694">
                <a:moveTo>
                  <a:pt x="849629" y="0"/>
                </a:moveTo>
                <a:lnTo>
                  <a:pt x="0" y="0"/>
                </a:lnTo>
                <a:lnTo>
                  <a:pt x="0" y="353567"/>
                </a:lnTo>
                <a:lnTo>
                  <a:pt x="849629" y="353567"/>
                </a:lnTo>
                <a:lnTo>
                  <a:pt x="84962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117967" y="2125598"/>
            <a:ext cx="849630" cy="353695"/>
          </a:xfrm>
          <a:custGeom>
            <a:avLst/>
            <a:gdLst/>
            <a:ahLst/>
            <a:cxnLst/>
            <a:rect l="l" t="t" r="r" b="b"/>
            <a:pathLst>
              <a:path w="849629" h="353694">
                <a:moveTo>
                  <a:pt x="0" y="353567"/>
                </a:moveTo>
                <a:lnTo>
                  <a:pt x="849629" y="353567"/>
                </a:lnTo>
                <a:lnTo>
                  <a:pt x="849629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21583" y="1905380"/>
            <a:ext cx="850900" cy="353060"/>
          </a:xfrm>
          <a:custGeom>
            <a:avLst/>
            <a:gdLst/>
            <a:ahLst/>
            <a:cxnLst/>
            <a:rect l="l" t="t" r="r" b="b"/>
            <a:pathLst>
              <a:path w="850900" h="353060">
                <a:moveTo>
                  <a:pt x="850391" y="0"/>
                </a:moveTo>
                <a:lnTo>
                  <a:pt x="0" y="0"/>
                </a:lnTo>
                <a:lnTo>
                  <a:pt x="0" y="352806"/>
                </a:lnTo>
                <a:lnTo>
                  <a:pt x="850391" y="352806"/>
                </a:lnTo>
                <a:lnTo>
                  <a:pt x="85039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21583" y="1905380"/>
            <a:ext cx="850900" cy="353060"/>
          </a:xfrm>
          <a:custGeom>
            <a:avLst/>
            <a:gdLst/>
            <a:ahLst/>
            <a:cxnLst/>
            <a:rect l="l" t="t" r="r" b="b"/>
            <a:pathLst>
              <a:path w="850900" h="353060">
                <a:moveTo>
                  <a:pt x="0" y="352806"/>
                </a:moveTo>
                <a:lnTo>
                  <a:pt x="850391" y="352806"/>
                </a:lnTo>
                <a:lnTo>
                  <a:pt x="850391" y="0"/>
                </a:lnTo>
                <a:lnTo>
                  <a:pt x="0" y="0"/>
                </a:lnTo>
                <a:lnTo>
                  <a:pt x="0" y="35280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80591" y="2338197"/>
            <a:ext cx="850900" cy="353695"/>
          </a:xfrm>
          <a:custGeom>
            <a:avLst/>
            <a:gdLst/>
            <a:ahLst/>
            <a:cxnLst/>
            <a:rect l="l" t="t" r="r" b="b"/>
            <a:pathLst>
              <a:path w="850900" h="353694">
                <a:moveTo>
                  <a:pt x="850392" y="0"/>
                </a:moveTo>
                <a:lnTo>
                  <a:pt x="0" y="0"/>
                </a:lnTo>
                <a:lnTo>
                  <a:pt x="0" y="353567"/>
                </a:lnTo>
                <a:lnTo>
                  <a:pt x="850392" y="353567"/>
                </a:lnTo>
                <a:lnTo>
                  <a:pt x="85039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80591" y="2338197"/>
            <a:ext cx="850900" cy="353695"/>
          </a:xfrm>
          <a:custGeom>
            <a:avLst/>
            <a:gdLst/>
            <a:ahLst/>
            <a:cxnLst/>
            <a:rect l="l" t="t" r="r" b="b"/>
            <a:pathLst>
              <a:path w="850900" h="353694">
                <a:moveTo>
                  <a:pt x="0" y="353567"/>
                </a:moveTo>
                <a:lnTo>
                  <a:pt x="850392" y="353567"/>
                </a:lnTo>
                <a:lnTo>
                  <a:pt x="850392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12953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171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Scenarios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18011" y="6463538"/>
            <a:ext cx="256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320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9465945" cy="437134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Select cid,cname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60" dirty="0">
                <a:latin typeface="Calibri"/>
                <a:cs typeface="Calibri"/>
              </a:rPr>
              <a:t>crDF, </a:t>
            </a:r>
            <a:r>
              <a:rPr sz="2800" dirty="0">
                <a:latin typeface="Calibri"/>
                <a:cs typeface="Calibri"/>
              </a:rPr>
              <a:t>limit the </a:t>
            </a:r>
            <a:r>
              <a:rPr sz="2800" spc="-5" dirty="0">
                <a:latin typeface="Calibri"/>
                <a:cs typeface="Calibri"/>
              </a:rPr>
              <a:t>output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5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records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Select </a:t>
            </a:r>
            <a:r>
              <a:rPr sz="2800" spc="-10" dirty="0">
                <a:latin typeface="Calibri"/>
                <a:cs typeface="Calibri"/>
              </a:rPr>
              <a:t>cid,revenue where </a:t>
            </a:r>
            <a:r>
              <a:rPr sz="2800" spc="-15" dirty="0">
                <a:latin typeface="Calibri"/>
                <a:cs typeface="Calibri"/>
              </a:rPr>
              <a:t>revenue </a:t>
            </a:r>
            <a:r>
              <a:rPr sz="2800" dirty="0">
                <a:latin typeface="Calibri"/>
                <a:cs typeface="Calibri"/>
              </a:rPr>
              <a:t>&gt; 45 and cid &gt;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Select cid,cname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concat </a:t>
            </a:r>
            <a:r>
              <a:rPr sz="2800" dirty="0">
                <a:latin typeface="Calibri"/>
                <a:cs typeface="Calibri"/>
              </a:rPr>
              <a:t>cname with </a:t>
            </a:r>
            <a:r>
              <a:rPr sz="2800" spc="35" dirty="0">
                <a:latin typeface="Calibri"/>
                <a:cs typeface="Calibri"/>
              </a:rPr>
              <a:t>“C” </a:t>
            </a:r>
            <a:r>
              <a:rPr sz="2800" dirty="0">
                <a:latin typeface="Calibri"/>
                <a:cs typeface="Calibri"/>
              </a:rPr>
              <a:t>add 10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cid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Find out </a:t>
            </a:r>
            <a:r>
              <a:rPr sz="2800" spc="-25" dirty="0">
                <a:latin typeface="Calibri"/>
                <a:cs typeface="Calibri"/>
              </a:rPr>
              <a:t>average </a:t>
            </a:r>
            <a:r>
              <a:rPr sz="2800" spc="-15" dirty="0">
                <a:latin typeface="Calibri"/>
                <a:cs typeface="Calibri"/>
              </a:rPr>
              <a:t>revenue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every </a:t>
            </a:r>
            <a:r>
              <a:rPr sz="2800" spc="-45" dirty="0">
                <a:latin typeface="Calibri"/>
                <a:cs typeface="Calibri"/>
              </a:rPr>
              <a:t>city,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order the </a:t>
            </a:r>
            <a:r>
              <a:rPr sz="2800" spc="-5" dirty="0">
                <a:latin typeface="Calibri"/>
                <a:cs typeface="Calibri"/>
              </a:rPr>
              <a:t>results </a:t>
            </a:r>
            <a:r>
              <a:rPr sz="2800" spc="-15" dirty="0">
                <a:latin typeface="Calibri"/>
                <a:cs typeface="Calibri"/>
              </a:rPr>
              <a:t>by  revenue </a:t>
            </a:r>
            <a:r>
              <a:rPr sz="2800" spc="-10" dirty="0">
                <a:latin typeface="Calibri"/>
                <a:cs typeface="Calibri"/>
              </a:rPr>
              <a:t>value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descending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</a:t>
            </a:r>
            <a:endParaRPr sz="2800">
              <a:latin typeface="Calibri"/>
              <a:cs typeface="Calibri"/>
            </a:endParaRPr>
          </a:p>
          <a:p>
            <a:pPr marL="241300" marR="338455" indent="-228600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Find out </a:t>
            </a:r>
            <a:r>
              <a:rPr sz="2800" spc="-20" dirty="0">
                <a:latin typeface="Calibri"/>
                <a:cs typeface="Calibri"/>
              </a:rPr>
              <a:t>total </a:t>
            </a:r>
            <a:r>
              <a:rPr sz="2800" spc="-15" dirty="0">
                <a:latin typeface="Calibri"/>
                <a:cs typeface="Calibri"/>
              </a:rPr>
              <a:t>revenue </a:t>
            </a:r>
            <a:r>
              <a:rPr sz="2800" spc="-5" dirty="0">
                <a:latin typeface="Calibri"/>
                <a:cs typeface="Calibri"/>
              </a:rPr>
              <a:t>per city </a:t>
            </a:r>
            <a:r>
              <a:rPr sz="2800" spc="-15" dirty="0">
                <a:latin typeface="Calibri"/>
                <a:cs typeface="Calibri"/>
              </a:rPr>
              <a:t>order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results </a:t>
            </a:r>
            <a:r>
              <a:rPr sz="2800" spc="-10" dirty="0">
                <a:latin typeface="Calibri"/>
                <a:cs typeface="Calibri"/>
              </a:rPr>
              <a:t>by </a:t>
            </a:r>
            <a:r>
              <a:rPr sz="2800" spc="-15" dirty="0">
                <a:latin typeface="Calibri"/>
                <a:cs typeface="Calibri"/>
              </a:rPr>
              <a:t>revenue </a:t>
            </a:r>
            <a:r>
              <a:rPr sz="2800" dirty="0">
                <a:latin typeface="Calibri"/>
                <a:cs typeface="Calibri"/>
              </a:rPr>
              <a:t>in  ascending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Rename column </a:t>
            </a:r>
            <a:r>
              <a:rPr sz="2800" spc="-20" dirty="0">
                <a:latin typeface="Calibri"/>
                <a:cs typeface="Calibri"/>
              </a:rPr>
              <a:t>“cname” to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“city_name”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Convert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values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“revenue” from </a:t>
            </a:r>
            <a:r>
              <a:rPr sz="2800" spc="-5" dirty="0">
                <a:latin typeface="Calibri"/>
                <a:cs typeface="Calibri"/>
              </a:rPr>
              <a:t>dollar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005" y="97282"/>
            <a:ext cx="350710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20" dirty="0">
                <a:latin typeface="Calibri Light"/>
                <a:cs typeface="Calibri Light"/>
              </a:rPr>
              <a:t>OrderBy vs</a:t>
            </a:r>
            <a:r>
              <a:rPr sz="4400" b="0" spc="-40" dirty="0">
                <a:latin typeface="Calibri Light"/>
                <a:cs typeface="Calibri Light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Sort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3088385"/>
            <a:ext cx="517398" cy="14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3088385"/>
            <a:ext cx="517525" cy="1403985"/>
          </a:xfrm>
          <a:custGeom>
            <a:avLst/>
            <a:gdLst/>
            <a:ahLst/>
            <a:cxnLst/>
            <a:rect l="l" t="t" r="r" b="b"/>
            <a:pathLst>
              <a:path w="517525" h="1403985">
                <a:moveTo>
                  <a:pt x="0" y="1403603"/>
                </a:moveTo>
                <a:lnTo>
                  <a:pt x="517398" y="1403603"/>
                </a:lnTo>
                <a:lnTo>
                  <a:pt x="517398" y="0"/>
                </a:lnTo>
                <a:lnTo>
                  <a:pt x="0" y="0"/>
                </a:lnTo>
                <a:lnTo>
                  <a:pt x="0" y="140360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8383" y="2975991"/>
            <a:ext cx="641985" cy="1612900"/>
          </a:xfrm>
          <a:prstGeom prst="rect">
            <a:avLst/>
          </a:prstGeom>
          <a:ln w="12954">
            <a:solidFill>
              <a:srgbClr val="41709C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68196" y="3088385"/>
            <a:ext cx="517397" cy="1403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68196" y="3088385"/>
            <a:ext cx="517525" cy="1403985"/>
          </a:xfrm>
          <a:custGeom>
            <a:avLst/>
            <a:gdLst/>
            <a:ahLst/>
            <a:cxnLst/>
            <a:rect l="l" t="t" r="r" b="b"/>
            <a:pathLst>
              <a:path w="517525" h="1403985">
                <a:moveTo>
                  <a:pt x="0" y="1403603"/>
                </a:moveTo>
                <a:lnTo>
                  <a:pt x="517397" y="1403603"/>
                </a:lnTo>
                <a:lnTo>
                  <a:pt x="517397" y="0"/>
                </a:lnTo>
                <a:lnTo>
                  <a:pt x="0" y="0"/>
                </a:lnTo>
                <a:lnTo>
                  <a:pt x="0" y="140360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06092" y="2984373"/>
            <a:ext cx="641985" cy="1612900"/>
          </a:xfrm>
          <a:prstGeom prst="rect">
            <a:avLst/>
          </a:prstGeom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75332" y="3088385"/>
            <a:ext cx="516636" cy="14036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75332" y="3088385"/>
            <a:ext cx="516890" cy="1403985"/>
          </a:xfrm>
          <a:custGeom>
            <a:avLst/>
            <a:gdLst/>
            <a:ahLst/>
            <a:cxnLst/>
            <a:rect l="l" t="t" r="r" b="b"/>
            <a:pathLst>
              <a:path w="516889" h="1403985">
                <a:moveTo>
                  <a:pt x="0" y="1403603"/>
                </a:moveTo>
                <a:lnTo>
                  <a:pt x="516636" y="1403603"/>
                </a:lnTo>
                <a:lnTo>
                  <a:pt x="516636" y="0"/>
                </a:lnTo>
                <a:lnTo>
                  <a:pt x="0" y="0"/>
                </a:lnTo>
                <a:lnTo>
                  <a:pt x="0" y="140360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13229" y="2984373"/>
            <a:ext cx="641985" cy="1612900"/>
          </a:xfrm>
          <a:prstGeom prst="rect">
            <a:avLst/>
          </a:prstGeom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80182" y="3088385"/>
            <a:ext cx="516635" cy="14036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0182" y="3088385"/>
            <a:ext cx="516890" cy="1403985"/>
          </a:xfrm>
          <a:custGeom>
            <a:avLst/>
            <a:gdLst/>
            <a:ahLst/>
            <a:cxnLst/>
            <a:rect l="l" t="t" r="r" b="b"/>
            <a:pathLst>
              <a:path w="516889" h="1403985">
                <a:moveTo>
                  <a:pt x="0" y="1403603"/>
                </a:moveTo>
                <a:lnTo>
                  <a:pt x="516635" y="1403603"/>
                </a:lnTo>
                <a:lnTo>
                  <a:pt x="516635" y="0"/>
                </a:lnTo>
                <a:lnTo>
                  <a:pt x="0" y="0"/>
                </a:lnTo>
                <a:lnTo>
                  <a:pt x="0" y="140360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18079" y="2984373"/>
            <a:ext cx="641985" cy="1612900"/>
          </a:xfrm>
          <a:prstGeom prst="rect">
            <a:avLst/>
          </a:prstGeom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  <a:p>
            <a:pPr marL="20447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8001" y="2229611"/>
            <a:ext cx="2781300" cy="4655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78001" y="2229611"/>
            <a:ext cx="2781300" cy="46609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340"/>
              </a:lnSpc>
            </a:pPr>
            <a:r>
              <a:rPr sz="2800" spc="-5" dirty="0">
                <a:latin typeface="Calibri"/>
                <a:cs typeface="Calibri"/>
              </a:rPr>
              <a:t>sort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47381" y="2967989"/>
            <a:ext cx="516635" cy="1403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47381" y="2967989"/>
            <a:ext cx="516890" cy="1403985"/>
          </a:xfrm>
          <a:custGeom>
            <a:avLst/>
            <a:gdLst/>
            <a:ahLst/>
            <a:cxnLst/>
            <a:rect l="l" t="t" r="r" b="b"/>
            <a:pathLst>
              <a:path w="516890" h="1403985">
                <a:moveTo>
                  <a:pt x="0" y="1403604"/>
                </a:moveTo>
                <a:lnTo>
                  <a:pt x="516635" y="1403604"/>
                </a:lnTo>
                <a:lnTo>
                  <a:pt x="516635" y="0"/>
                </a:lnTo>
                <a:lnTo>
                  <a:pt x="0" y="0"/>
                </a:lnTo>
                <a:lnTo>
                  <a:pt x="0" y="1403604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48550" y="3231388"/>
            <a:ext cx="1289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976616" y="2967989"/>
            <a:ext cx="517398" cy="14036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76616" y="2967989"/>
            <a:ext cx="517525" cy="1403985"/>
          </a:xfrm>
          <a:custGeom>
            <a:avLst/>
            <a:gdLst/>
            <a:ahLst/>
            <a:cxnLst/>
            <a:rect l="l" t="t" r="r" b="b"/>
            <a:pathLst>
              <a:path w="517525" h="1403985">
                <a:moveTo>
                  <a:pt x="0" y="1403604"/>
                </a:moveTo>
                <a:lnTo>
                  <a:pt x="517398" y="1403604"/>
                </a:lnTo>
                <a:lnTo>
                  <a:pt x="517398" y="0"/>
                </a:lnTo>
                <a:lnTo>
                  <a:pt x="0" y="0"/>
                </a:lnTo>
                <a:lnTo>
                  <a:pt x="0" y="1403604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178545" y="3231388"/>
            <a:ext cx="1289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83752" y="2967989"/>
            <a:ext cx="517398" cy="1403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3752" y="2967989"/>
            <a:ext cx="517525" cy="1403985"/>
          </a:xfrm>
          <a:custGeom>
            <a:avLst/>
            <a:gdLst/>
            <a:ahLst/>
            <a:cxnLst/>
            <a:rect l="l" t="t" r="r" b="b"/>
            <a:pathLst>
              <a:path w="517525" h="1403985">
                <a:moveTo>
                  <a:pt x="0" y="1403604"/>
                </a:moveTo>
                <a:lnTo>
                  <a:pt x="517398" y="1403604"/>
                </a:lnTo>
                <a:lnTo>
                  <a:pt x="517398" y="0"/>
                </a:lnTo>
                <a:lnTo>
                  <a:pt x="0" y="0"/>
                </a:lnTo>
                <a:lnTo>
                  <a:pt x="0" y="1403604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885428" y="3231388"/>
            <a:ext cx="1289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388602" y="2967989"/>
            <a:ext cx="517398" cy="1403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388602" y="2967989"/>
            <a:ext cx="517525" cy="1403985"/>
          </a:xfrm>
          <a:custGeom>
            <a:avLst/>
            <a:gdLst/>
            <a:ahLst/>
            <a:cxnLst/>
            <a:rect l="l" t="t" r="r" b="b"/>
            <a:pathLst>
              <a:path w="517525" h="1403985">
                <a:moveTo>
                  <a:pt x="0" y="1403604"/>
                </a:moveTo>
                <a:lnTo>
                  <a:pt x="517398" y="1403604"/>
                </a:lnTo>
                <a:lnTo>
                  <a:pt x="517398" y="0"/>
                </a:lnTo>
                <a:lnTo>
                  <a:pt x="0" y="0"/>
                </a:lnTo>
                <a:lnTo>
                  <a:pt x="0" y="1403604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532366" y="3368547"/>
            <a:ext cx="244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187565" y="2855595"/>
            <a:ext cx="2871470" cy="1612900"/>
          </a:xfrm>
          <a:custGeom>
            <a:avLst/>
            <a:gdLst/>
            <a:ahLst/>
            <a:cxnLst/>
            <a:rect l="l" t="t" r="r" b="b"/>
            <a:pathLst>
              <a:path w="2871470" h="1612900">
                <a:moveTo>
                  <a:pt x="0" y="1612391"/>
                </a:moveTo>
                <a:lnTo>
                  <a:pt x="2871216" y="1612391"/>
                </a:lnTo>
                <a:lnTo>
                  <a:pt x="2871216" y="0"/>
                </a:lnTo>
                <a:lnTo>
                  <a:pt x="0" y="0"/>
                </a:lnTo>
                <a:lnTo>
                  <a:pt x="0" y="1612391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87183" y="2109216"/>
            <a:ext cx="2871216" cy="4655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187183" y="2109216"/>
            <a:ext cx="2871470" cy="46609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2965">
              <a:lnSpc>
                <a:spcPts val="3340"/>
              </a:lnSpc>
            </a:pPr>
            <a:r>
              <a:rPr sz="2800" spc="-15" dirty="0">
                <a:latin typeface="Calibri"/>
                <a:cs typeface="Calibri"/>
              </a:rPr>
              <a:t>orderBy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19500" y="2229611"/>
            <a:ext cx="615696" cy="38199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619500" y="2229611"/>
            <a:ext cx="615950" cy="382016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118597" y="2109216"/>
            <a:ext cx="615696" cy="38199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0118597" y="2109216"/>
            <a:ext cx="615950" cy="382016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11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321</a:t>
            </a:fld>
            <a:endParaRPr dirty="0"/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618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0" dirty="0">
                <a:latin typeface="Calibri Light"/>
                <a:cs typeface="Calibri Light"/>
              </a:rPr>
              <a:t>Replace </a:t>
            </a:r>
            <a:r>
              <a:rPr sz="4400" b="0" spc="-5" dirty="0">
                <a:latin typeface="Calibri Light"/>
                <a:cs typeface="Calibri Light"/>
              </a:rPr>
              <a:t>NULL</a:t>
            </a:r>
            <a:r>
              <a:rPr sz="4400" b="0" spc="-25" dirty="0">
                <a:latin typeface="Calibri Light"/>
                <a:cs typeface="Calibri Light"/>
              </a:rPr>
              <a:t> </a:t>
            </a:r>
            <a:r>
              <a:rPr sz="4400" b="0" spc="-15" dirty="0">
                <a:latin typeface="Calibri Light"/>
                <a:cs typeface="Calibri Light"/>
              </a:rPr>
              <a:t>values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2693670" cy="15589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Coalesce(**args)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Na.fill </a:t>
            </a:r>
            <a:r>
              <a:rPr sz="2800" dirty="0">
                <a:latin typeface="Calibri"/>
                <a:cs typeface="Calibri"/>
              </a:rPr>
              <a:t>/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fillna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Ifnull(col,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2992120" cy="15589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Window_functions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Joins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Udfs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323</a:t>
            </a:fld>
            <a:endParaRPr dirty="0"/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2094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 Light"/>
                <a:cs typeface="Calibri Light"/>
              </a:rPr>
              <a:t>Window</a:t>
            </a:r>
            <a:r>
              <a:rPr sz="4400" b="0" spc="-55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Functions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8335"/>
            <a:ext cx="7120255" cy="26911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Ranking </a:t>
            </a:r>
            <a:r>
              <a:rPr sz="2800" spc="-10" dirty="0">
                <a:latin typeface="Calibri"/>
                <a:cs typeface="Calibri"/>
              </a:rPr>
              <a:t>(Partition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Order)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30" dirty="0">
                <a:latin typeface="Calibri"/>
                <a:cs typeface="Calibri"/>
              </a:rPr>
              <a:t>Row_number, </a:t>
            </a:r>
            <a:r>
              <a:rPr sz="2400" spc="-10" dirty="0">
                <a:latin typeface="Calibri"/>
                <a:cs typeface="Calibri"/>
              </a:rPr>
              <a:t>rank, dense_rank, </a:t>
            </a:r>
            <a:r>
              <a:rPr sz="2400" spc="-5" dirty="0">
                <a:latin typeface="Calibri"/>
                <a:cs typeface="Calibri"/>
              </a:rPr>
              <a:t>ntile,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percent_rank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Analytical </a:t>
            </a:r>
            <a:r>
              <a:rPr sz="2800" spc="-10" dirty="0">
                <a:latin typeface="Calibri"/>
                <a:cs typeface="Calibri"/>
              </a:rPr>
              <a:t>(Partition </a:t>
            </a:r>
            <a:r>
              <a:rPr sz="2800" dirty="0">
                <a:latin typeface="Calibri"/>
                <a:cs typeface="Calibri"/>
              </a:rPr>
              <a:t>+ </a:t>
            </a:r>
            <a:r>
              <a:rPr sz="2800" spc="-10" dirty="0">
                <a:latin typeface="Calibri"/>
                <a:cs typeface="Calibri"/>
              </a:rPr>
              <a:t>Order)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Cume_dist, </a:t>
            </a:r>
            <a:r>
              <a:rPr sz="2400" spc="5" dirty="0">
                <a:latin typeface="Calibri"/>
                <a:cs typeface="Calibri"/>
              </a:rPr>
              <a:t>lag,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lead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Aggregation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(Partition)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Sum, </a:t>
            </a:r>
            <a:r>
              <a:rPr sz="2400" dirty="0">
                <a:latin typeface="Calibri"/>
                <a:cs typeface="Calibri"/>
              </a:rPr>
              <a:t>min, </a:t>
            </a:r>
            <a:r>
              <a:rPr sz="2400" spc="-10" dirty="0">
                <a:latin typeface="Calibri"/>
                <a:cs typeface="Calibri"/>
              </a:rPr>
              <a:t>max,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avg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0407" y="2045207"/>
            <a:ext cx="2069592" cy="3361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0407" y="2045207"/>
            <a:ext cx="2070100" cy="3361690"/>
          </a:xfrm>
          <a:custGeom>
            <a:avLst/>
            <a:gdLst/>
            <a:ahLst/>
            <a:cxnLst/>
            <a:rect l="l" t="t" r="r" b="b"/>
            <a:pathLst>
              <a:path w="2070100" h="3361690">
                <a:moveTo>
                  <a:pt x="0" y="3361182"/>
                </a:moveTo>
                <a:lnTo>
                  <a:pt x="2069592" y="3361182"/>
                </a:lnTo>
                <a:lnTo>
                  <a:pt x="2069592" y="0"/>
                </a:lnTo>
                <a:lnTo>
                  <a:pt x="0" y="0"/>
                </a:lnTo>
                <a:lnTo>
                  <a:pt x="0" y="3361182"/>
                </a:lnTo>
                <a:close/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61203" y="1175003"/>
            <a:ext cx="3441192" cy="5250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61203" y="1175003"/>
            <a:ext cx="3441700" cy="5250180"/>
          </a:xfrm>
          <a:custGeom>
            <a:avLst/>
            <a:gdLst/>
            <a:ahLst/>
            <a:cxnLst/>
            <a:rect l="l" t="t" r="r" b="b"/>
            <a:pathLst>
              <a:path w="3441700" h="5250180">
                <a:moveTo>
                  <a:pt x="0" y="5250180"/>
                </a:moveTo>
                <a:lnTo>
                  <a:pt x="3441192" y="5250180"/>
                </a:lnTo>
                <a:lnTo>
                  <a:pt x="3441192" y="0"/>
                </a:lnTo>
                <a:lnTo>
                  <a:pt x="0" y="0"/>
                </a:lnTo>
                <a:lnTo>
                  <a:pt x="0" y="5250180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98395" y="2342769"/>
            <a:ext cx="506095" cy="457200"/>
          </a:xfrm>
          <a:custGeom>
            <a:avLst/>
            <a:gdLst/>
            <a:ahLst/>
            <a:cxnLst/>
            <a:rect l="l" t="t" r="r" b="b"/>
            <a:pathLst>
              <a:path w="506094" h="457200">
                <a:moveTo>
                  <a:pt x="252984" y="0"/>
                </a:moveTo>
                <a:lnTo>
                  <a:pt x="202004" y="4644"/>
                </a:lnTo>
                <a:lnTo>
                  <a:pt x="154519" y="17966"/>
                </a:lnTo>
                <a:lnTo>
                  <a:pt x="111546" y="39045"/>
                </a:lnTo>
                <a:lnTo>
                  <a:pt x="74104" y="66960"/>
                </a:lnTo>
                <a:lnTo>
                  <a:pt x="43210" y="100793"/>
                </a:lnTo>
                <a:lnTo>
                  <a:pt x="19883" y="139624"/>
                </a:lnTo>
                <a:lnTo>
                  <a:pt x="5140" y="182533"/>
                </a:lnTo>
                <a:lnTo>
                  <a:pt x="0" y="228600"/>
                </a:lnTo>
                <a:lnTo>
                  <a:pt x="5140" y="274666"/>
                </a:lnTo>
                <a:lnTo>
                  <a:pt x="19883" y="317575"/>
                </a:lnTo>
                <a:lnTo>
                  <a:pt x="43210" y="356406"/>
                </a:lnTo>
                <a:lnTo>
                  <a:pt x="74104" y="390239"/>
                </a:lnTo>
                <a:lnTo>
                  <a:pt x="111546" y="418154"/>
                </a:lnTo>
                <a:lnTo>
                  <a:pt x="154519" y="439233"/>
                </a:lnTo>
                <a:lnTo>
                  <a:pt x="202004" y="452555"/>
                </a:lnTo>
                <a:lnTo>
                  <a:pt x="252984" y="457200"/>
                </a:lnTo>
                <a:lnTo>
                  <a:pt x="303963" y="452555"/>
                </a:lnTo>
                <a:lnTo>
                  <a:pt x="351448" y="439233"/>
                </a:lnTo>
                <a:lnTo>
                  <a:pt x="394421" y="418154"/>
                </a:lnTo>
                <a:lnTo>
                  <a:pt x="431863" y="390239"/>
                </a:lnTo>
                <a:lnTo>
                  <a:pt x="462757" y="356406"/>
                </a:lnTo>
                <a:lnTo>
                  <a:pt x="486084" y="317575"/>
                </a:lnTo>
                <a:lnTo>
                  <a:pt x="500827" y="274666"/>
                </a:lnTo>
                <a:lnTo>
                  <a:pt x="505968" y="228600"/>
                </a:lnTo>
                <a:lnTo>
                  <a:pt x="500827" y="182533"/>
                </a:lnTo>
                <a:lnTo>
                  <a:pt x="486084" y="139624"/>
                </a:lnTo>
                <a:lnTo>
                  <a:pt x="462757" y="100793"/>
                </a:lnTo>
                <a:lnTo>
                  <a:pt x="431863" y="66960"/>
                </a:lnTo>
                <a:lnTo>
                  <a:pt x="394421" y="39045"/>
                </a:lnTo>
                <a:lnTo>
                  <a:pt x="351448" y="17966"/>
                </a:lnTo>
                <a:lnTo>
                  <a:pt x="303963" y="4644"/>
                </a:lnTo>
                <a:lnTo>
                  <a:pt x="2529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8395" y="2342769"/>
            <a:ext cx="506095" cy="457200"/>
          </a:xfrm>
          <a:custGeom>
            <a:avLst/>
            <a:gdLst/>
            <a:ahLst/>
            <a:cxnLst/>
            <a:rect l="l" t="t" r="r" b="b"/>
            <a:pathLst>
              <a:path w="506094" h="457200">
                <a:moveTo>
                  <a:pt x="0" y="228600"/>
                </a:moveTo>
                <a:lnTo>
                  <a:pt x="5140" y="182533"/>
                </a:lnTo>
                <a:lnTo>
                  <a:pt x="19883" y="139624"/>
                </a:lnTo>
                <a:lnTo>
                  <a:pt x="43210" y="100793"/>
                </a:lnTo>
                <a:lnTo>
                  <a:pt x="74104" y="66960"/>
                </a:lnTo>
                <a:lnTo>
                  <a:pt x="111546" y="39045"/>
                </a:lnTo>
                <a:lnTo>
                  <a:pt x="154519" y="17966"/>
                </a:lnTo>
                <a:lnTo>
                  <a:pt x="202004" y="4644"/>
                </a:lnTo>
                <a:lnTo>
                  <a:pt x="252984" y="0"/>
                </a:lnTo>
                <a:lnTo>
                  <a:pt x="303963" y="4644"/>
                </a:lnTo>
                <a:lnTo>
                  <a:pt x="351448" y="17966"/>
                </a:lnTo>
                <a:lnTo>
                  <a:pt x="394421" y="39045"/>
                </a:lnTo>
                <a:lnTo>
                  <a:pt x="431863" y="66960"/>
                </a:lnTo>
                <a:lnTo>
                  <a:pt x="462757" y="100793"/>
                </a:lnTo>
                <a:lnTo>
                  <a:pt x="486084" y="139624"/>
                </a:lnTo>
                <a:lnTo>
                  <a:pt x="500827" y="182533"/>
                </a:lnTo>
                <a:lnTo>
                  <a:pt x="505968" y="228600"/>
                </a:lnTo>
                <a:lnTo>
                  <a:pt x="500827" y="274666"/>
                </a:lnTo>
                <a:lnTo>
                  <a:pt x="486084" y="317575"/>
                </a:lnTo>
                <a:lnTo>
                  <a:pt x="462757" y="356406"/>
                </a:lnTo>
                <a:lnTo>
                  <a:pt x="431863" y="390239"/>
                </a:lnTo>
                <a:lnTo>
                  <a:pt x="394421" y="418154"/>
                </a:lnTo>
                <a:lnTo>
                  <a:pt x="351448" y="439233"/>
                </a:lnTo>
                <a:lnTo>
                  <a:pt x="303963" y="452555"/>
                </a:lnTo>
                <a:lnTo>
                  <a:pt x="252984" y="457200"/>
                </a:lnTo>
                <a:lnTo>
                  <a:pt x="202004" y="452555"/>
                </a:lnTo>
                <a:lnTo>
                  <a:pt x="154519" y="439233"/>
                </a:lnTo>
                <a:lnTo>
                  <a:pt x="111546" y="418154"/>
                </a:lnTo>
                <a:lnTo>
                  <a:pt x="74104" y="390239"/>
                </a:lnTo>
                <a:lnTo>
                  <a:pt x="43210" y="356406"/>
                </a:lnTo>
                <a:lnTo>
                  <a:pt x="19883" y="317575"/>
                </a:lnTo>
                <a:lnTo>
                  <a:pt x="5140" y="274666"/>
                </a:lnTo>
                <a:lnTo>
                  <a:pt x="0" y="22860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98395" y="3084195"/>
            <a:ext cx="506095" cy="457200"/>
          </a:xfrm>
          <a:custGeom>
            <a:avLst/>
            <a:gdLst/>
            <a:ahLst/>
            <a:cxnLst/>
            <a:rect l="l" t="t" r="r" b="b"/>
            <a:pathLst>
              <a:path w="506094" h="457200">
                <a:moveTo>
                  <a:pt x="252984" y="0"/>
                </a:moveTo>
                <a:lnTo>
                  <a:pt x="202004" y="4644"/>
                </a:lnTo>
                <a:lnTo>
                  <a:pt x="154519" y="17966"/>
                </a:lnTo>
                <a:lnTo>
                  <a:pt x="111546" y="39045"/>
                </a:lnTo>
                <a:lnTo>
                  <a:pt x="74104" y="66960"/>
                </a:lnTo>
                <a:lnTo>
                  <a:pt x="43210" y="100793"/>
                </a:lnTo>
                <a:lnTo>
                  <a:pt x="19883" y="139624"/>
                </a:lnTo>
                <a:lnTo>
                  <a:pt x="5140" y="182533"/>
                </a:lnTo>
                <a:lnTo>
                  <a:pt x="0" y="228600"/>
                </a:lnTo>
                <a:lnTo>
                  <a:pt x="5140" y="274666"/>
                </a:lnTo>
                <a:lnTo>
                  <a:pt x="19883" y="317575"/>
                </a:lnTo>
                <a:lnTo>
                  <a:pt x="43210" y="356406"/>
                </a:lnTo>
                <a:lnTo>
                  <a:pt x="74104" y="390239"/>
                </a:lnTo>
                <a:lnTo>
                  <a:pt x="111546" y="418154"/>
                </a:lnTo>
                <a:lnTo>
                  <a:pt x="154519" y="439233"/>
                </a:lnTo>
                <a:lnTo>
                  <a:pt x="202004" y="452555"/>
                </a:lnTo>
                <a:lnTo>
                  <a:pt x="252984" y="457200"/>
                </a:lnTo>
                <a:lnTo>
                  <a:pt x="303963" y="452555"/>
                </a:lnTo>
                <a:lnTo>
                  <a:pt x="351448" y="439233"/>
                </a:lnTo>
                <a:lnTo>
                  <a:pt x="394421" y="418154"/>
                </a:lnTo>
                <a:lnTo>
                  <a:pt x="431863" y="390239"/>
                </a:lnTo>
                <a:lnTo>
                  <a:pt x="462757" y="356406"/>
                </a:lnTo>
                <a:lnTo>
                  <a:pt x="486084" y="317575"/>
                </a:lnTo>
                <a:lnTo>
                  <a:pt x="500827" y="274666"/>
                </a:lnTo>
                <a:lnTo>
                  <a:pt x="505968" y="228600"/>
                </a:lnTo>
                <a:lnTo>
                  <a:pt x="500827" y="182533"/>
                </a:lnTo>
                <a:lnTo>
                  <a:pt x="486084" y="139624"/>
                </a:lnTo>
                <a:lnTo>
                  <a:pt x="462757" y="100793"/>
                </a:lnTo>
                <a:lnTo>
                  <a:pt x="431863" y="66960"/>
                </a:lnTo>
                <a:lnTo>
                  <a:pt x="394421" y="39045"/>
                </a:lnTo>
                <a:lnTo>
                  <a:pt x="351448" y="17966"/>
                </a:lnTo>
                <a:lnTo>
                  <a:pt x="303963" y="4644"/>
                </a:lnTo>
                <a:lnTo>
                  <a:pt x="252984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98395" y="3084195"/>
            <a:ext cx="506095" cy="457200"/>
          </a:xfrm>
          <a:custGeom>
            <a:avLst/>
            <a:gdLst/>
            <a:ahLst/>
            <a:cxnLst/>
            <a:rect l="l" t="t" r="r" b="b"/>
            <a:pathLst>
              <a:path w="506094" h="457200">
                <a:moveTo>
                  <a:pt x="0" y="228600"/>
                </a:moveTo>
                <a:lnTo>
                  <a:pt x="5140" y="182533"/>
                </a:lnTo>
                <a:lnTo>
                  <a:pt x="19883" y="139624"/>
                </a:lnTo>
                <a:lnTo>
                  <a:pt x="43210" y="100793"/>
                </a:lnTo>
                <a:lnTo>
                  <a:pt x="74104" y="66960"/>
                </a:lnTo>
                <a:lnTo>
                  <a:pt x="111546" y="39045"/>
                </a:lnTo>
                <a:lnTo>
                  <a:pt x="154519" y="17966"/>
                </a:lnTo>
                <a:lnTo>
                  <a:pt x="202004" y="4644"/>
                </a:lnTo>
                <a:lnTo>
                  <a:pt x="252984" y="0"/>
                </a:lnTo>
                <a:lnTo>
                  <a:pt x="303963" y="4644"/>
                </a:lnTo>
                <a:lnTo>
                  <a:pt x="351448" y="17966"/>
                </a:lnTo>
                <a:lnTo>
                  <a:pt x="394421" y="39045"/>
                </a:lnTo>
                <a:lnTo>
                  <a:pt x="431863" y="66960"/>
                </a:lnTo>
                <a:lnTo>
                  <a:pt x="462757" y="100793"/>
                </a:lnTo>
                <a:lnTo>
                  <a:pt x="486084" y="139624"/>
                </a:lnTo>
                <a:lnTo>
                  <a:pt x="500827" y="182533"/>
                </a:lnTo>
                <a:lnTo>
                  <a:pt x="505968" y="228600"/>
                </a:lnTo>
                <a:lnTo>
                  <a:pt x="500827" y="274666"/>
                </a:lnTo>
                <a:lnTo>
                  <a:pt x="486084" y="317575"/>
                </a:lnTo>
                <a:lnTo>
                  <a:pt x="462757" y="356406"/>
                </a:lnTo>
                <a:lnTo>
                  <a:pt x="431863" y="390239"/>
                </a:lnTo>
                <a:lnTo>
                  <a:pt x="394421" y="418154"/>
                </a:lnTo>
                <a:lnTo>
                  <a:pt x="351448" y="439233"/>
                </a:lnTo>
                <a:lnTo>
                  <a:pt x="303963" y="452555"/>
                </a:lnTo>
                <a:lnTo>
                  <a:pt x="252984" y="457200"/>
                </a:lnTo>
                <a:lnTo>
                  <a:pt x="202004" y="452555"/>
                </a:lnTo>
                <a:lnTo>
                  <a:pt x="154519" y="439233"/>
                </a:lnTo>
                <a:lnTo>
                  <a:pt x="111546" y="418154"/>
                </a:lnTo>
                <a:lnTo>
                  <a:pt x="74104" y="390239"/>
                </a:lnTo>
                <a:lnTo>
                  <a:pt x="43210" y="356406"/>
                </a:lnTo>
                <a:lnTo>
                  <a:pt x="19883" y="317575"/>
                </a:lnTo>
                <a:lnTo>
                  <a:pt x="5140" y="274666"/>
                </a:lnTo>
                <a:lnTo>
                  <a:pt x="0" y="228600"/>
                </a:lnTo>
                <a:close/>
              </a:path>
            </a:pathLst>
          </a:custGeom>
          <a:ln w="12954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98395" y="3769995"/>
            <a:ext cx="506095" cy="457200"/>
          </a:xfrm>
          <a:custGeom>
            <a:avLst/>
            <a:gdLst/>
            <a:ahLst/>
            <a:cxnLst/>
            <a:rect l="l" t="t" r="r" b="b"/>
            <a:pathLst>
              <a:path w="506094" h="457200">
                <a:moveTo>
                  <a:pt x="252984" y="0"/>
                </a:moveTo>
                <a:lnTo>
                  <a:pt x="202004" y="4644"/>
                </a:lnTo>
                <a:lnTo>
                  <a:pt x="154519" y="17966"/>
                </a:lnTo>
                <a:lnTo>
                  <a:pt x="111546" y="39045"/>
                </a:lnTo>
                <a:lnTo>
                  <a:pt x="74104" y="66960"/>
                </a:lnTo>
                <a:lnTo>
                  <a:pt x="43210" y="100793"/>
                </a:lnTo>
                <a:lnTo>
                  <a:pt x="19883" y="139624"/>
                </a:lnTo>
                <a:lnTo>
                  <a:pt x="5140" y="182533"/>
                </a:lnTo>
                <a:lnTo>
                  <a:pt x="0" y="228599"/>
                </a:lnTo>
                <a:lnTo>
                  <a:pt x="5140" y="274666"/>
                </a:lnTo>
                <a:lnTo>
                  <a:pt x="19883" y="317575"/>
                </a:lnTo>
                <a:lnTo>
                  <a:pt x="43210" y="356406"/>
                </a:lnTo>
                <a:lnTo>
                  <a:pt x="74104" y="390239"/>
                </a:lnTo>
                <a:lnTo>
                  <a:pt x="111546" y="418154"/>
                </a:lnTo>
                <a:lnTo>
                  <a:pt x="154519" y="439233"/>
                </a:lnTo>
                <a:lnTo>
                  <a:pt x="202004" y="452555"/>
                </a:lnTo>
                <a:lnTo>
                  <a:pt x="252984" y="457199"/>
                </a:lnTo>
                <a:lnTo>
                  <a:pt x="303963" y="452555"/>
                </a:lnTo>
                <a:lnTo>
                  <a:pt x="351448" y="439233"/>
                </a:lnTo>
                <a:lnTo>
                  <a:pt x="394421" y="418154"/>
                </a:lnTo>
                <a:lnTo>
                  <a:pt x="431863" y="390239"/>
                </a:lnTo>
                <a:lnTo>
                  <a:pt x="462757" y="356406"/>
                </a:lnTo>
                <a:lnTo>
                  <a:pt x="486084" y="317575"/>
                </a:lnTo>
                <a:lnTo>
                  <a:pt x="500827" y="274666"/>
                </a:lnTo>
                <a:lnTo>
                  <a:pt x="505968" y="228599"/>
                </a:lnTo>
                <a:lnTo>
                  <a:pt x="500827" y="182533"/>
                </a:lnTo>
                <a:lnTo>
                  <a:pt x="486084" y="139624"/>
                </a:lnTo>
                <a:lnTo>
                  <a:pt x="462757" y="100793"/>
                </a:lnTo>
                <a:lnTo>
                  <a:pt x="431863" y="66960"/>
                </a:lnTo>
                <a:lnTo>
                  <a:pt x="394421" y="39045"/>
                </a:lnTo>
                <a:lnTo>
                  <a:pt x="351448" y="17966"/>
                </a:lnTo>
                <a:lnTo>
                  <a:pt x="303963" y="4644"/>
                </a:lnTo>
                <a:lnTo>
                  <a:pt x="25298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98395" y="3769995"/>
            <a:ext cx="506095" cy="457200"/>
          </a:xfrm>
          <a:custGeom>
            <a:avLst/>
            <a:gdLst/>
            <a:ahLst/>
            <a:cxnLst/>
            <a:rect l="l" t="t" r="r" b="b"/>
            <a:pathLst>
              <a:path w="506094" h="457200">
                <a:moveTo>
                  <a:pt x="0" y="228599"/>
                </a:moveTo>
                <a:lnTo>
                  <a:pt x="5140" y="182533"/>
                </a:lnTo>
                <a:lnTo>
                  <a:pt x="19883" y="139624"/>
                </a:lnTo>
                <a:lnTo>
                  <a:pt x="43210" y="100793"/>
                </a:lnTo>
                <a:lnTo>
                  <a:pt x="74104" y="66960"/>
                </a:lnTo>
                <a:lnTo>
                  <a:pt x="111546" y="39045"/>
                </a:lnTo>
                <a:lnTo>
                  <a:pt x="154519" y="17966"/>
                </a:lnTo>
                <a:lnTo>
                  <a:pt x="202004" y="4644"/>
                </a:lnTo>
                <a:lnTo>
                  <a:pt x="252984" y="0"/>
                </a:lnTo>
                <a:lnTo>
                  <a:pt x="303963" y="4644"/>
                </a:lnTo>
                <a:lnTo>
                  <a:pt x="351448" y="17966"/>
                </a:lnTo>
                <a:lnTo>
                  <a:pt x="394421" y="39045"/>
                </a:lnTo>
                <a:lnTo>
                  <a:pt x="431863" y="66960"/>
                </a:lnTo>
                <a:lnTo>
                  <a:pt x="462757" y="100793"/>
                </a:lnTo>
                <a:lnTo>
                  <a:pt x="486084" y="139624"/>
                </a:lnTo>
                <a:lnTo>
                  <a:pt x="500827" y="182533"/>
                </a:lnTo>
                <a:lnTo>
                  <a:pt x="505968" y="228599"/>
                </a:lnTo>
                <a:lnTo>
                  <a:pt x="500827" y="274666"/>
                </a:lnTo>
                <a:lnTo>
                  <a:pt x="486084" y="317575"/>
                </a:lnTo>
                <a:lnTo>
                  <a:pt x="462757" y="356406"/>
                </a:lnTo>
                <a:lnTo>
                  <a:pt x="431863" y="390239"/>
                </a:lnTo>
                <a:lnTo>
                  <a:pt x="394421" y="418154"/>
                </a:lnTo>
                <a:lnTo>
                  <a:pt x="351448" y="439233"/>
                </a:lnTo>
                <a:lnTo>
                  <a:pt x="303963" y="452555"/>
                </a:lnTo>
                <a:lnTo>
                  <a:pt x="252984" y="457199"/>
                </a:lnTo>
                <a:lnTo>
                  <a:pt x="202004" y="452555"/>
                </a:lnTo>
                <a:lnTo>
                  <a:pt x="154519" y="439233"/>
                </a:lnTo>
                <a:lnTo>
                  <a:pt x="111546" y="418154"/>
                </a:lnTo>
                <a:lnTo>
                  <a:pt x="74104" y="390239"/>
                </a:lnTo>
                <a:lnTo>
                  <a:pt x="43210" y="356406"/>
                </a:lnTo>
                <a:lnTo>
                  <a:pt x="19883" y="317575"/>
                </a:lnTo>
                <a:lnTo>
                  <a:pt x="5140" y="274666"/>
                </a:lnTo>
                <a:lnTo>
                  <a:pt x="0" y="228599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98395" y="4455795"/>
            <a:ext cx="506095" cy="457200"/>
          </a:xfrm>
          <a:custGeom>
            <a:avLst/>
            <a:gdLst/>
            <a:ahLst/>
            <a:cxnLst/>
            <a:rect l="l" t="t" r="r" b="b"/>
            <a:pathLst>
              <a:path w="506094" h="457200">
                <a:moveTo>
                  <a:pt x="252984" y="0"/>
                </a:moveTo>
                <a:lnTo>
                  <a:pt x="202004" y="4644"/>
                </a:lnTo>
                <a:lnTo>
                  <a:pt x="154519" y="17966"/>
                </a:lnTo>
                <a:lnTo>
                  <a:pt x="111546" y="39045"/>
                </a:lnTo>
                <a:lnTo>
                  <a:pt x="74104" y="66960"/>
                </a:lnTo>
                <a:lnTo>
                  <a:pt x="43210" y="100793"/>
                </a:lnTo>
                <a:lnTo>
                  <a:pt x="19883" y="139624"/>
                </a:lnTo>
                <a:lnTo>
                  <a:pt x="5140" y="182533"/>
                </a:lnTo>
                <a:lnTo>
                  <a:pt x="0" y="228599"/>
                </a:lnTo>
                <a:lnTo>
                  <a:pt x="5140" y="274666"/>
                </a:lnTo>
                <a:lnTo>
                  <a:pt x="19883" y="317575"/>
                </a:lnTo>
                <a:lnTo>
                  <a:pt x="43210" y="356406"/>
                </a:lnTo>
                <a:lnTo>
                  <a:pt x="74104" y="390239"/>
                </a:lnTo>
                <a:lnTo>
                  <a:pt x="111546" y="418154"/>
                </a:lnTo>
                <a:lnTo>
                  <a:pt x="154519" y="439233"/>
                </a:lnTo>
                <a:lnTo>
                  <a:pt x="202004" y="452555"/>
                </a:lnTo>
                <a:lnTo>
                  <a:pt x="252984" y="457199"/>
                </a:lnTo>
                <a:lnTo>
                  <a:pt x="303963" y="452555"/>
                </a:lnTo>
                <a:lnTo>
                  <a:pt x="351448" y="439233"/>
                </a:lnTo>
                <a:lnTo>
                  <a:pt x="394421" y="418154"/>
                </a:lnTo>
                <a:lnTo>
                  <a:pt x="431863" y="390239"/>
                </a:lnTo>
                <a:lnTo>
                  <a:pt x="462757" y="356406"/>
                </a:lnTo>
                <a:lnTo>
                  <a:pt x="486084" y="317575"/>
                </a:lnTo>
                <a:lnTo>
                  <a:pt x="500827" y="274666"/>
                </a:lnTo>
                <a:lnTo>
                  <a:pt x="505968" y="228599"/>
                </a:lnTo>
                <a:lnTo>
                  <a:pt x="500827" y="182533"/>
                </a:lnTo>
                <a:lnTo>
                  <a:pt x="486084" y="139624"/>
                </a:lnTo>
                <a:lnTo>
                  <a:pt x="462757" y="100793"/>
                </a:lnTo>
                <a:lnTo>
                  <a:pt x="431863" y="66960"/>
                </a:lnTo>
                <a:lnTo>
                  <a:pt x="394421" y="39045"/>
                </a:lnTo>
                <a:lnTo>
                  <a:pt x="351448" y="17966"/>
                </a:lnTo>
                <a:lnTo>
                  <a:pt x="303963" y="4644"/>
                </a:lnTo>
                <a:lnTo>
                  <a:pt x="252984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98395" y="4455795"/>
            <a:ext cx="506095" cy="457200"/>
          </a:xfrm>
          <a:custGeom>
            <a:avLst/>
            <a:gdLst/>
            <a:ahLst/>
            <a:cxnLst/>
            <a:rect l="l" t="t" r="r" b="b"/>
            <a:pathLst>
              <a:path w="506094" h="457200">
                <a:moveTo>
                  <a:pt x="0" y="228599"/>
                </a:moveTo>
                <a:lnTo>
                  <a:pt x="5140" y="182533"/>
                </a:lnTo>
                <a:lnTo>
                  <a:pt x="19883" y="139624"/>
                </a:lnTo>
                <a:lnTo>
                  <a:pt x="43210" y="100793"/>
                </a:lnTo>
                <a:lnTo>
                  <a:pt x="74104" y="66960"/>
                </a:lnTo>
                <a:lnTo>
                  <a:pt x="111546" y="39045"/>
                </a:lnTo>
                <a:lnTo>
                  <a:pt x="154519" y="17966"/>
                </a:lnTo>
                <a:lnTo>
                  <a:pt x="202004" y="4644"/>
                </a:lnTo>
                <a:lnTo>
                  <a:pt x="252984" y="0"/>
                </a:lnTo>
                <a:lnTo>
                  <a:pt x="303963" y="4644"/>
                </a:lnTo>
                <a:lnTo>
                  <a:pt x="351448" y="17966"/>
                </a:lnTo>
                <a:lnTo>
                  <a:pt x="394421" y="39045"/>
                </a:lnTo>
                <a:lnTo>
                  <a:pt x="431863" y="66960"/>
                </a:lnTo>
                <a:lnTo>
                  <a:pt x="462757" y="100793"/>
                </a:lnTo>
                <a:lnTo>
                  <a:pt x="486084" y="139624"/>
                </a:lnTo>
                <a:lnTo>
                  <a:pt x="500827" y="182533"/>
                </a:lnTo>
                <a:lnTo>
                  <a:pt x="505968" y="228599"/>
                </a:lnTo>
                <a:lnTo>
                  <a:pt x="500827" y="274666"/>
                </a:lnTo>
                <a:lnTo>
                  <a:pt x="486084" y="317575"/>
                </a:lnTo>
                <a:lnTo>
                  <a:pt x="462757" y="356406"/>
                </a:lnTo>
                <a:lnTo>
                  <a:pt x="431863" y="390239"/>
                </a:lnTo>
                <a:lnTo>
                  <a:pt x="394421" y="418154"/>
                </a:lnTo>
                <a:lnTo>
                  <a:pt x="351448" y="439233"/>
                </a:lnTo>
                <a:lnTo>
                  <a:pt x="303963" y="452555"/>
                </a:lnTo>
                <a:lnTo>
                  <a:pt x="252984" y="457199"/>
                </a:lnTo>
                <a:lnTo>
                  <a:pt x="202004" y="452555"/>
                </a:lnTo>
                <a:lnTo>
                  <a:pt x="154519" y="439233"/>
                </a:lnTo>
                <a:lnTo>
                  <a:pt x="111546" y="418154"/>
                </a:lnTo>
                <a:lnTo>
                  <a:pt x="74104" y="390239"/>
                </a:lnTo>
                <a:lnTo>
                  <a:pt x="43210" y="356406"/>
                </a:lnTo>
                <a:lnTo>
                  <a:pt x="19883" y="317575"/>
                </a:lnTo>
                <a:lnTo>
                  <a:pt x="5140" y="274666"/>
                </a:lnTo>
                <a:lnTo>
                  <a:pt x="0" y="228599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40407" y="1701164"/>
            <a:ext cx="2070100" cy="34480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60"/>
              </a:spcBef>
            </a:pP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Tokens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2979" y="2422779"/>
            <a:ext cx="1853564" cy="2458720"/>
          </a:xfrm>
          <a:custGeom>
            <a:avLst/>
            <a:gdLst/>
            <a:ahLst/>
            <a:cxnLst/>
            <a:rect l="l" t="t" r="r" b="b"/>
            <a:pathLst>
              <a:path w="1853564" h="2458720">
                <a:moveTo>
                  <a:pt x="1853183" y="0"/>
                </a:moveTo>
                <a:lnTo>
                  <a:pt x="0" y="0"/>
                </a:lnTo>
                <a:lnTo>
                  <a:pt x="0" y="2458212"/>
                </a:lnTo>
                <a:lnTo>
                  <a:pt x="1853183" y="2458212"/>
                </a:lnTo>
                <a:lnTo>
                  <a:pt x="18531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2979" y="2422779"/>
            <a:ext cx="1853564" cy="2458720"/>
          </a:xfrm>
          <a:custGeom>
            <a:avLst/>
            <a:gdLst/>
            <a:ahLst/>
            <a:cxnLst/>
            <a:rect l="l" t="t" r="r" b="b"/>
            <a:pathLst>
              <a:path w="1853564" h="2458720">
                <a:moveTo>
                  <a:pt x="0" y="2458212"/>
                </a:moveTo>
                <a:lnTo>
                  <a:pt x="1853183" y="2458212"/>
                </a:lnTo>
                <a:lnTo>
                  <a:pt x="1853183" y="0"/>
                </a:lnTo>
                <a:lnTo>
                  <a:pt x="0" y="0"/>
                </a:lnTo>
                <a:lnTo>
                  <a:pt x="0" y="2458212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2979" y="2045207"/>
            <a:ext cx="3597275" cy="3361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Color,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breakfast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Red,tea</a:t>
            </a:r>
            <a:endParaRPr sz="1800">
              <a:latin typeface="Calibri"/>
              <a:cs typeface="Calibri"/>
            </a:endParaRPr>
          </a:p>
          <a:p>
            <a:pPr marL="90805" marR="193421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Green, </a:t>
            </a:r>
            <a:r>
              <a:rPr sz="1800" spc="-10" dirty="0">
                <a:latin typeface="Calibri"/>
                <a:cs typeface="Calibri"/>
              </a:rPr>
              <a:t>vada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paw  </a:t>
            </a:r>
            <a:r>
              <a:rPr sz="1800" dirty="0">
                <a:latin typeface="Calibri"/>
                <a:cs typeface="Calibri"/>
              </a:rPr>
              <a:t>Blue, </a:t>
            </a:r>
            <a:r>
              <a:rPr sz="1800" spc="-5" dirty="0">
                <a:latin typeface="Calibri"/>
                <a:cs typeface="Calibri"/>
              </a:rPr>
              <a:t>poha  </a:t>
            </a:r>
            <a:r>
              <a:rPr sz="1800" dirty="0">
                <a:latin typeface="Calibri"/>
                <a:cs typeface="Calibri"/>
              </a:rPr>
              <a:t>Black,</a:t>
            </a:r>
            <a:r>
              <a:rPr sz="1800" spc="-20" dirty="0">
                <a:latin typeface="Calibri"/>
                <a:cs typeface="Calibri"/>
              </a:rPr>
              <a:t> coffee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61584" y="830199"/>
            <a:ext cx="3441700" cy="345440"/>
          </a:xfrm>
          <a:custGeom>
            <a:avLst/>
            <a:gdLst/>
            <a:ahLst/>
            <a:cxnLst/>
            <a:rect l="l" t="t" r="r" b="b"/>
            <a:pathLst>
              <a:path w="3441700" h="345440">
                <a:moveTo>
                  <a:pt x="3441191" y="0"/>
                </a:moveTo>
                <a:lnTo>
                  <a:pt x="0" y="0"/>
                </a:lnTo>
                <a:lnTo>
                  <a:pt x="0" y="345186"/>
                </a:lnTo>
                <a:lnTo>
                  <a:pt x="3441191" y="345186"/>
                </a:lnTo>
                <a:lnTo>
                  <a:pt x="344119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61584" y="830199"/>
            <a:ext cx="3441700" cy="345440"/>
          </a:xfrm>
          <a:custGeom>
            <a:avLst/>
            <a:gdLst/>
            <a:ahLst/>
            <a:cxnLst/>
            <a:rect l="l" t="t" r="r" b="b"/>
            <a:pathLst>
              <a:path w="3441700" h="345440">
                <a:moveTo>
                  <a:pt x="0" y="345186"/>
                </a:moveTo>
                <a:lnTo>
                  <a:pt x="3441191" y="345186"/>
                </a:lnTo>
                <a:lnTo>
                  <a:pt x="3441191" y="0"/>
                </a:lnTo>
                <a:lnTo>
                  <a:pt x="0" y="0"/>
                </a:lnTo>
                <a:lnTo>
                  <a:pt x="0" y="34518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55155" y="838453"/>
            <a:ext cx="653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Orders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57569" y="1243964"/>
            <a:ext cx="505459" cy="457200"/>
          </a:xfrm>
          <a:custGeom>
            <a:avLst/>
            <a:gdLst/>
            <a:ahLst/>
            <a:cxnLst/>
            <a:rect l="l" t="t" r="r" b="b"/>
            <a:pathLst>
              <a:path w="505459" h="457200">
                <a:moveTo>
                  <a:pt x="252602" y="0"/>
                </a:moveTo>
                <a:lnTo>
                  <a:pt x="201712" y="4644"/>
                </a:lnTo>
                <a:lnTo>
                  <a:pt x="154304" y="17966"/>
                </a:lnTo>
                <a:lnTo>
                  <a:pt x="111397" y="39045"/>
                </a:lnTo>
                <a:lnTo>
                  <a:pt x="74009" y="66960"/>
                </a:lnTo>
                <a:lnTo>
                  <a:pt x="43157" y="100793"/>
                </a:lnTo>
                <a:lnTo>
                  <a:pt x="19859" y="139624"/>
                </a:lnTo>
                <a:lnTo>
                  <a:pt x="5134" y="182533"/>
                </a:lnTo>
                <a:lnTo>
                  <a:pt x="0" y="228600"/>
                </a:lnTo>
                <a:lnTo>
                  <a:pt x="5134" y="274666"/>
                </a:lnTo>
                <a:lnTo>
                  <a:pt x="19859" y="317575"/>
                </a:lnTo>
                <a:lnTo>
                  <a:pt x="43157" y="356406"/>
                </a:lnTo>
                <a:lnTo>
                  <a:pt x="74009" y="390239"/>
                </a:lnTo>
                <a:lnTo>
                  <a:pt x="111397" y="418154"/>
                </a:lnTo>
                <a:lnTo>
                  <a:pt x="154304" y="439233"/>
                </a:lnTo>
                <a:lnTo>
                  <a:pt x="201712" y="452555"/>
                </a:lnTo>
                <a:lnTo>
                  <a:pt x="252602" y="457200"/>
                </a:lnTo>
                <a:lnTo>
                  <a:pt x="303493" y="452555"/>
                </a:lnTo>
                <a:lnTo>
                  <a:pt x="350900" y="439233"/>
                </a:lnTo>
                <a:lnTo>
                  <a:pt x="393808" y="418154"/>
                </a:lnTo>
                <a:lnTo>
                  <a:pt x="431196" y="390239"/>
                </a:lnTo>
                <a:lnTo>
                  <a:pt x="462048" y="356406"/>
                </a:lnTo>
                <a:lnTo>
                  <a:pt x="485346" y="317575"/>
                </a:lnTo>
                <a:lnTo>
                  <a:pt x="500071" y="274666"/>
                </a:lnTo>
                <a:lnTo>
                  <a:pt x="505205" y="228600"/>
                </a:lnTo>
                <a:lnTo>
                  <a:pt x="500071" y="182533"/>
                </a:lnTo>
                <a:lnTo>
                  <a:pt x="485346" y="139624"/>
                </a:lnTo>
                <a:lnTo>
                  <a:pt x="462048" y="100793"/>
                </a:lnTo>
                <a:lnTo>
                  <a:pt x="431196" y="66960"/>
                </a:lnTo>
                <a:lnTo>
                  <a:pt x="393808" y="39045"/>
                </a:lnTo>
                <a:lnTo>
                  <a:pt x="350900" y="17966"/>
                </a:lnTo>
                <a:lnTo>
                  <a:pt x="303493" y="4644"/>
                </a:lnTo>
                <a:lnTo>
                  <a:pt x="252602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57569" y="1243964"/>
            <a:ext cx="505459" cy="457200"/>
          </a:xfrm>
          <a:custGeom>
            <a:avLst/>
            <a:gdLst/>
            <a:ahLst/>
            <a:cxnLst/>
            <a:rect l="l" t="t" r="r" b="b"/>
            <a:pathLst>
              <a:path w="505459" h="457200">
                <a:moveTo>
                  <a:pt x="0" y="228600"/>
                </a:moveTo>
                <a:lnTo>
                  <a:pt x="5134" y="182533"/>
                </a:lnTo>
                <a:lnTo>
                  <a:pt x="19859" y="139624"/>
                </a:lnTo>
                <a:lnTo>
                  <a:pt x="43157" y="100793"/>
                </a:lnTo>
                <a:lnTo>
                  <a:pt x="74009" y="66960"/>
                </a:lnTo>
                <a:lnTo>
                  <a:pt x="111397" y="39045"/>
                </a:lnTo>
                <a:lnTo>
                  <a:pt x="154304" y="17966"/>
                </a:lnTo>
                <a:lnTo>
                  <a:pt x="201712" y="4644"/>
                </a:lnTo>
                <a:lnTo>
                  <a:pt x="252602" y="0"/>
                </a:lnTo>
                <a:lnTo>
                  <a:pt x="303493" y="4644"/>
                </a:lnTo>
                <a:lnTo>
                  <a:pt x="350900" y="17966"/>
                </a:lnTo>
                <a:lnTo>
                  <a:pt x="393808" y="39045"/>
                </a:lnTo>
                <a:lnTo>
                  <a:pt x="431196" y="66960"/>
                </a:lnTo>
                <a:lnTo>
                  <a:pt x="462048" y="100793"/>
                </a:lnTo>
                <a:lnTo>
                  <a:pt x="485346" y="139624"/>
                </a:lnTo>
                <a:lnTo>
                  <a:pt x="500071" y="182533"/>
                </a:lnTo>
                <a:lnTo>
                  <a:pt x="505205" y="228600"/>
                </a:lnTo>
                <a:lnTo>
                  <a:pt x="500071" y="274666"/>
                </a:lnTo>
                <a:lnTo>
                  <a:pt x="485346" y="317575"/>
                </a:lnTo>
                <a:lnTo>
                  <a:pt x="462048" y="356406"/>
                </a:lnTo>
                <a:lnTo>
                  <a:pt x="431196" y="390239"/>
                </a:lnTo>
                <a:lnTo>
                  <a:pt x="393808" y="418154"/>
                </a:lnTo>
                <a:lnTo>
                  <a:pt x="350900" y="439233"/>
                </a:lnTo>
                <a:lnTo>
                  <a:pt x="303493" y="452555"/>
                </a:lnTo>
                <a:lnTo>
                  <a:pt x="252602" y="457200"/>
                </a:lnTo>
                <a:lnTo>
                  <a:pt x="201712" y="452555"/>
                </a:lnTo>
                <a:lnTo>
                  <a:pt x="154304" y="439233"/>
                </a:lnTo>
                <a:lnTo>
                  <a:pt x="111397" y="418154"/>
                </a:lnTo>
                <a:lnTo>
                  <a:pt x="74009" y="390239"/>
                </a:lnTo>
                <a:lnTo>
                  <a:pt x="43157" y="356406"/>
                </a:lnTo>
                <a:lnTo>
                  <a:pt x="19859" y="317575"/>
                </a:lnTo>
                <a:lnTo>
                  <a:pt x="5134" y="274666"/>
                </a:lnTo>
                <a:lnTo>
                  <a:pt x="0" y="228600"/>
                </a:lnTo>
                <a:close/>
              </a:path>
            </a:pathLst>
          </a:custGeom>
          <a:ln w="12954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57569" y="3401186"/>
            <a:ext cx="505459" cy="457200"/>
          </a:xfrm>
          <a:custGeom>
            <a:avLst/>
            <a:gdLst/>
            <a:ahLst/>
            <a:cxnLst/>
            <a:rect l="l" t="t" r="r" b="b"/>
            <a:pathLst>
              <a:path w="505459" h="457200">
                <a:moveTo>
                  <a:pt x="252602" y="0"/>
                </a:moveTo>
                <a:lnTo>
                  <a:pt x="201712" y="4644"/>
                </a:lnTo>
                <a:lnTo>
                  <a:pt x="154304" y="17966"/>
                </a:lnTo>
                <a:lnTo>
                  <a:pt x="111397" y="39045"/>
                </a:lnTo>
                <a:lnTo>
                  <a:pt x="74009" y="66960"/>
                </a:lnTo>
                <a:lnTo>
                  <a:pt x="43157" y="100793"/>
                </a:lnTo>
                <a:lnTo>
                  <a:pt x="19859" y="139624"/>
                </a:lnTo>
                <a:lnTo>
                  <a:pt x="5134" y="182533"/>
                </a:lnTo>
                <a:lnTo>
                  <a:pt x="0" y="228600"/>
                </a:lnTo>
                <a:lnTo>
                  <a:pt x="5134" y="274666"/>
                </a:lnTo>
                <a:lnTo>
                  <a:pt x="19859" y="317575"/>
                </a:lnTo>
                <a:lnTo>
                  <a:pt x="43157" y="356406"/>
                </a:lnTo>
                <a:lnTo>
                  <a:pt x="74009" y="390239"/>
                </a:lnTo>
                <a:lnTo>
                  <a:pt x="111397" y="418154"/>
                </a:lnTo>
                <a:lnTo>
                  <a:pt x="154304" y="439233"/>
                </a:lnTo>
                <a:lnTo>
                  <a:pt x="201712" y="452555"/>
                </a:lnTo>
                <a:lnTo>
                  <a:pt x="252602" y="457200"/>
                </a:lnTo>
                <a:lnTo>
                  <a:pt x="303493" y="452555"/>
                </a:lnTo>
                <a:lnTo>
                  <a:pt x="350900" y="439233"/>
                </a:lnTo>
                <a:lnTo>
                  <a:pt x="393808" y="418154"/>
                </a:lnTo>
                <a:lnTo>
                  <a:pt x="431196" y="390239"/>
                </a:lnTo>
                <a:lnTo>
                  <a:pt x="462048" y="356406"/>
                </a:lnTo>
                <a:lnTo>
                  <a:pt x="485346" y="317575"/>
                </a:lnTo>
                <a:lnTo>
                  <a:pt x="500071" y="274666"/>
                </a:lnTo>
                <a:lnTo>
                  <a:pt x="505205" y="228600"/>
                </a:lnTo>
                <a:lnTo>
                  <a:pt x="500071" y="182533"/>
                </a:lnTo>
                <a:lnTo>
                  <a:pt x="485346" y="139624"/>
                </a:lnTo>
                <a:lnTo>
                  <a:pt x="462048" y="100793"/>
                </a:lnTo>
                <a:lnTo>
                  <a:pt x="431196" y="66960"/>
                </a:lnTo>
                <a:lnTo>
                  <a:pt x="393808" y="39045"/>
                </a:lnTo>
                <a:lnTo>
                  <a:pt x="350900" y="17966"/>
                </a:lnTo>
                <a:lnTo>
                  <a:pt x="303493" y="4644"/>
                </a:lnTo>
                <a:lnTo>
                  <a:pt x="252602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57569" y="3401186"/>
            <a:ext cx="505459" cy="457200"/>
          </a:xfrm>
          <a:custGeom>
            <a:avLst/>
            <a:gdLst/>
            <a:ahLst/>
            <a:cxnLst/>
            <a:rect l="l" t="t" r="r" b="b"/>
            <a:pathLst>
              <a:path w="505459" h="457200">
                <a:moveTo>
                  <a:pt x="0" y="228600"/>
                </a:moveTo>
                <a:lnTo>
                  <a:pt x="5134" y="182533"/>
                </a:lnTo>
                <a:lnTo>
                  <a:pt x="19859" y="139624"/>
                </a:lnTo>
                <a:lnTo>
                  <a:pt x="43157" y="100793"/>
                </a:lnTo>
                <a:lnTo>
                  <a:pt x="74009" y="66960"/>
                </a:lnTo>
                <a:lnTo>
                  <a:pt x="111397" y="39045"/>
                </a:lnTo>
                <a:lnTo>
                  <a:pt x="154304" y="17966"/>
                </a:lnTo>
                <a:lnTo>
                  <a:pt x="201712" y="4644"/>
                </a:lnTo>
                <a:lnTo>
                  <a:pt x="252602" y="0"/>
                </a:lnTo>
                <a:lnTo>
                  <a:pt x="303493" y="4644"/>
                </a:lnTo>
                <a:lnTo>
                  <a:pt x="350900" y="17966"/>
                </a:lnTo>
                <a:lnTo>
                  <a:pt x="393808" y="39045"/>
                </a:lnTo>
                <a:lnTo>
                  <a:pt x="431196" y="66960"/>
                </a:lnTo>
                <a:lnTo>
                  <a:pt x="462048" y="100793"/>
                </a:lnTo>
                <a:lnTo>
                  <a:pt x="485346" y="139624"/>
                </a:lnTo>
                <a:lnTo>
                  <a:pt x="500071" y="182533"/>
                </a:lnTo>
                <a:lnTo>
                  <a:pt x="505205" y="228600"/>
                </a:lnTo>
                <a:lnTo>
                  <a:pt x="500071" y="274666"/>
                </a:lnTo>
                <a:lnTo>
                  <a:pt x="485346" y="317575"/>
                </a:lnTo>
                <a:lnTo>
                  <a:pt x="462048" y="356406"/>
                </a:lnTo>
                <a:lnTo>
                  <a:pt x="431196" y="390239"/>
                </a:lnTo>
                <a:lnTo>
                  <a:pt x="393808" y="418154"/>
                </a:lnTo>
                <a:lnTo>
                  <a:pt x="350900" y="439233"/>
                </a:lnTo>
                <a:lnTo>
                  <a:pt x="303493" y="452555"/>
                </a:lnTo>
                <a:lnTo>
                  <a:pt x="252602" y="457200"/>
                </a:lnTo>
                <a:lnTo>
                  <a:pt x="201712" y="452555"/>
                </a:lnTo>
                <a:lnTo>
                  <a:pt x="154304" y="439233"/>
                </a:lnTo>
                <a:lnTo>
                  <a:pt x="111397" y="418154"/>
                </a:lnTo>
                <a:lnTo>
                  <a:pt x="74009" y="390239"/>
                </a:lnTo>
                <a:lnTo>
                  <a:pt x="43157" y="356406"/>
                </a:lnTo>
                <a:lnTo>
                  <a:pt x="19859" y="317575"/>
                </a:lnTo>
                <a:lnTo>
                  <a:pt x="5134" y="274666"/>
                </a:lnTo>
                <a:lnTo>
                  <a:pt x="0" y="228600"/>
                </a:lnTo>
                <a:close/>
              </a:path>
            </a:pathLst>
          </a:custGeom>
          <a:ln w="12954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57569" y="2314575"/>
            <a:ext cx="505459" cy="457200"/>
          </a:xfrm>
          <a:custGeom>
            <a:avLst/>
            <a:gdLst/>
            <a:ahLst/>
            <a:cxnLst/>
            <a:rect l="l" t="t" r="r" b="b"/>
            <a:pathLst>
              <a:path w="505459" h="457200">
                <a:moveTo>
                  <a:pt x="252602" y="0"/>
                </a:moveTo>
                <a:lnTo>
                  <a:pt x="201712" y="4644"/>
                </a:lnTo>
                <a:lnTo>
                  <a:pt x="154304" y="17966"/>
                </a:lnTo>
                <a:lnTo>
                  <a:pt x="111397" y="39045"/>
                </a:lnTo>
                <a:lnTo>
                  <a:pt x="74009" y="66960"/>
                </a:lnTo>
                <a:lnTo>
                  <a:pt x="43157" y="100793"/>
                </a:lnTo>
                <a:lnTo>
                  <a:pt x="19859" y="139624"/>
                </a:lnTo>
                <a:lnTo>
                  <a:pt x="5134" y="182533"/>
                </a:lnTo>
                <a:lnTo>
                  <a:pt x="0" y="228600"/>
                </a:lnTo>
                <a:lnTo>
                  <a:pt x="5134" y="274666"/>
                </a:lnTo>
                <a:lnTo>
                  <a:pt x="19859" y="317575"/>
                </a:lnTo>
                <a:lnTo>
                  <a:pt x="43157" y="356406"/>
                </a:lnTo>
                <a:lnTo>
                  <a:pt x="74009" y="390239"/>
                </a:lnTo>
                <a:lnTo>
                  <a:pt x="111397" y="418154"/>
                </a:lnTo>
                <a:lnTo>
                  <a:pt x="154304" y="439233"/>
                </a:lnTo>
                <a:lnTo>
                  <a:pt x="201712" y="452555"/>
                </a:lnTo>
                <a:lnTo>
                  <a:pt x="252602" y="457200"/>
                </a:lnTo>
                <a:lnTo>
                  <a:pt x="303493" y="452555"/>
                </a:lnTo>
                <a:lnTo>
                  <a:pt x="350900" y="439233"/>
                </a:lnTo>
                <a:lnTo>
                  <a:pt x="393808" y="418154"/>
                </a:lnTo>
                <a:lnTo>
                  <a:pt x="431196" y="390239"/>
                </a:lnTo>
                <a:lnTo>
                  <a:pt x="462048" y="356406"/>
                </a:lnTo>
                <a:lnTo>
                  <a:pt x="485346" y="317575"/>
                </a:lnTo>
                <a:lnTo>
                  <a:pt x="500071" y="274666"/>
                </a:lnTo>
                <a:lnTo>
                  <a:pt x="505205" y="228600"/>
                </a:lnTo>
                <a:lnTo>
                  <a:pt x="500071" y="182533"/>
                </a:lnTo>
                <a:lnTo>
                  <a:pt x="485346" y="139624"/>
                </a:lnTo>
                <a:lnTo>
                  <a:pt x="462048" y="100793"/>
                </a:lnTo>
                <a:lnTo>
                  <a:pt x="431196" y="66960"/>
                </a:lnTo>
                <a:lnTo>
                  <a:pt x="393808" y="39045"/>
                </a:lnTo>
                <a:lnTo>
                  <a:pt x="350900" y="17966"/>
                </a:lnTo>
                <a:lnTo>
                  <a:pt x="303493" y="4644"/>
                </a:lnTo>
                <a:lnTo>
                  <a:pt x="252602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57569" y="2314575"/>
            <a:ext cx="505459" cy="457200"/>
          </a:xfrm>
          <a:custGeom>
            <a:avLst/>
            <a:gdLst/>
            <a:ahLst/>
            <a:cxnLst/>
            <a:rect l="l" t="t" r="r" b="b"/>
            <a:pathLst>
              <a:path w="505459" h="457200">
                <a:moveTo>
                  <a:pt x="0" y="228600"/>
                </a:moveTo>
                <a:lnTo>
                  <a:pt x="5134" y="182533"/>
                </a:lnTo>
                <a:lnTo>
                  <a:pt x="19859" y="139624"/>
                </a:lnTo>
                <a:lnTo>
                  <a:pt x="43157" y="100793"/>
                </a:lnTo>
                <a:lnTo>
                  <a:pt x="74009" y="66960"/>
                </a:lnTo>
                <a:lnTo>
                  <a:pt x="111397" y="39045"/>
                </a:lnTo>
                <a:lnTo>
                  <a:pt x="154304" y="17966"/>
                </a:lnTo>
                <a:lnTo>
                  <a:pt x="201712" y="4644"/>
                </a:lnTo>
                <a:lnTo>
                  <a:pt x="252602" y="0"/>
                </a:lnTo>
                <a:lnTo>
                  <a:pt x="303493" y="4644"/>
                </a:lnTo>
                <a:lnTo>
                  <a:pt x="350900" y="17966"/>
                </a:lnTo>
                <a:lnTo>
                  <a:pt x="393808" y="39045"/>
                </a:lnTo>
                <a:lnTo>
                  <a:pt x="431196" y="66960"/>
                </a:lnTo>
                <a:lnTo>
                  <a:pt x="462048" y="100793"/>
                </a:lnTo>
                <a:lnTo>
                  <a:pt x="485346" y="139624"/>
                </a:lnTo>
                <a:lnTo>
                  <a:pt x="500071" y="182533"/>
                </a:lnTo>
                <a:lnTo>
                  <a:pt x="505205" y="228600"/>
                </a:lnTo>
                <a:lnTo>
                  <a:pt x="500071" y="274666"/>
                </a:lnTo>
                <a:lnTo>
                  <a:pt x="485346" y="317575"/>
                </a:lnTo>
                <a:lnTo>
                  <a:pt x="462048" y="356406"/>
                </a:lnTo>
                <a:lnTo>
                  <a:pt x="431196" y="390239"/>
                </a:lnTo>
                <a:lnTo>
                  <a:pt x="393808" y="418154"/>
                </a:lnTo>
                <a:lnTo>
                  <a:pt x="350900" y="439233"/>
                </a:lnTo>
                <a:lnTo>
                  <a:pt x="303493" y="452555"/>
                </a:lnTo>
                <a:lnTo>
                  <a:pt x="252602" y="457200"/>
                </a:lnTo>
                <a:lnTo>
                  <a:pt x="201712" y="452555"/>
                </a:lnTo>
                <a:lnTo>
                  <a:pt x="154304" y="439233"/>
                </a:lnTo>
                <a:lnTo>
                  <a:pt x="111397" y="418154"/>
                </a:lnTo>
                <a:lnTo>
                  <a:pt x="74009" y="390239"/>
                </a:lnTo>
                <a:lnTo>
                  <a:pt x="43157" y="356406"/>
                </a:lnTo>
                <a:lnTo>
                  <a:pt x="19859" y="317575"/>
                </a:lnTo>
                <a:lnTo>
                  <a:pt x="5134" y="274666"/>
                </a:lnTo>
                <a:lnTo>
                  <a:pt x="0" y="228600"/>
                </a:lnTo>
                <a:close/>
              </a:path>
            </a:pathLst>
          </a:custGeom>
          <a:ln w="12954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57569" y="1756791"/>
            <a:ext cx="505459" cy="457200"/>
          </a:xfrm>
          <a:custGeom>
            <a:avLst/>
            <a:gdLst/>
            <a:ahLst/>
            <a:cxnLst/>
            <a:rect l="l" t="t" r="r" b="b"/>
            <a:pathLst>
              <a:path w="505459" h="457200">
                <a:moveTo>
                  <a:pt x="252602" y="0"/>
                </a:moveTo>
                <a:lnTo>
                  <a:pt x="201712" y="4644"/>
                </a:lnTo>
                <a:lnTo>
                  <a:pt x="154304" y="17966"/>
                </a:lnTo>
                <a:lnTo>
                  <a:pt x="111397" y="39045"/>
                </a:lnTo>
                <a:lnTo>
                  <a:pt x="74009" y="66960"/>
                </a:lnTo>
                <a:lnTo>
                  <a:pt x="43157" y="100793"/>
                </a:lnTo>
                <a:lnTo>
                  <a:pt x="19859" y="139624"/>
                </a:lnTo>
                <a:lnTo>
                  <a:pt x="5134" y="182533"/>
                </a:lnTo>
                <a:lnTo>
                  <a:pt x="0" y="228600"/>
                </a:lnTo>
                <a:lnTo>
                  <a:pt x="5134" y="274666"/>
                </a:lnTo>
                <a:lnTo>
                  <a:pt x="19859" y="317575"/>
                </a:lnTo>
                <a:lnTo>
                  <a:pt x="43157" y="356406"/>
                </a:lnTo>
                <a:lnTo>
                  <a:pt x="74009" y="390239"/>
                </a:lnTo>
                <a:lnTo>
                  <a:pt x="111397" y="418154"/>
                </a:lnTo>
                <a:lnTo>
                  <a:pt x="154304" y="439233"/>
                </a:lnTo>
                <a:lnTo>
                  <a:pt x="201712" y="452555"/>
                </a:lnTo>
                <a:lnTo>
                  <a:pt x="252602" y="457200"/>
                </a:lnTo>
                <a:lnTo>
                  <a:pt x="303493" y="452555"/>
                </a:lnTo>
                <a:lnTo>
                  <a:pt x="350900" y="439233"/>
                </a:lnTo>
                <a:lnTo>
                  <a:pt x="393808" y="418154"/>
                </a:lnTo>
                <a:lnTo>
                  <a:pt x="431196" y="390239"/>
                </a:lnTo>
                <a:lnTo>
                  <a:pt x="462048" y="356406"/>
                </a:lnTo>
                <a:lnTo>
                  <a:pt x="485346" y="317575"/>
                </a:lnTo>
                <a:lnTo>
                  <a:pt x="500071" y="274666"/>
                </a:lnTo>
                <a:lnTo>
                  <a:pt x="505205" y="228600"/>
                </a:lnTo>
                <a:lnTo>
                  <a:pt x="500071" y="182533"/>
                </a:lnTo>
                <a:lnTo>
                  <a:pt x="485346" y="139624"/>
                </a:lnTo>
                <a:lnTo>
                  <a:pt x="462048" y="100793"/>
                </a:lnTo>
                <a:lnTo>
                  <a:pt x="431196" y="66960"/>
                </a:lnTo>
                <a:lnTo>
                  <a:pt x="393808" y="39045"/>
                </a:lnTo>
                <a:lnTo>
                  <a:pt x="350900" y="17966"/>
                </a:lnTo>
                <a:lnTo>
                  <a:pt x="303493" y="4644"/>
                </a:lnTo>
                <a:lnTo>
                  <a:pt x="2526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57569" y="1756791"/>
            <a:ext cx="505459" cy="457200"/>
          </a:xfrm>
          <a:custGeom>
            <a:avLst/>
            <a:gdLst/>
            <a:ahLst/>
            <a:cxnLst/>
            <a:rect l="l" t="t" r="r" b="b"/>
            <a:pathLst>
              <a:path w="505459" h="457200">
                <a:moveTo>
                  <a:pt x="0" y="228600"/>
                </a:moveTo>
                <a:lnTo>
                  <a:pt x="5134" y="182533"/>
                </a:lnTo>
                <a:lnTo>
                  <a:pt x="19859" y="139624"/>
                </a:lnTo>
                <a:lnTo>
                  <a:pt x="43157" y="100793"/>
                </a:lnTo>
                <a:lnTo>
                  <a:pt x="74009" y="66960"/>
                </a:lnTo>
                <a:lnTo>
                  <a:pt x="111397" y="39045"/>
                </a:lnTo>
                <a:lnTo>
                  <a:pt x="154304" y="17966"/>
                </a:lnTo>
                <a:lnTo>
                  <a:pt x="201712" y="4644"/>
                </a:lnTo>
                <a:lnTo>
                  <a:pt x="252602" y="0"/>
                </a:lnTo>
                <a:lnTo>
                  <a:pt x="303493" y="4644"/>
                </a:lnTo>
                <a:lnTo>
                  <a:pt x="350900" y="17966"/>
                </a:lnTo>
                <a:lnTo>
                  <a:pt x="393808" y="39045"/>
                </a:lnTo>
                <a:lnTo>
                  <a:pt x="431196" y="66960"/>
                </a:lnTo>
                <a:lnTo>
                  <a:pt x="462048" y="100793"/>
                </a:lnTo>
                <a:lnTo>
                  <a:pt x="485346" y="139624"/>
                </a:lnTo>
                <a:lnTo>
                  <a:pt x="500071" y="182533"/>
                </a:lnTo>
                <a:lnTo>
                  <a:pt x="505205" y="228600"/>
                </a:lnTo>
                <a:lnTo>
                  <a:pt x="500071" y="274666"/>
                </a:lnTo>
                <a:lnTo>
                  <a:pt x="485346" y="317575"/>
                </a:lnTo>
                <a:lnTo>
                  <a:pt x="462048" y="356406"/>
                </a:lnTo>
                <a:lnTo>
                  <a:pt x="431196" y="390239"/>
                </a:lnTo>
                <a:lnTo>
                  <a:pt x="393808" y="418154"/>
                </a:lnTo>
                <a:lnTo>
                  <a:pt x="350900" y="439233"/>
                </a:lnTo>
                <a:lnTo>
                  <a:pt x="303493" y="452555"/>
                </a:lnTo>
                <a:lnTo>
                  <a:pt x="252602" y="457200"/>
                </a:lnTo>
                <a:lnTo>
                  <a:pt x="201712" y="452555"/>
                </a:lnTo>
                <a:lnTo>
                  <a:pt x="154304" y="439233"/>
                </a:lnTo>
                <a:lnTo>
                  <a:pt x="111397" y="418154"/>
                </a:lnTo>
                <a:lnTo>
                  <a:pt x="74009" y="390239"/>
                </a:lnTo>
                <a:lnTo>
                  <a:pt x="43157" y="356406"/>
                </a:lnTo>
                <a:lnTo>
                  <a:pt x="19859" y="317575"/>
                </a:lnTo>
                <a:lnTo>
                  <a:pt x="5134" y="274666"/>
                </a:lnTo>
                <a:lnTo>
                  <a:pt x="0" y="22860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57569" y="2871597"/>
            <a:ext cx="505459" cy="457200"/>
          </a:xfrm>
          <a:custGeom>
            <a:avLst/>
            <a:gdLst/>
            <a:ahLst/>
            <a:cxnLst/>
            <a:rect l="l" t="t" r="r" b="b"/>
            <a:pathLst>
              <a:path w="505459" h="457200">
                <a:moveTo>
                  <a:pt x="252602" y="0"/>
                </a:moveTo>
                <a:lnTo>
                  <a:pt x="201712" y="4644"/>
                </a:lnTo>
                <a:lnTo>
                  <a:pt x="154304" y="17966"/>
                </a:lnTo>
                <a:lnTo>
                  <a:pt x="111397" y="39045"/>
                </a:lnTo>
                <a:lnTo>
                  <a:pt x="74009" y="66960"/>
                </a:lnTo>
                <a:lnTo>
                  <a:pt x="43157" y="100793"/>
                </a:lnTo>
                <a:lnTo>
                  <a:pt x="19859" y="139624"/>
                </a:lnTo>
                <a:lnTo>
                  <a:pt x="5134" y="182533"/>
                </a:lnTo>
                <a:lnTo>
                  <a:pt x="0" y="228600"/>
                </a:lnTo>
                <a:lnTo>
                  <a:pt x="5134" y="274666"/>
                </a:lnTo>
                <a:lnTo>
                  <a:pt x="19859" y="317575"/>
                </a:lnTo>
                <a:lnTo>
                  <a:pt x="43157" y="356406"/>
                </a:lnTo>
                <a:lnTo>
                  <a:pt x="74009" y="390239"/>
                </a:lnTo>
                <a:lnTo>
                  <a:pt x="111397" y="418154"/>
                </a:lnTo>
                <a:lnTo>
                  <a:pt x="154304" y="439233"/>
                </a:lnTo>
                <a:lnTo>
                  <a:pt x="201712" y="452555"/>
                </a:lnTo>
                <a:lnTo>
                  <a:pt x="252602" y="457200"/>
                </a:lnTo>
                <a:lnTo>
                  <a:pt x="303493" y="452555"/>
                </a:lnTo>
                <a:lnTo>
                  <a:pt x="350900" y="439233"/>
                </a:lnTo>
                <a:lnTo>
                  <a:pt x="393808" y="418154"/>
                </a:lnTo>
                <a:lnTo>
                  <a:pt x="431196" y="390239"/>
                </a:lnTo>
                <a:lnTo>
                  <a:pt x="462048" y="356406"/>
                </a:lnTo>
                <a:lnTo>
                  <a:pt x="485346" y="317575"/>
                </a:lnTo>
                <a:lnTo>
                  <a:pt x="500071" y="274666"/>
                </a:lnTo>
                <a:lnTo>
                  <a:pt x="505205" y="228600"/>
                </a:lnTo>
                <a:lnTo>
                  <a:pt x="500071" y="182533"/>
                </a:lnTo>
                <a:lnTo>
                  <a:pt x="485346" y="139624"/>
                </a:lnTo>
                <a:lnTo>
                  <a:pt x="462048" y="100793"/>
                </a:lnTo>
                <a:lnTo>
                  <a:pt x="431196" y="66960"/>
                </a:lnTo>
                <a:lnTo>
                  <a:pt x="393808" y="39045"/>
                </a:lnTo>
                <a:lnTo>
                  <a:pt x="350900" y="17966"/>
                </a:lnTo>
                <a:lnTo>
                  <a:pt x="303493" y="4644"/>
                </a:lnTo>
                <a:lnTo>
                  <a:pt x="2526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57569" y="2871597"/>
            <a:ext cx="505459" cy="457200"/>
          </a:xfrm>
          <a:custGeom>
            <a:avLst/>
            <a:gdLst/>
            <a:ahLst/>
            <a:cxnLst/>
            <a:rect l="l" t="t" r="r" b="b"/>
            <a:pathLst>
              <a:path w="505459" h="457200">
                <a:moveTo>
                  <a:pt x="0" y="228600"/>
                </a:moveTo>
                <a:lnTo>
                  <a:pt x="5134" y="182533"/>
                </a:lnTo>
                <a:lnTo>
                  <a:pt x="19859" y="139624"/>
                </a:lnTo>
                <a:lnTo>
                  <a:pt x="43157" y="100793"/>
                </a:lnTo>
                <a:lnTo>
                  <a:pt x="74009" y="66960"/>
                </a:lnTo>
                <a:lnTo>
                  <a:pt x="111397" y="39045"/>
                </a:lnTo>
                <a:lnTo>
                  <a:pt x="154304" y="17966"/>
                </a:lnTo>
                <a:lnTo>
                  <a:pt x="201712" y="4644"/>
                </a:lnTo>
                <a:lnTo>
                  <a:pt x="252602" y="0"/>
                </a:lnTo>
                <a:lnTo>
                  <a:pt x="303493" y="4644"/>
                </a:lnTo>
                <a:lnTo>
                  <a:pt x="350900" y="17966"/>
                </a:lnTo>
                <a:lnTo>
                  <a:pt x="393808" y="39045"/>
                </a:lnTo>
                <a:lnTo>
                  <a:pt x="431196" y="66960"/>
                </a:lnTo>
                <a:lnTo>
                  <a:pt x="462048" y="100793"/>
                </a:lnTo>
                <a:lnTo>
                  <a:pt x="485346" y="139624"/>
                </a:lnTo>
                <a:lnTo>
                  <a:pt x="500071" y="182533"/>
                </a:lnTo>
                <a:lnTo>
                  <a:pt x="505205" y="228600"/>
                </a:lnTo>
                <a:lnTo>
                  <a:pt x="500071" y="274666"/>
                </a:lnTo>
                <a:lnTo>
                  <a:pt x="485346" y="317575"/>
                </a:lnTo>
                <a:lnTo>
                  <a:pt x="462048" y="356406"/>
                </a:lnTo>
                <a:lnTo>
                  <a:pt x="431196" y="390239"/>
                </a:lnTo>
                <a:lnTo>
                  <a:pt x="393808" y="418154"/>
                </a:lnTo>
                <a:lnTo>
                  <a:pt x="350900" y="439233"/>
                </a:lnTo>
                <a:lnTo>
                  <a:pt x="303493" y="452555"/>
                </a:lnTo>
                <a:lnTo>
                  <a:pt x="252602" y="457200"/>
                </a:lnTo>
                <a:lnTo>
                  <a:pt x="201712" y="452555"/>
                </a:lnTo>
                <a:lnTo>
                  <a:pt x="154304" y="439233"/>
                </a:lnTo>
                <a:lnTo>
                  <a:pt x="111397" y="418154"/>
                </a:lnTo>
                <a:lnTo>
                  <a:pt x="74009" y="390239"/>
                </a:lnTo>
                <a:lnTo>
                  <a:pt x="43157" y="356406"/>
                </a:lnTo>
                <a:lnTo>
                  <a:pt x="19859" y="317575"/>
                </a:lnTo>
                <a:lnTo>
                  <a:pt x="5134" y="274666"/>
                </a:lnTo>
                <a:lnTo>
                  <a:pt x="0" y="22860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57569" y="3971163"/>
            <a:ext cx="505459" cy="457200"/>
          </a:xfrm>
          <a:custGeom>
            <a:avLst/>
            <a:gdLst/>
            <a:ahLst/>
            <a:cxnLst/>
            <a:rect l="l" t="t" r="r" b="b"/>
            <a:pathLst>
              <a:path w="505459" h="457200">
                <a:moveTo>
                  <a:pt x="252602" y="0"/>
                </a:moveTo>
                <a:lnTo>
                  <a:pt x="201712" y="4644"/>
                </a:lnTo>
                <a:lnTo>
                  <a:pt x="154304" y="17966"/>
                </a:lnTo>
                <a:lnTo>
                  <a:pt x="111397" y="39045"/>
                </a:lnTo>
                <a:lnTo>
                  <a:pt x="74009" y="66960"/>
                </a:lnTo>
                <a:lnTo>
                  <a:pt x="43157" y="100793"/>
                </a:lnTo>
                <a:lnTo>
                  <a:pt x="19859" y="139624"/>
                </a:lnTo>
                <a:lnTo>
                  <a:pt x="5134" y="182533"/>
                </a:lnTo>
                <a:lnTo>
                  <a:pt x="0" y="228600"/>
                </a:lnTo>
                <a:lnTo>
                  <a:pt x="5134" y="274666"/>
                </a:lnTo>
                <a:lnTo>
                  <a:pt x="19859" y="317575"/>
                </a:lnTo>
                <a:lnTo>
                  <a:pt x="43157" y="356406"/>
                </a:lnTo>
                <a:lnTo>
                  <a:pt x="74009" y="390239"/>
                </a:lnTo>
                <a:lnTo>
                  <a:pt x="111397" y="418154"/>
                </a:lnTo>
                <a:lnTo>
                  <a:pt x="154304" y="439233"/>
                </a:lnTo>
                <a:lnTo>
                  <a:pt x="201712" y="452555"/>
                </a:lnTo>
                <a:lnTo>
                  <a:pt x="252602" y="457200"/>
                </a:lnTo>
                <a:lnTo>
                  <a:pt x="303493" y="452555"/>
                </a:lnTo>
                <a:lnTo>
                  <a:pt x="350900" y="439233"/>
                </a:lnTo>
                <a:lnTo>
                  <a:pt x="393808" y="418154"/>
                </a:lnTo>
                <a:lnTo>
                  <a:pt x="431196" y="390239"/>
                </a:lnTo>
                <a:lnTo>
                  <a:pt x="462048" y="356406"/>
                </a:lnTo>
                <a:lnTo>
                  <a:pt x="485346" y="317575"/>
                </a:lnTo>
                <a:lnTo>
                  <a:pt x="500071" y="274666"/>
                </a:lnTo>
                <a:lnTo>
                  <a:pt x="505205" y="228600"/>
                </a:lnTo>
                <a:lnTo>
                  <a:pt x="500071" y="182533"/>
                </a:lnTo>
                <a:lnTo>
                  <a:pt x="485346" y="139624"/>
                </a:lnTo>
                <a:lnTo>
                  <a:pt x="462048" y="100793"/>
                </a:lnTo>
                <a:lnTo>
                  <a:pt x="431196" y="66960"/>
                </a:lnTo>
                <a:lnTo>
                  <a:pt x="393808" y="39045"/>
                </a:lnTo>
                <a:lnTo>
                  <a:pt x="350900" y="17966"/>
                </a:lnTo>
                <a:lnTo>
                  <a:pt x="303493" y="4644"/>
                </a:lnTo>
                <a:lnTo>
                  <a:pt x="2526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57569" y="3971163"/>
            <a:ext cx="505459" cy="457200"/>
          </a:xfrm>
          <a:custGeom>
            <a:avLst/>
            <a:gdLst/>
            <a:ahLst/>
            <a:cxnLst/>
            <a:rect l="l" t="t" r="r" b="b"/>
            <a:pathLst>
              <a:path w="505459" h="457200">
                <a:moveTo>
                  <a:pt x="0" y="228600"/>
                </a:moveTo>
                <a:lnTo>
                  <a:pt x="5134" y="182533"/>
                </a:lnTo>
                <a:lnTo>
                  <a:pt x="19859" y="139624"/>
                </a:lnTo>
                <a:lnTo>
                  <a:pt x="43157" y="100793"/>
                </a:lnTo>
                <a:lnTo>
                  <a:pt x="74009" y="66960"/>
                </a:lnTo>
                <a:lnTo>
                  <a:pt x="111397" y="39045"/>
                </a:lnTo>
                <a:lnTo>
                  <a:pt x="154304" y="17966"/>
                </a:lnTo>
                <a:lnTo>
                  <a:pt x="201712" y="4644"/>
                </a:lnTo>
                <a:lnTo>
                  <a:pt x="252602" y="0"/>
                </a:lnTo>
                <a:lnTo>
                  <a:pt x="303493" y="4644"/>
                </a:lnTo>
                <a:lnTo>
                  <a:pt x="350900" y="17966"/>
                </a:lnTo>
                <a:lnTo>
                  <a:pt x="393808" y="39045"/>
                </a:lnTo>
                <a:lnTo>
                  <a:pt x="431196" y="66960"/>
                </a:lnTo>
                <a:lnTo>
                  <a:pt x="462048" y="100793"/>
                </a:lnTo>
                <a:lnTo>
                  <a:pt x="485346" y="139624"/>
                </a:lnTo>
                <a:lnTo>
                  <a:pt x="500071" y="182533"/>
                </a:lnTo>
                <a:lnTo>
                  <a:pt x="505205" y="228600"/>
                </a:lnTo>
                <a:lnTo>
                  <a:pt x="500071" y="274666"/>
                </a:lnTo>
                <a:lnTo>
                  <a:pt x="485346" y="317575"/>
                </a:lnTo>
                <a:lnTo>
                  <a:pt x="462048" y="356406"/>
                </a:lnTo>
                <a:lnTo>
                  <a:pt x="431196" y="390239"/>
                </a:lnTo>
                <a:lnTo>
                  <a:pt x="393808" y="418154"/>
                </a:lnTo>
                <a:lnTo>
                  <a:pt x="350900" y="439233"/>
                </a:lnTo>
                <a:lnTo>
                  <a:pt x="303493" y="452555"/>
                </a:lnTo>
                <a:lnTo>
                  <a:pt x="252602" y="457200"/>
                </a:lnTo>
                <a:lnTo>
                  <a:pt x="201712" y="452555"/>
                </a:lnTo>
                <a:lnTo>
                  <a:pt x="154304" y="439233"/>
                </a:lnTo>
                <a:lnTo>
                  <a:pt x="111397" y="418154"/>
                </a:lnTo>
                <a:lnTo>
                  <a:pt x="74009" y="390239"/>
                </a:lnTo>
                <a:lnTo>
                  <a:pt x="43157" y="356406"/>
                </a:lnTo>
                <a:lnTo>
                  <a:pt x="19859" y="317575"/>
                </a:lnTo>
                <a:lnTo>
                  <a:pt x="5134" y="274666"/>
                </a:lnTo>
                <a:lnTo>
                  <a:pt x="0" y="22860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57569" y="4584572"/>
            <a:ext cx="505459" cy="457200"/>
          </a:xfrm>
          <a:custGeom>
            <a:avLst/>
            <a:gdLst/>
            <a:ahLst/>
            <a:cxnLst/>
            <a:rect l="l" t="t" r="r" b="b"/>
            <a:pathLst>
              <a:path w="505459" h="457200">
                <a:moveTo>
                  <a:pt x="252602" y="0"/>
                </a:moveTo>
                <a:lnTo>
                  <a:pt x="201712" y="4644"/>
                </a:lnTo>
                <a:lnTo>
                  <a:pt x="154304" y="17966"/>
                </a:lnTo>
                <a:lnTo>
                  <a:pt x="111397" y="39045"/>
                </a:lnTo>
                <a:lnTo>
                  <a:pt x="74009" y="66960"/>
                </a:lnTo>
                <a:lnTo>
                  <a:pt x="43157" y="100793"/>
                </a:lnTo>
                <a:lnTo>
                  <a:pt x="19859" y="139624"/>
                </a:lnTo>
                <a:lnTo>
                  <a:pt x="5134" y="182533"/>
                </a:lnTo>
                <a:lnTo>
                  <a:pt x="0" y="228600"/>
                </a:lnTo>
                <a:lnTo>
                  <a:pt x="5134" y="274666"/>
                </a:lnTo>
                <a:lnTo>
                  <a:pt x="19859" y="317575"/>
                </a:lnTo>
                <a:lnTo>
                  <a:pt x="43157" y="356406"/>
                </a:lnTo>
                <a:lnTo>
                  <a:pt x="74009" y="390239"/>
                </a:lnTo>
                <a:lnTo>
                  <a:pt x="111397" y="418154"/>
                </a:lnTo>
                <a:lnTo>
                  <a:pt x="154304" y="439233"/>
                </a:lnTo>
                <a:lnTo>
                  <a:pt x="201712" y="452555"/>
                </a:lnTo>
                <a:lnTo>
                  <a:pt x="252602" y="457200"/>
                </a:lnTo>
                <a:lnTo>
                  <a:pt x="303493" y="452555"/>
                </a:lnTo>
                <a:lnTo>
                  <a:pt x="350900" y="439233"/>
                </a:lnTo>
                <a:lnTo>
                  <a:pt x="393808" y="418154"/>
                </a:lnTo>
                <a:lnTo>
                  <a:pt x="431196" y="390239"/>
                </a:lnTo>
                <a:lnTo>
                  <a:pt x="462048" y="356406"/>
                </a:lnTo>
                <a:lnTo>
                  <a:pt x="485346" y="317575"/>
                </a:lnTo>
                <a:lnTo>
                  <a:pt x="500071" y="274666"/>
                </a:lnTo>
                <a:lnTo>
                  <a:pt x="505205" y="228600"/>
                </a:lnTo>
                <a:lnTo>
                  <a:pt x="500071" y="182533"/>
                </a:lnTo>
                <a:lnTo>
                  <a:pt x="485346" y="139624"/>
                </a:lnTo>
                <a:lnTo>
                  <a:pt x="462048" y="100793"/>
                </a:lnTo>
                <a:lnTo>
                  <a:pt x="431196" y="66960"/>
                </a:lnTo>
                <a:lnTo>
                  <a:pt x="393808" y="39045"/>
                </a:lnTo>
                <a:lnTo>
                  <a:pt x="350900" y="17966"/>
                </a:lnTo>
                <a:lnTo>
                  <a:pt x="303493" y="4644"/>
                </a:lnTo>
                <a:lnTo>
                  <a:pt x="2526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57569" y="4584572"/>
            <a:ext cx="505459" cy="457200"/>
          </a:xfrm>
          <a:custGeom>
            <a:avLst/>
            <a:gdLst/>
            <a:ahLst/>
            <a:cxnLst/>
            <a:rect l="l" t="t" r="r" b="b"/>
            <a:pathLst>
              <a:path w="505459" h="457200">
                <a:moveTo>
                  <a:pt x="0" y="228600"/>
                </a:moveTo>
                <a:lnTo>
                  <a:pt x="5134" y="182533"/>
                </a:lnTo>
                <a:lnTo>
                  <a:pt x="19859" y="139624"/>
                </a:lnTo>
                <a:lnTo>
                  <a:pt x="43157" y="100793"/>
                </a:lnTo>
                <a:lnTo>
                  <a:pt x="74009" y="66960"/>
                </a:lnTo>
                <a:lnTo>
                  <a:pt x="111397" y="39045"/>
                </a:lnTo>
                <a:lnTo>
                  <a:pt x="154304" y="17966"/>
                </a:lnTo>
                <a:lnTo>
                  <a:pt x="201712" y="4644"/>
                </a:lnTo>
                <a:lnTo>
                  <a:pt x="252602" y="0"/>
                </a:lnTo>
                <a:lnTo>
                  <a:pt x="303493" y="4644"/>
                </a:lnTo>
                <a:lnTo>
                  <a:pt x="350900" y="17966"/>
                </a:lnTo>
                <a:lnTo>
                  <a:pt x="393808" y="39045"/>
                </a:lnTo>
                <a:lnTo>
                  <a:pt x="431196" y="66960"/>
                </a:lnTo>
                <a:lnTo>
                  <a:pt x="462048" y="100793"/>
                </a:lnTo>
                <a:lnTo>
                  <a:pt x="485346" y="139624"/>
                </a:lnTo>
                <a:lnTo>
                  <a:pt x="500071" y="182533"/>
                </a:lnTo>
                <a:lnTo>
                  <a:pt x="505205" y="228600"/>
                </a:lnTo>
                <a:lnTo>
                  <a:pt x="500071" y="274666"/>
                </a:lnTo>
                <a:lnTo>
                  <a:pt x="485346" y="317575"/>
                </a:lnTo>
                <a:lnTo>
                  <a:pt x="462048" y="356406"/>
                </a:lnTo>
                <a:lnTo>
                  <a:pt x="431196" y="390239"/>
                </a:lnTo>
                <a:lnTo>
                  <a:pt x="393808" y="418154"/>
                </a:lnTo>
                <a:lnTo>
                  <a:pt x="350900" y="439233"/>
                </a:lnTo>
                <a:lnTo>
                  <a:pt x="303493" y="452555"/>
                </a:lnTo>
                <a:lnTo>
                  <a:pt x="252602" y="457200"/>
                </a:lnTo>
                <a:lnTo>
                  <a:pt x="201712" y="452555"/>
                </a:lnTo>
                <a:lnTo>
                  <a:pt x="154304" y="439233"/>
                </a:lnTo>
                <a:lnTo>
                  <a:pt x="111397" y="418154"/>
                </a:lnTo>
                <a:lnTo>
                  <a:pt x="74009" y="390239"/>
                </a:lnTo>
                <a:lnTo>
                  <a:pt x="43157" y="356406"/>
                </a:lnTo>
                <a:lnTo>
                  <a:pt x="19859" y="317575"/>
                </a:lnTo>
                <a:lnTo>
                  <a:pt x="5134" y="274666"/>
                </a:lnTo>
                <a:lnTo>
                  <a:pt x="0" y="22860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57569" y="5197983"/>
            <a:ext cx="505459" cy="457200"/>
          </a:xfrm>
          <a:custGeom>
            <a:avLst/>
            <a:gdLst/>
            <a:ahLst/>
            <a:cxnLst/>
            <a:rect l="l" t="t" r="r" b="b"/>
            <a:pathLst>
              <a:path w="505459" h="457200">
                <a:moveTo>
                  <a:pt x="252602" y="0"/>
                </a:moveTo>
                <a:lnTo>
                  <a:pt x="201712" y="4644"/>
                </a:lnTo>
                <a:lnTo>
                  <a:pt x="154304" y="17966"/>
                </a:lnTo>
                <a:lnTo>
                  <a:pt x="111397" y="39045"/>
                </a:lnTo>
                <a:lnTo>
                  <a:pt x="74009" y="66960"/>
                </a:lnTo>
                <a:lnTo>
                  <a:pt x="43157" y="100793"/>
                </a:lnTo>
                <a:lnTo>
                  <a:pt x="19859" y="139624"/>
                </a:lnTo>
                <a:lnTo>
                  <a:pt x="5134" y="182533"/>
                </a:lnTo>
                <a:lnTo>
                  <a:pt x="0" y="228600"/>
                </a:lnTo>
                <a:lnTo>
                  <a:pt x="5134" y="274666"/>
                </a:lnTo>
                <a:lnTo>
                  <a:pt x="19859" y="317575"/>
                </a:lnTo>
                <a:lnTo>
                  <a:pt x="43157" y="356406"/>
                </a:lnTo>
                <a:lnTo>
                  <a:pt x="74009" y="390239"/>
                </a:lnTo>
                <a:lnTo>
                  <a:pt x="111397" y="418154"/>
                </a:lnTo>
                <a:lnTo>
                  <a:pt x="154304" y="439233"/>
                </a:lnTo>
                <a:lnTo>
                  <a:pt x="201712" y="452555"/>
                </a:lnTo>
                <a:lnTo>
                  <a:pt x="252602" y="457200"/>
                </a:lnTo>
                <a:lnTo>
                  <a:pt x="303493" y="452555"/>
                </a:lnTo>
                <a:lnTo>
                  <a:pt x="350900" y="439233"/>
                </a:lnTo>
                <a:lnTo>
                  <a:pt x="393808" y="418154"/>
                </a:lnTo>
                <a:lnTo>
                  <a:pt x="431196" y="390239"/>
                </a:lnTo>
                <a:lnTo>
                  <a:pt x="462048" y="356406"/>
                </a:lnTo>
                <a:lnTo>
                  <a:pt x="485346" y="317575"/>
                </a:lnTo>
                <a:lnTo>
                  <a:pt x="500071" y="274666"/>
                </a:lnTo>
                <a:lnTo>
                  <a:pt x="505205" y="228600"/>
                </a:lnTo>
                <a:lnTo>
                  <a:pt x="500071" y="182533"/>
                </a:lnTo>
                <a:lnTo>
                  <a:pt x="485346" y="139624"/>
                </a:lnTo>
                <a:lnTo>
                  <a:pt x="462048" y="100793"/>
                </a:lnTo>
                <a:lnTo>
                  <a:pt x="431196" y="66960"/>
                </a:lnTo>
                <a:lnTo>
                  <a:pt x="393808" y="39045"/>
                </a:lnTo>
                <a:lnTo>
                  <a:pt x="350900" y="17966"/>
                </a:lnTo>
                <a:lnTo>
                  <a:pt x="303493" y="4644"/>
                </a:lnTo>
                <a:lnTo>
                  <a:pt x="252602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57569" y="5197983"/>
            <a:ext cx="505459" cy="457200"/>
          </a:xfrm>
          <a:custGeom>
            <a:avLst/>
            <a:gdLst/>
            <a:ahLst/>
            <a:cxnLst/>
            <a:rect l="l" t="t" r="r" b="b"/>
            <a:pathLst>
              <a:path w="505459" h="457200">
                <a:moveTo>
                  <a:pt x="0" y="228600"/>
                </a:moveTo>
                <a:lnTo>
                  <a:pt x="5134" y="182533"/>
                </a:lnTo>
                <a:lnTo>
                  <a:pt x="19859" y="139624"/>
                </a:lnTo>
                <a:lnTo>
                  <a:pt x="43157" y="100793"/>
                </a:lnTo>
                <a:lnTo>
                  <a:pt x="74009" y="66960"/>
                </a:lnTo>
                <a:lnTo>
                  <a:pt x="111397" y="39045"/>
                </a:lnTo>
                <a:lnTo>
                  <a:pt x="154304" y="17966"/>
                </a:lnTo>
                <a:lnTo>
                  <a:pt x="201712" y="4644"/>
                </a:lnTo>
                <a:lnTo>
                  <a:pt x="252602" y="0"/>
                </a:lnTo>
                <a:lnTo>
                  <a:pt x="303493" y="4644"/>
                </a:lnTo>
                <a:lnTo>
                  <a:pt x="350900" y="17966"/>
                </a:lnTo>
                <a:lnTo>
                  <a:pt x="393808" y="39045"/>
                </a:lnTo>
                <a:lnTo>
                  <a:pt x="431196" y="66960"/>
                </a:lnTo>
                <a:lnTo>
                  <a:pt x="462048" y="100793"/>
                </a:lnTo>
                <a:lnTo>
                  <a:pt x="485346" y="139624"/>
                </a:lnTo>
                <a:lnTo>
                  <a:pt x="500071" y="182533"/>
                </a:lnTo>
                <a:lnTo>
                  <a:pt x="505205" y="228600"/>
                </a:lnTo>
                <a:lnTo>
                  <a:pt x="500071" y="274666"/>
                </a:lnTo>
                <a:lnTo>
                  <a:pt x="485346" y="317575"/>
                </a:lnTo>
                <a:lnTo>
                  <a:pt x="462048" y="356406"/>
                </a:lnTo>
                <a:lnTo>
                  <a:pt x="431196" y="390239"/>
                </a:lnTo>
                <a:lnTo>
                  <a:pt x="393808" y="418154"/>
                </a:lnTo>
                <a:lnTo>
                  <a:pt x="350900" y="439233"/>
                </a:lnTo>
                <a:lnTo>
                  <a:pt x="303493" y="452555"/>
                </a:lnTo>
                <a:lnTo>
                  <a:pt x="252602" y="457200"/>
                </a:lnTo>
                <a:lnTo>
                  <a:pt x="201712" y="452555"/>
                </a:lnTo>
                <a:lnTo>
                  <a:pt x="154304" y="439233"/>
                </a:lnTo>
                <a:lnTo>
                  <a:pt x="111397" y="418154"/>
                </a:lnTo>
                <a:lnTo>
                  <a:pt x="74009" y="390239"/>
                </a:lnTo>
                <a:lnTo>
                  <a:pt x="43157" y="356406"/>
                </a:lnTo>
                <a:lnTo>
                  <a:pt x="19859" y="317575"/>
                </a:lnTo>
                <a:lnTo>
                  <a:pt x="5134" y="274666"/>
                </a:lnTo>
                <a:lnTo>
                  <a:pt x="0" y="22860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85379" y="2223897"/>
            <a:ext cx="1853564" cy="3004820"/>
          </a:xfrm>
          <a:custGeom>
            <a:avLst/>
            <a:gdLst/>
            <a:ahLst/>
            <a:cxnLst/>
            <a:rect l="l" t="t" r="r" b="b"/>
            <a:pathLst>
              <a:path w="1853565" h="3004820">
                <a:moveTo>
                  <a:pt x="1853183" y="0"/>
                </a:moveTo>
                <a:lnTo>
                  <a:pt x="0" y="0"/>
                </a:lnTo>
                <a:lnTo>
                  <a:pt x="0" y="3004566"/>
                </a:lnTo>
                <a:lnTo>
                  <a:pt x="1853183" y="3004566"/>
                </a:lnTo>
                <a:lnTo>
                  <a:pt x="18531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985379" y="2223897"/>
            <a:ext cx="1853564" cy="3004820"/>
          </a:xfrm>
          <a:custGeom>
            <a:avLst/>
            <a:gdLst/>
            <a:ahLst/>
            <a:cxnLst/>
            <a:rect l="l" t="t" r="r" b="b"/>
            <a:pathLst>
              <a:path w="1853565" h="3004820">
                <a:moveTo>
                  <a:pt x="0" y="3004566"/>
                </a:moveTo>
                <a:lnTo>
                  <a:pt x="1853183" y="3004566"/>
                </a:lnTo>
                <a:lnTo>
                  <a:pt x="1853183" y="0"/>
                </a:lnTo>
                <a:lnTo>
                  <a:pt x="0" y="0"/>
                </a:lnTo>
                <a:lnTo>
                  <a:pt x="0" y="300456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064245" y="2327147"/>
            <a:ext cx="150812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Oid,token_color</a:t>
            </a:r>
            <a:endParaRPr sz="1800">
              <a:latin typeface="Calibri"/>
              <a:cs typeface="Calibri"/>
            </a:endParaRPr>
          </a:p>
          <a:p>
            <a:pPr marL="12700" marR="73469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1,G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  </a:t>
            </a:r>
            <a:r>
              <a:rPr sz="1800" spc="-10" dirty="0">
                <a:latin typeface="Calibri"/>
                <a:cs typeface="Calibri"/>
              </a:rPr>
              <a:t>2,Red  </a:t>
            </a:r>
            <a:r>
              <a:rPr sz="1800" dirty="0">
                <a:latin typeface="Calibri"/>
                <a:cs typeface="Calibri"/>
              </a:rPr>
              <a:t>3,G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een  </a:t>
            </a:r>
            <a:r>
              <a:rPr sz="1800" spc="-10" dirty="0">
                <a:latin typeface="Calibri"/>
                <a:cs typeface="Calibri"/>
              </a:rPr>
              <a:t>4,Red  </a:t>
            </a:r>
            <a:r>
              <a:rPr sz="1800" dirty="0">
                <a:latin typeface="Calibri"/>
                <a:cs typeface="Calibri"/>
              </a:rPr>
              <a:t>5,G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een  </a:t>
            </a:r>
            <a:r>
              <a:rPr sz="1800" spc="-10" dirty="0">
                <a:latin typeface="Calibri"/>
                <a:cs typeface="Calibri"/>
              </a:rPr>
              <a:t>6,Red  7,Red  </a:t>
            </a:r>
            <a:r>
              <a:rPr sz="1800" dirty="0">
                <a:latin typeface="Calibri"/>
                <a:cs typeface="Calibri"/>
              </a:rPr>
              <a:t>8,Black  9</a:t>
            </a:r>
            <a:r>
              <a:rPr sz="1800" spc="-135" dirty="0">
                <a:latin typeface="Calibri"/>
                <a:cs typeface="Calibri"/>
              </a:rPr>
              <a:t>,Y</a:t>
            </a:r>
            <a:r>
              <a:rPr sz="1800" dirty="0">
                <a:latin typeface="Calibri"/>
                <a:cs typeface="Calibri"/>
              </a:rPr>
              <a:t>ell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457569" y="5727572"/>
            <a:ext cx="505459" cy="457200"/>
          </a:xfrm>
          <a:custGeom>
            <a:avLst/>
            <a:gdLst/>
            <a:ahLst/>
            <a:cxnLst/>
            <a:rect l="l" t="t" r="r" b="b"/>
            <a:pathLst>
              <a:path w="505459" h="457200">
                <a:moveTo>
                  <a:pt x="252602" y="0"/>
                </a:moveTo>
                <a:lnTo>
                  <a:pt x="201712" y="4644"/>
                </a:lnTo>
                <a:lnTo>
                  <a:pt x="154304" y="17964"/>
                </a:lnTo>
                <a:lnTo>
                  <a:pt x="111397" y="39041"/>
                </a:lnTo>
                <a:lnTo>
                  <a:pt x="74009" y="66955"/>
                </a:lnTo>
                <a:lnTo>
                  <a:pt x="43157" y="100788"/>
                </a:lnTo>
                <a:lnTo>
                  <a:pt x="19859" y="139619"/>
                </a:lnTo>
                <a:lnTo>
                  <a:pt x="5134" y="182529"/>
                </a:lnTo>
                <a:lnTo>
                  <a:pt x="0" y="228599"/>
                </a:lnTo>
                <a:lnTo>
                  <a:pt x="5134" y="274670"/>
                </a:lnTo>
                <a:lnTo>
                  <a:pt x="19859" y="317580"/>
                </a:lnTo>
                <a:lnTo>
                  <a:pt x="43157" y="356411"/>
                </a:lnTo>
                <a:lnTo>
                  <a:pt x="74009" y="390244"/>
                </a:lnTo>
                <a:lnTo>
                  <a:pt x="111397" y="418158"/>
                </a:lnTo>
                <a:lnTo>
                  <a:pt x="154304" y="439235"/>
                </a:lnTo>
                <a:lnTo>
                  <a:pt x="201712" y="452555"/>
                </a:lnTo>
                <a:lnTo>
                  <a:pt x="252602" y="457199"/>
                </a:lnTo>
                <a:lnTo>
                  <a:pt x="303493" y="452555"/>
                </a:lnTo>
                <a:lnTo>
                  <a:pt x="350900" y="439235"/>
                </a:lnTo>
                <a:lnTo>
                  <a:pt x="393808" y="418158"/>
                </a:lnTo>
                <a:lnTo>
                  <a:pt x="431196" y="390244"/>
                </a:lnTo>
                <a:lnTo>
                  <a:pt x="462048" y="356411"/>
                </a:lnTo>
                <a:lnTo>
                  <a:pt x="485346" y="317580"/>
                </a:lnTo>
                <a:lnTo>
                  <a:pt x="500071" y="274670"/>
                </a:lnTo>
                <a:lnTo>
                  <a:pt x="505205" y="228599"/>
                </a:lnTo>
                <a:lnTo>
                  <a:pt x="500071" y="182529"/>
                </a:lnTo>
                <a:lnTo>
                  <a:pt x="485346" y="139619"/>
                </a:lnTo>
                <a:lnTo>
                  <a:pt x="462048" y="100788"/>
                </a:lnTo>
                <a:lnTo>
                  <a:pt x="431196" y="66955"/>
                </a:lnTo>
                <a:lnTo>
                  <a:pt x="393808" y="39041"/>
                </a:lnTo>
                <a:lnTo>
                  <a:pt x="350900" y="17964"/>
                </a:lnTo>
                <a:lnTo>
                  <a:pt x="303493" y="4644"/>
                </a:lnTo>
                <a:lnTo>
                  <a:pt x="252602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57569" y="5727572"/>
            <a:ext cx="505459" cy="457200"/>
          </a:xfrm>
          <a:custGeom>
            <a:avLst/>
            <a:gdLst/>
            <a:ahLst/>
            <a:cxnLst/>
            <a:rect l="l" t="t" r="r" b="b"/>
            <a:pathLst>
              <a:path w="505459" h="457200">
                <a:moveTo>
                  <a:pt x="0" y="228599"/>
                </a:moveTo>
                <a:lnTo>
                  <a:pt x="5134" y="182529"/>
                </a:lnTo>
                <a:lnTo>
                  <a:pt x="19859" y="139619"/>
                </a:lnTo>
                <a:lnTo>
                  <a:pt x="43157" y="100788"/>
                </a:lnTo>
                <a:lnTo>
                  <a:pt x="74009" y="66955"/>
                </a:lnTo>
                <a:lnTo>
                  <a:pt x="111397" y="39041"/>
                </a:lnTo>
                <a:lnTo>
                  <a:pt x="154304" y="17964"/>
                </a:lnTo>
                <a:lnTo>
                  <a:pt x="201712" y="4644"/>
                </a:lnTo>
                <a:lnTo>
                  <a:pt x="252602" y="0"/>
                </a:lnTo>
                <a:lnTo>
                  <a:pt x="303493" y="4644"/>
                </a:lnTo>
                <a:lnTo>
                  <a:pt x="350900" y="17964"/>
                </a:lnTo>
                <a:lnTo>
                  <a:pt x="393808" y="39041"/>
                </a:lnTo>
                <a:lnTo>
                  <a:pt x="431196" y="66955"/>
                </a:lnTo>
                <a:lnTo>
                  <a:pt x="462048" y="100788"/>
                </a:lnTo>
                <a:lnTo>
                  <a:pt x="485346" y="139619"/>
                </a:lnTo>
                <a:lnTo>
                  <a:pt x="500071" y="182529"/>
                </a:lnTo>
                <a:lnTo>
                  <a:pt x="505205" y="228599"/>
                </a:lnTo>
                <a:lnTo>
                  <a:pt x="500071" y="274670"/>
                </a:lnTo>
                <a:lnTo>
                  <a:pt x="485346" y="317580"/>
                </a:lnTo>
                <a:lnTo>
                  <a:pt x="462048" y="356411"/>
                </a:lnTo>
                <a:lnTo>
                  <a:pt x="431196" y="390244"/>
                </a:lnTo>
                <a:lnTo>
                  <a:pt x="393808" y="418158"/>
                </a:lnTo>
                <a:lnTo>
                  <a:pt x="350900" y="439235"/>
                </a:lnTo>
                <a:lnTo>
                  <a:pt x="303493" y="452555"/>
                </a:lnTo>
                <a:lnTo>
                  <a:pt x="252602" y="457199"/>
                </a:lnTo>
                <a:lnTo>
                  <a:pt x="201712" y="452555"/>
                </a:lnTo>
                <a:lnTo>
                  <a:pt x="154304" y="439235"/>
                </a:lnTo>
                <a:lnTo>
                  <a:pt x="111397" y="418158"/>
                </a:lnTo>
                <a:lnTo>
                  <a:pt x="74009" y="390244"/>
                </a:lnTo>
                <a:lnTo>
                  <a:pt x="43157" y="356411"/>
                </a:lnTo>
                <a:lnTo>
                  <a:pt x="19859" y="317580"/>
                </a:lnTo>
                <a:lnTo>
                  <a:pt x="5134" y="274670"/>
                </a:lnTo>
                <a:lnTo>
                  <a:pt x="0" y="228599"/>
                </a:lnTo>
                <a:close/>
              </a:path>
            </a:pathLst>
          </a:custGeom>
          <a:ln w="12953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61969" y="0"/>
            <a:ext cx="3401060" cy="574675"/>
          </a:xfrm>
          <a:custGeom>
            <a:avLst/>
            <a:gdLst/>
            <a:ahLst/>
            <a:cxnLst/>
            <a:rect l="l" t="t" r="r" b="b"/>
            <a:pathLst>
              <a:path w="3401059" h="574675">
                <a:moveTo>
                  <a:pt x="0" y="574166"/>
                </a:moveTo>
                <a:lnTo>
                  <a:pt x="3400805" y="574166"/>
                </a:lnTo>
                <a:lnTo>
                  <a:pt x="3400805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61969" y="0"/>
            <a:ext cx="0" cy="574675"/>
          </a:xfrm>
          <a:custGeom>
            <a:avLst/>
            <a:gdLst/>
            <a:ahLst/>
            <a:cxnLst/>
            <a:rect l="l" t="t" r="r" b="b"/>
            <a:pathLst>
              <a:path h="574675">
                <a:moveTo>
                  <a:pt x="0" y="0"/>
                </a:moveTo>
                <a:lnTo>
                  <a:pt x="0" y="57416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4261611" y="112521"/>
            <a:ext cx="2001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Spark </a:t>
            </a:r>
            <a:r>
              <a:rPr sz="1800" spc="-10" dirty="0"/>
              <a:t>Breakfast</a:t>
            </a:r>
            <a:r>
              <a:rPr sz="1800" spc="-65" dirty="0"/>
              <a:t> </a:t>
            </a:r>
            <a:r>
              <a:rPr sz="1800" spc="-10" dirty="0"/>
              <a:t>point</a:t>
            </a:r>
            <a:endParaRPr sz="1800"/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325</a:t>
            </a:fld>
            <a:endParaRPr dirty="0"/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2183130" cy="15589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Select </a:t>
            </a:r>
            <a:r>
              <a:rPr sz="2800" dirty="0">
                <a:latin typeface="Calibri"/>
                <a:cs typeface="Calibri"/>
              </a:rPr>
              <a:t>*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T1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join T2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A.cid =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b.cid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60394" y="1709276"/>
            <a:ext cx="2766060" cy="15589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800" dirty="0">
                <a:latin typeface="Calibri"/>
                <a:cs typeface="Calibri"/>
              </a:rPr>
              <a:t>: </a:t>
            </a:r>
            <a:r>
              <a:rPr sz="2800" spc="-5" dirty="0">
                <a:latin typeface="Calibri"/>
                <a:cs typeface="Calibri"/>
              </a:rPr>
              <a:t>Columns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select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: Join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Clause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latin typeface="Calibri"/>
                <a:cs typeface="Calibri"/>
              </a:rPr>
              <a:t>: Join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Condition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242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Join</a:t>
            </a:r>
            <a:r>
              <a:rPr sz="4400" b="0" spc="-40" dirty="0">
                <a:latin typeface="Calibri Light"/>
                <a:cs typeface="Calibri Light"/>
              </a:rPr>
              <a:t> </a:t>
            </a:r>
            <a:r>
              <a:rPr sz="4400" b="0" spc="-25" dirty="0">
                <a:latin typeface="Calibri Light"/>
                <a:cs typeface="Calibri Light"/>
              </a:rPr>
              <a:t>Strategies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3866515" cy="15589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Broadcast </a:t>
            </a:r>
            <a:r>
              <a:rPr sz="2800" spc="-5" dirty="0">
                <a:latin typeface="Calibri"/>
                <a:cs typeface="Calibri"/>
              </a:rPr>
              <a:t>Hash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Join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Shuffle </a:t>
            </a:r>
            <a:r>
              <a:rPr sz="2800" spc="-5" dirty="0">
                <a:latin typeface="Calibri"/>
                <a:cs typeface="Calibri"/>
              </a:rPr>
              <a:t>Hash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Join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Sort </a:t>
            </a:r>
            <a:r>
              <a:rPr sz="2800" spc="-15" dirty="0">
                <a:latin typeface="Calibri"/>
                <a:cs typeface="Calibri"/>
              </a:rPr>
              <a:t>Merge </a:t>
            </a:r>
            <a:r>
              <a:rPr sz="2800" dirty="0">
                <a:latin typeface="Calibri"/>
                <a:cs typeface="Calibri"/>
              </a:rPr>
              <a:t>Join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(Default)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2816" y="1411986"/>
            <a:ext cx="3112770" cy="994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2816" y="1411986"/>
            <a:ext cx="3112770" cy="994410"/>
          </a:xfrm>
          <a:custGeom>
            <a:avLst/>
            <a:gdLst/>
            <a:ahLst/>
            <a:cxnLst/>
            <a:rect l="l" t="t" r="r" b="b"/>
            <a:pathLst>
              <a:path w="3112770" h="994410">
                <a:moveTo>
                  <a:pt x="0" y="994410"/>
                </a:moveTo>
                <a:lnTo>
                  <a:pt x="3112770" y="994410"/>
                </a:lnTo>
                <a:lnTo>
                  <a:pt x="3112770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7976" y="1564766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30">
                <a:moveTo>
                  <a:pt x="425195" y="0"/>
                </a:moveTo>
                <a:lnTo>
                  <a:pt x="0" y="0"/>
                </a:lnTo>
                <a:lnTo>
                  <a:pt x="0" y="697229"/>
                </a:lnTo>
                <a:lnTo>
                  <a:pt x="425195" y="697229"/>
                </a:lnTo>
                <a:lnTo>
                  <a:pt x="425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7976" y="1564766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30">
                <a:moveTo>
                  <a:pt x="0" y="697229"/>
                </a:moveTo>
                <a:lnTo>
                  <a:pt x="425195" y="697229"/>
                </a:lnTo>
                <a:lnTo>
                  <a:pt x="425195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5563" y="1564766"/>
            <a:ext cx="424815" cy="697230"/>
          </a:xfrm>
          <a:custGeom>
            <a:avLst/>
            <a:gdLst/>
            <a:ahLst/>
            <a:cxnLst/>
            <a:rect l="l" t="t" r="r" b="b"/>
            <a:pathLst>
              <a:path w="424815" h="697230">
                <a:moveTo>
                  <a:pt x="424434" y="0"/>
                </a:moveTo>
                <a:lnTo>
                  <a:pt x="0" y="0"/>
                </a:lnTo>
                <a:lnTo>
                  <a:pt x="0" y="697229"/>
                </a:lnTo>
                <a:lnTo>
                  <a:pt x="424434" y="697229"/>
                </a:lnTo>
                <a:lnTo>
                  <a:pt x="424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5563" y="1564766"/>
            <a:ext cx="424815" cy="697230"/>
          </a:xfrm>
          <a:custGeom>
            <a:avLst/>
            <a:gdLst/>
            <a:ahLst/>
            <a:cxnLst/>
            <a:rect l="l" t="t" r="r" b="b"/>
            <a:pathLst>
              <a:path w="424815" h="697230">
                <a:moveTo>
                  <a:pt x="0" y="697229"/>
                </a:moveTo>
                <a:lnTo>
                  <a:pt x="424434" y="697229"/>
                </a:lnTo>
                <a:lnTo>
                  <a:pt x="424434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64766" y="1564766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30">
                <a:moveTo>
                  <a:pt x="425196" y="0"/>
                </a:moveTo>
                <a:lnTo>
                  <a:pt x="0" y="0"/>
                </a:lnTo>
                <a:lnTo>
                  <a:pt x="0" y="697229"/>
                </a:lnTo>
                <a:lnTo>
                  <a:pt x="425196" y="697229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64766" y="1564766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30">
                <a:moveTo>
                  <a:pt x="0" y="697229"/>
                </a:moveTo>
                <a:lnTo>
                  <a:pt x="425196" y="697229"/>
                </a:lnTo>
                <a:lnTo>
                  <a:pt x="425196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3970" y="1560194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5" y="0"/>
                </a:moveTo>
                <a:lnTo>
                  <a:pt x="0" y="0"/>
                </a:lnTo>
                <a:lnTo>
                  <a:pt x="0" y="697991"/>
                </a:lnTo>
                <a:lnTo>
                  <a:pt x="425195" y="697991"/>
                </a:lnTo>
                <a:lnTo>
                  <a:pt x="425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3970" y="1560194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5" y="697991"/>
                </a:lnTo>
                <a:lnTo>
                  <a:pt x="425195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17214" y="1407413"/>
            <a:ext cx="3112769" cy="995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7214" y="1407413"/>
            <a:ext cx="3112770" cy="995680"/>
          </a:xfrm>
          <a:custGeom>
            <a:avLst/>
            <a:gdLst/>
            <a:ahLst/>
            <a:cxnLst/>
            <a:rect l="l" t="t" r="r" b="b"/>
            <a:pathLst>
              <a:path w="3112770" h="995680">
                <a:moveTo>
                  <a:pt x="0" y="995172"/>
                </a:moveTo>
                <a:lnTo>
                  <a:pt x="3112769" y="995172"/>
                </a:lnTo>
                <a:lnTo>
                  <a:pt x="3112769" y="0"/>
                </a:lnTo>
                <a:lnTo>
                  <a:pt x="0" y="0"/>
                </a:lnTo>
                <a:lnTo>
                  <a:pt x="0" y="99517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62375" y="1560194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62375" y="1560194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59198" y="1560194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9198" y="1560194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9165" y="1560194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4" h="698500">
                <a:moveTo>
                  <a:pt x="424434" y="0"/>
                </a:moveTo>
                <a:lnTo>
                  <a:pt x="0" y="0"/>
                </a:lnTo>
                <a:lnTo>
                  <a:pt x="0" y="697991"/>
                </a:lnTo>
                <a:lnTo>
                  <a:pt x="424434" y="697991"/>
                </a:lnTo>
                <a:lnTo>
                  <a:pt x="424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49165" y="1560194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4" h="698500">
                <a:moveTo>
                  <a:pt x="0" y="697991"/>
                </a:moveTo>
                <a:lnTo>
                  <a:pt x="424434" y="697991"/>
                </a:lnTo>
                <a:lnTo>
                  <a:pt x="424434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38369" y="15563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38369" y="15563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01611" y="1403603"/>
            <a:ext cx="3112770" cy="9944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01611" y="1403603"/>
            <a:ext cx="3112770" cy="994410"/>
          </a:xfrm>
          <a:custGeom>
            <a:avLst/>
            <a:gdLst/>
            <a:ahLst/>
            <a:cxnLst/>
            <a:rect l="l" t="t" r="r" b="b"/>
            <a:pathLst>
              <a:path w="3112770" h="994410">
                <a:moveTo>
                  <a:pt x="0" y="994410"/>
                </a:moveTo>
                <a:lnTo>
                  <a:pt x="3112770" y="994410"/>
                </a:lnTo>
                <a:lnTo>
                  <a:pt x="3112770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46772" y="15563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46772" y="15563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43596" y="15563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43596" y="15563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33563" y="155638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424433" y="0"/>
                </a:moveTo>
                <a:lnTo>
                  <a:pt x="0" y="0"/>
                </a:lnTo>
                <a:lnTo>
                  <a:pt x="0" y="697991"/>
                </a:lnTo>
                <a:lnTo>
                  <a:pt x="424433" y="697991"/>
                </a:lnTo>
                <a:lnTo>
                  <a:pt x="424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33563" y="155638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0" y="697991"/>
                </a:moveTo>
                <a:lnTo>
                  <a:pt x="424433" y="697991"/>
                </a:lnTo>
                <a:lnTo>
                  <a:pt x="424433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22767" y="155257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22767" y="155257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5216" y="1564386"/>
            <a:ext cx="3112770" cy="9944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5216" y="1564386"/>
            <a:ext cx="3112770" cy="994410"/>
          </a:xfrm>
          <a:custGeom>
            <a:avLst/>
            <a:gdLst/>
            <a:ahLst/>
            <a:cxnLst/>
            <a:rect l="l" t="t" r="r" b="b"/>
            <a:pathLst>
              <a:path w="3112770" h="994410">
                <a:moveTo>
                  <a:pt x="0" y="994410"/>
                </a:moveTo>
                <a:lnTo>
                  <a:pt x="3112770" y="994410"/>
                </a:lnTo>
                <a:lnTo>
                  <a:pt x="3112770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0376" y="17171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30">
                <a:moveTo>
                  <a:pt x="425195" y="0"/>
                </a:moveTo>
                <a:lnTo>
                  <a:pt x="0" y="0"/>
                </a:lnTo>
                <a:lnTo>
                  <a:pt x="0" y="697229"/>
                </a:lnTo>
                <a:lnTo>
                  <a:pt x="425195" y="697229"/>
                </a:lnTo>
                <a:lnTo>
                  <a:pt x="425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0376" y="17171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30">
                <a:moveTo>
                  <a:pt x="0" y="697229"/>
                </a:moveTo>
                <a:lnTo>
                  <a:pt x="425195" y="697229"/>
                </a:lnTo>
                <a:lnTo>
                  <a:pt x="425195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27963" y="1717167"/>
            <a:ext cx="424815" cy="697230"/>
          </a:xfrm>
          <a:custGeom>
            <a:avLst/>
            <a:gdLst/>
            <a:ahLst/>
            <a:cxnLst/>
            <a:rect l="l" t="t" r="r" b="b"/>
            <a:pathLst>
              <a:path w="424814" h="697230">
                <a:moveTo>
                  <a:pt x="424434" y="0"/>
                </a:moveTo>
                <a:lnTo>
                  <a:pt x="0" y="0"/>
                </a:lnTo>
                <a:lnTo>
                  <a:pt x="0" y="697229"/>
                </a:lnTo>
                <a:lnTo>
                  <a:pt x="424434" y="697229"/>
                </a:lnTo>
                <a:lnTo>
                  <a:pt x="424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27963" y="1717167"/>
            <a:ext cx="424815" cy="697230"/>
          </a:xfrm>
          <a:custGeom>
            <a:avLst/>
            <a:gdLst/>
            <a:ahLst/>
            <a:cxnLst/>
            <a:rect l="l" t="t" r="r" b="b"/>
            <a:pathLst>
              <a:path w="424814" h="697230">
                <a:moveTo>
                  <a:pt x="0" y="697229"/>
                </a:moveTo>
                <a:lnTo>
                  <a:pt x="424434" y="697229"/>
                </a:lnTo>
                <a:lnTo>
                  <a:pt x="424434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7167" y="17171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30">
                <a:moveTo>
                  <a:pt x="425195" y="0"/>
                </a:moveTo>
                <a:lnTo>
                  <a:pt x="0" y="0"/>
                </a:lnTo>
                <a:lnTo>
                  <a:pt x="0" y="697229"/>
                </a:lnTo>
                <a:lnTo>
                  <a:pt x="425195" y="697229"/>
                </a:lnTo>
                <a:lnTo>
                  <a:pt x="425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17167" y="17171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30">
                <a:moveTo>
                  <a:pt x="0" y="697229"/>
                </a:moveTo>
                <a:lnTo>
                  <a:pt x="425195" y="697229"/>
                </a:lnTo>
                <a:lnTo>
                  <a:pt x="425195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06370" y="17125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5" y="0"/>
                </a:moveTo>
                <a:lnTo>
                  <a:pt x="0" y="0"/>
                </a:lnTo>
                <a:lnTo>
                  <a:pt x="0" y="697991"/>
                </a:lnTo>
                <a:lnTo>
                  <a:pt x="425195" y="697991"/>
                </a:lnTo>
                <a:lnTo>
                  <a:pt x="425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06370" y="17125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5" y="697991"/>
                </a:lnTo>
                <a:lnTo>
                  <a:pt x="425195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69614" y="1559813"/>
            <a:ext cx="3112769" cy="9951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69614" y="1559813"/>
            <a:ext cx="3112770" cy="995680"/>
          </a:xfrm>
          <a:custGeom>
            <a:avLst/>
            <a:gdLst/>
            <a:ahLst/>
            <a:cxnLst/>
            <a:rect l="l" t="t" r="r" b="b"/>
            <a:pathLst>
              <a:path w="3112770" h="995680">
                <a:moveTo>
                  <a:pt x="0" y="995172"/>
                </a:moveTo>
                <a:lnTo>
                  <a:pt x="3112769" y="995172"/>
                </a:lnTo>
                <a:lnTo>
                  <a:pt x="3112769" y="0"/>
                </a:lnTo>
                <a:lnTo>
                  <a:pt x="0" y="0"/>
                </a:lnTo>
                <a:lnTo>
                  <a:pt x="0" y="99517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14775" y="17125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14775" y="17125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11598" y="17125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11598" y="17125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01565" y="171259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4" h="698500">
                <a:moveTo>
                  <a:pt x="424434" y="0"/>
                </a:moveTo>
                <a:lnTo>
                  <a:pt x="0" y="0"/>
                </a:lnTo>
                <a:lnTo>
                  <a:pt x="0" y="697991"/>
                </a:lnTo>
                <a:lnTo>
                  <a:pt x="424434" y="697991"/>
                </a:lnTo>
                <a:lnTo>
                  <a:pt x="424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01565" y="171259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4" h="698500">
                <a:moveTo>
                  <a:pt x="0" y="697991"/>
                </a:moveTo>
                <a:lnTo>
                  <a:pt x="424434" y="697991"/>
                </a:lnTo>
                <a:lnTo>
                  <a:pt x="424434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90769" y="17087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90769" y="17087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54011" y="1556003"/>
            <a:ext cx="3112770" cy="9944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54011" y="1556003"/>
            <a:ext cx="3112770" cy="994410"/>
          </a:xfrm>
          <a:custGeom>
            <a:avLst/>
            <a:gdLst/>
            <a:ahLst/>
            <a:cxnLst/>
            <a:rect l="l" t="t" r="r" b="b"/>
            <a:pathLst>
              <a:path w="3112770" h="994410">
                <a:moveTo>
                  <a:pt x="0" y="994410"/>
                </a:moveTo>
                <a:lnTo>
                  <a:pt x="3112770" y="994410"/>
                </a:lnTo>
                <a:lnTo>
                  <a:pt x="3112770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99172" y="17087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99172" y="17087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95996" y="17087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95996" y="17087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85963" y="170878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424433" y="0"/>
                </a:moveTo>
                <a:lnTo>
                  <a:pt x="0" y="0"/>
                </a:lnTo>
                <a:lnTo>
                  <a:pt x="0" y="697991"/>
                </a:lnTo>
                <a:lnTo>
                  <a:pt x="424433" y="697991"/>
                </a:lnTo>
                <a:lnTo>
                  <a:pt x="424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085963" y="170878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0" y="697991"/>
                </a:moveTo>
                <a:lnTo>
                  <a:pt x="424433" y="697991"/>
                </a:lnTo>
                <a:lnTo>
                  <a:pt x="424433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575167" y="170497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75167" y="170497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7616" y="1716785"/>
            <a:ext cx="3112770" cy="9944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7616" y="1716785"/>
            <a:ext cx="3112770" cy="994410"/>
          </a:xfrm>
          <a:custGeom>
            <a:avLst/>
            <a:gdLst/>
            <a:ahLst/>
            <a:cxnLst/>
            <a:rect l="l" t="t" r="r" b="b"/>
            <a:pathLst>
              <a:path w="3112770" h="994410">
                <a:moveTo>
                  <a:pt x="0" y="994410"/>
                </a:moveTo>
                <a:lnTo>
                  <a:pt x="3112770" y="994410"/>
                </a:lnTo>
                <a:lnTo>
                  <a:pt x="3112770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82777" y="18695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30">
                <a:moveTo>
                  <a:pt x="425196" y="0"/>
                </a:moveTo>
                <a:lnTo>
                  <a:pt x="0" y="0"/>
                </a:lnTo>
                <a:lnTo>
                  <a:pt x="0" y="697229"/>
                </a:lnTo>
                <a:lnTo>
                  <a:pt x="425196" y="697229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82777" y="18695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30">
                <a:moveTo>
                  <a:pt x="0" y="697229"/>
                </a:moveTo>
                <a:lnTo>
                  <a:pt x="425196" y="697229"/>
                </a:lnTo>
                <a:lnTo>
                  <a:pt x="425196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80363" y="1869567"/>
            <a:ext cx="424815" cy="697230"/>
          </a:xfrm>
          <a:custGeom>
            <a:avLst/>
            <a:gdLst/>
            <a:ahLst/>
            <a:cxnLst/>
            <a:rect l="l" t="t" r="r" b="b"/>
            <a:pathLst>
              <a:path w="424814" h="697230">
                <a:moveTo>
                  <a:pt x="424434" y="0"/>
                </a:moveTo>
                <a:lnTo>
                  <a:pt x="0" y="0"/>
                </a:lnTo>
                <a:lnTo>
                  <a:pt x="0" y="697229"/>
                </a:lnTo>
                <a:lnTo>
                  <a:pt x="424434" y="697229"/>
                </a:lnTo>
                <a:lnTo>
                  <a:pt x="424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80363" y="1869567"/>
            <a:ext cx="424815" cy="697230"/>
          </a:xfrm>
          <a:custGeom>
            <a:avLst/>
            <a:gdLst/>
            <a:ahLst/>
            <a:cxnLst/>
            <a:rect l="l" t="t" r="r" b="b"/>
            <a:pathLst>
              <a:path w="424814" h="697230">
                <a:moveTo>
                  <a:pt x="0" y="697229"/>
                </a:moveTo>
                <a:lnTo>
                  <a:pt x="424434" y="697229"/>
                </a:lnTo>
                <a:lnTo>
                  <a:pt x="424434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69567" y="18695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30">
                <a:moveTo>
                  <a:pt x="425195" y="0"/>
                </a:moveTo>
                <a:lnTo>
                  <a:pt x="0" y="0"/>
                </a:lnTo>
                <a:lnTo>
                  <a:pt x="0" y="697229"/>
                </a:lnTo>
                <a:lnTo>
                  <a:pt x="425195" y="697229"/>
                </a:lnTo>
                <a:lnTo>
                  <a:pt x="425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69567" y="18695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30">
                <a:moveTo>
                  <a:pt x="0" y="697229"/>
                </a:moveTo>
                <a:lnTo>
                  <a:pt x="425195" y="697229"/>
                </a:lnTo>
                <a:lnTo>
                  <a:pt x="425195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358770" y="18649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5" y="0"/>
                </a:moveTo>
                <a:lnTo>
                  <a:pt x="0" y="0"/>
                </a:lnTo>
                <a:lnTo>
                  <a:pt x="0" y="697991"/>
                </a:lnTo>
                <a:lnTo>
                  <a:pt x="425195" y="697991"/>
                </a:lnTo>
                <a:lnTo>
                  <a:pt x="425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358770" y="18649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5" y="697991"/>
                </a:lnTo>
                <a:lnTo>
                  <a:pt x="425195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22014" y="1712214"/>
            <a:ext cx="3112769" cy="995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22014" y="1712214"/>
            <a:ext cx="3112770" cy="995680"/>
          </a:xfrm>
          <a:custGeom>
            <a:avLst/>
            <a:gdLst/>
            <a:ahLst/>
            <a:cxnLst/>
            <a:rect l="l" t="t" r="r" b="b"/>
            <a:pathLst>
              <a:path w="3112770" h="995680">
                <a:moveTo>
                  <a:pt x="0" y="995172"/>
                </a:moveTo>
                <a:lnTo>
                  <a:pt x="3112769" y="995172"/>
                </a:lnTo>
                <a:lnTo>
                  <a:pt x="3112769" y="0"/>
                </a:lnTo>
                <a:lnTo>
                  <a:pt x="0" y="0"/>
                </a:lnTo>
                <a:lnTo>
                  <a:pt x="0" y="99517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067175" y="18649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67175" y="18649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563998" y="18649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63998" y="18649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53965" y="186499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4" h="698500">
                <a:moveTo>
                  <a:pt x="424434" y="0"/>
                </a:moveTo>
                <a:lnTo>
                  <a:pt x="0" y="0"/>
                </a:lnTo>
                <a:lnTo>
                  <a:pt x="0" y="697991"/>
                </a:lnTo>
                <a:lnTo>
                  <a:pt x="424434" y="697991"/>
                </a:lnTo>
                <a:lnTo>
                  <a:pt x="424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053965" y="186499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4" h="698500">
                <a:moveTo>
                  <a:pt x="0" y="697991"/>
                </a:moveTo>
                <a:lnTo>
                  <a:pt x="424434" y="697991"/>
                </a:lnTo>
                <a:lnTo>
                  <a:pt x="424434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543169" y="18611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43169" y="18611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106411" y="1708404"/>
            <a:ext cx="3112770" cy="9944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106411" y="1708404"/>
            <a:ext cx="3112770" cy="994410"/>
          </a:xfrm>
          <a:custGeom>
            <a:avLst/>
            <a:gdLst/>
            <a:ahLst/>
            <a:cxnLst/>
            <a:rect l="l" t="t" r="r" b="b"/>
            <a:pathLst>
              <a:path w="3112770" h="994410">
                <a:moveTo>
                  <a:pt x="0" y="994410"/>
                </a:moveTo>
                <a:lnTo>
                  <a:pt x="3112770" y="994410"/>
                </a:lnTo>
                <a:lnTo>
                  <a:pt x="3112770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251572" y="18611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251572" y="18611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748396" y="18611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748396" y="18611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38363" y="186118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424433" y="0"/>
                </a:moveTo>
                <a:lnTo>
                  <a:pt x="0" y="0"/>
                </a:lnTo>
                <a:lnTo>
                  <a:pt x="0" y="697991"/>
                </a:lnTo>
                <a:lnTo>
                  <a:pt x="424433" y="697991"/>
                </a:lnTo>
                <a:lnTo>
                  <a:pt x="424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238363" y="186118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0" y="697991"/>
                </a:moveTo>
                <a:lnTo>
                  <a:pt x="424433" y="697991"/>
                </a:lnTo>
                <a:lnTo>
                  <a:pt x="424433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7567" y="185737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7567" y="185737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90016" y="1869185"/>
            <a:ext cx="3112770" cy="9944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90016" y="1869185"/>
            <a:ext cx="3112770" cy="994410"/>
          </a:xfrm>
          <a:custGeom>
            <a:avLst/>
            <a:gdLst/>
            <a:ahLst/>
            <a:cxnLst/>
            <a:rect l="l" t="t" r="r" b="b"/>
            <a:pathLst>
              <a:path w="3112770" h="994410">
                <a:moveTo>
                  <a:pt x="0" y="994410"/>
                </a:moveTo>
                <a:lnTo>
                  <a:pt x="3112770" y="994410"/>
                </a:lnTo>
                <a:lnTo>
                  <a:pt x="3112770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35177" y="20219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30">
                <a:moveTo>
                  <a:pt x="425196" y="0"/>
                </a:moveTo>
                <a:lnTo>
                  <a:pt x="0" y="0"/>
                </a:lnTo>
                <a:lnTo>
                  <a:pt x="0" y="697229"/>
                </a:lnTo>
                <a:lnTo>
                  <a:pt x="425196" y="697229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35177" y="20219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30">
                <a:moveTo>
                  <a:pt x="0" y="697229"/>
                </a:moveTo>
                <a:lnTo>
                  <a:pt x="425196" y="697229"/>
                </a:lnTo>
                <a:lnTo>
                  <a:pt x="425196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32763" y="2021967"/>
            <a:ext cx="424815" cy="697230"/>
          </a:xfrm>
          <a:custGeom>
            <a:avLst/>
            <a:gdLst/>
            <a:ahLst/>
            <a:cxnLst/>
            <a:rect l="l" t="t" r="r" b="b"/>
            <a:pathLst>
              <a:path w="424814" h="697230">
                <a:moveTo>
                  <a:pt x="424434" y="0"/>
                </a:moveTo>
                <a:lnTo>
                  <a:pt x="0" y="0"/>
                </a:lnTo>
                <a:lnTo>
                  <a:pt x="0" y="697229"/>
                </a:lnTo>
                <a:lnTo>
                  <a:pt x="424434" y="697229"/>
                </a:lnTo>
                <a:lnTo>
                  <a:pt x="424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32763" y="2021967"/>
            <a:ext cx="424815" cy="697230"/>
          </a:xfrm>
          <a:custGeom>
            <a:avLst/>
            <a:gdLst/>
            <a:ahLst/>
            <a:cxnLst/>
            <a:rect l="l" t="t" r="r" b="b"/>
            <a:pathLst>
              <a:path w="424814" h="697230">
                <a:moveTo>
                  <a:pt x="0" y="697229"/>
                </a:moveTo>
                <a:lnTo>
                  <a:pt x="424434" y="697229"/>
                </a:lnTo>
                <a:lnTo>
                  <a:pt x="424434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021967" y="20219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30">
                <a:moveTo>
                  <a:pt x="425195" y="0"/>
                </a:moveTo>
                <a:lnTo>
                  <a:pt x="0" y="0"/>
                </a:lnTo>
                <a:lnTo>
                  <a:pt x="0" y="697229"/>
                </a:lnTo>
                <a:lnTo>
                  <a:pt x="425195" y="697229"/>
                </a:lnTo>
                <a:lnTo>
                  <a:pt x="425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021967" y="20219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30">
                <a:moveTo>
                  <a:pt x="0" y="697229"/>
                </a:moveTo>
                <a:lnTo>
                  <a:pt x="425195" y="697229"/>
                </a:lnTo>
                <a:lnTo>
                  <a:pt x="425195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511170" y="20173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5" y="0"/>
                </a:moveTo>
                <a:lnTo>
                  <a:pt x="0" y="0"/>
                </a:lnTo>
                <a:lnTo>
                  <a:pt x="0" y="697991"/>
                </a:lnTo>
                <a:lnTo>
                  <a:pt x="425195" y="697991"/>
                </a:lnTo>
                <a:lnTo>
                  <a:pt x="425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511170" y="20173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5" y="697991"/>
                </a:lnTo>
                <a:lnTo>
                  <a:pt x="425195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074414" y="1864614"/>
            <a:ext cx="3112769" cy="9951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074414" y="1864614"/>
            <a:ext cx="3112770" cy="995680"/>
          </a:xfrm>
          <a:custGeom>
            <a:avLst/>
            <a:gdLst/>
            <a:ahLst/>
            <a:cxnLst/>
            <a:rect l="l" t="t" r="r" b="b"/>
            <a:pathLst>
              <a:path w="3112770" h="995680">
                <a:moveTo>
                  <a:pt x="0" y="995172"/>
                </a:moveTo>
                <a:lnTo>
                  <a:pt x="3112769" y="995172"/>
                </a:lnTo>
                <a:lnTo>
                  <a:pt x="3112769" y="0"/>
                </a:lnTo>
                <a:lnTo>
                  <a:pt x="0" y="0"/>
                </a:lnTo>
                <a:lnTo>
                  <a:pt x="0" y="99517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219575" y="20173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219575" y="20173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716398" y="20173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716398" y="20173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06365" y="201739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4" h="698500">
                <a:moveTo>
                  <a:pt x="424434" y="0"/>
                </a:moveTo>
                <a:lnTo>
                  <a:pt x="0" y="0"/>
                </a:lnTo>
                <a:lnTo>
                  <a:pt x="0" y="697991"/>
                </a:lnTo>
                <a:lnTo>
                  <a:pt x="424434" y="697991"/>
                </a:lnTo>
                <a:lnTo>
                  <a:pt x="424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206365" y="201739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4" h="698500">
                <a:moveTo>
                  <a:pt x="0" y="697991"/>
                </a:moveTo>
                <a:lnTo>
                  <a:pt x="424434" y="697991"/>
                </a:lnTo>
                <a:lnTo>
                  <a:pt x="424434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695569" y="20135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695569" y="20135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258811" y="1860804"/>
            <a:ext cx="3112770" cy="9944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258811" y="1860804"/>
            <a:ext cx="3112770" cy="994410"/>
          </a:xfrm>
          <a:custGeom>
            <a:avLst/>
            <a:gdLst/>
            <a:ahLst/>
            <a:cxnLst/>
            <a:rect l="l" t="t" r="r" b="b"/>
            <a:pathLst>
              <a:path w="3112770" h="994410">
                <a:moveTo>
                  <a:pt x="0" y="994410"/>
                </a:moveTo>
                <a:lnTo>
                  <a:pt x="3112770" y="994410"/>
                </a:lnTo>
                <a:lnTo>
                  <a:pt x="3112770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403972" y="20135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403972" y="20135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900796" y="20135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900796" y="20135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390763" y="201358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424433" y="0"/>
                </a:moveTo>
                <a:lnTo>
                  <a:pt x="0" y="0"/>
                </a:lnTo>
                <a:lnTo>
                  <a:pt x="0" y="697991"/>
                </a:lnTo>
                <a:lnTo>
                  <a:pt x="424433" y="697991"/>
                </a:lnTo>
                <a:lnTo>
                  <a:pt x="424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390763" y="201358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0" y="697991"/>
                </a:moveTo>
                <a:lnTo>
                  <a:pt x="424433" y="697991"/>
                </a:lnTo>
                <a:lnTo>
                  <a:pt x="424433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879967" y="200977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879967" y="200977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42416" y="2021585"/>
            <a:ext cx="3112770" cy="9944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42416" y="2021585"/>
            <a:ext cx="3112770" cy="994410"/>
          </a:xfrm>
          <a:custGeom>
            <a:avLst/>
            <a:gdLst/>
            <a:ahLst/>
            <a:cxnLst/>
            <a:rect l="l" t="t" r="r" b="b"/>
            <a:pathLst>
              <a:path w="3112770" h="994410">
                <a:moveTo>
                  <a:pt x="0" y="994410"/>
                </a:moveTo>
                <a:lnTo>
                  <a:pt x="3112770" y="994410"/>
                </a:lnTo>
                <a:lnTo>
                  <a:pt x="3112770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187577" y="21743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30">
                <a:moveTo>
                  <a:pt x="425196" y="0"/>
                </a:moveTo>
                <a:lnTo>
                  <a:pt x="0" y="0"/>
                </a:lnTo>
                <a:lnTo>
                  <a:pt x="0" y="697229"/>
                </a:lnTo>
                <a:lnTo>
                  <a:pt x="425196" y="697229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187577" y="21743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30">
                <a:moveTo>
                  <a:pt x="0" y="697229"/>
                </a:moveTo>
                <a:lnTo>
                  <a:pt x="425196" y="697229"/>
                </a:lnTo>
                <a:lnTo>
                  <a:pt x="425196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685163" y="2174367"/>
            <a:ext cx="424815" cy="697230"/>
          </a:xfrm>
          <a:custGeom>
            <a:avLst/>
            <a:gdLst/>
            <a:ahLst/>
            <a:cxnLst/>
            <a:rect l="l" t="t" r="r" b="b"/>
            <a:pathLst>
              <a:path w="424814" h="697230">
                <a:moveTo>
                  <a:pt x="424434" y="0"/>
                </a:moveTo>
                <a:lnTo>
                  <a:pt x="0" y="0"/>
                </a:lnTo>
                <a:lnTo>
                  <a:pt x="0" y="697229"/>
                </a:lnTo>
                <a:lnTo>
                  <a:pt x="424434" y="697229"/>
                </a:lnTo>
                <a:lnTo>
                  <a:pt x="424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685163" y="2174367"/>
            <a:ext cx="424815" cy="697230"/>
          </a:xfrm>
          <a:custGeom>
            <a:avLst/>
            <a:gdLst/>
            <a:ahLst/>
            <a:cxnLst/>
            <a:rect l="l" t="t" r="r" b="b"/>
            <a:pathLst>
              <a:path w="424814" h="697230">
                <a:moveTo>
                  <a:pt x="0" y="697229"/>
                </a:moveTo>
                <a:lnTo>
                  <a:pt x="424434" y="697229"/>
                </a:lnTo>
                <a:lnTo>
                  <a:pt x="424434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174367" y="21743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30">
                <a:moveTo>
                  <a:pt x="425195" y="0"/>
                </a:moveTo>
                <a:lnTo>
                  <a:pt x="0" y="0"/>
                </a:lnTo>
                <a:lnTo>
                  <a:pt x="0" y="697229"/>
                </a:lnTo>
                <a:lnTo>
                  <a:pt x="425195" y="697229"/>
                </a:lnTo>
                <a:lnTo>
                  <a:pt x="425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174367" y="21743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30">
                <a:moveTo>
                  <a:pt x="0" y="697229"/>
                </a:moveTo>
                <a:lnTo>
                  <a:pt x="425195" y="697229"/>
                </a:lnTo>
                <a:lnTo>
                  <a:pt x="425195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663570" y="21697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5" y="0"/>
                </a:moveTo>
                <a:lnTo>
                  <a:pt x="0" y="0"/>
                </a:lnTo>
                <a:lnTo>
                  <a:pt x="0" y="697991"/>
                </a:lnTo>
                <a:lnTo>
                  <a:pt x="425195" y="697991"/>
                </a:lnTo>
                <a:lnTo>
                  <a:pt x="425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663570" y="21697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5" y="697991"/>
                </a:lnTo>
                <a:lnTo>
                  <a:pt x="425195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226814" y="2017014"/>
            <a:ext cx="3112769" cy="9951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226814" y="2017014"/>
            <a:ext cx="3112770" cy="995680"/>
          </a:xfrm>
          <a:custGeom>
            <a:avLst/>
            <a:gdLst/>
            <a:ahLst/>
            <a:cxnLst/>
            <a:rect l="l" t="t" r="r" b="b"/>
            <a:pathLst>
              <a:path w="3112770" h="995680">
                <a:moveTo>
                  <a:pt x="0" y="995172"/>
                </a:moveTo>
                <a:lnTo>
                  <a:pt x="3112769" y="995172"/>
                </a:lnTo>
                <a:lnTo>
                  <a:pt x="3112769" y="0"/>
                </a:lnTo>
                <a:lnTo>
                  <a:pt x="0" y="0"/>
                </a:lnTo>
                <a:lnTo>
                  <a:pt x="0" y="99517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371975" y="21697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371975" y="21697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868798" y="21697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868798" y="21697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358765" y="216979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4" h="698500">
                <a:moveTo>
                  <a:pt x="424434" y="0"/>
                </a:moveTo>
                <a:lnTo>
                  <a:pt x="0" y="0"/>
                </a:lnTo>
                <a:lnTo>
                  <a:pt x="0" y="697991"/>
                </a:lnTo>
                <a:lnTo>
                  <a:pt x="424434" y="697991"/>
                </a:lnTo>
                <a:lnTo>
                  <a:pt x="424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358765" y="216979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4" h="698500">
                <a:moveTo>
                  <a:pt x="0" y="697991"/>
                </a:moveTo>
                <a:lnTo>
                  <a:pt x="424434" y="697991"/>
                </a:lnTo>
                <a:lnTo>
                  <a:pt x="424434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847969" y="21659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847969" y="21659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411211" y="2013204"/>
            <a:ext cx="3112770" cy="9944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411211" y="2013204"/>
            <a:ext cx="3112770" cy="994410"/>
          </a:xfrm>
          <a:custGeom>
            <a:avLst/>
            <a:gdLst/>
            <a:ahLst/>
            <a:cxnLst/>
            <a:rect l="l" t="t" r="r" b="b"/>
            <a:pathLst>
              <a:path w="3112770" h="994410">
                <a:moveTo>
                  <a:pt x="0" y="994410"/>
                </a:moveTo>
                <a:lnTo>
                  <a:pt x="3112770" y="994410"/>
                </a:lnTo>
                <a:lnTo>
                  <a:pt x="3112770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556372" y="21659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556372" y="21659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053196" y="21659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053196" y="21659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543163" y="216598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424433" y="0"/>
                </a:moveTo>
                <a:lnTo>
                  <a:pt x="0" y="0"/>
                </a:lnTo>
                <a:lnTo>
                  <a:pt x="0" y="697991"/>
                </a:lnTo>
                <a:lnTo>
                  <a:pt x="424433" y="697991"/>
                </a:lnTo>
                <a:lnTo>
                  <a:pt x="424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543163" y="216598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0" y="697991"/>
                </a:moveTo>
                <a:lnTo>
                  <a:pt x="424433" y="697991"/>
                </a:lnTo>
                <a:lnTo>
                  <a:pt x="424433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032367" y="216217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032367" y="216217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194816" y="2173985"/>
            <a:ext cx="3112770" cy="9944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194816" y="2173985"/>
            <a:ext cx="3112770" cy="994410"/>
          </a:xfrm>
          <a:custGeom>
            <a:avLst/>
            <a:gdLst/>
            <a:ahLst/>
            <a:cxnLst/>
            <a:rect l="l" t="t" r="r" b="b"/>
            <a:pathLst>
              <a:path w="3112770" h="994410">
                <a:moveTo>
                  <a:pt x="0" y="994410"/>
                </a:moveTo>
                <a:lnTo>
                  <a:pt x="3112770" y="994410"/>
                </a:lnTo>
                <a:lnTo>
                  <a:pt x="3112770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339977" y="23267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30">
                <a:moveTo>
                  <a:pt x="425196" y="0"/>
                </a:moveTo>
                <a:lnTo>
                  <a:pt x="0" y="0"/>
                </a:lnTo>
                <a:lnTo>
                  <a:pt x="0" y="697229"/>
                </a:lnTo>
                <a:lnTo>
                  <a:pt x="425196" y="697229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339977" y="23267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30">
                <a:moveTo>
                  <a:pt x="0" y="697229"/>
                </a:moveTo>
                <a:lnTo>
                  <a:pt x="425196" y="697229"/>
                </a:lnTo>
                <a:lnTo>
                  <a:pt x="425196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837563" y="2326767"/>
            <a:ext cx="424815" cy="697230"/>
          </a:xfrm>
          <a:custGeom>
            <a:avLst/>
            <a:gdLst/>
            <a:ahLst/>
            <a:cxnLst/>
            <a:rect l="l" t="t" r="r" b="b"/>
            <a:pathLst>
              <a:path w="424814" h="697230">
                <a:moveTo>
                  <a:pt x="424434" y="0"/>
                </a:moveTo>
                <a:lnTo>
                  <a:pt x="0" y="0"/>
                </a:lnTo>
                <a:lnTo>
                  <a:pt x="0" y="697229"/>
                </a:lnTo>
                <a:lnTo>
                  <a:pt x="424434" y="697229"/>
                </a:lnTo>
                <a:lnTo>
                  <a:pt x="424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837563" y="2326767"/>
            <a:ext cx="424815" cy="697230"/>
          </a:xfrm>
          <a:custGeom>
            <a:avLst/>
            <a:gdLst/>
            <a:ahLst/>
            <a:cxnLst/>
            <a:rect l="l" t="t" r="r" b="b"/>
            <a:pathLst>
              <a:path w="424814" h="697230">
                <a:moveTo>
                  <a:pt x="0" y="697229"/>
                </a:moveTo>
                <a:lnTo>
                  <a:pt x="424434" y="697229"/>
                </a:lnTo>
                <a:lnTo>
                  <a:pt x="424434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326767" y="23267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30">
                <a:moveTo>
                  <a:pt x="425195" y="0"/>
                </a:moveTo>
                <a:lnTo>
                  <a:pt x="0" y="0"/>
                </a:lnTo>
                <a:lnTo>
                  <a:pt x="0" y="697229"/>
                </a:lnTo>
                <a:lnTo>
                  <a:pt x="425195" y="697229"/>
                </a:lnTo>
                <a:lnTo>
                  <a:pt x="425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326767" y="23267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30">
                <a:moveTo>
                  <a:pt x="0" y="697229"/>
                </a:moveTo>
                <a:lnTo>
                  <a:pt x="425195" y="697229"/>
                </a:lnTo>
                <a:lnTo>
                  <a:pt x="425195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815970" y="23221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5" y="0"/>
                </a:moveTo>
                <a:lnTo>
                  <a:pt x="0" y="0"/>
                </a:lnTo>
                <a:lnTo>
                  <a:pt x="0" y="697991"/>
                </a:lnTo>
                <a:lnTo>
                  <a:pt x="425195" y="697991"/>
                </a:lnTo>
                <a:lnTo>
                  <a:pt x="425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815970" y="23221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5" y="697991"/>
                </a:lnTo>
                <a:lnTo>
                  <a:pt x="425195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79214" y="2169414"/>
            <a:ext cx="3112769" cy="9951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379214" y="2169414"/>
            <a:ext cx="3112770" cy="995680"/>
          </a:xfrm>
          <a:custGeom>
            <a:avLst/>
            <a:gdLst/>
            <a:ahLst/>
            <a:cxnLst/>
            <a:rect l="l" t="t" r="r" b="b"/>
            <a:pathLst>
              <a:path w="3112770" h="995680">
                <a:moveTo>
                  <a:pt x="0" y="995172"/>
                </a:moveTo>
                <a:lnTo>
                  <a:pt x="3112769" y="995172"/>
                </a:lnTo>
                <a:lnTo>
                  <a:pt x="3112769" y="0"/>
                </a:lnTo>
                <a:lnTo>
                  <a:pt x="0" y="0"/>
                </a:lnTo>
                <a:lnTo>
                  <a:pt x="0" y="99517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524375" y="23221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524375" y="23221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21198" y="23221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21198" y="23221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511165" y="232219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4" h="698500">
                <a:moveTo>
                  <a:pt x="424434" y="0"/>
                </a:moveTo>
                <a:lnTo>
                  <a:pt x="0" y="0"/>
                </a:lnTo>
                <a:lnTo>
                  <a:pt x="0" y="697991"/>
                </a:lnTo>
                <a:lnTo>
                  <a:pt x="424434" y="697991"/>
                </a:lnTo>
                <a:lnTo>
                  <a:pt x="424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511165" y="232219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4" h="698500">
                <a:moveTo>
                  <a:pt x="0" y="697991"/>
                </a:moveTo>
                <a:lnTo>
                  <a:pt x="424434" y="697991"/>
                </a:lnTo>
                <a:lnTo>
                  <a:pt x="424434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000369" y="23183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000369" y="23183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563611" y="2165604"/>
            <a:ext cx="3112770" cy="9944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563611" y="2165604"/>
            <a:ext cx="3112770" cy="994410"/>
          </a:xfrm>
          <a:custGeom>
            <a:avLst/>
            <a:gdLst/>
            <a:ahLst/>
            <a:cxnLst/>
            <a:rect l="l" t="t" r="r" b="b"/>
            <a:pathLst>
              <a:path w="3112770" h="994410">
                <a:moveTo>
                  <a:pt x="0" y="994410"/>
                </a:moveTo>
                <a:lnTo>
                  <a:pt x="3112770" y="994410"/>
                </a:lnTo>
                <a:lnTo>
                  <a:pt x="3112770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708772" y="23183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708772" y="23183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205596" y="23183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205596" y="23183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695563" y="231838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424433" y="0"/>
                </a:moveTo>
                <a:lnTo>
                  <a:pt x="0" y="0"/>
                </a:lnTo>
                <a:lnTo>
                  <a:pt x="0" y="697991"/>
                </a:lnTo>
                <a:lnTo>
                  <a:pt x="424433" y="697991"/>
                </a:lnTo>
                <a:lnTo>
                  <a:pt x="424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695563" y="231838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0" y="697991"/>
                </a:moveTo>
                <a:lnTo>
                  <a:pt x="424433" y="697991"/>
                </a:lnTo>
                <a:lnTo>
                  <a:pt x="424433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9184767" y="231457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9184767" y="231457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347216" y="2326385"/>
            <a:ext cx="3112770" cy="9944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347216" y="2326385"/>
            <a:ext cx="3112770" cy="994410"/>
          </a:xfrm>
          <a:custGeom>
            <a:avLst/>
            <a:gdLst/>
            <a:ahLst/>
            <a:cxnLst/>
            <a:rect l="l" t="t" r="r" b="b"/>
            <a:pathLst>
              <a:path w="3112770" h="994410">
                <a:moveTo>
                  <a:pt x="0" y="994410"/>
                </a:moveTo>
                <a:lnTo>
                  <a:pt x="3112770" y="994410"/>
                </a:lnTo>
                <a:lnTo>
                  <a:pt x="3112770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492377" y="24791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30">
                <a:moveTo>
                  <a:pt x="425196" y="0"/>
                </a:moveTo>
                <a:lnTo>
                  <a:pt x="0" y="0"/>
                </a:lnTo>
                <a:lnTo>
                  <a:pt x="0" y="697229"/>
                </a:lnTo>
                <a:lnTo>
                  <a:pt x="425196" y="697229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492377" y="24791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30">
                <a:moveTo>
                  <a:pt x="0" y="697229"/>
                </a:moveTo>
                <a:lnTo>
                  <a:pt x="425196" y="697229"/>
                </a:lnTo>
                <a:lnTo>
                  <a:pt x="425196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989963" y="2479167"/>
            <a:ext cx="424815" cy="697230"/>
          </a:xfrm>
          <a:custGeom>
            <a:avLst/>
            <a:gdLst/>
            <a:ahLst/>
            <a:cxnLst/>
            <a:rect l="l" t="t" r="r" b="b"/>
            <a:pathLst>
              <a:path w="424814" h="697230">
                <a:moveTo>
                  <a:pt x="424434" y="0"/>
                </a:moveTo>
                <a:lnTo>
                  <a:pt x="0" y="0"/>
                </a:lnTo>
                <a:lnTo>
                  <a:pt x="0" y="697229"/>
                </a:lnTo>
                <a:lnTo>
                  <a:pt x="424434" y="697229"/>
                </a:lnTo>
                <a:lnTo>
                  <a:pt x="424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989963" y="2479167"/>
            <a:ext cx="424815" cy="697230"/>
          </a:xfrm>
          <a:custGeom>
            <a:avLst/>
            <a:gdLst/>
            <a:ahLst/>
            <a:cxnLst/>
            <a:rect l="l" t="t" r="r" b="b"/>
            <a:pathLst>
              <a:path w="424814" h="697230">
                <a:moveTo>
                  <a:pt x="0" y="697229"/>
                </a:moveTo>
                <a:lnTo>
                  <a:pt x="424434" y="697229"/>
                </a:lnTo>
                <a:lnTo>
                  <a:pt x="424434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479167" y="24791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30">
                <a:moveTo>
                  <a:pt x="425195" y="0"/>
                </a:moveTo>
                <a:lnTo>
                  <a:pt x="0" y="0"/>
                </a:lnTo>
                <a:lnTo>
                  <a:pt x="0" y="697229"/>
                </a:lnTo>
                <a:lnTo>
                  <a:pt x="425195" y="697229"/>
                </a:lnTo>
                <a:lnTo>
                  <a:pt x="425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479167" y="24791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30">
                <a:moveTo>
                  <a:pt x="0" y="697229"/>
                </a:moveTo>
                <a:lnTo>
                  <a:pt x="425195" y="697229"/>
                </a:lnTo>
                <a:lnTo>
                  <a:pt x="425195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968370" y="24745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5" y="0"/>
                </a:moveTo>
                <a:lnTo>
                  <a:pt x="0" y="0"/>
                </a:lnTo>
                <a:lnTo>
                  <a:pt x="0" y="697991"/>
                </a:lnTo>
                <a:lnTo>
                  <a:pt x="425195" y="697991"/>
                </a:lnTo>
                <a:lnTo>
                  <a:pt x="425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968370" y="24745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5" y="697991"/>
                </a:lnTo>
                <a:lnTo>
                  <a:pt x="425195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531614" y="2321814"/>
            <a:ext cx="3112769" cy="9951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531614" y="2321814"/>
            <a:ext cx="3112770" cy="995680"/>
          </a:xfrm>
          <a:custGeom>
            <a:avLst/>
            <a:gdLst/>
            <a:ahLst/>
            <a:cxnLst/>
            <a:rect l="l" t="t" r="r" b="b"/>
            <a:pathLst>
              <a:path w="3112770" h="995679">
                <a:moveTo>
                  <a:pt x="0" y="995172"/>
                </a:moveTo>
                <a:lnTo>
                  <a:pt x="3112769" y="995172"/>
                </a:lnTo>
                <a:lnTo>
                  <a:pt x="3112769" y="0"/>
                </a:lnTo>
                <a:lnTo>
                  <a:pt x="0" y="0"/>
                </a:lnTo>
                <a:lnTo>
                  <a:pt x="0" y="99517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676775" y="24745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676775" y="24745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173598" y="24745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173598" y="24745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663565" y="247459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4" h="698500">
                <a:moveTo>
                  <a:pt x="424434" y="0"/>
                </a:moveTo>
                <a:lnTo>
                  <a:pt x="0" y="0"/>
                </a:lnTo>
                <a:lnTo>
                  <a:pt x="0" y="697991"/>
                </a:lnTo>
                <a:lnTo>
                  <a:pt x="424434" y="697991"/>
                </a:lnTo>
                <a:lnTo>
                  <a:pt x="424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663565" y="247459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4" h="698500">
                <a:moveTo>
                  <a:pt x="0" y="697991"/>
                </a:moveTo>
                <a:lnTo>
                  <a:pt x="424434" y="697991"/>
                </a:lnTo>
                <a:lnTo>
                  <a:pt x="424434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152769" y="24707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152769" y="24707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716011" y="2318004"/>
            <a:ext cx="3112770" cy="9944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716011" y="2318004"/>
            <a:ext cx="3112770" cy="994410"/>
          </a:xfrm>
          <a:custGeom>
            <a:avLst/>
            <a:gdLst/>
            <a:ahLst/>
            <a:cxnLst/>
            <a:rect l="l" t="t" r="r" b="b"/>
            <a:pathLst>
              <a:path w="3112770" h="994410">
                <a:moveTo>
                  <a:pt x="0" y="994410"/>
                </a:moveTo>
                <a:lnTo>
                  <a:pt x="3112770" y="994410"/>
                </a:lnTo>
                <a:lnTo>
                  <a:pt x="3112770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861172" y="24707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861172" y="24707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357996" y="24707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357996" y="24707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847963" y="247078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424433" y="0"/>
                </a:moveTo>
                <a:lnTo>
                  <a:pt x="0" y="0"/>
                </a:lnTo>
                <a:lnTo>
                  <a:pt x="0" y="697991"/>
                </a:lnTo>
                <a:lnTo>
                  <a:pt x="424433" y="697991"/>
                </a:lnTo>
                <a:lnTo>
                  <a:pt x="424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847963" y="247078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0" y="697991"/>
                </a:moveTo>
                <a:lnTo>
                  <a:pt x="424433" y="697991"/>
                </a:lnTo>
                <a:lnTo>
                  <a:pt x="424433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9337167" y="246697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9337167" y="246697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499616" y="2478785"/>
            <a:ext cx="3112770" cy="9944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499616" y="2478785"/>
            <a:ext cx="3112770" cy="994410"/>
          </a:xfrm>
          <a:custGeom>
            <a:avLst/>
            <a:gdLst/>
            <a:ahLst/>
            <a:cxnLst/>
            <a:rect l="l" t="t" r="r" b="b"/>
            <a:pathLst>
              <a:path w="3112770" h="994410">
                <a:moveTo>
                  <a:pt x="0" y="994410"/>
                </a:moveTo>
                <a:lnTo>
                  <a:pt x="3112770" y="994410"/>
                </a:lnTo>
                <a:lnTo>
                  <a:pt x="3112770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644776" y="26315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29">
                <a:moveTo>
                  <a:pt x="425195" y="0"/>
                </a:moveTo>
                <a:lnTo>
                  <a:pt x="0" y="0"/>
                </a:lnTo>
                <a:lnTo>
                  <a:pt x="0" y="697229"/>
                </a:lnTo>
                <a:lnTo>
                  <a:pt x="425195" y="697229"/>
                </a:lnTo>
                <a:lnTo>
                  <a:pt x="425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644776" y="26315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29">
                <a:moveTo>
                  <a:pt x="0" y="697229"/>
                </a:moveTo>
                <a:lnTo>
                  <a:pt x="425195" y="697229"/>
                </a:lnTo>
                <a:lnTo>
                  <a:pt x="425195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142363" y="2631567"/>
            <a:ext cx="424815" cy="697230"/>
          </a:xfrm>
          <a:custGeom>
            <a:avLst/>
            <a:gdLst/>
            <a:ahLst/>
            <a:cxnLst/>
            <a:rect l="l" t="t" r="r" b="b"/>
            <a:pathLst>
              <a:path w="424814" h="697229">
                <a:moveTo>
                  <a:pt x="424434" y="0"/>
                </a:moveTo>
                <a:lnTo>
                  <a:pt x="0" y="0"/>
                </a:lnTo>
                <a:lnTo>
                  <a:pt x="0" y="697229"/>
                </a:lnTo>
                <a:lnTo>
                  <a:pt x="424434" y="697229"/>
                </a:lnTo>
                <a:lnTo>
                  <a:pt x="424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142363" y="2631567"/>
            <a:ext cx="424815" cy="697230"/>
          </a:xfrm>
          <a:custGeom>
            <a:avLst/>
            <a:gdLst/>
            <a:ahLst/>
            <a:cxnLst/>
            <a:rect l="l" t="t" r="r" b="b"/>
            <a:pathLst>
              <a:path w="424814" h="697229">
                <a:moveTo>
                  <a:pt x="0" y="697229"/>
                </a:moveTo>
                <a:lnTo>
                  <a:pt x="424434" y="697229"/>
                </a:lnTo>
                <a:lnTo>
                  <a:pt x="424434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631567" y="26315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29">
                <a:moveTo>
                  <a:pt x="425195" y="0"/>
                </a:moveTo>
                <a:lnTo>
                  <a:pt x="0" y="0"/>
                </a:lnTo>
                <a:lnTo>
                  <a:pt x="0" y="697229"/>
                </a:lnTo>
                <a:lnTo>
                  <a:pt x="425195" y="697229"/>
                </a:lnTo>
                <a:lnTo>
                  <a:pt x="425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631567" y="26315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29">
                <a:moveTo>
                  <a:pt x="0" y="697229"/>
                </a:moveTo>
                <a:lnTo>
                  <a:pt x="425195" y="697229"/>
                </a:lnTo>
                <a:lnTo>
                  <a:pt x="425195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120770" y="26269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5" y="0"/>
                </a:moveTo>
                <a:lnTo>
                  <a:pt x="0" y="0"/>
                </a:lnTo>
                <a:lnTo>
                  <a:pt x="0" y="697991"/>
                </a:lnTo>
                <a:lnTo>
                  <a:pt x="425195" y="697991"/>
                </a:lnTo>
                <a:lnTo>
                  <a:pt x="425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120770" y="26269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5" y="697991"/>
                </a:lnTo>
                <a:lnTo>
                  <a:pt x="425195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684014" y="2474214"/>
            <a:ext cx="3112769" cy="9951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684014" y="2474214"/>
            <a:ext cx="3112770" cy="995680"/>
          </a:xfrm>
          <a:custGeom>
            <a:avLst/>
            <a:gdLst/>
            <a:ahLst/>
            <a:cxnLst/>
            <a:rect l="l" t="t" r="r" b="b"/>
            <a:pathLst>
              <a:path w="3112770" h="995679">
                <a:moveTo>
                  <a:pt x="0" y="995172"/>
                </a:moveTo>
                <a:lnTo>
                  <a:pt x="3112769" y="995172"/>
                </a:lnTo>
                <a:lnTo>
                  <a:pt x="3112769" y="0"/>
                </a:lnTo>
                <a:lnTo>
                  <a:pt x="0" y="0"/>
                </a:lnTo>
                <a:lnTo>
                  <a:pt x="0" y="99517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829175" y="26269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829175" y="26269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325998" y="26269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325998" y="26269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815965" y="262699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4" h="698500">
                <a:moveTo>
                  <a:pt x="424434" y="0"/>
                </a:moveTo>
                <a:lnTo>
                  <a:pt x="0" y="0"/>
                </a:lnTo>
                <a:lnTo>
                  <a:pt x="0" y="697991"/>
                </a:lnTo>
                <a:lnTo>
                  <a:pt x="424434" y="697991"/>
                </a:lnTo>
                <a:lnTo>
                  <a:pt x="424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815965" y="262699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4" h="698500">
                <a:moveTo>
                  <a:pt x="0" y="697991"/>
                </a:moveTo>
                <a:lnTo>
                  <a:pt x="424434" y="697991"/>
                </a:lnTo>
                <a:lnTo>
                  <a:pt x="424434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305169" y="26231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305169" y="26231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868411" y="2470404"/>
            <a:ext cx="3112770" cy="9944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868411" y="2470404"/>
            <a:ext cx="3112770" cy="994410"/>
          </a:xfrm>
          <a:custGeom>
            <a:avLst/>
            <a:gdLst/>
            <a:ahLst/>
            <a:cxnLst/>
            <a:rect l="l" t="t" r="r" b="b"/>
            <a:pathLst>
              <a:path w="3112770" h="994410">
                <a:moveTo>
                  <a:pt x="0" y="994410"/>
                </a:moveTo>
                <a:lnTo>
                  <a:pt x="3112770" y="994410"/>
                </a:lnTo>
                <a:lnTo>
                  <a:pt x="3112770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013572" y="26231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013572" y="26231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510396" y="26231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510396" y="26231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9000363" y="262318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424433" y="0"/>
                </a:moveTo>
                <a:lnTo>
                  <a:pt x="0" y="0"/>
                </a:lnTo>
                <a:lnTo>
                  <a:pt x="0" y="697991"/>
                </a:lnTo>
                <a:lnTo>
                  <a:pt x="424433" y="697991"/>
                </a:lnTo>
                <a:lnTo>
                  <a:pt x="424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9000363" y="262318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0" y="697991"/>
                </a:moveTo>
                <a:lnTo>
                  <a:pt x="424433" y="697991"/>
                </a:lnTo>
                <a:lnTo>
                  <a:pt x="424433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9489567" y="261937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9489567" y="261937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652016" y="2631185"/>
            <a:ext cx="3112770" cy="9944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652016" y="2631185"/>
            <a:ext cx="3112770" cy="994410"/>
          </a:xfrm>
          <a:custGeom>
            <a:avLst/>
            <a:gdLst/>
            <a:ahLst/>
            <a:cxnLst/>
            <a:rect l="l" t="t" r="r" b="b"/>
            <a:pathLst>
              <a:path w="3112770" h="994410">
                <a:moveTo>
                  <a:pt x="0" y="994409"/>
                </a:moveTo>
                <a:lnTo>
                  <a:pt x="3112770" y="994409"/>
                </a:lnTo>
                <a:lnTo>
                  <a:pt x="3112770" y="0"/>
                </a:lnTo>
                <a:lnTo>
                  <a:pt x="0" y="0"/>
                </a:lnTo>
                <a:lnTo>
                  <a:pt x="0" y="994409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797176" y="27839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29">
                <a:moveTo>
                  <a:pt x="425195" y="0"/>
                </a:moveTo>
                <a:lnTo>
                  <a:pt x="0" y="0"/>
                </a:lnTo>
                <a:lnTo>
                  <a:pt x="0" y="697229"/>
                </a:lnTo>
                <a:lnTo>
                  <a:pt x="425195" y="697229"/>
                </a:lnTo>
                <a:lnTo>
                  <a:pt x="425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797176" y="27839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29">
                <a:moveTo>
                  <a:pt x="0" y="697229"/>
                </a:moveTo>
                <a:lnTo>
                  <a:pt x="425195" y="697229"/>
                </a:lnTo>
                <a:lnTo>
                  <a:pt x="425195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294763" y="2783967"/>
            <a:ext cx="424815" cy="697230"/>
          </a:xfrm>
          <a:custGeom>
            <a:avLst/>
            <a:gdLst/>
            <a:ahLst/>
            <a:cxnLst/>
            <a:rect l="l" t="t" r="r" b="b"/>
            <a:pathLst>
              <a:path w="424814" h="697229">
                <a:moveTo>
                  <a:pt x="424434" y="0"/>
                </a:moveTo>
                <a:lnTo>
                  <a:pt x="0" y="0"/>
                </a:lnTo>
                <a:lnTo>
                  <a:pt x="0" y="697229"/>
                </a:lnTo>
                <a:lnTo>
                  <a:pt x="424434" y="697229"/>
                </a:lnTo>
                <a:lnTo>
                  <a:pt x="424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294763" y="2783967"/>
            <a:ext cx="424815" cy="697230"/>
          </a:xfrm>
          <a:custGeom>
            <a:avLst/>
            <a:gdLst/>
            <a:ahLst/>
            <a:cxnLst/>
            <a:rect l="l" t="t" r="r" b="b"/>
            <a:pathLst>
              <a:path w="424814" h="697229">
                <a:moveTo>
                  <a:pt x="0" y="697229"/>
                </a:moveTo>
                <a:lnTo>
                  <a:pt x="424434" y="697229"/>
                </a:lnTo>
                <a:lnTo>
                  <a:pt x="424434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783967" y="27839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29">
                <a:moveTo>
                  <a:pt x="425195" y="0"/>
                </a:moveTo>
                <a:lnTo>
                  <a:pt x="0" y="0"/>
                </a:lnTo>
                <a:lnTo>
                  <a:pt x="0" y="697229"/>
                </a:lnTo>
                <a:lnTo>
                  <a:pt x="425195" y="697229"/>
                </a:lnTo>
                <a:lnTo>
                  <a:pt x="425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783967" y="27839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29">
                <a:moveTo>
                  <a:pt x="0" y="697229"/>
                </a:moveTo>
                <a:lnTo>
                  <a:pt x="425195" y="697229"/>
                </a:lnTo>
                <a:lnTo>
                  <a:pt x="425195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273171" y="27793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273171" y="27793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836414" y="2626614"/>
            <a:ext cx="3112769" cy="9951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36414" y="2626614"/>
            <a:ext cx="3112770" cy="995680"/>
          </a:xfrm>
          <a:custGeom>
            <a:avLst/>
            <a:gdLst/>
            <a:ahLst/>
            <a:cxnLst/>
            <a:rect l="l" t="t" r="r" b="b"/>
            <a:pathLst>
              <a:path w="3112770" h="995679">
                <a:moveTo>
                  <a:pt x="0" y="995172"/>
                </a:moveTo>
                <a:lnTo>
                  <a:pt x="3112769" y="995172"/>
                </a:lnTo>
                <a:lnTo>
                  <a:pt x="3112769" y="0"/>
                </a:lnTo>
                <a:lnTo>
                  <a:pt x="0" y="0"/>
                </a:lnTo>
                <a:lnTo>
                  <a:pt x="0" y="99517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981575" y="27793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981575" y="27793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478398" y="27793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478398" y="27793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968365" y="277939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4" h="698500">
                <a:moveTo>
                  <a:pt x="424434" y="0"/>
                </a:moveTo>
                <a:lnTo>
                  <a:pt x="0" y="0"/>
                </a:lnTo>
                <a:lnTo>
                  <a:pt x="0" y="697991"/>
                </a:lnTo>
                <a:lnTo>
                  <a:pt x="424434" y="697991"/>
                </a:lnTo>
                <a:lnTo>
                  <a:pt x="424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968365" y="277939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4" h="698500">
                <a:moveTo>
                  <a:pt x="0" y="697991"/>
                </a:moveTo>
                <a:lnTo>
                  <a:pt x="424434" y="697991"/>
                </a:lnTo>
                <a:lnTo>
                  <a:pt x="424434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457569" y="27755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457569" y="27755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8020811" y="2622804"/>
            <a:ext cx="3112770" cy="9944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020811" y="2622804"/>
            <a:ext cx="3112770" cy="994410"/>
          </a:xfrm>
          <a:custGeom>
            <a:avLst/>
            <a:gdLst/>
            <a:ahLst/>
            <a:cxnLst/>
            <a:rect l="l" t="t" r="r" b="b"/>
            <a:pathLst>
              <a:path w="3112770" h="994410">
                <a:moveTo>
                  <a:pt x="0" y="994410"/>
                </a:moveTo>
                <a:lnTo>
                  <a:pt x="3112770" y="994410"/>
                </a:lnTo>
                <a:lnTo>
                  <a:pt x="3112770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165972" y="27755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165972" y="27755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662796" y="27755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662796" y="27755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9152763" y="277558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424433" y="0"/>
                </a:moveTo>
                <a:lnTo>
                  <a:pt x="0" y="0"/>
                </a:lnTo>
                <a:lnTo>
                  <a:pt x="0" y="697991"/>
                </a:lnTo>
                <a:lnTo>
                  <a:pt x="424433" y="697991"/>
                </a:lnTo>
                <a:lnTo>
                  <a:pt x="424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9152763" y="277558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0" y="697991"/>
                </a:moveTo>
                <a:lnTo>
                  <a:pt x="424433" y="697991"/>
                </a:lnTo>
                <a:lnTo>
                  <a:pt x="424433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9641967" y="277177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9641967" y="277177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804416" y="2783585"/>
            <a:ext cx="3112770" cy="9944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804416" y="2783585"/>
            <a:ext cx="3112770" cy="994410"/>
          </a:xfrm>
          <a:custGeom>
            <a:avLst/>
            <a:gdLst/>
            <a:ahLst/>
            <a:cxnLst/>
            <a:rect l="l" t="t" r="r" b="b"/>
            <a:pathLst>
              <a:path w="3112770" h="994410">
                <a:moveTo>
                  <a:pt x="0" y="994409"/>
                </a:moveTo>
                <a:lnTo>
                  <a:pt x="3112770" y="994409"/>
                </a:lnTo>
                <a:lnTo>
                  <a:pt x="3112770" y="0"/>
                </a:lnTo>
                <a:lnTo>
                  <a:pt x="0" y="0"/>
                </a:lnTo>
                <a:lnTo>
                  <a:pt x="0" y="994409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949576" y="29363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29">
                <a:moveTo>
                  <a:pt x="425195" y="0"/>
                </a:moveTo>
                <a:lnTo>
                  <a:pt x="0" y="0"/>
                </a:lnTo>
                <a:lnTo>
                  <a:pt x="0" y="697229"/>
                </a:lnTo>
                <a:lnTo>
                  <a:pt x="425195" y="697229"/>
                </a:lnTo>
                <a:lnTo>
                  <a:pt x="425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949576" y="29363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29">
                <a:moveTo>
                  <a:pt x="0" y="697229"/>
                </a:moveTo>
                <a:lnTo>
                  <a:pt x="425195" y="697229"/>
                </a:lnTo>
                <a:lnTo>
                  <a:pt x="425195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447163" y="2936367"/>
            <a:ext cx="424815" cy="697230"/>
          </a:xfrm>
          <a:custGeom>
            <a:avLst/>
            <a:gdLst/>
            <a:ahLst/>
            <a:cxnLst/>
            <a:rect l="l" t="t" r="r" b="b"/>
            <a:pathLst>
              <a:path w="424814" h="697229">
                <a:moveTo>
                  <a:pt x="424434" y="0"/>
                </a:moveTo>
                <a:lnTo>
                  <a:pt x="0" y="0"/>
                </a:lnTo>
                <a:lnTo>
                  <a:pt x="0" y="697229"/>
                </a:lnTo>
                <a:lnTo>
                  <a:pt x="424434" y="697229"/>
                </a:lnTo>
                <a:lnTo>
                  <a:pt x="424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447163" y="2936367"/>
            <a:ext cx="424815" cy="697230"/>
          </a:xfrm>
          <a:custGeom>
            <a:avLst/>
            <a:gdLst/>
            <a:ahLst/>
            <a:cxnLst/>
            <a:rect l="l" t="t" r="r" b="b"/>
            <a:pathLst>
              <a:path w="424814" h="697229">
                <a:moveTo>
                  <a:pt x="0" y="697229"/>
                </a:moveTo>
                <a:lnTo>
                  <a:pt x="424434" y="697229"/>
                </a:lnTo>
                <a:lnTo>
                  <a:pt x="424434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936367" y="29363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29">
                <a:moveTo>
                  <a:pt x="425195" y="0"/>
                </a:moveTo>
                <a:lnTo>
                  <a:pt x="0" y="0"/>
                </a:lnTo>
                <a:lnTo>
                  <a:pt x="0" y="697229"/>
                </a:lnTo>
                <a:lnTo>
                  <a:pt x="425195" y="697229"/>
                </a:lnTo>
                <a:lnTo>
                  <a:pt x="425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936367" y="29363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29">
                <a:moveTo>
                  <a:pt x="0" y="697229"/>
                </a:moveTo>
                <a:lnTo>
                  <a:pt x="425195" y="697229"/>
                </a:lnTo>
                <a:lnTo>
                  <a:pt x="425195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425571" y="29317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425571" y="29317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988814" y="2779014"/>
            <a:ext cx="3112769" cy="9951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988814" y="2779014"/>
            <a:ext cx="3112770" cy="995680"/>
          </a:xfrm>
          <a:custGeom>
            <a:avLst/>
            <a:gdLst/>
            <a:ahLst/>
            <a:cxnLst/>
            <a:rect l="l" t="t" r="r" b="b"/>
            <a:pathLst>
              <a:path w="3112770" h="995679">
                <a:moveTo>
                  <a:pt x="0" y="995172"/>
                </a:moveTo>
                <a:lnTo>
                  <a:pt x="3112769" y="995172"/>
                </a:lnTo>
                <a:lnTo>
                  <a:pt x="3112769" y="0"/>
                </a:lnTo>
                <a:lnTo>
                  <a:pt x="0" y="0"/>
                </a:lnTo>
                <a:lnTo>
                  <a:pt x="0" y="99517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133975" y="29317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133975" y="29317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630798" y="29317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630798" y="29317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120765" y="293179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424434" y="0"/>
                </a:moveTo>
                <a:lnTo>
                  <a:pt x="0" y="0"/>
                </a:lnTo>
                <a:lnTo>
                  <a:pt x="0" y="697991"/>
                </a:lnTo>
                <a:lnTo>
                  <a:pt x="424434" y="697991"/>
                </a:lnTo>
                <a:lnTo>
                  <a:pt x="424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120765" y="293179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0" y="697991"/>
                </a:moveTo>
                <a:lnTo>
                  <a:pt x="424434" y="697991"/>
                </a:lnTo>
                <a:lnTo>
                  <a:pt x="424434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609968" y="29279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609968" y="29279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8173211" y="2775204"/>
            <a:ext cx="3112770" cy="9944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173211" y="2775204"/>
            <a:ext cx="3112770" cy="994410"/>
          </a:xfrm>
          <a:custGeom>
            <a:avLst/>
            <a:gdLst/>
            <a:ahLst/>
            <a:cxnLst/>
            <a:rect l="l" t="t" r="r" b="b"/>
            <a:pathLst>
              <a:path w="3112770" h="994410">
                <a:moveTo>
                  <a:pt x="0" y="994410"/>
                </a:moveTo>
                <a:lnTo>
                  <a:pt x="3112770" y="994410"/>
                </a:lnTo>
                <a:lnTo>
                  <a:pt x="3112770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318372" y="29279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318372" y="29279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8815196" y="29279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8815196" y="29279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9305163" y="292798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424433" y="0"/>
                </a:moveTo>
                <a:lnTo>
                  <a:pt x="0" y="0"/>
                </a:lnTo>
                <a:lnTo>
                  <a:pt x="0" y="697991"/>
                </a:lnTo>
                <a:lnTo>
                  <a:pt x="424433" y="697991"/>
                </a:lnTo>
                <a:lnTo>
                  <a:pt x="424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9305163" y="292798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0" y="697991"/>
                </a:moveTo>
                <a:lnTo>
                  <a:pt x="424433" y="697991"/>
                </a:lnTo>
                <a:lnTo>
                  <a:pt x="424433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9794367" y="292417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2"/>
                </a:lnTo>
                <a:lnTo>
                  <a:pt x="425196" y="697992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9794367" y="292417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2"/>
                </a:moveTo>
                <a:lnTo>
                  <a:pt x="425196" y="697992"/>
                </a:lnTo>
                <a:lnTo>
                  <a:pt x="425196" y="0"/>
                </a:lnTo>
                <a:lnTo>
                  <a:pt x="0" y="0"/>
                </a:lnTo>
                <a:lnTo>
                  <a:pt x="0" y="697992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956816" y="2935985"/>
            <a:ext cx="3112770" cy="9944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956816" y="2935985"/>
            <a:ext cx="3112770" cy="994410"/>
          </a:xfrm>
          <a:custGeom>
            <a:avLst/>
            <a:gdLst/>
            <a:ahLst/>
            <a:cxnLst/>
            <a:rect l="l" t="t" r="r" b="b"/>
            <a:pathLst>
              <a:path w="3112770" h="994410">
                <a:moveTo>
                  <a:pt x="0" y="994409"/>
                </a:moveTo>
                <a:lnTo>
                  <a:pt x="3112770" y="994409"/>
                </a:lnTo>
                <a:lnTo>
                  <a:pt x="3112770" y="0"/>
                </a:lnTo>
                <a:lnTo>
                  <a:pt x="0" y="0"/>
                </a:lnTo>
                <a:lnTo>
                  <a:pt x="0" y="994409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101976" y="30887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29">
                <a:moveTo>
                  <a:pt x="425195" y="0"/>
                </a:moveTo>
                <a:lnTo>
                  <a:pt x="0" y="0"/>
                </a:lnTo>
                <a:lnTo>
                  <a:pt x="0" y="697229"/>
                </a:lnTo>
                <a:lnTo>
                  <a:pt x="425195" y="697229"/>
                </a:lnTo>
                <a:lnTo>
                  <a:pt x="425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101976" y="30887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29">
                <a:moveTo>
                  <a:pt x="0" y="697229"/>
                </a:moveTo>
                <a:lnTo>
                  <a:pt x="425195" y="697229"/>
                </a:lnTo>
                <a:lnTo>
                  <a:pt x="425195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599563" y="3088767"/>
            <a:ext cx="424815" cy="697230"/>
          </a:xfrm>
          <a:custGeom>
            <a:avLst/>
            <a:gdLst/>
            <a:ahLst/>
            <a:cxnLst/>
            <a:rect l="l" t="t" r="r" b="b"/>
            <a:pathLst>
              <a:path w="424814" h="697229">
                <a:moveTo>
                  <a:pt x="424434" y="0"/>
                </a:moveTo>
                <a:lnTo>
                  <a:pt x="0" y="0"/>
                </a:lnTo>
                <a:lnTo>
                  <a:pt x="0" y="697229"/>
                </a:lnTo>
                <a:lnTo>
                  <a:pt x="424434" y="697229"/>
                </a:lnTo>
                <a:lnTo>
                  <a:pt x="424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599563" y="3088767"/>
            <a:ext cx="424815" cy="697230"/>
          </a:xfrm>
          <a:custGeom>
            <a:avLst/>
            <a:gdLst/>
            <a:ahLst/>
            <a:cxnLst/>
            <a:rect l="l" t="t" r="r" b="b"/>
            <a:pathLst>
              <a:path w="424814" h="697229">
                <a:moveTo>
                  <a:pt x="0" y="697229"/>
                </a:moveTo>
                <a:lnTo>
                  <a:pt x="424434" y="697229"/>
                </a:lnTo>
                <a:lnTo>
                  <a:pt x="424434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088767" y="30887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29">
                <a:moveTo>
                  <a:pt x="425195" y="0"/>
                </a:moveTo>
                <a:lnTo>
                  <a:pt x="0" y="0"/>
                </a:lnTo>
                <a:lnTo>
                  <a:pt x="0" y="697229"/>
                </a:lnTo>
                <a:lnTo>
                  <a:pt x="425195" y="697229"/>
                </a:lnTo>
                <a:lnTo>
                  <a:pt x="425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3088767" y="30887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29">
                <a:moveTo>
                  <a:pt x="0" y="697229"/>
                </a:moveTo>
                <a:lnTo>
                  <a:pt x="425195" y="697229"/>
                </a:lnTo>
                <a:lnTo>
                  <a:pt x="425195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3577971" y="30841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577971" y="30841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141214" y="2931414"/>
            <a:ext cx="3112769" cy="9951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5141214" y="2931414"/>
            <a:ext cx="3112770" cy="995680"/>
          </a:xfrm>
          <a:custGeom>
            <a:avLst/>
            <a:gdLst/>
            <a:ahLst/>
            <a:cxnLst/>
            <a:rect l="l" t="t" r="r" b="b"/>
            <a:pathLst>
              <a:path w="3112770" h="995679">
                <a:moveTo>
                  <a:pt x="0" y="995172"/>
                </a:moveTo>
                <a:lnTo>
                  <a:pt x="3112769" y="995172"/>
                </a:lnTo>
                <a:lnTo>
                  <a:pt x="3112769" y="0"/>
                </a:lnTo>
                <a:lnTo>
                  <a:pt x="0" y="0"/>
                </a:lnTo>
                <a:lnTo>
                  <a:pt x="0" y="99517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286375" y="30841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286375" y="30841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783198" y="30841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783198" y="30841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6273165" y="308419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424434" y="0"/>
                </a:moveTo>
                <a:lnTo>
                  <a:pt x="0" y="0"/>
                </a:lnTo>
                <a:lnTo>
                  <a:pt x="0" y="697991"/>
                </a:lnTo>
                <a:lnTo>
                  <a:pt x="424434" y="697991"/>
                </a:lnTo>
                <a:lnTo>
                  <a:pt x="424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273165" y="308419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0" y="697991"/>
                </a:moveTo>
                <a:lnTo>
                  <a:pt x="424434" y="697991"/>
                </a:lnTo>
                <a:lnTo>
                  <a:pt x="424434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762368" y="30803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762368" y="30803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8325611" y="2927604"/>
            <a:ext cx="3112770" cy="9944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325611" y="2927604"/>
            <a:ext cx="3112770" cy="994410"/>
          </a:xfrm>
          <a:custGeom>
            <a:avLst/>
            <a:gdLst/>
            <a:ahLst/>
            <a:cxnLst/>
            <a:rect l="l" t="t" r="r" b="b"/>
            <a:pathLst>
              <a:path w="3112770" h="994410">
                <a:moveTo>
                  <a:pt x="0" y="994410"/>
                </a:moveTo>
                <a:lnTo>
                  <a:pt x="3112770" y="994410"/>
                </a:lnTo>
                <a:lnTo>
                  <a:pt x="3112770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8470772" y="30803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8470772" y="30803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8967596" y="30803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8967596" y="30803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9457563" y="308038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424433" y="0"/>
                </a:moveTo>
                <a:lnTo>
                  <a:pt x="0" y="0"/>
                </a:lnTo>
                <a:lnTo>
                  <a:pt x="0" y="697991"/>
                </a:lnTo>
                <a:lnTo>
                  <a:pt x="424433" y="697991"/>
                </a:lnTo>
                <a:lnTo>
                  <a:pt x="424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9457563" y="308038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0" y="697991"/>
                </a:moveTo>
                <a:lnTo>
                  <a:pt x="424433" y="697991"/>
                </a:lnTo>
                <a:lnTo>
                  <a:pt x="424433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9946767" y="307657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2"/>
                </a:lnTo>
                <a:lnTo>
                  <a:pt x="425196" y="697992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9946767" y="307657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2"/>
                </a:moveTo>
                <a:lnTo>
                  <a:pt x="425196" y="697992"/>
                </a:lnTo>
                <a:lnTo>
                  <a:pt x="425196" y="0"/>
                </a:lnTo>
                <a:lnTo>
                  <a:pt x="0" y="0"/>
                </a:lnTo>
                <a:lnTo>
                  <a:pt x="0" y="697992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109216" y="3088385"/>
            <a:ext cx="3112770" cy="9944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109216" y="3088385"/>
            <a:ext cx="3112770" cy="994410"/>
          </a:xfrm>
          <a:custGeom>
            <a:avLst/>
            <a:gdLst/>
            <a:ahLst/>
            <a:cxnLst/>
            <a:rect l="l" t="t" r="r" b="b"/>
            <a:pathLst>
              <a:path w="3112770" h="994410">
                <a:moveTo>
                  <a:pt x="0" y="994409"/>
                </a:moveTo>
                <a:lnTo>
                  <a:pt x="3112770" y="994409"/>
                </a:lnTo>
                <a:lnTo>
                  <a:pt x="3112770" y="0"/>
                </a:lnTo>
                <a:lnTo>
                  <a:pt x="0" y="0"/>
                </a:lnTo>
                <a:lnTo>
                  <a:pt x="0" y="994409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254376" y="32411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29">
                <a:moveTo>
                  <a:pt x="425195" y="0"/>
                </a:moveTo>
                <a:lnTo>
                  <a:pt x="0" y="0"/>
                </a:lnTo>
                <a:lnTo>
                  <a:pt x="0" y="697229"/>
                </a:lnTo>
                <a:lnTo>
                  <a:pt x="425195" y="697229"/>
                </a:lnTo>
                <a:lnTo>
                  <a:pt x="425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254376" y="32411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29">
                <a:moveTo>
                  <a:pt x="0" y="697229"/>
                </a:moveTo>
                <a:lnTo>
                  <a:pt x="425195" y="697229"/>
                </a:lnTo>
                <a:lnTo>
                  <a:pt x="425195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751963" y="3241167"/>
            <a:ext cx="424815" cy="697230"/>
          </a:xfrm>
          <a:custGeom>
            <a:avLst/>
            <a:gdLst/>
            <a:ahLst/>
            <a:cxnLst/>
            <a:rect l="l" t="t" r="r" b="b"/>
            <a:pathLst>
              <a:path w="424814" h="697229">
                <a:moveTo>
                  <a:pt x="424434" y="0"/>
                </a:moveTo>
                <a:lnTo>
                  <a:pt x="0" y="0"/>
                </a:lnTo>
                <a:lnTo>
                  <a:pt x="0" y="697229"/>
                </a:lnTo>
                <a:lnTo>
                  <a:pt x="424434" y="697229"/>
                </a:lnTo>
                <a:lnTo>
                  <a:pt x="424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751963" y="3241167"/>
            <a:ext cx="424815" cy="697230"/>
          </a:xfrm>
          <a:custGeom>
            <a:avLst/>
            <a:gdLst/>
            <a:ahLst/>
            <a:cxnLst/>
            <a:rect l="l" t="t" r="r" b="b"/>
            <a:pathLst>
              <a:path w="424814" h="697229">
                <a:moveTo>
                  <a:pt x="0" y="697229"/>
                </a:moveTo>
                <a:lnTo>
                  <a:pt x="424434" y="697229"/>
                </a:lnTo>
                <a:lnTo>
                  <a:pt x="424434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241167" y="32411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29">
                <a:moveTo>
                  <a:pt x="425195" y="0"/>
                </a:moveTo>
                <a:lnTo>
                  <a:pt x="0" y="0"/>
                </a:lnTo>
                <a:lnTo>
                  <a:pt x="0" y="697229"/>
                </a:lnTo>
                <a:lnTo>
                  <a:pt x="425195" y="697229"/>
                </a:lnTo>
                <a:lnTo>
                  <a:pt x="425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3241167" y="3241167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29">
                <a:moveTo>
                  <a:pt x="0" y="697229"/>
                </a:moveTo>
                <a:lnTo>
                  <a:pt x="425195" y="697229"/>
                </a:lnTo>
                <a:lnTo>
                  <a:pt x="425195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3730371" y="32365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3730371" y="32365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5293614" y="3083814"/>
            <a:ext cx="3112769" cy="9951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5293614" y="3083814"/>
            <a:ext cx="3112770" cy="995680"/>
          </a:xfrm>
          <a:custGeom>
            <a:avLst/>
            <a:gdLst/>
            <a:ahLst/>
            <a:cxnLst/>
            <a:rect l="l" t="t" r="r" b="b"/>
            <a:pathLst>
              <a:path w="3112770" h="995679">
                <a:moveTo>
                  <a:pt x="0" y="995172"/>
                </a:moveTo>
                <a:lnTo>
                  <a:pt x="3112769" y="995172"/>
                </a:lnTo>
                <a:lnTo>
                  <a:pt x="3112769" y="0"/>
                </a:lnTo>
                <a:lnTo>
                  <a:pt x="0" y="0"/>
                </a:lnTo>
                <a:lnTo>
                  <a:pt x="0" y="99517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5438775" y="32365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5438775" y="32365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5935598" y="32365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5935598" y="32365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425565" y="323659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424434" y="0"/>
                </a:moveTo>
                <a:lnTo>
                  <a:pt x="0" y="0"/>
                </a:lnTo>
                <a:lnTo>
                  <a:pt x="0" y="697991"/>
                </a:lnTo>
                <a:lnTo>
                  <a:pt x="424434" y="697991"/>
                </a:lnTo>
                <a:lnTo>
                  <a:pt x="424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6425565" y="323659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0" y="697991"/>
                </a:moveTo>
                <a:lnTo>
                  <a:pt x="424434" y="697991"/>
                </a:lnTo>
                <a:lnTo>
                  <a:pt x="424434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6914768" y="32327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6914768" y="32327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8478011" y="3080004"/>
            <a:ext cx="3112770" cy="9944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478011" y="3080004"/>
            <a:ext cx="3112770" cy="994410"/>
          </a:xfrm>
          <a:custGeom>
            <a:avLst/>
            <a:gdLst/>
            <a:ahLst/>
            <a:cxnLst/>
            <a:rect l="l" t="t" r="r" b="b"/>
            <a:pathLst>
              <a:path w="3112770" h="994410">
                <a:moveTo>
                  <a:pt x="0" y="994410"/>
                </a:moveTo>
                <a:lnTo>
                  <a:pt x="3112770" y="994410"/>
                </a:lnTo>
                <a:lnTo>
                  <a:pt x="3112770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623172" y="32327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623172" y="32327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9119996" y="32327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9119996" y="323278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9609963" y="323278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424433" y="0"/>
                </a:moveTo>
                <a:lnTo>
                  <a:pt x="0" y="0"/>
                </a:lnTo>
                <a:lnTo>
                  <a:pt x="0" y="697991"/>
                </a:lnTo>
                <a:lnTo>
                  <a:pt x="424433" y="697991"/>
                </a:lnTo>
                <a:lnTo>
                  <a:pt x="424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9609963" y="323278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0" y="697991"/>
                </a:moveTo>
                <a:lnTo>
                  <a:pt x="424433" y="697991"/>
                </a:lnTo>
                <a:lnTo>
                  <a:pt x="424433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0099167" y="322897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2"/>
                </a:lnTo>
                <a:lnTo>
                  <a:pt x="425196" y="697992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0099167" y="322897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2"/>
                </a:moveTo>
                <a:lnTo>
                  <a:pt x="425196" y="697992"/>
                </a:lnTo>
                <a:lnTo>
                  <a:pt x="425196" y="0"/>
                </a:lnTo>
                <a:lnTo>
                  <a:pt x="0" y="0"/>
                </a:lnTo>
                <a:lnTo>
                  <a:pt x="0" y="697992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261616" y="3240785"/>
            <a:ext cx="3112770" cy="9944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2261616" y="3240785"/>
            <a:ext cx="3112770" cy="994410"/>
          </a:xfrm>
          <a:custGeom>
            <a:avLst/>
            <a:gdLst/>
            <a:ahLst/>
            <a:cxnLst/>
            <a:rect l="l" t="t" r="r" b="b"/>
            <a:pathLst>
              <a:path w="3112770" h="994410">
                <a:moveTo>
                  <a:pt x="0" y="994409"/>
                </a:moveTo>
                <a:lnTo>
                  <a:pt x="3112770" y="994409"/>
                </a:lnTo>
                <a:lnTo>
                  <a:pt x="3112770" y="0"/>
                </a:lnTo>
                <a:lnTo>
                  <a:pt x="0" y="0"/>
                </a:lnTo>
                <a:lnTo>
                  <a:pt x="0" y="994409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406776" y="3393566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29">
                <a:moveTo>
                  <a:pt x="425195" y="0"/>
                </a:moveTo>
                <a:lnTo>
                  <a:pt x="0" y="0"/>
                </a:lnTo>
                <a:lnTo>
                  <a:pt x="0" y="697229"/>
                </a:lnTo>
                <a:lnTo>
                  <a:pt x="425195" y="697229"/>
                </a:lnTo>
                <a:lnTo>
                  <a:pt x="425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406776" y="3393566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29">
                <a:moveTo>
                  <a:pt x="0" y="697229"/>
                </a:moveTo>
                <a:lnTo>
                  <a:pt x="425195" y="697229"/>
                </a:lnTo>
                <a:lnTo>
                  <a:pt x="425195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904363" y="3393566"/>
            <a:ext cx="424815" cy="697230"/>
          </a:xfrm>
          <a:custGeom>
            <a:avLst/>
            <a:gdLst/>
            <a:ahLst/>
            <a:cxnLst/>
            <a:rect l="l" t="t" r="r" b="b"/>
            <a:pathLst>
              <a:path w="424814" h="697229">
                <a:moveTo>
                  <a:pt x="424434" y="0"/>
                </a:moveTo>
                <a:lnTo>
                  <a:pt x="0" y="0"/>
                </a:lnTo>
                <a:lnTo>
                  <a:pt x="0" y="697229"/>
                </a:lnTo>
                <a:lnTo>
                  <a:pt x="424434" y="697229"/>
                </a:lnTo>
                <a:lnTo>
                  <a:pt x="424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904363" y="3393566"/>
            <a:ext cx="424815" cy="697230"/>
          </a:xfrm>
          <a:custGeom>
            <a:avLst/>
            <a:gdLst/>
            <a:ahLst/>
            <a:cxnLst/>
            <a:rect l="l" t="t" r="r" b="b"/>
            <a:pathLst>
              <a:path w="424814" h="697229">
                <a:moveTo>
                  <a:pt x="0" y="697229"/>
                </a:moveTo>
                <a:lnTo>
                  <a:pt x="424434" y="697229"/>
                </a:lnTo>
                <a:lnTo>
                  <a:pt x="424434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393566" y="3393566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29">
                <a:moveTo>
                  <a:pt x="425196" y="0"/>
                </a:moveTo>
                <a:lnTo>
                  <a:pt x="0" y="0"/>
                </a:lnTo>
                <a:lnTo>
                  <a:pt x="0" y="697229"/>
                </a:lnTo>
                <a:lnTo>
                  <a:pt x="425196" y="697229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3393566" y="3393566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29">
                <a:moveTo>
                  <a:pt x="0" y="697229"/>
                </a:moveTo>
                <a:lnTo>
                  <a:pt x="425196" y="697229"/>
                </a:lnTo>
                <a:lnTo>
                  <a:pt x="425196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3882771" y="33889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3882771" y="33889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446014" y="3236214"/>
            <a:ext cx="3112769" cy="9951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446014" y="3236214"/>
            <a:ext cx="3112770" cy="995680"/>
          </a:xfrm>
          <a:custGeom>
            <a:avLst/>
            <a:gdLst/>
            <a:ahLst/>
            <a:cxnLst/>
            <a:rect l="l" t="t" r="r" b="b"/>
            <a:pathLst>
              <a:path w="3112770" h="995679">
                <a:moveTo>
                  <a:pt x="0" y="995172"/>
                </a:moveTo>
                <a:lnTo>
                  <a:pt x="3112769" y="995172"/>
                </a:lnTo>
                <a:lnTo>
                  <a:pt x="3112769" y="0"/>
                </a:lnTo>
                <a:lnTo>
                  <a:pt x="0" y="0"/>
                </a:lnTo>
                <a:lnTo>
                  <a:pt x="0" y="99517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591175" y="33889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5591175" y="33889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6087998" y="33889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6087998" y="33889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6577965" y="338899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424433" y="0"/>
                </a:moveTo>
                <a:lnTo>
                  <a:pt x="0" y="0"/>
                </a:lnTo>
                <a:lnTo>
                  <a:pt x="0" y="697991"/>
                </a:lnTo>
                <a:lnTo>
                  <a:pt x="424433" y="697991"/>
                </a:lnTo>
                <a:lnTo>
                  <a:pt x="424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6577965" y="338899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0" y="697991"/>
                </a:moveTo>
                <a:lnTo>
                  <a:pt x="424433" y="697991"/>
                </a:lnTo>
                <a:lnTo>
                  <a:pt x="424433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7067168" y="3385184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7067168" y="3385184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8630411" y="3232404"/>
            <a:ext cx="3112770" cy="9944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630411" y="3232404"/>
            <a:ext cx="3112770" cy="994410"/>
          </a:xfrm>
          <a:custGeom>
            <a:avLst/>
            <a:gdLst/>
            <a:ahLst/>
            <a:cxnLst/>
            <a:rect l="l" t="t" r="r" b="b"/>
            <a:pathLst>
              <a:path w="3112770" h="994410">
                <a:moveTo>
                  <a:pt x="0" y="994410"/>
                </a:moveTo>
                <a:lnTo>
                  <a:pt x="3112770" y="994410"/>
                </a:lnTo>
                <a:lnTo>
                  <a:pt x="3112770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8775572" y="3385184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8775572" y="3385184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9272396" y="3385184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9272396" y="3385184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9762363" y="3385184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424433" y="0"/>
                </a:moveTo>
                <a:lnTo>
                  <a:pt x="0" y="0"/>
                </a:lnTo>
                <a:lnTo>
                  <a:pt x="0" y="697991"/>
                </a:lnTo>
                <a:lnTo>
                  <a:pt x="424433" y="697991"/>
                </a:lnTo>
                <a:lnTo>
                  <a:pt x="424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9762363" y="3385184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0" y="697991"/>
                </a:moveTo>
                <a:lnTo>
                  <a:pt x="424433" y="697991"/>
                </a:lnTo>
                <a:lnTo>
                  <a:pt x="424433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0251567" y="338137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2"/>
                </a:lnTo>
                <a:lnTo>
                  <a:pt x="425196" y="697992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0251567" y="338137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2"/>
                </a:moveTo>
                <a:lnTo>
                  <a:pt x="425196" y="697992"/>
                </a:lnTo>
                <a:lnTo>
                  <a:pt x="425196" y="0"/>
                </a:lnTo>
                <a:lnTo>
                  <a:pt x="0" y="0"/>
                </a:lnTo>
                <a:lnTo>
                  <a:pt x="0" y="697992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414016" y="3393185"/>
            <a:ext cx="3112770" cy="9944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414016" y="3393185"/>
            <a:ext cx="3112770" cy="994410"/>
          </a:xfrm>
          <a:custGeom>
            <a:avLst/>
            <a:gdLst/>
            <a:ahLst/>
            <a:cxnLst/>
            <a:rect l="l" t="t" r="r" b="b"/>
            <a:pathLst>
              <a:path w="3112770" h="994410">
                <a:moveTo>
                  <a:pt x="0" y="994409"/>
                </a:moveTo>
                <a:lnTo>
                  <a:pt x="3112770" y="994409"/>
                </a:lnTo>
                <a:lnTo>
                  <a:pt x="3112770" y="0"/>
                </a:lnTo>
                <a:lnTo>
                  <a:pt x="0" y="0"/>
                </a:lnTo>
                <a:lnTo>
                  <a:pt x="0" y="994409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2559176" y="3545966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29">
                <a:moveTo>
                  <a:pt x="425195" y="0"/>
                </a:moveTo>
                <a:lnTo>
                  <a:pt x="0" y="0"/>
                </a:lnTo>
                <a:lnTo>
                  <a:pt x="0" y="697229"/>
                </a:lnTo>
                <a:lnTo>
                  <a:pt x="425195" y="697229"/>
                </a:lnTo>
                <a:lnTo>
                  <a:pt x="425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559176" y="3545966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29">
                <a:moveTo>
                  <a:pt x="0" y="697229"/>
                </a:moveTo>
                <a:lnTo>
                  <a:pt x="425195" y="697229"/>
                </a:lnTo>
                <a:lnTo>
                  <a:pt x="425195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3056763" y="3545966"/>
            <a:ext cx="424815" cy="697230"/>
          </a:xfrm>
          <a:custGeom>
            <a:avLst/>
            <a:gdLst/>
            <a:ahLst/>
            <a:cxnLst/>
            <a:rect l="l" t="t" r="r" b="b"/>
            <a:pathLst>
              <a:path w="424814" h="697229">
                <a:moveTo>
                  <a:pt x="424434" y="0"/>
                </a:moveTo>
                <a:lnTo>
                  <a:pt x="0" y="0"/>
                </a:lnTo>
                <a:lnTo>
                  <a:pt x="0" y="697229"/>
                </a:lnTo>
                <a:lnTo>
                  <a:pt x="424434" y="697229"/>
                </a:lnTo>
                <a:lnTo>
                  <a:pt x="424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3056763" y="3545966"/>
            <a:ext cx="424815" cy="697230"/>
          </a:xfrm>
          <a:custGeom>
            <a:avLst/>
            <a:gdLst/>
            <a:ahLst/>
            <a:cxnLst/>
            <a:rect l="l" t="t" r="r" b="b"/>
            <a:pathLst>
              <a:path w="424814" h="697229">
                <a:moveTo>
                  <a:pt x="0" y="697229"/>
                </a:moveTo>
                <a:lnTo>
                  <a:pt x="424434" y="697229"/>
                </a:lnTo>
                <a:lnTo>
                  <a:pt x="424434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3545966" y="3545966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29">
                <a:moveTo>
                  <a:pt x="425196" y="0"/>
                </a:moveTo>
                <a:lnTo>
                  <a:pt x="0" y="0"/>
                </a:lnTo>
                <a:lnTo>
                  <a:pt x="0" y="697229"/>
                </a:lnTo>
                <a:lnTo>
                  <a:pt x="425196" y="697229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3545966" y="3545966"/>
            <a:ext cx="425450" cy="697230"/>
          </a:xfrm>
          <a:custGeom>
            <a:avLst/>
            <a:gdLst/>
            <a:ahLst/>
            <a:cxnLst/>
            <a:rect l="l" t="t" r="r" b="b"/>
            <a:pathLst>
              <a:path w="425450" h="697229">
                <a:moveTo>
                  <a:pt x="0" y="697229"/>
                </a:moveTo>
                <a:lnTo>
                  <a:pt x="425196" y="697229"/>
                </a:lnTo>
                <a:lnTo>
                  <a:pt x="425196" y="0"/>
                </a:lnTo>
                <a:lnTo>
                  <a:pt x="0" y="0"/>
                </a:lnTo>
                <a:lnTo>
                  <a:pt x="0" y="697229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4035171" y="35413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4035171" y="35413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5598414" y="3388614"/>
            <a:ext cx="3112769" cy="9951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5598414" y="3388614"/>
            <a:ext cx="3112770" cy="995680"/>
          </a:xfrm>
          <a:custGeom>
            <a:avLst/>
            <a:gdLst/>
            <a:ahLst/>
            <a:cxnLst/>
            <a:rect l="l" t="t" r="r" b="b"/>
            <a:pathLst>
              <a:path w="3112770" h="995679">
                <a:moveTo>
                  <a:pt x="0" y="995172"/>
                </a:moveTo>
                <a:lnTo>
                  <a:pt x="3112769" y="995172"/>
                </a:lnTo>
                <a:lnTo>
                  <a:pt x="3112769" y="0"/>
                </a:lnTo>
                <a:lnTo>
                  <a:pt x="0" y="0"/>
                </a:lnTo>
                <a:lnTo>
                  <a:pt x="0" y="99517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5743575" y="35413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5743575" y="35413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6240398" y="35413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6240398" y="354139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6730365" y="354139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424433" y="0"/>
                </a:moveTo>
                <a:lnTo>
                  <a:pt x="0" y="0"/>
                </a:lnTo>
                <a:lnTo>
                  <a:pt x="0" y="697991"/>
                </a:lnTo>
                <a:lnTo>
                  <a:pt x="424433" y="697991"/>
                </a:lnTo>
                <a:lnTo>
                  <a:pt x="424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6730365" y="3541395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0" y="697991"/>
                </a:moveTo>
                <a:lnTo>
                  <a:pt x="424433" y="697991"/>
                </a:lnTo>
                <a:lnTo>
                  <a:pt x="424433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7219568" y="3537584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7219568" y="3537584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782811" y="3384803"/>
            <a:ext cx="3112770" cy="9944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8782811" y="3384803"/>
            <a:ext cx="3112770" cy="994410"/>
          </a:xfrm>
          <a:custGeom>
            <a:avLst/>
            <a:gdLst/>
            <a:ahLst/>
            <a:cxnLst/>
            <a:rect l="l" t="t" r="r" b="b"/>
            <a:pathLst>
              <a:path w="3112770" h="994410">
                <a:moveTo>
                  <a:pt x="0" y="994410"/>
                </a:moveTo>
                <a:lnTo>
                  <a:pt x="3112770" y="994410"/>
                </a:lnTo>
                <a:lnTo>
                  <a:pt x="3112770" y="0"/>
                </a:lnTo>
                <a:lnTo>
                  <a:pt x="0" y="0"/>
                </a:lnTo>
                <a:lnTo>
                  <a:pt x="0" y="99441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8927972" y="3537584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927972" y="3537584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9424796" y="3537584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1"/>
                </a:lnTo>
                <a:lnTo>
                  <a:pt x="425196" y="697991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9424796" y="3537584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1"/>
                </a:moveTo>
                <a:lnTo>
                  <a:pt x="425196" y="697991"/>
                </a:lnTo>
                <a:lnTo>
                  <a:pt x="425196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9914763" y="3537584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424433" y="0"/>
                </a:moveTo>
                <a:lnTo>
                  <a:pt x="0" y="0"/>
                </a:lnTo>
                <a:lnTo>
                  <a:pt x="0" y="697991"/>
                </a:lnTo>
                <a:lnTo>
                  <a:pt x="424433" y="697991"/>
                </a:lnTo>
                <a:lnTo>
                  <a:pt x="424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9914763" y="3537584"/>
            <a:ext cx="424815" cy="698500"/>
          </a:xfrm>
          <a:custGeom>
            <a:avLst/>
            <a:gdLst/>
            <a:ahLst/>
            <a:cxnLst/>
            <a:rect l="l" t="t" r="r" b="b"/>
            <a:pathLst>
              <a:path w="424815" h="698500">
                <a:moveTo>
                  <a:pt x="0" y="697991"/>
                </a:moveTo>
                <a:lnTo>
                  <a:pt x="424433" y="697991"/>
                </a:lnTo>
                <a:lnTo>
                  <a:pt x="424433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10403967" y="353377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425196" y="0"/>
                </a:moveTo>
                <a:lnTo>
                  <a:pt x="0" y="0"/>
                </a:lnTo>
                <a:lnTo>
                  <a:pt x="0" y="697992"/>
                </a:lnTo>
                <a:lnTo>
                  <a:pt x="425196" y="697992"/>
                </a:lnTo>
                <a:lnTo>
                  <a:pt x="425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10403967" y="3533775"/>
            <a:ext cx="425450" cy="698500"/>
          </a:xfrm>
          <a:custGeom>
            <a:avLst/>
            <a:gdLst/>
            <a:ahLst/>
            <a:cxnLst/>
            <a:rect l="l" t="t" r="r" b="b"/>
            <a:pathLst>
              <a:path w="425450" h="698500">
                <a:moveTo>
                  <a:pt x="0" y="697992"/>
                </a:moveTo>
                <a:lnTo>
                  <a:pt x="425196" y="697992"/>
                </a:lnTo>
                <a:lnTo>
                  <a:pt x="425196" y="0"/>
                </a:lnTo>
                <a:lnTo>
                  <a:pt x="0" y="0"/>
                </a:lnTo>
                <a:lnTo>
                  <a:pt x="0" y="697992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4810886" y="3623690"/>
            <a:ext cx="405765" cy="292735"/>
          </a:xfrm>
          <a:custGeom>
            <a:avLst/>
            <a:gdLst/>
            <a:ahLst/>
            <a:cxnLst/>
            <a:rect l="l" t="t" r="r" b="b"/>
            <a:pathLst>
              <a:path w="405764" h="292735">
                <a:moveTo>
                  <a:pt x="405384" y="0"/>
                </a:moveTo>
                <a:lnTo>
                  <a:pt x="0" y="0"/>
                </a:lnTo>
                <a:lnTo>
                  <a:pt x="0" y="292607"/>
                </a:lnTo>
                <a:lnTo>
                  <a:pt x="405384" y="292607"/>
                </a:lnTo>
                <a:lnTo>
                  <a:pt x="405384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4810886" y="3623690"/>
            <a:ext cx="405765" cy="292735"/>
          </a:xfrm>
          <a:custGeom>
            <a:avLst/>
            <a:gdLst/>
            <a:ahLst/>
            <a:cxnLst/>
            <a:rect l="l" t="t" r="r" b="b"/>
            <a:pathLst>
              <a:path w="405764" h="292735">
                <a:moveTo>
                  <a:pt x="0" y="292607"/>
                </a:moveTo>
                <a:lnTo>
                  <a:pt x="405384" y="292607"/>
                </a:lnTo>
                <a:lnTo>
                  <a:pt x="405384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835265" y="3543680"/>
            <a:ext cx="405130" cy="292735"/>
          </a:xfrm>
          <a:custGeom>
            <a:avLst/>
            <a:gdLst/>
            <a:ahLst/>
            <a:cxnLst/>
            <a:rect l="l" t="t" r="r" b="b"/>
            <a:pathLst>
              <a:path w="405129" h="292735">
                <a:moveTo>
                  <a:pt x="404622" y="0"/>
                </a:moveTo>
                <a:lnTo>
                  <a:pt x="0" y="0"/>
                </a:lnTo>
                <a:lnTo>
                  <a:pt x="0" y="292608"/>
                </a:lnTo>
                <a:lnTo>
                  <a:pt x="404622" y="292608"/>
                </a:lnTo>
                <a:lnTo>
                  <a:pt x="404622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835265" y="3543680"/>
            <a:ext cx="405130" cy="292735"/>
          </a:xfrm>
          <a:custGeom>
            <a:avLst/>
            <a:gdLst/>
            <a:ahLst/>
            <a:cxnLst/>
            <a:rect l="l" t="t" r="r" b="b"/>
            <a:pathLst>
              <a:path w="405129" h="292735">
                <a:moveTo>
                  <a:pt x="0" y="292608"/>
                </a:moveTo>
                <a:lnTo>
                  <a:pt x="404622" y="292608"/>
                </a:lnTo>
                <a:lnTo>
                  <a:pt x="404622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1147679" y="3510915"/>
            <a:ext cx="405765" cy="292735"/>
          </a:xfrm>
          <a:custGeom>
            <a:avLst/>
            <a:gdLst/>
            <a:ahLst/>
            <a:cxnLst/>
            <a:rect l="l" t="t" r="r" b="b"/>
            <a:pathLst>
              <a:path w="405765" h="292735">
                <a:moveTo>
                  <a:pt x="405383" y="0"/>
                </a:moveTo>
                <a:lnTo>
                  <a:pt x="0" y="0"/>
                </a:lnTo>
                <a:lnTo>
                  <a:pt x="0" y="292608"/>
                </a:lnTo>
                <a:lnTo>
                  <a:pt x="405383" y="292608"/>
                </a:lnTo>
                <a:lnTo>
                  <a:pt x="405383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11147679" y="3510915"/>
            <a:ext cx="405765" cy="292735"/>
          </a:xfrm>
          <a:custGeom>
            <a:avLst/>
            <a:gdLst/>
            <a:ahLst/>
            <a:cxnLst/>
            <a:rect l="l" t="t" r="r" b="b"/>
            <a:pathLst>
              <a:path w="405765" h="292735">
                <a:moveTo>
                  <a:pt x="0" y="292608"/>
                </a:moveTo>
                <a:lnTo>
                  <a:pt x="405383" y="292608"/>
                </a:lnTo>
                <a:lnTo>
                  <a:pt x="405383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433197" y="380"/>
            <a:ext cx="9448800" cy="986790"/>
          </a:xfrm>
          <a:custGeom>
            <a:avLst/>
            <a:gdLst/>
            <a:ahLst/>
            <a:cxnLst/>
            <a:rect l="l" t="t" r="r" b="b"/>
            <a:pathLst>
              <a:path w="9448800" h="986790">
                <a:moveTo>
                  <a:pt x="9448800" y="0"/>
                </a:moveTo>
                <a:lnTo>
                  <a:pt x="0" y="0"/>
                </a:lnTo>
                <a:lnTo>
                  <a:pt x="0" y="986790"/>
                </a:lnTo>
                <a:lnTo>
                  <a:pt x="9448800" y="986790"/>
                </a:lnTo>
                <a:lnTo>
                  <a:pt x="944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433197" y="380"/>
            <a:ext cx="9448800" cy="986790"/>
          </a:xfrm>
          <a:custGeom>
            <a:avLst/>
            <a:gdLst/>
            <a:ahLst/>
            <a:cxnLst/>
            <a:rect l="l" t="t" r="r" b="b"/>
            <a:pathLst>
              <a:path w="9448800" h="986790">
                <a:moveTo>
                  <a:pt x="0" y="986790"/>
                </a:moveTo>
                <a:lnTo>
                  <a:pt x="9448800" y="986790"/>
                </a:lnTo>
                <a:lnTo>
                  <a:pt x="9448800" y="0"/>
                </a:lnTo>
                <a:lnTo>
                  <a:pt x="0" y="0"/>
                </a:lnTo>
                <a:lnTo>
                  <a:pt x="0" y="98679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 txBox="1">
            <a:spLocks noGrp="1"/>
          </p:cNvSpPr>
          <p:nvPr>
            <p:ph type="title"/>
          </p:nvPr>
        </p:nvSpPr>
        <p:spPr>
          <a:xfrm>
            <a:off x="3296411" y="177037"/>
            <a:ext cx="37230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FFFF"/>
                </a:solidFill>
              </a:rPr>
              <a:t>Broadcast </a:t>
            </a:r>
            <a:r>
              <a:rPr sz="3600" spc="-5" dirty="0">
                <a:solidFill>
                  <a:srgbClr val="FFFFFF"/>
                </a:solidFill>
              </a:rPr>
              <a:t>Hash</a:t>
            </a:r>
            <a:r>
              <a:rPr sz="3600" spc="-4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Join</a:t>
            </a:r>
            <a:endParaRPr sz="3600"/>
          </a:p>
        </p:txBody>
      </p:sp>
      <p:sp>
        <p:nvSpPr>
          <p:cNvPr id="432" name="object 4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33" name="object 433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1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4" name="object 4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328</a:t>
            </a:fld>
            <a:endParaRPr dirty="0"/>
          </a:p>
        </p:txBody>
      </p:sp>
      <p:sp>
        <p:nvSpPr>
          <p:cNvPr id="431" name="object 431"/>
          <p:cNvSpPr txBox="1"/>
          <p:nvPr/>
        </p:nvSpPr>
        <p:spPr>
          <a:xfrm>
            <a:off x="1155572" y="5141595"/>
            <a:ext cx="4131310" cy="113157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Small DF </a:t>
            </a:r>
            <a:r>
              <a:rPr sz="1800" spc="-10" dirty="0">
                <a:latin typeface="Calibri"/>
                <a:cs typeface="Calibri"/>
              </a:rPr>
              <a:t>Size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10MB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Calibri"/>
                <a:cs typeface="Calibri"/>
              </a:rPr>
              <a:t>Fastest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8810" y="609600"/>
            <a:ext cx="3024378" cy="1556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08810" y="609600"/>
            <a:ext cx="3024505" cy="1556385"/>
          </a:xfrm>
          <a:custGeom>
            <a:avLst/>
            <a:gdLst/>
            <a:ahLst/>
            <a:cxnLst/>
            <a:rect l="l" t="t" r="r" b="b"/>
            <a:pathLst>
              <a:path w="3024504" h="1556385">
                <a:moveTo>
                  <a:pt x="0" y="1556003"/>
                </a:moveTo>
                <a:lnTo>
                  <a:pt x="3024378" y="1556003"/>
                </a:lnTo>
                <a:lnTo>
                  <a:pt x="3024378" y="0"/>
                </a:lnTo>
                <a:lnTo>
                  <a:pt x="0" y="0"/>
                </a:lnTo>
                <a:lnTo>
                  <a:pt x="0" y="1556003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00323" y="1223517"/>
            <a:ext cx="641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500GB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92011" y="609600"/>
            <a:ext cx="770382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92011" y="609600"/>
            <a:ext cx="770890" cy="43307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509"/>
              </a:spcBef>
            </a:pPr>
            <a:r>
              <a:rPr sz="1800" dirty="0">
                <a:latin typeface="Calibri"/>
                <a:cs typeface="Calibri"/>
              </a:rPr>
              <a:t>5MB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16300" y="2160904"/>
            <a:ext cx="1452245" cy="1352550"/>
          </a:xfrm>
          <a:custGeom>
            <a:avLst/>
            <a:gdLst/>
            <a:ahLst/>
            <a:cxnLst/>
            <a:rect l="l" t="t" r="r" b="b"/>
            <a:pathLst>
              <a:path w="1452245" h="1352550">
                <a:moveTo>
                  <a:pt x="1392008" y="1304897"/>
                </a:moveTo>
                <a:lnTo>
                  <a:pt x="1370329" y="1328166"/>
                </a:lnTo>
                <a:lnTo>
                  <a:pt x="1452117" y="1352296"/>
                </a:lnTo>
                <a:lnTo>
                  <a:pt x="1437646" y="1313561"/>
                </a:lnTo>
                <a:lnTo>
                  <a:pt x="1401317" y="1313561"/>
                </a:lnTo>
                <a:lnTo>
                  <a:pt x="1392008" y="1304897"/>
                </a:lnTo>
                <a:close/>
              </a:path>
              <a:path w="1452245" h="1352550">
                <a:moveTo>
                  <a:pt x="1400645" y="1295626"/>
                </a:moveTo>
                <a:lnTo>
                  <a:pt x="1392008" y="1304897"/>
                </a:lnTo>
                <a:lnTo>
                  <a:pt x="1401317" y="1313561"/>
                </a:lnTo>
                <a:lnTo>
                  <a:pt x="1409953" y="1304290"/>
                </a:lnTo>
                <a:lnTo>
                  <a:pt x="1400645" y="1295626"/>
                </a:lnTo>
                <a:close/>
              </a:path>
              <a:path w="1452245" h="1352550">
                <a:moveTo>
                  <a:pt x="1422273" y="1272413"/>
                </a:moveTo>
                <a:lnTo>
                  <a:pt x="1400645" y="1295626"/>
                </a:lnTo>
                <a:lnTo>
                  <a:pt x="1409953" y="1304290"/>
                </a:lnTo>
                <a:lnTo>
                  <a:pt x="1401317" y="1313561"/>
                </a:lnTo>
                <a:lnTo>
                  <a:pt x="1437646" y="1313561"/>
                </a:lnTo>
                <a:lnTo>
                  <a:pt x="1422273" y="1272413"/>
                </a:lnTo>
                <a:close/>
              </a:path>
              <a:path w="1452245" h="1352550">
                <a:moveTo>
                  <a:pt x="8636" y="0"/>
                </a:moveTo>
                <a:lnTo>
                  <a:pt x="0" y="9398"/>
                </a:lnTo>
                <a:lnTo>
                  <a:pt x="1392008" y="1304897"/>
                </a:lnTo>
                <a:lnTo>
                  <a:pt x="1400645" y="1295626"/>
                </a:lnTo>
                <a:lnTo>
                  <a:pt x="863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68417" y="1038860"/>
            <a:ext cx="1713864" cy="2474595"/>
          </a:xfrm>
          <a:custGeom>
            <a:avLst/>
            <a:gdLst/>
            <a:ahLst/>
            <a:cxnLst/>
            <a:rect l="l" t="t" r="r" b="b"/>
            <a:pathLst>
              <a:path w="1713865" h="2474595">
                <a:moveTo>
                  <a:pt x="12065" y="2389631"/>
                </a:moveTo>
                <a:lnTo>
                  <a:pt x="0" y="2474087"/>
                </a:lnTo>
                <a:lnTo>
                  <a:pt x="74676" y="2433066"/>
                </a:lnTo>
                <a:lnTo>
                  <a:pt x="63691" y="2425445"/>
                </a:lnTo>
                <a:lnTo>
                  <a:pt x="41275" y="2425445"/>
                </a:lnTo>
                <a:lnTo>
                  <a:pt x="30861" y="2418206"/>
                </a:lnTo>
                <a:lnTo>
                  <a:pt x="38122" y="2407708"/>
                </a:lnTo>
                <a:lnTo>
                  <a:pt x="12065" y="2389631"/>
                </a:lnTo>
                <a:close/>
              </a:path>
              <a:path w="1713865" h="2474595">
                <a:moveTo>
                  <a:pt x="38122" y="2407708"/>
                </a:moveTo>
                <a:lnTo>
                  <a:pt x="30861" y="2418206"/>
                </a:lnTo>
                <a:lnTo>
                  <a:pt x="41275" y="2425445"/>
                </a:lnTo>
                <a:lnTo>
                  <a:pt x="48542" y="2414937"/>
                </a:lnTo>
                <a:lnTo>
                  <a:pt x="38122" y="2407708"/>
                </a:lnTo>
                <a:close/>
              </a:path>
              <a:path w="1713865" h="2474595">
                <a:moveTo>
                  <a:pt x="48542" y="2414937"/>
                </a:moveTo>
                <a:lnTo>
                  <a:pt x="41275" y="2425445"/>
                </a:lnTo>
                <a:lnTo>
                  <a:pt x="63691" y="2425445"/>
                </a:lnTo>
                <a:lnTo>
                  <a:pt x="48542" y="2414937"/>
                </a:lnTo>
                <a:close/>
              </a:path>
              <a:path w="1713865" h="2474595">
                <a:moveTo>
                  <a:pt x="1703324" y="0"/>
                </a:moveTo>
                <a:lnTo>
                  <a:pt x="38122" y="2407708"/>
                </a:lnTo>
                <a:lnTo>
                  <a:pt x="48542" y="2414937"/>
                </a:lnTo>
                <a:lnTo>
                  <a:pt x="1713738" y="7112"/>
                </a:lnTo>
                <a:lnTo>
                  <a:pt x="170332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62780" y="3513963"/>
            <a:ext cx="1941195" cy="72961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51054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Broadcast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8810" y="5125211"/>
            <a:ext cx="6088380" cy="858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08810" y="5125211"/>
            <a:ext cx="6088380" cy="85915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autoBroadcastThreshold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5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329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5147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 Light"/>
                <a:cs typeface="Calibri Light"/>
              </a:rPr>
              <a:t>Distributed </a:t>
            </a:r>
            <a:r>
              <a:rPr sz="4400" b="0" dirty="0">
                <a:latin typeface="Calibri Light"/>
                <a:cs typeface="Calibri Light"/>
              </a:rPr>
              <a:t>File</a:t>
            </a:r>
            <a:r>
              <a:rPr sz="4400" b="0" spc="-15" dirty="0">
                <a:latin typeface="Calibri Light"/>
                <a:cs typeface="Calibri Light"/>
              </a:rPr>
              <a:t> </a:t>
            </a:r>
            <a:r>
              <a:rPr sz="4400" b="0" spc="-40" dirty="0">
                <a:latin typeface="Calibri Light"/>
                <a:cs typeface="Calibri Light"/>
              </a:rPr>
              <a:t>System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3043555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DFS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Distributed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Storage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8810" y="609600"/>
            <a:ext cx="3024378" cy="1556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8810" y="609600"/>
            <a:ext cx="3024505" cy="155638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500GB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81216" y="609600"/>
            <a:ext cx="3024378" cy="1556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81216" y="609600"/>
            <a:ext cx="3024505" cy="155638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300GB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7182" y="2438780"/>
            <a:ext cx="1628775" cy="49784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select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9589" y="2438780"/>
            <a:ext cx="1628775" cy="49784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select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07182" y="3209163"/>
            <a:ext cx="1628775" cy="49720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filter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79589" y="3209163"/>
            <a:ext cx="1628775" cy="49720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filter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3569" y="4612766"/>
            <a:ext cx="1781175" cy="46482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join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18332" y="3699636"/>
            <a:ext cx="2404745" cy="921385"/>
          </a:xfrm>
          <a:custGeom>
            <a:avLst/>
            <a:gdLst/>
            <a:ahLst/>
            <a:cxnLst/>
            <a:rect l="l" t="t" r="r" b="b"/>
            <a:pathLst>
              <a:path w="2404745" h="921385">
                <a:moveTo>
                  <a:pt x="2331072" y="891397"/>
                </a:moveTo>
                <a:lnTo>
                  <a:pt x="2319908" y="921131"/>
                </a:lnTo>
                <a:lnTo>
                  <a:pt x="2404617" y="912368"/>
                </a:lnTo>
                <a:lnTo>
                  <a:pt x="2389347" y="895857"/>
                </a:lnTo>
                <a:lnTo>
                  <a:pt x="2342895" y="895857"/>
                </a:lnTo>
                <a:lnTo>
                  <a:pt x="2331072" y="891397"/>
                </a:lnTo>
                <a:close/>
              </a:path>
              <a:path w="2404745" h="921385">
                <a:moveTo>
                  <a:pt x="2335524" y="879540"/>
                </a:moveTo>
                <a:lnTo>
                  <a:pt x="2331072" y="891397"/>
                </a:lnTo>
                <a:lnTo>
                  <a:pt x="2342895" y="895857"/>
                </a:lnTo>
                <a:lnTo>
                  <a:pt x="2347467" y="884046"/>
                </a:lnTo>
                <a:lnTo>
                  <a:pt x="2335524" y="879540"/>
                </a:lnTo>
                <a:close/>
              </a:path>
              <a:path w="2404745" h="921385">
                <a:moveTo>
                  <a:pt x="2346705" y="849757"/>
                </a:moveTo>
                <a:lnTo>
                  <a:pt x="2335524" y="879540"/>
                </a:lnTo>
                <a:lnTo>
                  <a:pt x="2347467" y="884046"/>
                </a:lnTo>
                <a:lnTo>
                  <a:pt x="2342895" y="895857"/>
                </a:lnTo>
                <a:lnTo>
                  <a:pt x="2389347" y="895857"/>
                </a:lnTo>
                <a:lnTo>
                  <a:pt x="2346705" y="849757"/>
                </a:lnTo>
                <a:close/>
              </a:path>
              <a:path w="2404745" h="921385">
                <a:moveTo>
                  <a:pt x="4571" y="0"/>
                </a:moveTo>
                <a:lnTo>
                  <a:pt x="0" y="11937"/>
                </a:lnTo>
                <a:lnTo>
                  <a:pt x="2331072" y="891397"/>
                </a:lnTo>
                <a:lnTo>
                  <a:pt x="2335524" y="879540"/>
                </a:lnTo>
                <a:lnTo>
                  <a:pt x="457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23203" y="3699636"/>
            <a:ext cx="2372995" cy="920750"/>
          </a:xfrm>
          <a:custGeom>
            <a:avLst/>
            <a:gdLst/>
            <a:ahLst/>
            <a:cxnLst/>
            <a:rect l="l" t="t" r="r" b="b"/>
            <a:pathLst>
              <a:path w="2372995" h="920750">
                <a:moveTo>
                  <a:pt x="57531" y="849502"/>
                </a:moveTo>
                <a:lnTo>
                  <a:pt x="0" y="912368"/>
                </a:lnTo>
                <a:lnTo>
                  <a:pt x="84836" y="920750"/>
                </a:lnTo>
                <a:lnTo>
                  <a:pt x="75198" y="895604"/>
                </a:lnTo>
                <a:lnTo>
                  <a:pt x="61595" y="895604"/>
                </a:lnTo>
                <a:lnTo>
                  <a:pt x="57023" y="883793"/>
                </a:lnTo>
                <a:lnTo>
                  <a:pt x="68927" y="879240"/>
                </a:lnTo>
                <a:lnTo>
                  <a:pt x="57531" y="849502"/>
                </a:lnTo>
                <a:close/>
              </a:path>
              <a:path w="2372995" h="920750">
                <a:moveTo>
                  <a:pt x="68927" y="879240"/>
                </a:moveTo>
                <a:lnTo>
                  <a:pt x="57023" y="883793"/>
                </a:lnTo>
                <a:lnTo>
                  <a:pt x="61595" y="895604"/>
                </a:lnTo>
                <a:lnTo>
                  <a:pt x="73460" y="891066"/>
                </a:lnTo>
                <a:lnTo>
                  <a:pt x="68927" y="879240"/>
                </a:lnTo>
                <a:close/>
              </a:path>
              <a:path w="2372995" h="920750">
                <a:moveTo>
                  <a:pt x="73460" y="891066"/>
                </a:moveTo>
                <a:lnTo>
                  <a:pt x="61595" y="895604"/>
                </a:lnTo>
                <a:lnTo>
                  <a:pt x="75198" y="895604"/>
                </a:lnTo>
                <a:lnTo>
                  <a:pt x="73460" y="891066"/>
                </a:lnTo>
                <a:close/>
              </a:path>
              <a:path w="2372995" h="920750">
                <a:moveTo>
                  <a:pt x="2367915" y="0"/>
                </a:moveTo>
                <a:lnTo>
                  <a:pt x="68927" y="879240"/>
                </a:lnTo>
                <a:lnTo>
                  <a:pt x="73460" y="891066"/>
                </a:lnTo>
                <a:lnTo>
                  <a:pt x="2372487" y="11937"/>
                </a:lnTo>
                <a:lnTo>
                  <a:pt x="236791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82517" y="2165604"/>
            <a:ext cx="76200" cy="273050"/>
          </a:xfrm>
          <a:custGeom>
            <a:avLst/>
            <a:gdLst/>
            <a:ahLst/>
            <a:cxnLst/>
            <a:rect l="l" t="t" r="r" b="b"/>
            <a:pathLst>
              <a:path w="76200" h="273050">
                <a:moveTo>
                  <a:pt x="31750" y="196469"/>
                </a:moveTo>
                <a:lnTo>
                  <a:pt x="0" y="196469"/>
                </a:lnTo>
                <a:lnTo>
                  <a:pt x="38100" y="272669"/>
                </a:lnTo>
                <a:lnTo>
                  <a:pt x="69850" y="209169"/>
                </a:lnTo>
                <a:lnTo>
                  <a:pt x="31750" y="209169"/>
                </a:lnTo>
                <a:lnTo>
                  <a:pt x="31750" y="196469"/>
                </a:lnTo>
                <a:close/>
              </a:path>
              <a:path w="76200" h="273050">
                <a:moveTo>
                  <a:pt x="44450" y="0"/>
                </a:moveTo>
                <a:lnTo>
                  <a:pt x="31750" y="0"/>
                </a:lnTo>
                <a:lnTo>
                  <a:pt x="31750" y="209169"/>
                </a:lnTo>
                <a:lnTo>
                  <a:pt x="44450" y="209169"/>
                </a:lnTo>
                <a:lnTo>
                  <a:pt x="44450" y="0"/>
                </a:lnTo>
                <a:close/>
              </a:path>
              <a:path w="76200" h="273050">
                <a:moveTo>
                  <a:pt x="76200" y="196469"/>
                </a:moveTo>
                <a:lnTo>
                  <a:pt x="44450" y="196469"/>
                </a:lnTo>
                <a:lnTo>
                  <a:pt x="44450" y="209169"/>
                </a:lnTo>
                <a:lnTo>
                  <a:pt x="69850" y="209169"/>
                </a:lnTo>
                <a:lnTo>
                  <a:pt x="76200" y="19646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55685" y="2165604"/>
            <a:ext cx="76200" cy="273050"/>
          </a:xfrm>
          <a:custGeom>
            <a:avLst/>
            <a:gdLst/>
            <a:ahLst/>
            <a:cxnLst/>
            <a:rect l="l" t="t" r="r" b="b"/>
            <a:pathLst>
              <a:path w="76200" h="273050">
                <a:moveTo>
                  <a:pt x="31750" y="196469"/>
                </a:moveTo>
                <a:lnTo>
                  <a:pt x="0" y="196469"/>
                </a:lnTo>
                <a:lnTo>
                  <a:pt x="38100" y="272669"/>
                </a:lnTo>
                <a:lnTo>
                  <a:pt x="69850" y="209169"/>
                </a:lnTo>
                <a:lnTo>
                  <a:pt x="31750" y="209169"/>
                </a:lnTo>
                <a:lnTo>
                  <a:pt x="31750" y="196469"/>
                </a:lnTo>
                <a:close/>
              </a:path>
              <a:path w="76200" h="273050">
                <a:moveTo>
                  <a:pt x="44450" y="0"/>
                </a:moveTo>
                <a:lnTo>
                  <a:pt x="31750" y="0"/>
                </a:lnTo>
                <a:lnTo>
                  <a:pt x="31750" y="209169"/>
                </a:lnTo>
                <a:lnTo>
                  <a:pt x="44450" y="209169"/>
                </a:lnTo>
                <a:lnTo>
                  <a:pt x="44450" y="0"/>
                </a:lnTo>
                <a:close/>
              </a:path>
              <a:path w="76200" h="273050">
                <a:moveTo>
                  <a:pt x="76200" y="196469"/>
                </a:moveTo>
                <a:lnTo>
                  <a:pt x="44450" y="196469"/>
                </a:lnTo>
                <a:lnTo>
                  <a:pt x="44450" y="209169"/>
                </a:lnTo>
                <a:lnTo>
                  <a:pt x="69850" y="209169"/>
                </a:lnTo>
                <a:lnTo>
                  <a:pt x="76200" y="19646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83802" y="3208782"/>
            <a:ext cx="1010411" cy="496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083802" y="3208782"/>
            <a:ext cx="1010919" cy="49720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10MB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18011" y="6463538"/>
            <a:ext cx="256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330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65" y="64389"/>
            <a:ext cx="2814955" cy="77089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DF1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51167" y="64389"/>
            <a:ext cx="2814955" cy="770890"/>
          </a:xfrm>
          <a:custGeom>
            <a:avLst/>
            <a:gdLst/>
            <a:ahLst/>
            <a:cxnLst/>
            <a:rect l="l" t="t" r="r" b="b"/>
            <a:pathLst>
              <a:path w="2814954" h="770890">
                <a:moveTo>
                  <a:pt x="2814828" y="0"/>
                </a:moveTo>
                <a:lnTo>
                  <a:pt x="0" y="0"/>
                </a:lnTo>
                <a:lnTo>
                  <a:pt x="0" y="770381"/>
                </a:lnTo>
                <a:lnTo>
                  <a:pt x="2814828" y="770381"/>
                </a:lnTo>
                <a:lnTo>
                  <a:pt x="28148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51167" y="64389"/>
            <a:ext cx="2814955" cy="77089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DF2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9184" y="994410"/>
            <a:ext cx="938022" cy="738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184" y="994410"/>
            <a:ext cx="938530" cy="738505"/>
          </a:xfrm>
          <a:custGeom>
            <a:avLst/>
            <a:gdLst/>
            <a:ahLst/>
            <a:cxnLst/>
            <a:rect l="l" t="t" r="r" b="b"/>
            <a:pathLst>
              <a:path w="938530" h="738505">
                <a:moveTo>
                  <a:pt x="0" y="738377"/>
                </a:moveTo>
                <a:lnTo>
                  <a:pt x="938022" y="738377"/>
                </a:lnTo>
                <a:lnTo>
                  <a:pt x="938022" y="0"/>
                </a:lnTo>
                <a:lnTo>
                  <a:pt x="0" y="0"/>
                </a:lnTo>
                <a:lnTo>
                  <a:pt x="0" y="738377"/>
                </a:lnTo>
                <a:close/>
              </a:path>
            </a:pathLst>
          </a:custGeom>
          <a:ln w="6095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3217" y="994410"/>
            <a:ext cx="938783" cy="7383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3217" y="994410"/>
            <a:ext cx="939165" cy="738505"/>
          </a:xfrm>
          <a:custGeom>
            <a:avLst/>
            <a:gdLst/>
            <a:ahLst/>
            <a:cxnLst/>
            <a:rect l="l" t="t" r="r" b="b"/>
            <a:pathLst>
              <a:path w="939164" h="738505">
                <a:moveTo>
                  <a:pt x="0" y="738377"/>
                </a:moveTo>
                <a:lnTo>
                  <a:pt x="938783" y="738377"/>
                </a:lnTo>
                <a:lnTo>
                  <a:pt x="938783" y="0"/>
                </a:lnTo>
                <a:lnTo>
                  <a:pt x="0" y="0"/>
                </a:lnTo>
                <a:lnTo>
                  <a:pt x="0" y="73837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98014" y="994410"/>
            <a:ext cx="938784" cy="7383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98014" y="994410"/>
            <a:ext cx="939165" cy="738505"/>
          </a:xfrm>
          <a:custGeom>
            <a:avLst/>
            <a:gdLst/>
            <a:ahLst/>
            <a:cxnLst/>
            <a:rect l="l" t="t" r="r" b="b"/>
            <a:pathLst>
              <a:path w="939164" h="738505">
                <a:moveTo>
                  <a:pt x="0" y="738377"/>
                </a:moveTo>
                <a:lnTo>
                  <a:pt x="938784" y="738377"/>
                </a:lnTo>
                <a:lnTo>
                  <a:pt x="938784" y="0"/>
                </a:lnTo>
                <a:lnTo>
                  <a:pt x="0" y="0"/>
                </a:lnTo>
                <a:lnTo>
                  <a:pt x="0" y="73837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63217" y="1820417"/>
            <a:ext cx="938783" cy="7383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63217" y="1820417"/>
            <a:ext cx="939165" cy="738505"/>
          </a:xfrm>
          <a:custGeom>
            <a:avLst/>
            <a:gdLst/>
            <a:ahLst/>
            <a:cxnLst/>
            <a:rect l="l" t="t" r="r" b="b"/>
            <a:pathLst>
              <a:path w="939164" h="738505">
                <a:moveTo>
                  <a:pt x="0" y="738377"/>
                </a:moveTo>
                <a:lnTo>
                  <a:pt x="938783" y="738377"/>
                </a:lnTo>
                <a:lnTo>
                  <a:pt x="938783" y="0"/>
                </a:lnTo>
                <a:lnTo>
                  <a:pt x="0" y="0"/>
                </a:lnTo>
                <a:lnTo>
                  <a:pt x="0" y="73837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2585" y="1812798"/>
            <a:ext cx="938022" cy="7376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02585" y="1812798"/>
            <a:ext cx="938530" cy="737870"/>
          </a:xfrm>
          <a:custGeom>
            <a:avLst/>
            <a:gdLst/>
            <a:ahLst/>
            <a:cxnLst/>
            <a:rect l="l" t="t" r="r" b="b"/>
            <a:pathLst>
              <a:path w="938529" h="737869">
                <a:moveTo>
                  <a:pt x="0" y="737615"/>
                </a:moveTo>
                <a:lnTo>
                  <a:pt x="938022" y="737615"/>
                </a:lnTo>
                <a:lnTo>
                  <a:pt x="938022" y="0"/>
                </a:lnTo>
                <a:lnTo>
                  <a:pt x="0" y="0"/>
                </a:lnTo>
                <a:lnTo>
                  <a:pt x="0" y="737615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63217" y="2631185"/>
            <a:ext cx="938783" cy="7376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63217" y="2631185"/>
            <a:ext cx="939165" cy="737870"/>
          </a:xfrm>
          <a:custGeom>
            <a:avLst/>
            <a:gdLst/>
            <a:ahLst/>
            <a:cxnLst/>
            <a:rect l="l" t="t" r="r" b="b"/>
            <a:pathLst>
              <a:path w="939164" h="737870">
                <a:moveTo>
                  <a:pt x="0" y="737615"/>
                </a:moveTo>
                <a:lnTo>
                  <a:pt x="938783" y="737615"/>
                </a:lnTo>
                <a:lnTo>
                  <a:pt x="938783" y="0"/>
                </a:lnTo>
                <a:lnTo>
                  <a:pt x="0" y="0"/>
                </a:lnTo>
                <a:lnTo>
                  <a:pt x="0" y="737615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6804" y="1812798"/>
            <a:ext cx="938784" cy="7376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6804" y="1812798"/>
            <a:ext cx="939165" cy="737870"/>
          </a:xfrm>
          <a:prstGeom prst="rect">
            <a:avLst/>
          </a:prstGeom>
          <a:ln w="6095">
            <a:solidFill>
              <a:srgbClr val="A4A4A4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9184" y="2631185"/>
            <a:ext cx="938022" cy="7376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9184" y="2631185"/>
            <a:ext cx="938530" cy="737870"/>
          </a:xfrm>
          <a:custGeom>
            <a:avLst/>
            <a:gdLst/>
            <a:ahLst/>
            <a:cxnLst/>
            <a:rect l="l" t="t" r="r" b="b"/>
            <a:pathLst>
              <a:path w="938530" h="737870">
                <a:moveTo>
                  <a:pt x="0" y="737615"/>
                </a:moveTo>
                <a:lnTo>
                  <a:pt x="938022" y="737615"/>
                </a:lnTo>
                <a:lnTo>
                  <a:pt x="938022" y="0"/>
                </a:lnTo>
                <a:lnTo>
                  <a:pt x="0" y="0"/>
                </a:lnTo>
                <a:lnTo>
                  <a:pt x="0" y="737615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98014" y="2631185"/>
            <a:ext cx="938784" cy="7376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98014" y="2631185"/>
            <a:ext cx="939165" cy="737870"/>
          </a:xfrm>
          <a:custGeom>
            <a:avLst/>
            <a:gdLst/>
            <a:ahLst/>
            <a:cxnLst/>
            <a:rect l="l" t="t" r="r" b="b"/>
            <a:pathLst>
              <a:path w="939164" h="737870">
                <a:moveTo>
                  <a:pt x="0" y="737615"/>
                </a:moveTo>
                <a:lnTo>
                  <a:pt x="938784" y="737615"/>
                </a:lnTo>
                <a:lnTo>
                  <a:pt x="938784" y="0"/>
                </a:lnTo>
                <a:lnTo>
                  <a:pt x="0" y="0"/>
                </a:lnTo>
                <a:lnTo>
                  <a:pt x="0" y="737615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06006" y="994410"/>
            <a:ext cx="938783" cy="7383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906006" y="994410"/>
            <a:ext cx="939165" cy="73850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40802" y="994410"/>
            <a:ext cx="938783" cy="7383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40802" y="994410"/>
            <a:ext cx="939165" cy="738505"/>
          </a:xfrm>
          <a:custGeom>
            <a:avLst/>
            <a:gdLst/>
            <a:ahLst/>
            <a:cxnLst/>
            <a:rect l="l" t="t" r="r" b="b"/>
            <a:pathLst>
              <a:path w="939165" h="738505">
                <a:moveTo>
                  <a:pt x="0" y="738377"/>
                </a:moveTo>
                <a:lnTo>
                  <a:pt x="938783" y="738377"/>
                </a:lnTo>
                <a:lnTo>
                  <a:pt x="938783" y="0"/>
                </a:lnTo>
                <a:lnTo>
                  <a:pt x="0" y="0"/>
                </a:lnTo>
                <a:lnTo>
                  <a:pt x="0" y="73837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75597" y="994410"/>
            <a:ext cx="938783" cy="7383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975597" y="994410"/>
            <a:ext cx="939165" cy="73850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40802" y="1820417"/>
            <a:ext cx="938783" cy="7383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40802" y="1820417"/>
            <a:ext cx="939165" cy="738505"/>
          </a:xfrm>
          <a:custGeom>
            <a:avLst/>
            <a:gdLst/>
            <a:ahLst/>
            <a:cxnLst/>
            <a:rect l="l" t="t" r="r" b="b"/>
            <a:pathLst>
              <a:path w="939165" h="738505">
                <a:moveTo>
                  <a:pt x="0" y="738377"/>
                </a:moveTo>
                <a:lnTo>
                  <a:pt x="938783" y="738377"/>
                </a:lnTo>
                <a:lnTo>
                  <a:pt x="938783" y="0"/>
                </a:lnTo>
                <a:lnTo>
                  <a:pt x="0" y="0"/>
                </a:lnTo>
                <a:lnTo>
                  <a:pt x="0" y="73837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79407" y="1812798"/>
            <a:ext cx="938783" cy="7376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79407" y="1812798"/>
            <a:ext cx="939165" cy="737870"/>
          </a:xfrm>
          <a:custGeom>
            <a:avLst/>
            <a:gdLst/>
            <a:ahLst/>
            <a:cxnLst/>
            <a:rect l="l" t="t" r="r" b="b"/>
            <a:pathLst>
              <a:path w="939165" h="737869">
                <a:moveTo>
                  <a:pt x="0" y="737615"/>
                </a:moveTo>
                <a:lnTo>
                  <a:pt x="938783" y="737615"/>
                </a:lnTo>
                <a:lnTo>
                  <a:pt x="938783" y="0"/>
                </a:lnTo>
                <a:lnTo>
                  <a:pt x="0" y="0"/>
                </a:lnTo>
                <a:lnTo>
                  <a:pt x="0" y="737615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40802" y="2631185"/>
            <a:ext cx="938783" cy="7376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40802" y="2631185"/>
            <a:ext cx="939165" cy="737870"/>
          </a:xfrm>
          <a:custGeom>
            <a:avLst/>
            <a:gdLst/>
            <a:ahLst/>
            <a:cxnLst/>
            <a:rect l="l" t="t" r="r" b="b"/>
            <a:pathLst>
              <a:path w="939165" h="737870">
                <a:moveTo>
                  <a:pt x="0" y="737615"/>
                </a:moveTo>
                <a:lnTo>
                  <a:pt x="938783" y="737615"/>
                </a:lnTo>
                <a:lnTo>
                  <a:pt x="938783" y="0"/>
                </a:lnTo>
                <a:lnTo>
                  <a:pt x="0" y="0"/>
                </a:lnTo>
                <a:lnTo>
                  <a:pt x="0" y="737615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14388" y="1812798"/>
            <a:ext cx="938022" cy="7376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914388" y="1812798"/>
            <a:ext cx="938530" cy="73787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906006" y="2631185"/>
            <a:ext cx="938783" cy="7376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06006" y="2631185"/>
            <a:ext cx="939165" cy="737870"/>
          </a:xfrm>
          <a:custGeom>
            <a:avLst/>
            <a:gdLst/>
            <a:ahLst/>
            <a:cxnLst/>
            <a:rect l="l" t="t" r="r" b="b"/>
            <a:pathLst>
              <a:path w="939165" h="737870">
                <a:moveTo>
                  <a:pt x="0" y="737615"/>
                </a:moveTo>
                <a:lnTo>
                  <a:pt x="938783" y="737615"/>
                </a:lnTo>
                <a:lnTo>
                  <a:pt x="938783" y="0"/>
                </a:lnTo>
                <a:lnTo>
                  <a:pt x="0" y="0"/>
                </a:lnTo>
                <a:lnTo>
                  <a:pt x="0" y="737615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75597" y="2631185"/>
            <a:ext cx="938783" cy="7376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975597" y="2631185"/>
            <a:ext cx="939165" cy="73787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80" y="3601592"/>
            <a:ext cx="12127865" cy="0"/>
          </a:xfrm>
          <a:custGeom>
            <a:avLst/>
            <a:gdLst/>
            <a:ahLst/>
            <a:cxnLst/>
            <a:rect l="l" t="t" r="r" b="b"/>
            <a:pathLst>
              <a:path w="12127865">
                <a:moveTo>
                  <a:pt x="0" y="0"/>
                </a:moveTo>
                <a:lnTo>
                  <a:pt x="1212786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3088" y="3785615"/>
            <a:ext cx="1194816" cy="73837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23088" y="3785615"/>
            <a:ext cx="1195070" cy="738505"/>
          </a:xfrm>
          <a:prstGeom prst="rect">
            <a:avLst/>
          </a:prstGeom>
          <a:ln w="6095">
            <a:solidFill>
              <a:srgbClr val="A4A4A4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1,ABC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906006" y="3737609"/>
            <a:ext cx="1708403" cy="12115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906006" y="3737609"/>
            <a:ext cx="1708785" cy="121158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35"/>
              </a:spcBef>
            </a:pPr>
            <a:r>
              <a:rPr sz="1800" spc="-35" dirty="0">
                <a:latin typeface="Calibri"/>
                <a:cs typeface="Calibri"/>
              </a:rPr>
              <a:t>1,TV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35" dirty="0">
                <a:latin typeface="Calibri"/>
                <a:cs typeface="Calibri"/>
              </a:rPr>
              <a:t>1,WM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1,FR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1,SP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80" y="5181980"/>
            <a:ext cx="12192000" cy="8255"/>
          </a:xfrm>
          <a:custGeom>
            <a:avLst/>
            <a:gdLst/>
            <a:ahLst/>
            <a:cxnLst/>
            <a:rect l="l" t="t" r="r" b="b"/>
            <a:pathLst>
              <a:path w="12192000" h="8254">
                <a:moveTo>
                  <a:pt x="0" y="0"/>
                </a:moveTo>
                <a:lnTo>
                  <a:pt x="12192000" y="800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3969" y="5470778"/>
            <a:ext cx="5655310" cy="1299210"/>
          </a:xfrm>
          <a:custGeom>
            <a:avLst/>
            <a:gdLst/>
            <a:ahLst/>
            <a:cxnLst/>
            <a:rect l="l" t="t" r="r" b="b"/>
            <a:pathLst>
              <a:path w="5655310" h="1299209">
                <a:moveTo>
                  <a:pt x="0" y="1299210"/>
                </a:moveTo>
                <a:lnTo>
                  <a:pt x="5654802" y="1299210"/>
                </a:lnTo>
                <a:lnTo>
                  <a:pt x="5654802" y="0"/>
                </a:lnTo>
                <a:lnTo>
                  <a:pt x="0" y="0"/>
                </a:lnTo>
                <a:lnTo>
                  <a:pt x="0" y="129921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7813" y="5546597"/>
            <a:ext cx="1708404" cy="103860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79185" y="5470397"/>
            <a:ext cx="489203" cy="3726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79185" y="5470397"/>
            <a:ext cx="489584" cy="372745"/>
          </a:xfrm>
          <a:custGeom>
            <a:avLst/>
            <a:gdLst/>
            <a:ahLst/>
            <a:cxnLst/>
            <a:rect l="l" t="t" r="r" b="b"/>
            <a:pathLst>
              <a:path w="489585" h="372745">
                <a:moveTo>
                  <a:pt x="0" y="372617"/>
                </a:moveTo>
                <a:lnTo>
                  <a:pt x="489203" y="372617"/>
                </a:lnTo>
                <a:lnTo>
                  <a:pt x="489203" y="0"/>
                </a:lnTo>
                <a:lnTo>
                  <a:pt x="0" y="0"/>
                </a:lnTo>
                <a:lnTo>
                  <a:pt x="0" y="372617"/>
                </a:lnTo>
                <a:close/>
              </a:path>
            </a:pathLst>
          </a:custGeom>
          <a:ln w="6095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794766" y="5543550"/>
          <a:ext cx="1717675" cy="1045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981">
                <a:tc gridSpan="2">
                  <a:txBody>
                    <a:bodyPr/>
                    <a:lstStyle/>
                    <a:p>
                      <a:pPr algn="ctr">
                        <a:lnSpc>
                          <a:spcPts val="17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618">
                <a:tc>
                  <a:txBody>
                    <a:bodyPr/>
                    <a:lstStyle/>
                    <a:p>
                      <a:pPr marR="511809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511809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511809" algn="r">
                        <a:lnSpc>
                          <a:spcPts val="1215"/>
                        </a:lnSpc>
                        <a:spcBef>
                          <a:spcPts val="280"/>
                        </a:spcBef>
                      </a:pPr>
                      <a:r>
                        <a:rPr sz="1200" spc="-5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30-12-</a:t>
                      </a:r>
                      <a:r>
                        <a:rPr sz="120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202</a:t>
                      </a:r>
                      <a:r>
                        <a:rPr sz="1200" spc="-36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700" baseline="9259" dirty="0">
                          <a:latin typeface="Calibri"/>
                          <a:cs typeface="Calibri"/>
                        </a:rPr>
                        <a:t>1</a:t>
                      </a:r>
                      <a:endParaRPr sz="2700" baseline="9259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4A4A4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" name="object 52"/>
          <p:cNvSpPr txBox="1"/>
          <p:nvPr/>
        </p:nvSpPr>
        <p:spPr>
          <a:xfrm>
            <a:off x="5682234" y="5493003"/>
            <a:ext cx="4800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593972" y="1251585"/>
            <a:ext cx="3120390" cy="77089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76771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Shuffle Hash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Join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580635" y="6425438"/>
            <a:ext cx="1531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121277" y="6425438"/>
            <a:ext cx="1501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15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018011" y="6425438"/>
            <a:ext cx="256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331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555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Logi</a:t>
            </a:r>
            <a:r>
              <a:rPr sz="4400" b="0" spc="-45" dirty="0">
                <a:latin typeface="Calibri Light"/>
                <a:cs typeface="Calibri Light"/>
              </a:rPr>
              <a:t>c</a:t>
            </a:r>
            <a:r>
              <a:rPr sz="4400" b="0" dirty="0">
                <a:latin typeface="Calibri Light"/>
                <a:cs typeface="Calibri Light"/>
              </a:rPr>
              <a:t>al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1967864" cy="41148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Inner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Full_outer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Left_outer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Rig</a:t>
            </a:r>
            <a:r>
              <a:rPr sz="2800" spc="-30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t_ou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er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C55A11"/>
                </a:solidFill>
                <a:latin typeface="Calibri"/>
                <a:cs typeface="Calibri"/>
              </a:rPr>
              <a:t>Left_semi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C55A11"/>
                </a:solidFill>
                <a:latin typeface="Calibri"/>
                <a:cs typeface="Calibri"/>
              </a:rPr>
              <a:t>Left_anti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Cross_join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Self_join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239"/>
            <a:ext cx="51593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2214880" algn="l"/>
              </a:tabLst>
            </a:pPr>
            <a:r>
              <a:rPr sz="2800" spc="-5" dirty="0">
                <a:latin typeface="Calibri"/>
                <a:cs typeface="Calibri"/>
              </a:rPr>
              <a:t>Df1.join(df2,	</a:t>
            </a:r>
            <a:r>
              <a:rPr sz="2800" spc="-20" dirty="0">
                <a:latin typeface="Calibri"/>
                <a:cs typeface="Calibri"/>
              </a:rPr>
              <a:t>col(“c1”)==col(“c2”),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96332" y="1793239"/>
            <a:ext cx="16776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‘join_type’)</a:t>
            </a:r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9772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UDF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8335"/>
            <a:ext cx="6159500" cy="39274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Creating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udf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Using python </a:t>
            </a:r>
            <a:r>
              <a:rPr sz="2400" spc="-5" dirty="0">
                <a:latin typeface="Calibri"/>
                <a:cs typeface="Calibri"/>
              </a:rPr>
              <a:t>function (2 </a:t>
            </a:r>
            <a:r>
              <a:rPr sz="2400" spc="-15" dirty="0">
                <a:latin typeface="Calibri"/>
                <a:cs typeface="Calibri"/>
              </a:rPr>
              <a:t>step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process)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Declaration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Calibri"/>
                <a:cs typeface="Calibri"/>
              </a:rPr>
              <a:t>Registration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5" dirty="0">
                <a:latin typeface="Calibri"/>
                <a:cs typeface="Calibri"/>
              </a:rPr>
              <a:t> annotation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Temp_views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10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register from </a:t>
            </a:r>
            <a:r>
              <a:rPr sz="2400" spc="-5" dirty="0">
                <a:latin typeface="Calibri"/>
                <a:cs typeface="Calibri"/>
              </a:rPr>
              <a:t>python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20" dirty="0">
                <a:latin typeface="Calibri"/>
                <a:cs typeface="Calibri"/>
              </a:rPr>
              <a:t>Spark.udf.register(“name”, </a:t>
            </a:r>
            <a:r>
              <a:rPr sz="2000" spc="-5" dirty="0">
                <a:latin typeface="Calibri"/>
                <a:cs typeface="Calibri"/>
              </a:rPr>
              <a:t>function,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returnType)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10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register from </a:t>
            </a:r>
            <a:r>
              <a:rPr sz="2400" spc="-5" dirty="0">
                <a:latin typeface="Calibri"/>
                <a:cs typeface="Calibri"/>
              </a:rPr>
              <a:t>df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udf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20" dirty="0">
                <a:latin typeface="Calibri"/>
                <a:cs typeface="Calibri"/>
              </a:rPr>
              <a:t>Spark.udf.register(“name”,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udf)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3032"/>
            <a:ext cx="31229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5" dirty="0">
                <a:latin typeface="Calibri Light"/>
                <a:cs typeface="Calibri Light"/>
              </a:rPr>
              <a:t>Optimizations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306880"/>
            <a:ext cx="4956810" cy="472821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AQE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DRA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DPP</a:t>
            </a:r>
          </a:p>
          <a:p>
            <a:pPr marL="241300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Join</a:t>
            </a:r>
            <a:r>
              <a:rPr sz="2200" spc="-15" dirty="0">
                <a:latin typeface="Calibri"/>
                <a:cs typeface="Calibri"/>
              </a:rPr>
              <a:t> strategies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Handling </a:t>
            </a:r>
            <a:r>
              <a:rPr sz="2200" spc="-15" dirty="0">
                <a:latin typeface="Calibri"/>
                <a:cs typeface="Calibri"/>
              </a:rPr>
              <a:t>data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skew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Handling </a:t>
            </a:r>
            <a:r>
              <a:rPr sz="2200" spc="-15" dirty="0">
                <a:latin typeface="Calibri"/>
                <a:cs typeface="Calibri"/>
              </a:rPr>
              <a:t>data </a:t>
            </a:r>
            <a:r>
              <a:rPr sz="2200" spc="-25" dirty="0">
                <a:latin typeface="Calibri"/>
                <a:cs typeface="Calibri"/>
              </a:rPr>
              <a:t>skew </a:t>
            </a:r>
            <a:r>
              <a:rPr sz="2200" spc="-5" dirty="0">
                <a:latin typeface="Calibri"/>
                <a:cs typeface="Calibri"/>
              </a:rPr>
              <a:t>during join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ops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Handling </a:t>
            </a:r>
            <a:r>
              <a:rPr sz="2200" spc="-10" dirty="0">
                <a:latin typeface="Calibri"/>
                <a:cs typeface="Calibri"/>
              </a:rPr>
              <a:t>corrupt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Memory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Management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Resource calculation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spark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application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Deployment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Garbage collection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Tuning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Design </a:t>
            </a:r>
            <a:r>
              <a:rPr sz="2200" spc="-10" dirty="0">
                <a:latin typeface="Calibri"/>
                <a:cs typeface="Calibri"/>
              </a:rPr>
              <a:t>level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optimizations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OOM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239"/>
            <a:ext cx="89515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Driver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20" dirty="0">
                <a:latin typeface="Calibri"/>
                <a:cs typeface="Calibri"/>
              </a:rPr>
              <a:t>executor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25" dirty="0">
                <a:latin typeface="Calibri"/>
                <a:cs typeface="Calibri"/>
              </a:rPr>
              <a:t>java </a:t>
            </a:r>
            <a:r>
              <a:rPr sz="2800" spc="-10" dirty="0">
                <a:latin typeface="Calibri"/>
                <a:cs typeface="Calibri"/>
              </a:rPr>
              <a:t>processes </a:t>
            </a:r>
            <a:r>
              <a:rPr sz="2800" dirty="0">
                <a:latin typeface="Calibri"/>
                <a:cs typeface="Calibri"/>
              </a:rPr>
              <a:t>which run inside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JVM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336</a:t>
            </a:fld>
            <a:endParaRPr dirty="0"/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94" y="144018"/>
            <a:ext cx="4563618" cy="2542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5170" y="338709"/>
            <a:ext cx="2791460" cy="641985"/>
          </a:xfrm>
          <a:custGeom>
            <a:avLst/>
            <a:gdLst/>
            <a:ahLst/>
            <a:cxnLst/>
            <a:rect l="l" t="t" r="r" b="b"/>
            <a:pathLst>
              <a:path w="2791460" h="641985">
                <a:moveTo>
                  <a:pt x="2791206" y="0"/>
                </a:moveTo>
                <a:lnTo>
                  <a:pt x="0" y="0"/>
                </a:lnTo>
                <a:lnTo>
                  <a:pt x="0" y="641604"/>
                </a:lnTo>
                <a:lnTo>
                  <a:pt x="2791206" y="641604"/>
                </a:lnTo>
                <a:lnTo>
                  <a:pt x="2791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5170" y="338709"/>
            <a:ext cx="2791460" cy="641985"/>
          </a:xfrm>
          <a:custGeom>
            <a:avLst/>
            <a:gdLst/>
            <a:ahLst/>
            <a:cxnLst/>
            <a:rect l="l" t="t" r="r" b="b"/>
            <a:pathLst>
              <a:path w="2791460" h="641985">
                <a:moveTo>
                  <a:pt x="0" y="641604"/>
                </a:moveTo>
                <a:lnTo>
                  <a:pt x="2791206" y="641604"/>
                </a:lnTo>
                <a:lnTo>
                  <a:pt x="2791206" y="0"/>
                </a:lnTo>
                <a:lnTo>
                  <a:pt x="0" y="0"/>
                </a:lnTo>
                <a:lnTo>
                  <a:pt x="0" y="64160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8288" y="1048130"/>
            <a:ext cx="2791460" cy="641985"/>
          </a:xfrm>
          <a:custGeom>
            <a:avLst/>
            <a:gdLst/>
            <a:ahLst/>
            <a:cxnLst/>
            <a:rect l="l" t="t" r="r" b="b"/>
            <a:pathLst>
              <a:path w="2791460" h="641985">
                <a:moveTo>
                  <a:pt x="2791206" y="0"/>
                </a:moveTo>
                <a:lnTo>
                  <a:pt x="0" y="0"/>
                </a:lnTo>
                <a:lnTo>
                  <a:pt x="0" y="641603"/>
                </a:lnTo>
                <a:lnTo>
                  <a:pt x="2791206" y="641603"/>
                </a:lnTo>
                <a:lnTo>
                  <a:pt x="2791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8288" y="1048130"/>
            <a:ext cx="2791460" cy="641985"/>
          </a:xfrm>
          <a:custGeom>
            <a:avLst/>
            <a:gdLst/>
            <a:ahLst/>
            <a:cxnLst/>
            <a:rect l="l" t="t" r="r" b="b"/>
            <a:pathLst>
              <a:path w="2791460" h="641985">
                <a:moveTo>
                  <a:pt x="0" y="641603"/>
                </a:moveTo>
                <a:lnTo>
                  <a:pt x="2791206" y="641603"/>
                </a:lnTo>
                <a:lnTo>
                  <a:pt x="2791206" y="0"/>
                </a:lnTo>
                <a:lnTo>
                  <a:pt x="0" y="0"/>
                </a:lnTo>
                <a:lnTo>
                  <a:pt x="0" y="641603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5163" y="1758314"/>
            <a:ext cx="2791460" cy="642620"/>
          </a:xfrm>
          <a:custGeom>
            <a:avLst/>
            <a:gdLst/>
            <a:ahLst/>
            <a:cxnLst/>
            <a:rect l="l" t="t" r="r" b="b"/>
            <a:pathLst>
              <a:path w="2791460" h="642619">
                <a:moveTo>
                  <a:pt x="2791206" y="0"/>
                </a:moveTo>
                <a:lnTo>
                  <a:pt x="0" y="0"/>
                </a:lnTo>
                <a:lnTo>
                  <a:pt x="0" y="642365"/>
                </a:lnTo>
                <a:lnTo>
                  <a:pt x="2791206" y="642365"/>
                </a:lnTo>
                <a:lnTo>
                  <a:pt x="2791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85163" y="1758314"/>
            <a:ext cx="2791460" cy="642620"/>
          </a:xfrm>
          <a:custGeom>
            <a:avLst/>
            <a:gdLst/>
            <a:ahLst/>
            <a:cxnLst/>
            <a:rect l="l" t="t" r="r" b="b"/>
            <a:pathLst>
              <a:path w="2791460" h="642619">
                <a:moveTo>
                  <a:pt x="0" y="642365"/>
                </a:moveTo>
                <a:lnTo>
                  <a:pt x="2791206" y="642365"/>
                </a:lnTo>
                <a:lnTo>
                  <a:pt x="2791206" y="0"/>
                </a:lnTo>
                <a:lnTo>
                  <a:pt x="0" y="0"/>
                </a:lnTo>
                <a:lnTo>
                  <a:pt x="0" y="642365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4394" y="144018"/>
            <a:ext cx="4563745" cy="254317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1110615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Executor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R="397510" algn="ctr">
              <a:lnSpc>
                <a:spcPct val="100000"/>
              </a:lnSpc>
              <a:spcBef>
                <a:spcPts val="1225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Executor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570480">
              <a:lnSpc>
                <a:spcPct val="100000"/>
              </a:lnSpc>
              <a:spcBef>
                <a:spcPts val="124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Executor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337</a:t>
            </a:fld>
            <a:endParaRPr dirty="0"/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6934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5" dirty="0">
                <a:latin typeface="Calibri Light"/>
                <a:cs typeface="Calibri Light"/>
              </a:rPr>
              <a:t>Executor </a:t>
            </a:r>
            <a:r>
              <a:rPr sz="4400" b="0" dirty="0">
                <a:latin typeface="Calibri Light"/>
                <a:cs typeface="Calibri Light"/>
              </a:rPr>
              <a:t>Memory</a:t>
            </a:r>
            <a:r>
              <a:rPr sz="4400" b="0" spc="-35" dirty="0">
                <a:latin typeface="Calibri Light"/>
                <a:cs typeface="Calibri Light"/>
              </a:rPr>
              <a:t> </a:t>
            </a:r>
            <a:r>
              <a:rPr sz="4400" b="0" spc="-20" dirty="0">
                <a:latin typeface="Calibri Light"/>
                <a:cs typeface="Calibri Light"/>
              </a:rPr>
              <a:t>Architecture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56791" y="2206370"/>
            <a:ext cx="3634104" cy="1628775"/>
          </a:xfrm>
          <a:custGeom>
            <a:avLst/>
            <a:gdLst/>
            <a:ahLst/>
            <a:cxnLst/>
            <a:rect l="l" t="t" r="r" b="b"/>
            <a:pathLst>
              <a:path w="3634104" h="1628775">
                <a:moveTo>
                  <a:pt x="3633978" y="0"/>
                </a:moveTo>
                <a:lnTo>
                  <a:pt x="0" y="0"/>
                </a:lnTo>
                <a:lnTo>
                  <a:pt x="0" y="1628393"/>
                </a:lnTo>
                <a:lnTo>
                  <a:pt x="3633978" y="1628393"/>
                </a:lnTo>
                <a:lnTo>
                  <a:pt x="36339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56791" y="2206370"/>
            <a:ext cx="3634104" cy="162877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RAM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CORES/Threads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62775" y="2206370"/>
            <a:ext cx="3633470" cy="1628775"/>
          </a:xfrm>
          <a:custGeom>
            <a:avLst/>
            <a:gdLst/>
            <a:ahLst/>
            <a:cxnLst/>
            <a:rect l="l" t="t" r="r" b="b"/>
            <a:pathLst>
              <a:path w="3633470" h="1628775">
                <a:moveTo>
                  <a:pt x="3633215" y="0"/>
                </a:moveTo>
                <a:lnTo>
                  <a:pt x="0" y="0"/>
                </a:lnTo>
                <a:lnTo>
                  <a:pt x="0" y="1628393"/>
                </a:lnTo>
                <a:lnTo>
                  <a:pt x="3633215" y="1628393"/>
                </a:lnTo>
                <a:lnTo>
                  <a:pt x="36332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62775" y="2206370"/>
            <a:ext cx="3633470" cy="162877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100GB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RAM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CORES/Threads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338</a:t>
            </a:fld>
            <a:endParaRPr dirty="0"/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339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1577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Summa</a:t>
            </a:r>
            <a:r>
              <a:rPr sz="4400" b="0" spc="10" dirty="0">
                <a:latin typeface="Calibri Light"/>
                <a:cs typeface="Calibri Light"/>
              </a:rPr>
              <a:t>r</a:t>
            </a:r>
            <a:r>
              <a:rPr sz="4400" b="0" dirty="0">
                <a:latin typeface="Calibri Light"/>
                <a:cs typeface="Calibri Light"/>
              </a:rPr>
              <a:t>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4046220" cy="336994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dirty="0">
                <a:latin typeface="Calibri"/>
                <a:cs typeface="Calibri"/>
              </a:rPr>
              <a:t>is Big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Starting </a:t>
            </a:r>
            <a:r>
              <a:rPr sz="2800" dirty="0">
                <a:latin typeface="Calibri"/>
                <a:cs typeface="Calibri"/>
              </a:rPr>
              <a:t>and ending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limit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5 </a:t>
            </a:r>
            <a:r>
              <a:rPr sz="2800" spc="-10" dirty="0">
                <a:latin typeface="Calibri"/>
                <a:cs typeface="Calibri"/>
              </a:rPr>
              <a:t>vs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Big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Limitations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Existing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DPS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Solution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Distributed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Storage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Distributed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Processing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380"/>
            <a:ext cx="2470785" cy="641985"/>
          </a:xfrm>
          <a:custGeom>
            <a:avLst/>
            <a:gdLst/>
            <a:ahLst/>
            <a:cxnLst/>
            <a:rect l="l" t="t" r="r" b="b"/>
            <a:pathLst>
              <a:path w="2470785" h="641985">
                <a:moveTo>
                  <a:pt x="2470404" y="0"/>
                </a:moveTo>
                <a:lnTo>
                  <a:pt x="0" y="0"/>
                </a:lnTo>
                <a:lnTo>
                  <a:pt x="0" y="641604"/>
                </a:lnTo>
                <a:lnTo>
                  <a:pt x="2470404" y="641604"/>
                </a:lnTo>
                <a:lnTo>
                  <a:pt x="24704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989" y="19304"/>
            <a:ext cx="2121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810" marR="5080" indent="-37274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</a:rPr>
              <a:t>Executor </a:t>
            </a:r>
            <a:r>
              <a:rPr sz="1800" dirty="0">
                <a:solidFill>
                  <a:srgbClr val="FFFFFF"/>
                </a:solidFill>
              </a:rPr>
              <a:t>: 100GB</a:t>
            </a:r>
            <a:r>
              <a:rPr sz="1800" spc="-3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RAM  </a:t>
            </a:r>
            <a:r>
              <a:rPr sz="1800" spc="-10" dirty="0">
                <a:solidFill>
                  <a:srgbClr val="FFFFFF"/>
                </a:solidFill>
              </a:rPr>
              <a:t>Cores </a:t>
            </a:r>
            <a:r>
              <a:rPr sz="1800" dirty="0">
                <a:solidFill>
                  <a:srgbClr val="FFFFFF"/>
                </a:solidFill>
              </a:rPr>
              <a:t>: 4 </a:t>
            </a:r>
            <a:r>
              <a:rPr sz="1800" spc="-10" dirty="0">
                <a:solidFill>
                  <a:srgbClr val="FFFFFF"/>
                </a:solidFill>
              </a:rPr>
              <a:t>cores</a:t>
            </a:r>
            <a:endParaRPr sz="1800"/>
          </a:p>
        </p:txBody>
      </p:sp>
      <p:sp>
        <p:nvSpPr>
          <p:cNvPr id="4" name="object 4"/>
          <p:cNvSpPr/>
          <p:nvPr/>
        </p:nvSpPr>
        <p:spPr>
          <a:xfrm>
            <a:off x="3697985" y="1026413"/>
            <a:ext cx="5125212" cy="5831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97985" y="1026413"/>
            <a:ext cx="5125720" cy="5831840"/>
          </a:xfrm>
          <a:custGeom>
            <a:avLst/>
            <a:gdLst/>
            <a:ahLst/>
            <a:cxnLst/>
            <a:rect l="l" t="t" r="r" b="b"/>
            <a:pathLst>
              <a:path w="5125720" h="5831840">
                <a:moveTo>
                  <a:pt x="0" y="5831586"/>
                </a:moveTo>
                <a:lnTo>
                  <a:pt x="5125212" y="5831586"/>
                </a:lnTo>
                <a:lnTo>
                  <a:pt x="5125212" y="0"/>
                </a:lnTo>
                <a:lnTo>
                  <a:pt x="0" y="0"/>
                </a:lnTo>
                <a:lnTo>
                  <a:pt x="0" y="5831586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61384" y="1652397"/>
            <a:ext cx="264795" cy="2976880"/>
          </a:xfrm>
          <a:custGeom>
            <a:avLst/>
            <a:gdLst/>
            <a:ahLst/>
            <a:cxnLst/>
            <a:rect l="l" t="t" r="r" b="b"/>
            <a:pathLst>
              <a:path w="264795" h="2976879">
                <a:moveTo>
                  <a:pt x="264413" y="0"/>
                </a:moveTo>
                <a:lnTo>
                  <a:pt x="0" y="0"/>
                </a:lnTo>
                <a:lnTo>
                  <a:pt x="0" y="2976372"/>
                </a:lnTo>
                <a:lnTo>
                  <a:pt x="264413" y="2976372"/>
                </a:lnTo>
                <a:lnTo>
                  <a:pt x="264413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61384" y="1652397"/>
            <a:ext cx="264795" cy="2976880"/>
          </a:xfrm>
          <a:custGeom>
            <a:avLst/>
            <a:gdLst/>
            <a:ahLst/>
            <a:cxnLst/>
            <a:rect l="l" t="t" r="r" b="b"/>
            <a:pathLst>
              <a:path w="264795" h="2976879">
                <a:moveTo>
                  <a:pt x="0" y="2976372"/>
                </a:moveTo>
                <a:lnTo>
                  <a:pt x="264413" y="2976372"/>
                </a:lnTo>
                <a:lnTo>
                  <a:pt x="264413" y="0"/>
                </a:lnTo>
                <a:lnTo>
                  <a:pt x="0" y="0"/>
                </a:lnTo>
                <a:lnTo>
                  <a:pt x="0" y="2976372"/>
                </a:lnTo>
                <a:close/>
              </a:path>
            </a:pathLst>
          </a:custGeom>
          <a:ln w="12954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86403" y="1781678"/>
            <a:ext cx="254000" cy="2716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Spark memory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fraction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60%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61384" y="4708778"/>
            <a:ext cx="262890" cy="2098040"/>
          </a:xfrm>
          <a:custGeom>
            <a:avLst/>
            <a:gdLst/>
            <a:ahLst/>
            <a:cxnLst/>
            <a:rect l="l" t="t" r="r" b="b"/>
            <a:pathLst>
              <a:path w="262889" h="2098040">
                <a:moveTo>
                  <a:pt x="262889" y="0"/>
                </a:moveTo>
                <a:lnTo>
                  <a:pt x="0" y="0"/>
                </a:lnTo>
                <a:lnTo>
                  <a:pt x="0" y="2097786"/>
                </a:lnTo>
                <a:lnTo>
                  <a:pt x="262889" y="2097786"/>
                </a:lnTo>
                <a:lnTo>
                  <a:pt x="262889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61384" y="4708778"/>
            <a:ext cx="262890" cy="2098040"/>
          </a:xfrm>
          <a:custGeom>
            <a:avLst/>
            <a:gdLst/>
            <a:ahLst/>
            <a:cxnLst/>
            <a:rect l="l" t="t" r="r" b="b"/>
            <a:pathLst>
              <a:path w="262889" h="2098040">
                <a:moveTo>
                  <a:pt x="0" y="2097786"/>
                </a:moveTo>
                <a:lnTo>
                  <a:pt x="262889" y="2097786"/>
                </a:lnTo>
                <a:lnTo>
                  <a:pt x="262889" y="0"/>
                </a:lnTo>
                <a:lnTo>
                  <a:pt x="0" y="0"/>
                </a:lnTo>
                <a:lnTo>
                  <a:pt x="0" y="2097786"/>
                </a:lnTo>
                <a:close/>
              </a:path>
            </a:pathLst>
          </a:custGeom>
          <a:ln w="12954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85197" y="4830357"/>
            <a:ext cx="254635" cy="185356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memory :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40%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97985" y="72389"/>
            <a:ext cx="5125212" cy="946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985" y="72389"/>
            <a:ext cx="5125720" cy="946785"/>
          </a:xfrm>
          <a:custGeom>
            <a:avLst/>
            <a:gdLst/>
            <a:ahLst/>
            <a:cxnLst/>
            <a:rect l="l" t="t" r="r" b="b"/>
            <a:pathLst>
              <a:path w="5125720" h="946785">
                <a:moveTo>
                  <a:pt x="0" y="946403"/>
                </a:moveTo>
                <a:lnTo>
                  <a:pt x="5125212" y="946403"/>
                </a:lnTo>
                <a:lnTo>
                  <a:pt x="5125212" y="0"/>
                </a:lnTo>
                <a:lnTo>
                  <a:pt x="0" y="0"/>
                </a:lnTo>
                <a:lnTo>
                  <a:pt x="0" y="94640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01034" y="106933"/>
            <a:ext cx="51193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5" dirty="0">
                <a:latin typeface="Calibri"/>
                <a:cs typeface="Calibri"/>
              </a:rPr>
              <a:t> overhead</a:t>
            </a:r>
            <a:endParaRPr sz="1800">
              <a:latin typeface="Calibri"/>
              <a:cs typeface="Calibri"/>
            </a:endParaRPr>
          </a:p>
          <a:p>
            <a:pPr marL="8826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Max(384MB, </a:t>
            </a:r>
            <a:r>
              <a:rPr sz="1800" spc="-5" dirty="0">
                <a:latin typeface="Calibri"/>
                <a:cs typeface="Calibri"/>
              </a:rPr>
              <a:t>10% of </a:t>
            </a:r>
            <a:r>
              <a:rPr sz="1800" spc="-15" dirty="0">
                <a:latin typeface="Calibri"/>
                <a:cs typeface="Calibri"/>
              </a:rPr>
              <a:t>Executor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Memory)</a:t>
            </a:r>
            <a:endParaRPr sz="1800">
              <a:latin typeface="Calibri"/>
              <a:cs typeface="Calibri"/>
            </a:endParaRPr>
          </a:p>
          <a:p>
            <a:pPr marL="8826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Max(384MB, </a:t>
            </a:r>
            <a:r>
              <a:rPr sz="1800" spc="-5" dirty="0">
                <a:latin typeface="Calibri"/>
                <a:cs typeface="Calibri"/>
              </a:rPr>
              <a:t>10GB)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10GB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35490" y="755904"/>
            <a:ext cx="2178685" cy="14325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781050" marR="259079" indent="-516255">
              <a:lnSpc>
                <a:spcPct val="100000"/>
              </a:lnSpc>
              <a:spcBef>
                <a:spcPts val="1295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Executor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memory  100GB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641967" y="72771"/>
            <a:ext cx="2165985" cy="633730"/>
          </a:xfrm>
          <a:custGeom>
            <a:avLst/>
            <a:gdLst/>
            <a:ahLst/>
            <a:cxnLst/>
            <a:rect l="l" t="t" r="r" b="b"/>
            <a:pathLst>
              <a:path w="2165984" h="633730">
                <a:moveTo>
                  <a:pt x="2165604" y="0"/>
                </a:moveTo>
                <a:lnTo>
                  <a:pt x="0" y="0"/>
                </a:lnTo>
                <a:lnTo>
                  <a:pt x="0" y="633221"/>
                </a:lnTo>
                <a:lnTo>
                  <a:pt x="2165604" y="633221"/>
                </a:lnTo>
                <a:lnTo>
                  <a:pt x="2165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41967" y="72771"/>
            <a:ext cx="2165985" cy="633730"/>
          </a:xfrm>
          <a:custGeom>
            <a:avLst/>
            <a:gdLst/>
            <a:ahLst/>
            <a:cxnLst/>
            <a:rect l="l" t="t" r="r" b="b"/>
            <a:pathLst>
              <a:path w="2165984" h="633730">
                <a:moveTo>
                  <a:pt x="0" y="633221"/>
                </a:moveTo>
                <a:lnTo>
                  <a:pt x="2165604" y="633221"/>
                </a:lnTo>
                <a:lnTo>
                  <a:pt x="2165604" y="0"/>
                </a:lnTo>
                <a:lnTo>
                  <a:pt x="0" y="0"/>
                </a:lnTo>
                <a:lnTo>
                  <a:pt x="0" y="633221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832085" y="87630"/>
            <a:ext cx="1784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2620" marR="5080" indent="-6305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Overhead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10GB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41967" y="2334386"/>
            <a:ext cx="2165985" cy="9144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7359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latin typeface="Calibri"/>
                <a:cs typeface="Calibri"/>
              </a:rPr>
              <a:t>Total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110GB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4587" y="1733169"/>
            <a:ext cx="3108325" cy="164846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JVM memory : </a:t>
            </a:r>
            <a:r>
              <a:rPr sz="1800" spc="-5" dirty="0">
                <a:latin typeface="Calibri"/>
                <a:cs typeface="Calibri"/>
              </a:rPr>
              <a:t>heap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09220" marR="104139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Memory </a:t>
            </a:r>
            <a:r>
              <a:rPr sz="1800" spc="-5" dirty="0">
                <a:latin typeface="Calibri"/>
                <a:cs typeface="Calibri"/>
              </a:rPr>
              <a:t>Outside JVM but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  by </a:t>
            </a:r>
            <a:r>
              <a:rPr sz="1800" dirty="0">
                <a:latin typeface="Calibri"/>
                <a:cs typeface="Calibri"/>
              </a:rPr>
              <a:t>it : </a:t>
            </a:r>
            <a:r>
              <a:rPr sz="1800" spc="-5" dirty="0">
                <a:latin typeface="Calibri"/>
                <a:cs typeface="Calibri"/>
              </a:rPr>
              <a:t>offheap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34384" y="1114805"/>
            <a:ext cx="4788408" cy="4091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34384" y="1114805"/>
            <a:ext cx="4788535" cy="40957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1125220">
              <a:lnSpc>
                <a:spcPct val="100000"/>
              </a:lnSpc>
              <a:spcBef>
                <a:spcPts val="415"/>
              </a:spcBef>
            </a:pPr>
            <a:r>
              <a:rPr sz="1800" spc="-10" dirty="0">
                <a:latin typeface="Calibri"/>
                <a:cs typeface="Calibri"/>
              </a:rPr>
              <a:t>Reserved </a:t>
            </a:r>
            <a:r>
              <a:rPr sz="1800" dirty="0">
                <a:latin typeface="Calibri"/>
                <a:cs typeface="Calibri"/>
              </a:rPr>
              <a:t>Memory 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300MB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34384" y="1652016"/>
            <a:ext cx="4788408" cy="2976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14394" y="1732788"/>
            <a:ext cx="4636008" cy="13510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14394" y="1732788"/>
            <a:ext cx="4636135" cy="1351280"/>
          </a:xfrm>
          <a:custGeom>
            <a:avLst/>
            <a:gdLst/>
            <a:ahLst/>
            <a:cxnLst/>
            <a:rect l="l" t="t" r="r" b="b"/>
            <a:pathLst>
              <a:path w="4636134" h="1351280">
                <a:moveTo>
                  <a:pt x="0" y="1351026"/>
                </a:moveTo>
                <a:lnTo>
                  <a:pt x="4636008" y="1351026"/>
                </a:lnTo>
                <a:lnTo>
                  <a:pt x="4636008" y="0"/>
                </a:lnTo>
                <a:lnTo>
                  <a:pt x="0" y="0"/>
                </a:lnTo>
                <a:lnTo>
                  <a:pt x="0" y="1351026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14394" y="3164585"/>
            <a:ext cx="4636008" cy="13754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14394" y="3164585"/>
            <a:ext cx="4636135" cy="1375410"/>
          </a:xfrm>
          <a:custGeom>
            <a:avLst/>
            <a:gdLst/>
            <a:ahLst/>
            <a:cxnLst/>
            <a:rect l="l" t="t" r="r" b="b"/>
            <a:pathLst>
              <a:path w="4636134" h="1375410">
                <a:moveTo>
                  <a:pt x="0" y="1375409"/>
                </a:moveTo>
                <a:lnTo>
                  <a:pt x="4636008" y="1375409"/>
                </a:lnTo>
                <a:lnTo>
                  <a:pt x="4636008" y="0"/>
                </a:lnTo>
                <a:lnTo>
                  <a:pt x="0" y="0"/>
                </a:lnTo>
                <a:lnTo>
                  <a:pt x="0" y="137540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834384" y="1652016"/>
            <a:ext cx="4788535" cy="297688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721360" marR="713105" indent="5715" algn="ctr">
              <a:lnSpc>
                <a:spcPct val="263100"/>
              </a:lnSpc>
              <a:spcBef>
                <a:spcPts val="1240"/>
              </a:spcBef>
            </a:pPr>
            <a:r>
              <a:rPr sz="1800" spc="-15" dirty="0">
                <a:latin typeface="Calibri"/>
                <a:cs typeface="Calibri"/>
              </a:rPr>
              <a:t>Storage </a:t>
            </a:r>
            <a:r>
              <a:rPr sz="1800" spc="-5" dirty="0">
                <a:latin typeface="Calibri"/>
                <a:cs typeface="Calibri"/>
              </a:rPr>
              <a:t>Fraction </a:t>
            </a:r>
            <a:r>
              <a:rPr sz="1800" dirty="0">
                <a:latin typeface="Calibri"/>
                <a:cs typeface="Calibri"/>
              </a:rPr>
              <a:t>: 50%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SMF  </a:t>
            </a:r>
            <a:r>
              <a:rPr sz="1800" spc="-5" dirty="0">
                <a:latin typeface="Calibri"/>
                <a:cs typeface="Calibri"/>
              </a:rPr>
              <a:t>Spark </a:t>
            </a:r>
            <a:r>
              <a:rPr sz="1800" dirty="0">
                <a:latin typeface="Calibri"/>
                <a:cs typeface="Calibri"/>
              </a:rPr>
              <a:t>Memory </a:t>
            </a:r>
            <a:r>
              <a:rPr sz="1800" spc="-10" dirty="0">
                <a:latin typeface="Calibri"/>
                <a:cs typeface="Calibri"/>
              </a:rPr>
              <a:t>Fraction </a:t>
            </a:r>
            <a:r>
              <a:rPr sz="1800" dirty="0">
                <a:latin typeface="Calibri"/>
                <a:cs typeface="Calibri"/>
              </a:rPr>
              <a:t>: 59820 MB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Execution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memory : 50%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SMF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834384" y="4708397"/>
            <a:ext cx="4788408" cy="20977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834384" y="4708397"/>
            <a:ext cx="4788535" cy="209804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12223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dirty="0">
                <a:latin typeface="Calibri"/>
                <a:cs typeface="Calibri"/>
              </a:rPr>
              <a:t>Memory : 39880MB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9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018011" y="6463538"/>
            <a:ext cx="256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340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033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5" dirty="0">
                <a:latin typeface="Calibri Light"/>
                <a:cs typeface="Calibri Light"/>
              </a:rPr>
              <a:t>Executor</a:t>
            </a:r>
            <a:r>
              <a:rPr sz="4400" b="0" spc="-65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Memory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8923655" cy="285559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Memory </a:t>
            </a:r>
            <a:r>
              <a:rPr sz="2800" spc="-5" dirty="0">
                <a:latin typeface="Calibri"/>
                <a:cs typeface="Calibri"/>
              </a:rPr>
              <a:t>Overhead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10" dirty="0">
                <a:latin typeface="Calibri"/>
                <a:cs typeface="Calibri"/>
              </a:rPr>
              <a:t>Max(384MB, </a:t>
            </a:r>
            <a:r>
              <a:rPr sz="2800" dirty="0">
                <a:latin typeface="Calibri"/>
                <a:cs typeface="Calibri"/>
              </a:rPr>
              <a:t>10%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Executor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Reserved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300MB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Spark </a:t>
            </a:r>
            <a:r>
              <a:rPr sz="2800" dirty="0">
                <a:latin typeface="Calibri"/>
                <a:cs typeface="Calibri"/>
              </a:rPr>
              <a:t>Memory </a:t>
            </a:r>
            <a:r>
              <a:rPr sz="2800" spc="-10" dirty="0">
                <a:latin typeface="Calibri"/>
                <a:cs typeface="Calibri"/>
              </a:rPr>
              <a:t>Fraction </a:t>
            </a:r>
            <a:r>
              <a:rPr sz="2800" dirty="0">
                <a:latin typeface="Calibri"/>
                <a:cs typeface="Calibri"/>
              </a:rPr>
              <a:t>: 60%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5" dirty="0">
                <a:latin typeface="Calibri"/>
                <a:cs typeface="Calibri"/>
              </a:rPr>
              <a:t>executor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Storage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Fraction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Execution</a:t>
            </a:r>
            <a:r>
              <a:rPr sz="2400" dirty="0">
                <a:latin typeface="Calibri"/>
                <a:cs typeface="Calibri"/>
              </a:rPr>
              <a:t> Memory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User memory : 40%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executor </a:t>
            </a:r>
            <a:r>
              <a:rPr sz="2800" dirty="0"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380"/>
            <a:ext cx="3609975" cy="641985"/>
          </a:xfrm>
          <a:custGeom>
            <a:avLst/>
            <a:gdLst/>
            <a:ahLst/>
            <a:cxnLst/>
            <a:rect l="l" t="t" r="r" b="b"/>
            <a:pathLst>
              <a:path w="3609975" h="641985">
                <a:moveTo>
                  <a:pt x="3609594" y="0"/>
                </a:moveTo>
                <a:lnTo>
                  <a:pt x="0" y="0"/>
                </a:lnTo>
                <a:lnTo>
                  <a:pt x="0" y="641604"/>
                </a:lnTo>
                <a:lnTo>
                  <a:pt x="3609594" y="641604"/>
                </a:lnTo>
                <a:lnTo>
                  <a:pt x="3609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8609" y="156464"/>
            <a:ext cx="2992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Executor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 100GB RAM | 4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7985" y="1026413"/>
            <a:ext cx="5125212" cy="5831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97985" y="1026413"/>
            <a:ext cx="5125720" cy="5831840"/>
          </a:xfrm>
          <a:custGeom>
            <a:avLst/>
            <a:gdLst/>
            <a:ahLst/>
            <a:cxnLst/>
            <a:rect l="l" t="t" r="r" b="b"/>
            <a:pathLst>
              <a:path w="5125720" h="5831840">
                <a:moveTo>
                  <a:pt x="0" y="5831586"/>
                </a:moveTo>
                <a:lnTo>
                  <a:pt x="5125212" y="5831586"/>
                </a:lnTo>
                <a:lnTo>
                  <a:pt x="5125212" y="0"/>
                </a:lnTo>
                <a:lnTo>
                  <a:pt x="0" y="0"/>
                </a:lnTo>
                <a:lnTo>
                  <a:pt x="0" y="5831586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97985" y="72389"/>
            <a:ext cx="5125212" cy="946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97985" y="72389"/>
            <a:ext cx="5125720" cy="946785"/>
          </a:xfrm>
          <a:custGeom>
            <a:avLst/>
            <a:gdLst/>
            <a:ahLst/>
            <a:cxnLst/>
            <a:rect l="l" t="t" r="r" b="b"/>
            <a:pathLst>
              <a:path w="5125720" h="946785">
                <a:moveTo>
                  <a:pt x="0" y="946403"/>
                </a:moveTo>
                <a:lnTo>
                  <a:pt x="5125212" y="946403"/>
                </a:lnTo>
                <a:lnTo>
                  <a:pt x="5125212" y="0"/>
                </a:lnTo>
                <a:lnTo>
                  <a:pt x="0" y="0"/>
                </a:lnTo>
                <a:lnTo>
                  <a:pt x="0" y="94640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01034" y="106933"/>
            <a:ext cx="50958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1544" marR="900430" indent="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Memory </a:t>
            </a:r>
            <a:r>
              <a:rPr sz="1800" spc="-5" dirty="0">
                <a:latin typeface="Calibri"/>
                <a:cs typeface="Calibri"/>
              </a:rPr>
              <a:t>overhead </a:t>
            </a:r>
            <a:r>
              <a:rPr sz="1800" dirty="0">
                <a:latin typeface="Calibri"/>
                <a:cs typeface="Calibri"/>
              </a:rPr>
              <a:t>: 10GB  </a:t>
            </a:r>
            <a:r>
              <a:rPr sz="1800" spc="-10" dirty="0">
                <a:latin typeface="Calibri"/>
                <a:cs typeface="Calibri"/>
              </a:rPr>
              <a:t>Max(384MB, </a:t>
            </a:r>
            <a:r>
              <a:rPr sz="1800" spc="-5" dirty="0">
                <a:latin typeface="Calibri"/>
                <a:cs typeface="Calibri"/>
              </a:rPr>
              <a:t>10% of </a:t>
            </a:r>
            <a:r>
              <a:rPr sz="1800" spc="-25" dirty="0">
                <a:latin typeface="Calibri"/>
                <a:cs typeface="Calibri"/>
              </a:rPr>
              <a:t>exec </a:t>
            </a:r>
            <a:r>
              <a:rPr sz="1800" dirty="0">
                <a:latin typeface="Calibri"/>
                <a:cs typeface="Calibri"/>
              </a:rPr>
              <a:t>memory)  </a:t>
            </a:r>
            <a:r>
              <a:rPr sz="1800" spc="-10" dirty="0">
                <a:latin typeface="Calibri"/>
                <a:cs typeface="Calibri"/>
              </a:rPr>
              <a:t>Max(384MB, </a:t>
            </a:r>
            <a:r>
              <a:rPr sz="1800" spc="-5" dirty="0">
                <a:latin typeface="Calibri"/>
                <a:cs typeface="Calibri"/>
              </a:rPr>
              <a:t>10GB)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10GB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53992" y="1099185"/>
            <a:ext cx="4997450" cy="481965"/>
          </a:xfrm>
          <a:custGeom>
            <a:avLst/>
            <a:gdLst/>
            <a:ahLst/>
            <a:cxnLst/>
            <a:rect l="l" t="t" r="r" b="b"/>
            <a:pathLst>
              <a:path w="4997450" h="481965">
                <a:moveTo>
                  <a:pt x="4997195" y="0"/>
                </a:moveTo>
                <a:lnTo>
                  <a:pt x="0" y="0"/>
                </a:lnTo>
                <a:lnTo>
                  <a:pt x="0" y="481584"/>
                </a:lnTo>
                <a:lnTo>
                  <a:pt x="4997195" y="481584"/>
                </a:lnTo>
                <a:lnTo>
                  <a:pt x="4997195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53992" y="1099185"/>
            <a:ext cx="4997450" cy="481965"/>
          </a:xfrm>
          <a:custGeom>
            <a:avLst/>
            <a:gdLst/>
            <a:ahLst/>
            <a:cxnLst/>
            <a:rect l="l" t="t" r="r" b="b"/>
            <a:pathLst>
              <a:path w="4997450" h="481965">
                <a:moveTo>
                  <a:pt x="0" y="481584"/>
                </a:moveTo>
                <a:lnTo>
                  <a:pt x="4997195" y="481584"/>
                </a:lnTo>
                <a:lnTo>
                  <a:pt x="499719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53992" y="1099185"/>
            <a:ext cx="4997450" cy="4819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29360">
              <a:lnSpc>
                <a:spcPct val="100000"/>
              </a:lnSpc>
              <a:spcBef>
                <a:spcPts val="7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Reserved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Memory :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300MB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53611" y="1684782"/>
            <a:ext cx="4997195" cy="29756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53611" y="1684782"/>
            <a:ext cx="4997450" cy="2975610"/>
          </a:xfrm>
          <a:custGeom>
            <a:avLst/>
            <a:gdLst/>
            <a:ahLst/>
            <a:cxnLst/>
            <a:rect l="l" t="t" r="r" b="b"/>
            <a:pathLst>
              <a:path w="4997450" h="2975610">
                <a:moveTo>
                  <a:pt x="0" y="2975610"/>
                </a:moveTo>
                <a:lnTo>
                  <a:pt x="4997195" y="2975610"/>
                </a:lnTo>
                <a:lnTo>
                  <a:pt x="4997195" y="0"/>
                </a:lnTo>
                <a:lnTo>
                  <a:pt x="0" y="0"/>
                </a:lnTo>
                <a:lnTo>
                  <a:pt x="0" y="297561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1384" y="1685163"/>
            <a:ext cx="264795" cy="2975610"/>
          </a:xfrm>
          <a:custGeom>
            <a:avLst/>
            <a:gdLst/>
            <a:ahLst/>
            <a:cxnLst/>
            <a:rect l="l" t="t" r="r" b="b"/>
            <a:pathLst>
              <a:path w="264795" h="2975610">
                <a:moveTo>
                  <a:pt x="264413" y="0"/>
                </a:moveTo>
                <a:lnTo>
                  <a:pt x="0" y="0"/>
                </a:lnTo>
                <a:lnTo>
                  <a:pt x="0" y="2975610"/>
                </a:lnTo>
                <a:lnTo>
                  <a:pt x="264413" y="2975610"/>
                </a:lnTo>
                <a:lnTo>
                  <a:pt x="264413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61384" y="1685163"/>
            <a:ext cx="264795" cy="2975610"/>
          </a:xfrm>
          <a:custGeom>
            <a:avLst/>
            <a:gdLst/>
            <a:ahLst/>
            <a:cxnLst/>
            <a:rect l="l" t="t" r="r" b="b"/>
            <a:pathLst>
              <a:path w="264795" h="2975610">
                <a:moveTo>
                  <a:pt x="0" y="2975610"/>
                </a:moveTo>
                <a:lnTo>
                  <a:pt x="264413" y="2975610"/>
                </a:lnTo>
                <a:lnTo>
                  <a:pt x="264413" y="0"/>
                </a:lnTo>
                <a:lnTo>
                  <a:pt x="0" y="0"/>
                </a:lnTo>
                <a:lnTo>
                  <a:pt x="0" y="297561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86403" y="1816000"/>
            <a:ext cx="254000" cy="27139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memory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fraction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60%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49802" y="4708397"/>
            <a:ext cx="4997196" cy="2085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49802" y="4708397"/>
            <a:ext cx="4997450" cy="2085975"/>
          </a:xfrm>
          <a:custGeom>
            <a:avLst/>
            <a:gdLst/>
            <a:ahLst/>
            <a:cxnLst/>
            <a:rect l="l" t="t" r="r" b="b"/>
            <a:pathLst>
              <a:path w="4997450" h="2085975">
                <a:moveTo>
                  <a:pt x="0" y="2085594"/>
                </a:moveTo>
                <a:lnTo>
                  <a:pt x="4997196" y="2085594"/>
                </a:lnTo>
                <a:lnTo>
                  <a:pt x="4997196" y="0"/>
                </a:lnTo>
                <a:lnTo>
                  <a:pt x="0" y="0"/>
                </a:lnTo>
                <a:lnTo>
                  <a:pt x="0" y="2085594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16194" y="5587238"/>
            <a:ext cx="1278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779382" y="1685163"/>
            <a:ext cx="257175" cy="2975610"/>
          </a:xfrm>
          <a:custGeom>
            <a:avLst/>
            <a:gdLst/>
            <a:ahLst/>
            <a:cxnLst/>
            <a:rect l="l" t="t" r="r" b="b"/>
            <a:pathLst>
              <a:path w="257175" h="2975610">
                <a:moveTo>
                  <a:pt x="256794" y="0"/>
                </a:moveTo>
                <a:lnTo>
                  <a:pt x="0" y="0"/>
                </a:lnTo>
                <a:lnTo>
                  <a:pt x="0" y="2975610"/>
                </a:lnTo>
                <a:lnTo>
                  <a:pt x="256794" y="2975610"/>
                </a:lnTo>
                <a:lnTo>
                  <a:pt x="256794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9382" y="1685163"/>
            <a:ext cx="257175" cy="2975610"/>
          </a:xfrm>
          <a:custGeom>
            <a:avLst/>
            <a:gdLst/>
            <a:ahLst/>
            <a:cxnLst/>
            <a:rect l="l" t="t" r="r" b="b"/>
            <a:pathLst>
              <a:path w="257175" h="2975610">
                <a:moveTo>
                  <a:pt x="0" y="2975610"/>
                </a:moveTo>
                <a:lnTo>
                  <a:pt x="256794" y="2975610"/>
                </a:lnTo>
                <a:lnTo>
                  <a:pt x="256794" y="0"/>
                </a:lnTo>
                <a:lnTo>
                  <a:pt x="0" y="0"/>
                </a:lnTo>
                <a:lnTo>
                  <a:pt x="0" y="297561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761221" y="2710179"/>
            <a:ext cx="254000" cy="92519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59820MB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59098" y="4696586"/>
            <a:ext cx="265430" cy="2110105"/>
          </a:xfrm>
          <a:custGeom>
            <a:avLst/>
            <a:gdLst/>
            <a:ahLst/>
            <a:cxnLst/>
            <a:rect l="l" t="t" r="r" b="b"/>
            <a:pathLst>
              <a:path w="265429" h="2110104">
                <a:moveTo>
                  <a:pt x="265175" y="0"/>
                </a:moveTo>
                <a:lnTo>
                  <a:pt x="0" y="0"/>
                </a:lnTo>
                <a:lnTo>
                  <a:pt x="0" y="2109978"/>
                </a:lnTo>
                <a:lnTo>
                  <a:pt x="265175" y="2109978"/>
                </a:lnTo>
                <a:lnTo>
                  <a:pt x="265175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59098" y="4696586"/>
            <a:ext cx="265430" cy="2110105"/>
          </a:xfrm>
          <a:custGeom>
            <a:avLst/>
            <a:gdLst/>
            <a:ahLst/>
            <a:cxnLst/>
            <a:rect l="l" t="t" r="r" b="b"/>
            <a:pathLst>
              <a:path w="265429" h="2110104">
                <a:moveTo>
                  <a:pt x="0" y="2109978"/>
                </a:moveTo>
                <a:lnTo>
                  <a:pt x="265175" y="2109978"/>
                </a:lnTo>
                <a:lnTo>
                  <a:pt x="265175" y="0"/>
                </a:lnTo>
                <a:lnTo>
                  <a:pt x="0" y="0"/>
                </a:lnTo>
                <a:lnTo>
                  <a:pt x="0" y="2109978"/>
                </a:lnTo>
                <a:close/>
              </a:path>
            </a:pathLst>
          </a:custGeom>
          <a:ln w="12954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84626" y="4825217"/>
            <a:ext cx="254000" cy="18529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memory :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40%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779382" y="4696586"/>
            <a:ext cx="257175" cy="2098040"/>
          </a:xfrm>
          <a:custGeom>
            <a:avLst/>
            <a:gdLst/>
            <a:ahLst/>
            <a:cxnLst/>
            <a:rect l="l" t="t" r="r" b="b"/>
            <a:pathLst>
              <a:path w="257175" h="2098040">
                <a:moveTo>
                  <a:pt x="256794" y="0"/>
                </a:moveTo>
                <a:lnTo>
                  <a:pt x="0" y="0"/>
                </a:lnTo>
                <a:lnTo>
                  <a:pt x="0" y="2097786"/>
                </a:lnTo>
                <a:lnTo>
                  <a:pt x="256794" y="2097786"/>
                </a:lnTo>
                <a:lnTo>
                  <a:pt x="256794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79382" y="4696586"/>
            <a:ext cx="257175" cy="2098040"/>
          </a:xfrm>
          <a:custGeom>
            <a:avLst/>
            <a:gdLst/>
            <a:ahLst/>
            <a:cxnLst/>
            <a:rect l="l" t="t" r="r" b="b"/>
            <a:pathLst>
              <a:path w="257175" h="2098040">
                <a:moveTo>
                  <a:pt x="0" y="2097786"/>
                </a:moveTo>
                <a:lnTo>
                  <a:pt x="256794" y="2097786"/>
                </a:lnTo>
                <a:lnTo>
                  <a:pt x="256794" y="0"/>
                </a:lnTo>
                <a:lnTo>
                  <a:pt x="0" y="0"/>
                </a:lnTo>
                <a:lnTo>
                  <a:pt x="0" y="2097786"/>
                </a:lnTo>
                <a:close/>
              </a:path>
            </a:pathLst>
          </a:custGeom>
          <a:ln w="12954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761221" y="5283200"/>
            <a:ext cx="254000" cy="92519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39880MB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842384" y="1749170"/>
            <a:ext cx="4845050" cy="1287145"/>
          </a:xfrm>
          <a:custGeom>
            <a:avLst/>
            <a:gdLst/>
            <a:ahLst/>
            <a:cxnLst/>
            <a:rect l="l" t="t" r="r" b="b"/>
            <a:pathLst>
              <a:path w="4845050" h="1287145">
                <a:moveTo>
                  <a:pt x="4844795" y="0"/>
                </a:moveTo>
                <a:lnTo>
                  <a:pt x="0" y="0"/>
                </a:lnTo>
                <a:lnTo>
                  <a:pt x="0" y="1287017"/>
                </a:lnTo>
                <a:lnTo>
                  <a:pt x="4844795" y="1287017"/>
                </a:lnTo>
                <a:lnTo>
                  <a:pt x="484479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42384" y="1749170"/>
            <a:ext cx="4845050" cy="1287145"/>
          </a:xfrm>
          <a:custGeom>
            <a:avLst/>
            <a:gdLst/>
            <a:ahLst/>
            <a:cxnLst/>
            <a:rect l="l" t="t" r="r" b="b"/>
            <a:pathLst>
              <a:path w="4845050" h="1287145">
                <a:moveTo>
                  <a:pt x="0" y="1287017"/>
                </a:moveTo>
                <a:lnTo>
                  <a:pt x="4844795" y="1287017"/>
                </a:lnTo>
                <a:lnTo>
                  <a:pt x="4844795" y="0"/>
                </a:lnTo>
                <a:lnTo>
                  <a:pt x="0" y="0"/>
                </a:lnTo>
                <a:lnTo>
                  <a:pt x="0" y="1287017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842384" y="1749170"/>
            <a:ext cx="4845050" cy="1287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1241425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Storage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Fraction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 0.5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smf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42003" y="3144011"/>
            <a:ext cx="4817363" cy="1408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842003" y="3144011"/>
            <a:ext cx="4817745" cy="140843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1475"/>
              </a:spcBef>
            </a:pPr>
            <a:r>
              <a:rPr sz="1800" spc="-310" dirty="0">
                <a:solidFill>
                  <a:srgbClr val="FFFFFF"/>
                </a:solidFill>
                <a:latin typeface="Calibri"/>
                <a:cs typeface="Calibri"/>
              </a:rPr>
              <a:t>Execu</a:t>
            </a:r>
            <a:r>
              <a:rPr sz="2700" spc="-465" baseline="-23148" dirty="0">
                <a:latin typeface="Calibri"/>
                <a:cs typeface="Calibri"/>
              </a:rPr>
              <a:t>9</a:t>
            </a:r>
            <a:r>
              <a:rPr sz="1800" spc="-3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spc="-465" baseline="-23148" dirty="0">
                <a:latin typeface="Calibri"/>
                <a:cs typeface="Calibri"/>
              </a:rPr>
              <a:t>9</a:t>
            </a:r>
            <a:r>
              <a:rPr sz="1800" spc="-3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700" spc="-465" baseline="-23148" dirty="0">
                <a:latin typeface="Calibri"/>
                <a:cs typeface="Calibri"/>
              </a:rPr>
              <a:t>7</a:t>
            </a:r>
            <a:r>
              <a:rPr sz="1800" spc="-3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700" spc="-465" baseline="-23148" dirty="0">
                <a:latin typeface="Calibri"/>
                <a:cs typeface="Calibri"/>
              </a:rPr>
              <a:t>0</a:t>
            </a:r>
            <a:r>
              <a:rPr sz="1800" spc="-3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700" spc="-465" baseline="-23148" dirty="0">
                <a:latin typeface="Calibri"/>
                <a:cs typeface="Calibri"/>
              </a:rPr>
              <a:t>0</a:t>
            </a:r>
            <a:r>
              <a:rPr sz="1800" spc="-3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700" spc="-465" baseline="-23148" dirty="0">
                <a:latin typeface="Calibri"/>
                <a:cs typeface="Calibri"/>
              </a:rPr>
              <a:t>M</a:t>
            </a:r>
            <a:r>
              <a:rPr sz="1800" spc="-3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700" spc="-465" baseline="-23148" dirty="0">
                <a:latin typeface="Calibri"/>
                <a:cs typeface="Calibri"/>
              </a:rPr>
              <a:t>B</a:t>
            </a:r>
            <a:r>
              <a:rPr sz="1800" spc="-310" dirty="0">
                <a:solidFill>
                  <a:srgbClr val="FFFFFF"/>
                </a:solidFill>
                <a:latin typeface="Calibri"/>
                <a:cs typeface="Calibri"/>
              </a:rPr>
              <a:t>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7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342</a:t>
            </a:fld>
            <a:endParaRPr dirty="0"/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3618" y="1026413"/>
            <a:ext cx="5125974" cy="5831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3618" y="1026413"/>
            <a:ext cx="5126355" cy="5831840"/>
          </a:xfrm>
          <a:custGeom>
            <a:avLst/>
            <a:gdLst/>
            <a:ahLst/>
            <a:cxnLst/>
            <a:rect l="l" t="t" r="r" b="b"/>
            <a:pathLst>
              <a:path w="5126355" h="5831840">
                <a:moveTo>
                  <a:pt x="0" y="5831586"/>
                </a:moveTo>
                <a:lnTo>
                  <a:pt x="5125974" y="5831586"/>
                </a:lnTo>
                <a:lnTo>
                  <a:pt x="5125974" y="0"/>
                </a:lnTo>
                <a:lnTo>
                  <a:pt x="0" y="0"/>
                </a:lnTo>
                <a:lnTo>
                  <a:pt x="0" y="5831586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618" y="72389"/>
            <a:ext cx="5125974" cy="946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3618" y="72389"/>
            <a:ext cx="5126355" cy="946785"/>
          </a:xfrm>
          <a:custGeom>
            <a:avLst/>
            <a:gdLst/>
            <a:ahLst/>
            <a:cxnLst/>
            <a:rect l="l" t="t" r="r" b="b"/>
            <a:pathLst>
              <a:path w="5126355" h="946785">
                <a:moveTo>
                  <a:pt x="0" y="946403"/>
                </a:moveTo>
                <a:lnTo>
                  <a:pt x="5125974" y="946403"/>
                </a:lnTo>
                <a:lnTo>
                  <a:pt x="5125974" y="0"/>
                </a:lnTo>
                <a:lnTo>
                  <a:pt x="0" y="0"/>
                </a:lnTo>
                <a:lnTo>
                  <a:pt x="0" y="94640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6666" y="106933"/>
            <a:ext cx="50965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1544" marR="901065" indent="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Memory </a:t>
            </a:r>
            <a:r>
              <a:rPr sz="1800" spc="-5" dirty="0">
                <a:latin typeface="Calibri"/>
                <a:cs typeface="Calibri"/>
              </a:rPr>
              <a:t>overhead </a:t>
            </a:r>
            <a:r>
              <a:rPr sz="1800" dirty="0">
                <a:latin typeface="Calibri"/>
                <a:cs typeface="Calibri"/>
              </a:rPr>
              <a:t>: 10GB  </a:t>
            </a:r>
            <a:r>
              <a:rPr sz="1800" spc="-10" dirty="0">
                <a:latin typeface="Calibri"/>
                <a:cs typeface="Calibri"/>
              </a:rPr>
              <a:t>Max(384MB, </a:t>
            </a:r>
            <a:r>
              <a:rPr sz="1800" spc="-5" dirty="0">
                <a:latin typeface="Calibri"/>
                <a:cs typeface="Calibri"/>
              </a:rPr>
              <a:t>10% of </a:t>
            </a:r>
            <a:r>
              <a:rPr sz="1800" spc="-25" dirty="0">
                <a:latin typeface="Calibri"/>
                <a:cs typeface="Calibri"/>
              </a:rPr>
              <a:t>exec </a:t>
            </a:r>
            <a:r>
              <a:rPr sz="1800" dirty="0">
                <a:latin typeface="Calibri"/>
                <a:cs typeface="Calibri"/>
              </a:rPr>
              <a:t>memory)  </a:t>
            </a:r>
            <a:r>
              <a:rPr sz="1800" spc="-10" dirty="0">
                <a:latin typeface="Calibri"/>
                <a:cs typeface="Calibri"/>
              </a:rPr>
              <a:t>Max(384MB, </a:t>
            </a:r>
            <a:r>
              <a:rPr sz="1800" dirty="0">
                <a:latin typeface="Calibri"/>
                <a:cs typeface="Calibri"/>
              </a:rPr>
              <a:t>10GB) = 10GB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0387" y="1099185"/>
            <a:ext cx="4997450" cy="481965"/>
          </a:xfrm>
          <a:custGeom>
            <a:avLst/>
            <a:gdLst/>
            <a:ahLst/>
            <a:cxnLst/>
            <a:rect l="l" t="t" r="r" b="b"/>
            <a:pathLst>
              <a:path w="4997450" h="481965">
                <a:moveTo>
                  <a:pt x="4997196" y="0"/>
                </a:moveTo>
                <a:lnTo>
                  <a:pt x="0" y="0"/>
                </a:lnTo>
                <a:lnTo>
                  <a:pt x="0" y="481584"/>
                </a:lnTo>
                <a:lnTo>
                  <a:pt x="4997196" y="481584"/>
                </a:lnTo>
                <a:lnTo>
                  <a:pt x="4997196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0387" y="1099185"/>
            <a:ext cx="4997450" cy="481965"/>
          </a:xfrm>
          <a:custGeom>
            <a:avLst/>
            <a:gdLst/>
            <a:ahLst/>
            <a:cxnLst/>
            <a:rect l="l" t="t" r="r" b="b"/>
            <a:pathLst>
              <a:path w="4997450" h="481965">
                <a:moveTo>
                  <a:pt x="0" y="481584"/>
                </a:moveTo>
                <a:lnTo>
                  <a:pt x="4997196" y="481584"/>
                </a:lnTo>
                <a:lnTo>
                  <a:pt x="4997196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0387" y="1099185"/>
            <a:ext cx="4997450" cy="4819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29360">
              <a:lnSpc>
                <a:spcPct val="100000"/>
              </a:lnSpc>
              <a:spcBef>
                <a:spcPts val="7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Reserved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Memory :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300MB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0005" y="1684782"/>
            <a:ext cx="4997196" cy="29756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0005" y="1684782"/>
            <a:ext cx="4997450" cy="2975610"/>
          </a:xfrm>
          <a:custGeom>
            <a:avLst/>
            <a:gdLst/>
            <a:ahLst/>
            <a:cxnLst/>
            <a:rect l="l" t="t" r="r" b="b"/>
            <a:pathLst>
              <a:path w="4997450" h="2975610">
                <a:moveTo>
                  <a:pt x="0" y="2975610"/>
                </a:moveTo>
                <a:lnTo>
                  <a:pt x="4997196" y="2975610"/>
                </a:lnTo>
                <a:lnTo>
                  <a:pt x="4997196" y="0"/>
                </a:lnTo>
                <a:lnTo>
                  <a:pt x="0" y="0"/>
                </a:lnTo>
                <a:lnTo>
                  <a:pt x="0" y="297561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7779" y="1685163"/>
            <a:ext cx="264795" cy="2975610"/>
          </a:xfrm>
          <a:custGeom>
            <a:avLst/>
            <a:gdLst/>
            <a:ahLst/>
            <a:cxnLst/>
            <a:rect l="l" t="t" r="r" b="b"/>
            <a:pathLst>
              <a:path w="264795" h="2975610">
                <a:moveTo>
                  <a:pt x="264414" y="0"/>
                </a:moveTo>
                <a:lnTo>
                  <a:pt x="0" y="0"/>
                </a:lnTo>
                <a:lnTo>
                  <a:pt x="0" y="2975610"/>
                </a:lnTo>
                <a:lnTo>
                  <a:pt x="264414" y="2975610"/>
                </a:lnTo>
                <a:lnTo>
                  <a:pt x="264414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7779" y="1685163"/>
            <a:ext cx="264795" cy="2975610"/>
          </a:xfrm>
          <a:custGeom>
            <a:avLst/>
            <a:gdLst/>
            <a:ahLst/>
            <a:cxnLst/>
            <a:rect l="l" t="t" r="r" b="b"/>
            <a:pathLst>
              <a:path w="264795" h="2975610">
                <a:moveTo>
                  <a:pt x="0" y="2975610"/>
                </a:moveTo>
                <a:lnTo>
                  <a:pt x="264414" y="2975610"/>
                </a:lnTo>
                <a:lnTo>
                  <a:pt x="264414" y="0"/>
                </a:lnTo>
                <a:lnTo>
                  <a:pt x="0" y="0"/>
                </a:lnTo>
                <a:lnTo>
                  <a:pt x="0" y="297561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2543" y="1816000"/>
            <a:ext cx="254000" cy="27139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memory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fraction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60%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6195" y="4708397"/>
            <a:ext cx="4997196" cy="2085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6195" y="4708397"/>
            <a:ext cx="4997450" cy="2085975"/>
          </a:xfrm>
          <a:custGeom>
            <a:avLst/>
            <a:gdLst/>
            <a:ahLst/>
            <a:cxnLst/>
            <a:rect l="l" t="t" r="r" b="b"/>
            <a:pathLst>
              <a:path w="4997450" h="2085975">
                <a:moveTo>
                  <a:pt x="0" y="2085594"/>
                </a:moveTo>
                <a:lnTo>
                  <a:pt x="4997196" y="2085594"/>
                </a:lnTo>
                <a:lnTo>
                  <a:pt x="4997196" y="0"/>
                </a:lnTo>
                <a:lnTo>
                  <a:pt x="0" y="0"/>
                </a:lnTo>
                <a:lnTo>
                  <a:pt x="0" y="2085594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72564" y="4901438"/>
            <a:ext cx="26777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4520" marR="61023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dirty="0">
                <a:latin typeface="Calibri"/>
                <a:cs typeface="Calibri"/>
              </a:rPr>
              <a:t>memory  RDD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operations  UDFs</a:t>
            </a:r>
            <a:endParaRPr sz="180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User defined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structures  </a:t>
            </a:r>
            <a:r>
              <a:rPr sz="1800" dirty="0">
                <a:latin typeface="Calibri"/>
                <a:cs typeface="Calibri"/>
              </a:rPr>
              <a:t>RDD </a:t>
            </a:r>
            <a:r>
              <a:rPr sz="1800" spc="-5" dirty="0">
                <a:latin typeface="Calibri"/>
                <a:cs typeface="Calibri"/>
              </a:rPr>
              <a:t>lineage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22677" y="6272784"/>
            <a:ext cx="2376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Spark’s </a:t>
            </a:r>
            <a:r>
              <a:rPr sz="1800" spc="-5" dirty="0">
                <a:latin typeface="Calibri"/>
                <a:cs typeface="Calibri"/>
              </a:rPr>
              <a:t>internal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metadata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35777" y="1685163"/>
            <a:ext cx="257175" cy="2975610"/>
          </a:xfrm>
          <a:custGeom>
            <a:avLst/>
            <a:gdLst/>
            <a:ahLst/>
            <a:cxnLst/>
            <a:rect l="l" t="t" r="r" b="b"/>
            <a:pathLst>
              <a:path w="257175" h="2975610">
                <a:moveTo>
                  <a:pt x="256794" y="0"/>
                </a:moveTo>
                <a:lnTo>
                  <a:pt x="0" y="0"/>
                </a:lnTo>
                <a:lnTo>
                  <a:pt x="0" y="2975610"/>
                </a:lnTo>
                <a:lnTo>
                  <a:pt x="256794" y="2975610"/>
                </a:lnTo>
                <a:lnTo>
                  <a:pt x="256794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35777" y="1685163"/>
            <a:ext cx="257175" cy="2975610"/>
          </a:xfrm>
          <a:custGeom>
            <a:avLst/>
            <a:gdLst/>
            <a:ahLst/>
            <a:cxnLst/>
            <a:rect l="l" t="t" r="r" b="b"/>
            <a:pathLst>
              <a:path w="257175" h="2975610">
                <a:moveTo>
                  <a:pt x="0" y="2975610"/>
                </a:moveTo>
                <a:lnTo>
                  <a:pt x="256794" y="2975610"/>
                </a:lnTo>
                <a:lnTo>
                  <a:pt x="256794" y="0"/>
                </a:lnTo>
                <a:lnTo>
                  <a:pt x="0" y="0"/>
                </a:lnTo>
                <a:lnTo>
                  <a:pt x="0" y="297561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17361" y="2710179"/>
            <a:ext cx="254000" cy="92519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59820MB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5493" y="4696586"/>
            <a:ext cx="265430" cy="2110105"/>
          </a:xfrm>
          <a:custGeom>
            <a:avLst/>
            <a:gdLst/>
            <a:ahLst/>
            <a:cxnLst/>
            <a:rect l="l" t="t" r="r" b="b"/>
            <a:pathLst>
              <a:path w="265430" h="2110104">
                <a:moveTo>
                  <a:pt x="265175" y="0"/>
                </a:moveTo>
                <a:lnTo>
                  <a:pt x="0" y="0"/>
                </a:lnTo>
                <a:lnTo>
                  <a:pt x="0" y="2109978"/>
                </a:lnTo>
                <a:lnTo>
                  <a:pt x="265175" y="2109978"/>
                </a:lnTo>
                <a:lnTo>
                  <a:pt x="265175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5493" y="4696586"/>
            <a:ext cx="265430" cy="2110105"/>
          </a:xfrm>
          <a:custGeom>
            <a:avLst/>
            <a:gdLst/>
            <a:ahLst/>
            <a:cxnLst/>
            <a:rect l="l" t="t" r="r" b="b"/>
            <a:pathLst>
              <a:path w="265430" h="2110104">
                <a:moveTo>
                  <a:pt x="0" y="2109978"/>
                </a:moveTo>
                <a:lnTo>
                  <a:pt x="265175" y="2109978"/>
                </a:lnTo>
                <a:lnTo>
                  <a:pt x="265175" y="0"/>
                </a:lnTo>
                <a:lnTo>
                  <a:pt x="0" y="0"/>
                </a:lnTo>
                <a:lnTo>
                  <a:pt x="0" y="2109978"/>
                </a:lnTo>
                <a:close/>
              </a:path>
            </a:pathLst>
          </a:custGeom>
          <a:ln w="12954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0511" y="4825217"/>
            <a:ext cx="254000" cy="18529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memory :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40%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35777" y="4696586"/>
            <a:ext cx="257175" cy="2098040"/>
          </a:xfrm>
          <a:custGeom>
            <a:avLst/>
            <a:gdLst/>
            <a:ahLst/>
            <a:cxnLst/>
            <a:rect l="l" t="t" r="r" b="b"/>
            <a:pathLst>
              <a:path w="257175" h="2098040">
                <a:moveTo>
                  <a:pt x="0" y="2097786"/>
                </a:moveTo>
                <a:lnTo>
                  <a:pt x="256794" y="2097786"/>
                </a:lnTo>
                <a:lnTo>
                  <a:pt x="256794" y="0"/>
                </a:lnTo>
                <a:lnTo>
                  <a:pt x="0" y="0"/>
                </a:lnTo>
                <a:lnTo>
                  <a:pt x="0" y="2097786"/>
                </a:lnTo>
                <a:close/>
              </a:path>
            </a:pathLst>
          </a:custGeom>
          <a:ln w="12954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817361" y="5283200"/>
            <a:ext cx="254000" cy="92519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39880MB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98778" y="1749170"/>
            <a:ext cx="4845050" cy="741680"/>
          </a:xfrm>
          <a:custGeom>
            <a:avLst/>
            <a:gdLst/>
            <a:ahLst/>
            <a:cxnLst/>
            <a:rect l="l" t="t" r="r" b="b"/>
            <a:pathLst>
              <a:path w="4845050" h="741680">
                <a:moveTo>
                  <a:pt x="4844796" y="0"/>
                </a:moveTo>
                <a:lnTo>
                  <a:pt x="0" y="0"/>
                </a:lnTo>
                <a:lnTo>
                  <a:pt x="0" y="741426"/>
                </a:lnTo>
                <a:lnTo>
                  <a:pt x="4844796" y="741426"/>
                </a:lnTo>
                <a:lnTo>
                  <a:pt x="484479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8778" y="1749170"/>
            <a:ext cx="4845050" cy="741680"/>
          </a:xfrm>
          <a:custGeom>
            <a:avLst/>
            <a:gdLst/>
            <a:ahLst/>
            <a:cxnLst/>
            <a:rect l="l" t="t" r="r" b="b"/>
            <a:pathLst>
              <a:path w="4845050" h="741680">
                <a:moveTo>
                  <a:pt x="0" y="741426"/>
                </a:moveTo>
                <a:lnTo>
                  <a:pt x="4844796" y="741426"/>
                </a:lnTo>
                <a:lnTo>
                  <a:pt x="4844796" y="0"/>
                </a:lnTo>
                <a:lnTo>
                  <a:pt x="0" y="0"/>
                </a:lnTo>
                <a:lnTo>
                  <a:pt x="0" y="74142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98778" y="1749170"/>
            <a:ext cx="484505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Storage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Fraction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 10%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SMF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86967" y="2554985"/>
            <a:ext cx="4844796" cy="2049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86967" y="2554985"/>
            <a:ext cx="4845050" cy="204914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Execution</a:t>
            </a:r>
            <a:r>
              <a:rPr sz="1800" dirty="0">
                <a:latin typeface="Calibri"/>
                <a:cs typeface="Calibri"/>
              </a:rPr>
              <a:t> memory</a:t>
            </a:r>
            <a:endParaRPr sz="1800">
              <a:latin typeface="Calibri"/>
              <a:cs typeface="Calibri"/>
            </a:endParaRPr>
          </a:p>
          <a:p>
            <a:pPr marL="13970" algn="ctr">
              <a:lnSpc>
                <a:spcPct val="100000"/>
              </a:lnSpc>
              <a:spcBef>
                <a:spcPts val="700"/>
              </a:spcBef>
            </a:pPr>
            <a:r>
              <a:rPr sz="1800" dirty="0">
                <a:latin typeface="Calibri"/>
                <a:cs typeface="Calibri"/>
              </a:rPr>
              <a:t>99700MB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09588" y="1018794"/>
            <a:ext cx="4852415" cy="57028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09588" y="1018794"/>
            <a:ext cx="4852670" cy="5702935"/>
          </a:xfrm>
          <a:custGeom>
            <a:avLst/>
            <a:gdLst/>
            <a:ahLst/>
            <a:cxnLst/>
            <a:rect l="l" t="t" r="r" b="b"/>
            <a:pathLst>
              <a:path w="4852670" h="5702934">
                <a:moveTo>
                  <a:pt x="0" y="5702808"/>
                </a:moveTo>
                <a:lnTo>
                  <a:pt x="4852415" y="5702808"/>
                </a:lnTo>
                <a:lnTo>
                  <a:pt x="4852415" y="0"/>
                </a:lnTo>
                <a:lnTo>
                  <a:pt x="0" y="0"/>
                </a:lnTo>
                <a:lnTo>
                  <a:pt x="0" y="570280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66763" y="1412366"/>
            <a:ext cx="1925320" cy="1347470"/>
          </a:xfrm>
          <a:custGeom>
            <a:avLst/>
            <a:gdLst/>
            <a:ahLst/>
            <a:cxnLst/>
            <a:rect l="l" t="t" r="r" b="b"/>
            <a:pathLst>
              <a:path w="1925320" h="1347470">
                <a:moveTo>
                  <a:pt x="1924811" y="0"/>
                </a:moveTo>
                <a:lnTo>
                  <a:pt x="0" y="0"/>
                </a:lnTo>
                <a:lnTo>
                  <a:pt x="0" y="1347215"/>
                </a:lnTo>
                <a:lnTo>
                  <a:pt x="1924811" y="1347215"/>
                </a:lnTo>
                <a:lnTo>
                  <a:pt x="19248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66763" y="1412366"/>
            <a:ext cx="1925320" cy="1347470"/>
          </a:xfrm>
          <a:custGeom>
            <a:avLst/>
            <a:gdLst/>
            <a:ahLst/>
            <a:cxnLst/>
            <a:rect l="l" t="t" r="r" b="b"/>
            <a:pathLst>
              <a:path w="1925320" h="1347470">
                <a:moveTo>
                  <a:pt x="0" y="1347215"/>
                </a:moveTo>
                <a:lnTo>
                  <a:pt x="1924811" y="1347215"/>
                </a:lnTo>
                <a:lnTo>
                  <a:pt x="1924811" y="0"/>
                </a:lnTo>
                <a:lnTo>
                  <a:pt x="0" y="0"/>
                </a:lnTo>
                <a:lnTo>
                  <a:pt x="0" y="1347215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866763" y="1412366"/>
            <a:ext cx="1925320" cy="134747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Thread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248775" y="1412366"/>
            <a:ext cx="1925320" cy="1347470"/>
          </a:xfrm>
          <a:custGeom>
            <a:avLst/>
            <a:gdLst/>
            <a:ahLst/>
            <a:cxnLst/>
            <a:rect l="l" t="t" r="r" b="b"/>
            <a:pathLst>
              <a:path w="1925320" h="1347470">
                <a:moveTo>
                  <a:pt x="1924811" y="0"/>
                </a:moveTo>
                <a:lnTo>
                  <a:pt x="0" y="0"/>
                </a:lnTo>
                <a:lnTo>
                  <a:pt x="0" y="1347215"/>
                </a:lnTo>
                <a:lnTo>
                  <a:pt x="1924811" y="1347215"/>
                </a:lnTo>
                <a:lnTo>
                  <a:pt x="19248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48775" y="1412366"/>
            <a:ext cx="1925320" cy="1347470"/>
          </a:xfrm>
          <a:custGeom>
            <a:avLst/>
            <a:gdLst/>
            <a:ahLst/>
            <a:cxnLst/>
            <a:rect l="l" t="t" r="r" b="b"/>
            <a:pathLst>
              <a:path w="1925320" h="1347470">
                <a:moveTo>
                  <a:pt x="0" y="1347215"/>
                </a:moveTo>
                <a:lnTo>
                  <a:pt x="1924811" y="1347215"/>
                </a:lnTo>
                <a:lnTo>
                  <a:pt x="1924811" y="0"/>
                </a:lnTo>
                <a:lnTo>
                  <a:pt x="0" y="0"/>
                </a:lnTo>
                <a:lnTo>
                  <a:pt x="0" y="1347215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248775" y="1412366"/>
            <a:ext cx="1925320" cy="13474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Thread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866763" y="3032379"/>
            <a:ext cx="1925320" cy="1347470"/>
          </a:xfrm>
          <a:custGeom>
            <a:avLst/>
            <a:gdLst/>
            <a:ahLst/>
            <a:cxnLst/>
            <a:rect l="l" t="t" r="r" b="b"/>
            <a:pathLst>
              <a:path w="1925320" h="1347470">
                <a:moveTo>
                  <a:pt x="1924811" y="0"/>
                </a:moveTo>
                <a:lnTo>
                  <a:pt x="0" y="0"/>
                </a:lnTo>
                <a:lnTo>
                  <a:pt x="0" y="1347216"/>
                </a:lnTo>
                <a:lnTo>
                  <a:pt x="1924811" y="1347216"/>
                </a:lnTo>
                <a:lnTo>
                  <a:pt x="19248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66763" y="3032379"/>
            <a:ext cx="1925320" cy="1347470"/>
          </a:xfrm>
          <a:custGeom>
            <a:avLst/>
            <a:gdLst/>
            <a:ahLst/>
            <a:cxnLst/>
            <a:rect l="l" t="t" r="r" b="b"/>
            <a:pathLst>
              <a:path w="1925320" h="1347470">
                <a:moveTo>
                  <a:pt x="0" y="1347216"/>
                </a:moveTo>
                <a:lnTo>
                  <a:pt x="1924811" y="1347216"/>
                </a:lnTo>
                <a:lnTo>
                  <a:pt x="1924811" y="0"/>
                </a:lnTo>
                <a:lnTo>
                  <a:pt x="0" y="0"/>
                </a:lnTo>
                <a:lnTo>
                  <a:pt x="0" y="134721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866763" y="3032379"/>
            <a:ext cx="1925320" cy="134747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C3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Thread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248775" y="3032379"/>
            <a:ext cx="1925320" cy="1347470"/>
          </a:xfrm>
          <a:custGeom>
            <a:avLst/>
            <a:gdLst/>
            <a:ahLst/>
            <a:cxnLst/>
            <a:rect l="l" t="t" r="r" b="b"/>
            <a:pathLst>
              <a:path w="1925320" h="1347470">
                <a:moveTo>
                  <a:pt x="1924811" y="0"/>
                </a:moveTo>
                <a:lnTo>
                  <a:pt x="0" y="0"/>
                </a:lnTo>
                <a:lnTo>
                  <a:pt x="0" y="1347216"/>
                </a:lnTo>
                <a:lnTo>
                  <a:pt x="1924811" y="1347216"/>
                </a:lnTo>
                <a:lnTo>
                  <a:pt x="192481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248775" y="3032379"/>
            <a:ext cx="1925320" cy="1347470"/>
          </a:xfrm>
          <a:custGeom>
            <a:avLst/>
            <a:gdLst/>
            <a:ahLst/>
            <a:cxnLst/>
            <a:rect l="l" t="t" r="r" b="b"/>
            <a:pathLst>
              <a:path w="1925320" h="1347470">
                <a:moveTo>
                  <a:pt x="0" y="1347216"/>
                </a:moveTo>
                <a:lnTo>
                  <a:pt x="1924811" y="1347216"/>
                </a:lnTo>
                <a:lnTo>
                  <a:pt x="1924811" y="0"/>
                </a:lnTo>
                <a:lnTo>
                  <a:pt x="0" y="0"/>
                </a:lnTo>
                <a:lnTo>
                  <a:pt x="0" y="134721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248775" y="3032379"/>
            <a:ext cx="1925320" cy="134747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C4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Thread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646794" y="48386"/>
            <a:ext cx="2470785" cy="641985"/>
          </a:xfrm>
          <a:custGeom>
            <a:avLst/>
            <a:gdLst/>
            <a:ahLst/>
            <a:cxnLst/>
            <a:rect l="l" t="t" r="r" b="b"/>
            <a:pathLst>
              <a:path w="2470784" h="641985">
                <a:moveTo>
                  <a:pt x="2470404" y="0"/>
                </a:moveTo>
                <a:lnTo>
                  <a:pt x="0" y="0"/>
                </a:lnTo>
                <a:lnTo>
                  <a:pt x="0" y="641604"/>
                </a:lnTo>
                <a:lnTo>
                  <a:pt x="2470404" y="641604"/>
                </a:lnTo>
                <a:lnTo>
                  <a:pt x="24704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821419" y="67564"/>
            <a:ext cx="2121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810" marR="5080" indent="-37274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</a:rPr>
              <a:t>Executor </a:t>
            </a:r>
            <a:r>
              <a:rPr sz="1800" dirty="0">
                <a:solidFill>
                  <a:srgbClr val="FFFFFF"/>
                </a:solidFill>
              </a:rPr>
              <a:t>: 100GB</a:t>
            </a:r>
            <a:r>
              <a:rPr sz="1800" spc="-3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RAM  </a:t>
            </a:r>
            <a:r>
              <a:rPr sz="1800" spc="-10" dirty="0">
                <a:solidFill>
                  <a:srgbClr val="FFFFFF"/>
                </a:solidFill>
              </a:rPr>
              <a:t>Cores </a:t>
            </a:r>
            <a:r>
              <a:rPr sz="1800" dirty="0">
                <a:solidFill>
                  <a:srgbClr val="FFFFFF"/>
                </a:solidFill>
              </a:rPr>
              <a:t>: 4 </a:t>
            </a:r>
            <a:r>
              <a:rPr sz="1800" spc="-10" dirty="0">
                <a:solidFill>
                  <a:srgbClr val="FFFFFF"/>
                </a:solidFill>
              </a:rPr>
              <a:t>cores</a:t>
            </a:r>
            <a:endParaRPr sz="1800"/>
          </a:p>
        </p:txBody>
      </p:sp>
      <p:sp>
        <p:nvSpPr>
          <p:cNvPr id="48" name="object 48"/>
          <p:cNvSpPr/>
          <p:nvPr/>
        </p:nvSpPr>
        <p:spPr>
          <a:xfrm>
            <a:off x="1018794" y="1913382"/>
            <a:ext cx="801624" cy="3444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18794" y="1913382"/>
            <a:ext cx="802005" cy="344805"/>
          </a:xfrm>
          <a:custGeom>
            <a:avLst/>
            <a:gdLst/>
            <a:ahLst/>
            <a:cxnLst/>
            <a:rect l="l" t="t" r="r" b="b"/>
            <a:pathLst>
              <a:path w="802005" h="344805">
                <a:moveTo>
                  <a:pt x="0" y="344424"/>
                </a:moveTo>
                <a:lnTo>
                  <a:pt x="801624" y="344424"/>
                </a:lnTo>
                <a:lnTo>
                  <a:pt x="801624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45207" y="1930907"/>
            <a:ext cx="802386" cy="3451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45207" y="1930907"/>
            <a:ext cx="802640" cy="345440"/>
          </a:xfrm>
          <a:custGeom>
            <a:avLst/>
            <a:gdLst/>
            <a:ahLst/>
            <a:cxnLst/>
            <a:rect l="l" t="t" r="r" b="b"/>
            <a:pathLst>
              <a:path w="802639" h="345439">
                <a:moveTo>
                  <a:pt x="0" y="345186"/>
                </a:moveTo>
                <a:lnTo>
                  <a:pt x="802386" y="345186"/>
                </a:lnTo>
                <a:lnTo>
                  <a:pt x="802386" y="0"/>
                </a:lnTo>
                <a:lnTo>
                  <a:pt x="0" y="0"/>
                </a:lnTo>
                <a:lnTo>
                  <a:pt x="0" y="345186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12007" y="1940814"/>
            <a:ext cx="802385" cy="3451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12007" y="1940814"/>
            <a:ext cx="802640" cy="345440"/>
          </a:xfrm>
          <a:custGeom>
            <a:avLst/>
            <a:gdLst/>
            <a:ahLst/>
            <a:cxnLst/>
            <a:rect l="l" t="t" r="r" b="b"/>
            <a:pathLst>
              <a:path w="802639" h="345439">
                <a:moveTo>
                  <a:pt x="0" y="345186"/>
                </a:moveTo>
                <a:lnTo>
                  <a:pt x="802385" y="345186"/>
                </a:lnTo>
                <a:lnTo>
                  <a:pt x="802385" y="0"/>
                </a:lnTo>
                <a:lnTo>
                  <a:pt x="0" y="0"/>
                </a:lnTo>
                <a:lnTo>
                  <a:pt x="0" y="345186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78808" y="1940814"/>
            <a:ext cx="802386" cy="3451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78808" y="1940814"/>
            <a:ext cx="802640" cy="345440"/>
          </a:xfrm>
          <a:custGeom>
            <a:avLst/>
            <a:gdLst/>
            <a:ahLst/>
            <a:cxnLst/>
            <a:rect l="l" t="t" r="r" b="b"/>
            <a:pathLst>
              <a:path w="802639" h="345439">
                <a:moveTo>
                  <a:pt x="0" y="345186"/>
                </a:moveTo>
                <a:lnTo>
                  <a:pt x="802386" y="345186"/>
                </a:lnTo>
                <a:lnTo>
                  <a:pt x="802386" y="0"/>
                </a:lnTo>
                <a:lnTo>
                  <a:pt x="0" y="0"/>
                </a:lnTo>
                <a:lnTo>
                  <a:pt x="0" y="345186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929639" y="6425438"/>
            <a:ext cx="7232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30-12-2023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580635" y="6425438"/>
            <a:ext cx="1312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862446" y="4690871"/>
            <a:ext cx="249554" cy="2096770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0" rIns="0" bIns="0" rtlCol="0">
            <a:spAutoFit/>
          </a:bodyPr>
          <a:lstStyle/>
          <a:p>
            <a:pPr marR="1206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di</a:t>
            </a:r>
            <a:r>
              <a:rPr sz="1200" spc="-8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121277" y="6425438"/>
            <a:ext cx="1501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11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018011" y="6425438"/>
            <a:ext cx="256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343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9831070" cy="28384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If </a:t>
            </a:r>
            <a:r>
              <a:rPr sz="2800" spc="-25" dirty="0">
                <a:latin typeface="Calibri"/>
                <a:cs typeface="Calibri"/>
              </a:rPr>
              <a:t>storage </a:t>
            </a:r>
            <a:r>
              <a:rPr sz="2800" spc="-10" dirty="0">
                <a:latin typeface="Calibri"/>
                <a:cs typeface="Calibri"/>
              </a:rPr>
              <a:t>fraction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having </a:t>
            </a:r>
            <a:r>
              <a:rPr sz="2800" spc="-5" dirty="0">
                <a:latin typeface="Calibri"/>
                <a:cs typeface="Calibri"/>
              </a:rPr>
              <a:t>some </a:t>
            </a:r>
            <a:r>
              <a:rPr sz="2800" spc="-15" dirty="0">
                <a:latin typeface="Calibri"/>
                <a:cs typeface="Calibri"/>
              </a:rPr>
              <a:t>free </a:t>
            </a:r>
            <a:r>
              <a:rPr sz="2800" dirty="0">
                <a:latin typeface="Calibri"/>
                <a:cs typeface="Calibri"/>
              </a:rPr>
              <a:t>RAM, </a:t>
            </a:r>
            <a:r>
              <a:rPr sz="2800" spc="-15" dirty="0">
                <a:latin typeface="Calibri"/>
                <a:cs typeface="Calibri"/>
              </a:rPr>
              <a:t>execution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15" dirty="0">
                <a:latin typeface="Calibri"/>
                <a:cs typeface="Calibri"/>
              </a:rPr>
              <a:t>utilize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If </a:t>
            </a:r>
            <a:r>
              <a:rPr sz="2800" spc="-15" dirty="0">
                <a:latin typeface="Calibri"/>
                <a:cs typeface="Calibri"/>
              </a:rPr>
              <a:t>Execution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having </a:t>
            </a:r>
            <a:r>
              <a:rPr sz="2800" spc="-5" dirty="0">
                <a:latin typeface="Calibri"/>
                <a:cs typeface="Calibri"/>
              </a:rPr>
              <a:t>some </a:t>
            </a:r>
            <a:r>
              <a:rPr sz="2800" spc="-10" dirty="0">
                <a:latin typeface="Calibri"/>
                <a:cs typeface="Calibri"/>
              </a:rPr>
              <a:t>free </a:t>
            </a:r>
            <a:r>
              <a:rPr sz="2800" dirty="0">
                <a:latin typeface="Calibri"/>
                <a:cs typeface="Calibri"/>
              </a:rPr>
              <a:t>RAM </a:t>
            </a:r>
            <a:r>
              <a:rPr sz="2800" spc="-25" dirty="0">
                <a:latin typeface="Calibri"/>
                <a:cs typeface="Calibri"/>
              </a:rPr>
              <a:t>storage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15" dirty="0">
                <a:latin typeface="Calibri"/>
                <a:cs typeface="Calibri"/>
              </a:rPr>
              <a:t>utilize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  <a:p>
            <a:pPr marL="241300" marR="337185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If </a:t>
            </a:r>
            <a:r>
              <a:rPr sz="2800" spc="-15" dirty="0">
                <a:latin typeface="Calibri"/>
                <a:cs typeface="Calibri"/>
              </a:rPr>
              <a:t>execution </a:t>
            </a:r>
            <a:r>
              <a:rPr sz="2800" spc="-5" dirty="0">
                <a:latin typeface="Calibri"/>
                <a:cs typeface="Calibri"/>
              </a:rPr>
              <a:t>needs </a:t>
            </a:r>
            <a:r>
              <a:rPr sz="2800" dirty="0">
                <a:latin typeface="Calibri"/>
                <a:cs typeface="Calibri"/>
              </a:rPr>
              <a:t>RAM, and </a:t>
            </a:r>
            <a:r>
              <a:rPr sz="2800" spc="-25" dirty="0">
                <a:latin typeface="Calibri"/>
                <a:cs typeface="Calibri"/>
              </a:rPr>
              <a:t>storage </a:t>
            </a:r>
            <a:r>
              <a:rPr sz="2800" spc="-5" dirty="0">
                <a:latin typeface="Calibri"/>
                <a:cs typeface="Calibri"/>
              </a:rPr>
              <a:t>has occupied some </a:t>
            </a:r>
            <a:r>
              <a:rPr sz="2800" dirty="0">
                <a:latin typeface="Calibri"/>
                <a:cs typeface="Calibri"/>
              </a:rPr>
              <a:t>RAM in  </a:t>
            </a:r>
            <a:r>
              <a:rPr sz="2800" spc="-15" dirty="0">
                <a:latin typeface="Calibri"/>
                <a:cs typeface="Calibri"/>
              </a:rPr>
              <a:t>execution </a:t>
            </a:r>
            <a:r>
              <a:rPr sz="2800" spc="-10" dirty="0">
                <a:latin typeface="Calibri"/>
                <a:cs typeface="Calibri"/>
              </a:rPr>
              <a:t>area, </a:t>
            </a:r>
            <a:r>
              <a:rPr sz="2800" spc="-20" dirty="0">
                <a:latin typeface="Calibri"/>
                <a:cs typeface="Calibri"/>
              </a:rPr>
              <a:t>execution </a:t>
            </a:r>
            <a:r>
              <a:rPr sz="2800" spc="-15" dirty="0">
                <a:latin typeface="Calibri"/>
                <a:cs typeface="Calibri"/>
              </a:rPr>
              <a:t>can </a:t>
            </a:r>
            <a:r>
              <a:rPr sz="2800" spc="-10" dirty="0">
                <a:latin typeface="Calibri"/>
                <a:cs typeface="Calibri"/>
              </a:rPr>
              <a:t>free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up</a:t>
            </a:r>
            <a:endParaRPr sz="2800">
              <a:latin typeface="Calibri"/>
              <a:cs typeface="Calibri"/>
            </a:endParaRPr>
          </a:p>
          <a:p>
            <a:pPr marL="241300" marR="148590" indent="-228600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If </a:t>
            </a:r>
            <a:r>
              <a:rPr sz="2800" spc="-25" dirty="0">
                <a:latin typeface="Calibri"/>
                <a:cs typeface="Calibri"/>
              </a:rPr>
              <a:t>storage </a:t>
            </a:r>
            <a:r>
              <a:rPr sz="2800" spc="-5" dirty="0">
                <a:latin typeface="Calibri"/>
                <a:cs typeface="Calibri"/>
              </a:rPr>
              <a:t>needs </a:t>
            </a:r>
            <a:r>
              <a:rPr sz="2800" dirty="0">
                <a:latin typeface="Calibri"/>
                <a:cs typeface="Calibri"/>
              </a:rPr>
              <a:t>RAM, and </a:t>
            </a:r>
            <a:r>
              <a:rPr sz="2800" spc="-15" dirty="0">
                <a:latin typeface="Calibri"/>
                <a:cs typeface="Calibri"/>
              </a:rPr>
              <a:t>execution </a:t>
            </a:r>
            <a:r>
              <a:rPr sz="2800" spc="-5" dirty="0">
                <a:latin typeface="Calibri"/>
                <a:cs typeface="Calibri"/>
              </a:rPr>
              <a:t>has </a:t>
            </a:r>
            <a:r>
              <a:rPr sz="2800" spc="-10" dirty="0">
                <a:latin typeface="Calibri"/>
                <a:cs typeface="Calibri"/>
              </a:rPr>
              <a:t>consumed </a:t>
            </a:r>
            <a:r>
              <a:rPr sz="2800" spc="-5" dirty="0">
                <a:latin typeface="Calibri"/>
                <a:cs typeface="Calibri"/>
              </a:rPr>
              <a:t>some </a:t>
            </a:r>
            <a:r>
              <a:rPr sz="2800" dirty="0">
                <a:latin typeface="Calibri"/>
                <a:cs typeface="Calibri"/>
              </a:rPr>
              <a:t>RAM in  </a:t>
            </a:r>
            <a:r>
              <a:rPr sz="2800" spc="-25" dirty="0">
                <a:latin typeface="Calibri"/>
                <a:cs typeface="Calibri"/>
              </a:rPr>
              <a:t>storage </a:t>
            </a:r>
            <a:r>
              <a:rPr sz="2800" spc="-10" dirty="0">
                <a:latin typeface="Calibri"/>
                <a:cs typeface="Calibri"/>
              </a:rPr>
              <a:t>area, </a:t>
            </a:r>
            <a:r>
              <a:rPr sz="2800" spc="-25" dirty="0">
                <a:latin typeface="Calibri"/>
                <a:cs typeface="Calibri"/>
              </a:rPr>
              <a:t>storage </a:t>
            </a:r>
            <a:r>
              <a:rPr sz="2800" spc="-10" dirty="0">
                <a:latin typeface="Calibri"/>
                <a:cs typeface="Calibri"/>
              </a:rPr>
              <a:t>can’t free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up.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344</a:t>
            </a:fld>
            <a:endParaRPr dirty="0"/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191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Memory</a:t>
            </a:r>
            <a:r>
              <a:rPr sz="4400" b="0" spc="-70" dirty="0">
                <a:latin typeface="Calibri Light"/>
                <a:cs typeface="Calibri Light"/>
              </a:rPr>
              <a:t> </a:t>
            </a:r>
            <a:r>
              <a:rPr sz="4400" b="0" spc="-15" dirty="0">
                <a:latin typeface="Calibri Light"/>
                <a:cs typeface="Calibri Light"/>
              </a:rPr>
              <a:t>overhead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3433445" cy="15589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NIO </a:t>
            </a:r>
            <a:r>
              <a:rPr sz="2800" spc="-10" dirty="0">
                <a:latin typeface="Calibri"/>
                <a:cs typeface="Calibri"/>
              </a:rPr>
              <a:t>direct</a:t>
            </a:r>
            <a:r>
              <a:rPr sz="2800" spc="-25" dirty="0">
                <a:latin typeface="Calibri"/>
                <a:cs typeface="Calibri"/>
              </a:rPr>
              <a:t> buffers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Memory mapped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Thread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stack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9988" y="1026413"/>
            <a:ext cx="5125212" cy="5831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89988" y="1026413"/>
            <a:ext cx="5125720" cy="5831840"/>
          </a:xfrm>
          <a:custGeom>
            <a:avLst/>
            <a:gdLst/>
            <a:ahLst/>
            <a:cxnLst/>
            <a:rect l="l" t="t" r="r" b="b"/>
            <a:pathLst>
              <a:path w="5125720" h="5831840">
                <a:moveTo>
                  <a:pt x="0" y="5831586"/>
                </a:moveTo>
                <a:lnTo>
                  <a:pt x="5125212" y="5831586"/>
                </a:lnTo>
                <a:lnTo>
                  <a:pt x="5125212" y="0"/>
                </a:lnTo>
                <a:lnTo>
                  <a:pt x="0" y="0"/>
                </a:lnTo>
                <a:lnTo>
                  <a:pt x="0" y="5831586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89988" y="72389"/>
            <a:ext cx="5125212" cy="946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89988" y="72389"/>
            <a:ext cx="5125720" cy="946785"/>
          </a:xfrm>
          <a:custGeom>
            <a:avLst/>
            <a:gdLst/>
            <a:ahLst/>
            <a:cxnLst/>
            <a:rect l="l" t="t" r="r" b="b"/>
            <a:pathLst>
              <a:path w="5125720" h="946785">
                <a:moveTo>
                  <a:pt x="0" y="946403"/>
                </a:moveTo>
                <a:lnTo>
                  <a:pt x="5125212" y="946403"/>
                </a:lnTo>
                <a:lnTo>
                  <a:pt x="5125212" y="0"/>
                </a:lnTo>
                <a:lnTo>
                  <a:pt x="0" y="0"/>
                </a:lnTo>
                <a:lnTo>
                  <a:pt x="0" y="94640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11754" y="106933"/>
            <a:ext cx="32810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Memory </a:t>
            </a:r>
            <a:r>
              <a:rPr sz="1800" spc="-5" dirty="0"/>
              <a:t>overhead </a:t>
            </a:r>
            <a:r>
              <a:rPr sz="1800" dirty="0"/>
              <a:t>: 10GB  </a:t>
            </a:r>
            <a:r>
              <a:rPr sz="1800" spc="-10" dirty="0"/>
              <a:t>Max(384MB, </a:t>
            </a:r>
            <a:r>
              <a:rPr sz="1800" spc="-5" dirty="0"/>
              <a:t>10% of </a:t>
            </a:r>
            <a:r>
              <a:rPr sz="1800" spc="-25" dirty="0"/>
              <a:t>exec </a:t>
            </a:r>
            <a:r>
              <a:rPr sz="1800" dirty="0"/>
              <a:t>memory)  </a:t>
            </a:r>
            <a:r>
              <a:rPr sz="1800" spc="-10" dirty="0"/>
              <a:t>Max(384MB, </a:t>
            </a:r>
            <a:r>
              <a:rPr sz="1800" spc="-5" dirty="0"/>
              <a:t>10GB) </a:t>
            </a:r>
            <a:r>
              <a:rPr sz="1800" dirty="0"/>
              <a:t>=</a:t>
            </a:r>
            <a:r>
              <a:rPr sz="1800" spc="5" dirty="0"/>
              <a:t> </a:t>
            </a:r>
            <a:r>
              <a:rPr sz="1800" dirty="0"/>
              <a:t>10GB</a:t>
            </a:r>
            <a:endParaRPr sz="1800"/>
          </a:p>
        </p:txBody>
      </p:sp>
      <p:sp>
        <p:nvSpPr>
          <p:cNvPr id="7" name="object 7"/>
          <p:cNvSpPr/>
          <p:nvPr/>
        </p:nvSpPr>
        <p:spPr>
          <a:xfrm>
            <a:off x="2245995" y="1099185"/>
            <a:ext cx="4997450" cy="481965"/>
          </a:xfrm>
          <a:custGeom>
            <a:avLst/>
            <a:gdLst/>
            <a:ahLst/>
            <a:cxnLst/>
            <a:rect l="l" t="t" r="r" b="b"/>
            <a:pathLst>
              <a:path w="4997450" h="481965">
                <a:moveTo>
                  <a:pt x="4997196" y="0"/>
                </a:moveTo>
                <a:lnTo>
                  <a:pt x="0" y="0"/>
                </a:lnTo>
                <a:lnTo>
                  <a:pt x="0" y="481584"/>
                </a:lnTo>
                <a:lnTo>
                  <a:pt x="4997196" y="481584"/>
                </a:lnTo>
                <a:lnTo>
                  <a:pt x="4997196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45995" y="1099185"/>
            <a:ext cx="4997450" cy="481965"/>
          </a:xfrm>
          <a:custGeom>
            <a:avLst/>
            <a:gdLst/>
            <a:ahLst/>
            <a:cxnLst/>
            <a:rect l="l" t="t" r="r" b="b"/>
            <a:pathLst>
              <a:path w="4997450" h="481965">
                <a:moveTo>
                  <a:pt x="0" y="481584"/>
                </a:moveTo>
                <a:lnTo>
                  <a:pt x="4997196" y="481584"/>
                </a:lnTo>
                <a:lnTo>
                  <a:pt x="4997196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45995" y="1099185"/>
            <a:ext cx="4997450" cy="4819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29360">
              <a:lnSpc>
                <a:spcPct val="100000"/>
              </a:lnSpc>
              <a:spcBef>
                <a:spcPts val="7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Reserved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Memory :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300MB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45614" y="1684782"/>
            <a:ext cx="4997195" cy="29756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45614" y="1684782"/>
            <a:ext cx="4997450" cy="2975610"/>
          </a:xfrm>
          <a:custGeom>
            <a:avLst/>
            <a:gdLst/>
            <a:ahLst/>
            <a:cxnLst/>
            <a:rect l="l" t="t" r="r" b="b"/>
            <a:pathLst>
              <a:path w="4997450" h="2975610">
                <a:moveTo>
                  <a:pt x="0" y="2975610"/>
                </a:moveTo>
                <a:lnTo>
                  <a:pt x="4997195" y="2975610"/>
                </a:lnTo>
                <a:lnTo>
                  <a:pt x="4997195" y="0"/>
                </a:lnTo>
                <a:lnTo>
                  <a:pt x="0" y="0"/>
                </a:lnTo>
                <a:lnTo>
                  <a:pt x="0" y="297561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3386" y="1685163"/>
            <a:ext cx="265430" cy="2975610"/>
          </a:xfrm>
          <a:custGeom>
            <a:avLst/>
            <a:gdLst/>
            <a:ahLst/>
            <a:cxnLst/>
            <a:rect l="l" t="t" r="r" b="b"/>
            <a:pathLst>
              <a:path w="265430" h="2975610">
                <a:moveTo>
                  <a:pt x="265175" y="0"/>
                </a:moveTo>
                <a:lnTo>
                  <a:pt x="0" y="0"/>
                </a:lnTo>
                <a:lnTo>
                  <a:pt x="0" y="2975610"/>
                </a:lnTo>
                <a:lnTo>
                  <a:pt x="265175" y="2975610"/>
                </a:lnTo>
                <a:lnTo>
                  <a:pt x="265175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3386" y="1685163"/>
            <a:ext cx="265430" cy="2975610"/>
          </a:xfrm>
          <a:custGeom>
            <a:avLst/>
            <a:gdLst/>
            <a:ahLst/>
            <a:cxnLst/>
            <a:rect l="l" t="t" r="r" b="b"/>
            <a:pathLst>
              <a:path w="265430" h="2975610">
                <a:moveTo>
                  <a:pt x="0" y="2975610"/>
                </a:moveTo>
                <a:lnTo>
                  <a:pt x="265175" y="2975610"/>
                </a:lnTo>
                <a:lnTo>
                  <a:pt x="265175" y="0"/>
                </a:lnTo>
                <a:lnTo>
                  <a:pt x="0" y="0"/>
                </a:lnTo>
                <a:lnTo>
                  <a:pt x="0" y="297561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78405" y="1816000"/>
            <a:ext cx="254000" cy="27139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memory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fraction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60%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41804" y="4708397"/>
            <a:ext cx="4997196" cy="2085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41804" y="4708397"/>
            <a:ext cx="4997450" cy="2085975"/>
          </a:xfrm>
          <a:custGeom>
            <a:avLst/>
            <a:gdLst/>
            <a:ahLst/>
            <a:cxnLst/>
            <a:rect l="l" t="t" r="r" b="b"/>
            <a:pathLst>
              <a:path w="4997450" h="2085975">
                <a:moveTo>
                  <a:pt x="0" y="2085594"/>
                </a:moveTo>
                <a:lnTo>
                  <a:pt x="4997196" y="2085594"/>
                </a:lnTo>
                <a:lnTo>
                  <a:pt x="4997196" y="0"/>
                </a:lnTo>
                <a:lnTo>
                  <a:pt x="0" y="0"/>
                </a:lnTo>
                <a:lnTo>
                  <a:pt x="0" y="2085594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95726" y="4901438"/>
            <a:ext cx="26904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7220" marR="61023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dirty="0">
                <a:latin typeface="Calibri"/>
                <a:cs typeface="Calibri"/>
              </a:rPr>
              <a:t>memory  RDD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operations  UDFs</a:t>
            </a:r>
            <a:endParaRPr sz="18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User defined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structures  </a:t>
            </a:r>
            <a:r>
              <a:rPr sz="1800" dirty="0">
                <a:latin typeface="Calibri"/>
                <a:cs typeface="Calibri"/>
              </a:rPr>
              <a:t>RDD </a:t>
            </a:r>
            <a:r>
              <a:rPr sz="1800" spc="-5" dirty="0">
                <a:latin typeface="Calibri"/>
                <a:cs typeface="Calibri"/>
              </a:rPr>
              <a:t>lineage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71384" y="1685163"/>
            <a:ext cx="257175" cy="2975610"/>
          </a:xfrm>
          <a:custGeom>
            <a:avLst/>
            <a:gdLst/>
            <a:ahLst/>
            <a:cxnLst/>
            <a:rect l="l" t="t" r="r" b="b"/>
            <a:pathLst>
              <a:path w="257175" h="2975610">
                <a:moveTo>
                  <a:pt x="256794" y="0"/>
                </a:moveTo>
                <a:lnTo>
                  <a:pt x="0" y="0"/>
                </a:lnTo>
                <a:lnTo>
                  <a:pt x="0" y="2975610"/>
                </a:lnTo>
                <a:lnTo>
                  <a:pt x="256794" y="2975610"/>
                </a:lnTo>
                <a:lnTo>
                  <a:pt x="256794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71384" y="1685163"/>
            <a:ext cx="257175" cy="2975610"/>
          </a:xfrm>
          <a:custGeom>
            <a:avLst/>
            <a:gdLst/>
            <a:ahLst/>
            <a:cxnLst/>
            <a:rect l="l" t="t" r="r" b="b"/>
            <a:pathLst>
              <a:path w="257175" h="2975610">
                <a:moveTo>
                  <a:pt x="0" y="2975610"/>
                </a:moveTo>
                <a:lnTo>
                  <a:pt x="256794" y="2975610"/>
                </a:lnTo>
                <a:lnTo>
                  <a:pt x="256794" y="0"/>
                </a:lnTo>
                <a:lnTo>
                  <a:pt x="0" y="0"/>
                </a:lnTo>
                <a:lnTo>
                  <a:pt x="0" y="297561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253223" y="2710179"/>
            <a:ext cx="254000" cy="92519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59820MB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51863" y="4696586"/>
            <a:ext cx="264795" cy="2110105"/>
          </a:xfrm>
          <a:custGeom>
            <a:avLst/>
            <a:gdLst/>
            <a:ahLst/>
            <a:cxnLst/>
            <a:rect l="l" t="t" r="r" b="b"/>
            <a:pathLst>
              <a:path w="264794" h="2110104">
                <a:moveTo>
                  <a:pt x="264413" y="0"/>
                </a:moveTo>
                <a:lnTo>
                  <a:pt x="0" y="0"/>
                </a:lnTo>
                <a:lnTo>
                  <a:pt x="0" y="2109978"/>
                </a:lnTo>
                <a:lnTo>
                  <a:pt x="264413" y="2109978"/>
                </a:lnTo>
                <a:lnTo>
                  <a:pt x="264413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51863" y="4696586"/>
            <a:ext cx="264795" cy="2110105"/>
          </a:xfrm>
          <a:custGeom>
            <a:avLst/>
            <a:gdLst/>
            <a:ahLst/>
            <a:cxnLst/>
            <a:rect l="l" t="t" r="r" b="b"/>
            <a:pathLst>
              <a:path w="264794" h="2110104">
                <a:moveTo>
                  <a:pt x="0" y="2109978"/>
                </a:moveTo>
                <a:lnTo>
                  <a:pt x="264413" y="2109978"/>
                </a:lnTo>
                <a:lnTo>
                  <a:pt x="264413" y="0"/>
                </a:lnTo>
                <a:lnTo>
                  <a:pt x="0" y="0"/>
                </a:lnTo>
                <a:lnTo>
                  <a:pt x="0" y="2109978"/>
                </a:lnTo>
                <a:close/>
              </a:path>
            </a:pathLst>
          </a:custGeom>
          <a:ln w="12954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76373" y="4825217"/>
            <a:ext cx="254000" cy="18529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memory :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40%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71384" y="4696586"/>
            <a:ext cx="257175" cy="2098040"/>
          </a:xfrm>
          <a:custGeom>
            <a:avLst/>
            <a:gdLst/>
            <a:ahLst/>
            <a:cxnLst/>
            <a:rect l="l" t="t" r="r" b="b"/>
            <a:pathLst>
              <a:path w="257175" h="2098040">
                <a:moveTo>
                  <a:pt x="256794" y="0"/>
                </a:moveTo>
                <a:lnTo>
                  <a:pt x="0" y="0"/>
                </a:lnTo>
                <a:lnTo>
                  <a:pt x="0" y="2097786"/>
                </a:lnTo>
                <a:lnTo>
                  <a:pt x="256794" y="2097786"/>
                </a:lnTo>
                <a:lnTo>
                  <a:pt x="256794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71384" y="4696586"/>
            <a:ext cx="257175" cy="2098040"/>
          </a:xfrm>
          <a:custGeom>
            <a:avLst/>
            <a:gdLst/>
            <a:ahLst/>
            <a:cxnLst/>
            <a:rect l="l" t="t" r="r" b="b"/>
            <a:pathLst>
              <a:path w="257175" h="2098040">
                <a:moveTo>
                  <a:pt x="0" y="2097786"/>
                </a:moveTo>
                <a:lnTo>
                  <a:pt x="256794" y="2097786"/>
                </a:lnTo>
                <a:lnTo>
                  <a:pt x="256794" y="0"/>
                </a:lnTo>
                <a:lnTo>
                  <a:pt x="0" y="0"/>
                </a:lnTo>
                <a:lnTo>
                  <a:pt x="0" y="2097786"/>
                </a:lnTo>
                <a:close/>
              </a:path>
            </a:pathLst>
          </a:custGeom>
          <a:ln w="12954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253223" y="5283200"/>
            <a:ext cx="254000" cy="92519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39880MB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34386" y="1749170"/>
            <a:ext cx="4845050" cy="1427480"/>
          </a:xfrm>
          <a:custGeom>
            <a:avLst/>
            <a:gdLst/>
            <a:ahLst/>
            <a:cxnLst/>
            <a:rect l="l" t="t" r="r" b="b"/>
            <a:pathLst>
              <a:path w="4845050" h="1427480">
                <a:moveTo>
                  <a:pt x="4844795" y="0"/>
                </a:moveTo>
                <a:lnTo>
                  <a:pt x="0" y="0"/>
                </a:lnTo>
                <a:lnTo>
                  <a:pt x="0" y="1427226"/>
                </a:lnTo>
                <a:lnTo>
                  <a:pt x="4844795" y="1427226"/>
                </a:lnTo>
                <a:lnTo>
                  <a:pt x="484479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34386" y="1749170"/>
            <a:ext cx="4845050" cy="1427480"/>
          </a:xfrm>
          <a:custGeom>
            <a:avLst/>
            <a:gdLst/>
            <a:ahLst/>
            <a:cxnLst/>
            <a:rect l="l" t="t" r="r" b="b"/>
            <a:pathLst>
              <a:path w="4845050" h="1427480">
                <a:moveTo>
                  <a:pt x="0" y="1427226"/>
                </a:moveTo>
                <a:lnTo>
                  <a:pt x="4844795" y="1427226"/>
                </a:lnTo>
                <a:lnTo>
                  <a:pt x="4844795" y="0"/>
                </a:lnTo>
                <a:lnTo>
                  <a:pt x="0" y="0"/>
                </a:lnTo>
                <a:lnTo>
                  <a:pt x="0" y="142722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740402" y="2426589"/>
            <a:ext cx="355600" cy="152400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88002" y="2426589"/>
            <a:ext cx="266700" cy="152400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67050" y="2298446"/>
            <a:ext cx="1652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634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Storage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Frac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97017" y="2426589"/>
            <a:ext cx="152400" cy="132715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545">
              <a:lnSpc>
                <a:spcPts val="104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49417" y="2426589"/>
            <a:ext cx="190500" cy="132715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104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04865" y="2298446"/>
            <a:ext cx="563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smf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323338" y="3224783"/>
            <a:ext cx="4844796" cy="1379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23338" y="3224783"/>
            <a:ext cx="4845050" cy="1379220"/>
          </a:xfrm>
          <a:custGeom>
            <a:avLst/>
            <a:gdLst/>
            <a:ahLst/>
            <a:cxnLst/>
            <a:rect l="l" t="t" r="r" b="b"/>
            <a:pathLst>
              <a:path w="4845050" h="1379220">
                <a:moveTo>
                  <a:pt x="0" y="1379220"/>
                </a:moveTo>
                <a:lnTo>
                  <a:pt x="4844796" y="1379220"/>
                </a:lnTo>
                <a:lnTo>
                  <a:pt x="4844796" y="0"/>
                </a:lnTo>
                <a:lnTo>
                  <a:pt x="0" y="0"/>
                </a:lnTo>
                <a:lnTo>
                  <a:pt x="0" y="137922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54401" y="1837182"/>
            <a:ext cx="874013" cy="4168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54401" y="1837182"/>
            <a:ext cx="874394" cy="417195"/>
          </a:xfrm>
          <a:custGeom>
            <a:avLst/>
            <a:gdLst/>
            <a:ahLst/>
            <a:cxnLst/>
            <a:rect l="l" t="t" r="r" b="b"/>
            <a:pathLst>
              <a:path w="874395" h="417194">
                <a:moveTo>
                  <a:pt x="0" y="416813"/>
                </a:moveTo>
                <a:lnTo>
                  <a:pt x="874013" y="416813"/>
                </a:lnTo>
                <a:lnTo>
                  <a:pt x="874013" y="0"/>
                </a:lnTo>
                <a:lnTo>
                  <a:pt x="0" y="0"/>
                </a:lnTo>
                <a:lnTo>
                  <a:pt x="0" y="416813"/>
                </a:lnTo>
                <a:close/>
              </a:path>
            </a:pathLst>
          </a:custGeom>
          <a:ln w="609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09188" y="1837182"/>
            <a:ext cx="874013" cy="4168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09188" y="1837182"/>
            <a:ext cx="874394" cy="417195"/>
          </a:xfrm>
          <a:custGeom>
            <a:avLst/>
            <a:gdLst/>
            <a:ahLst/>
            <a:cxnLst/>
            <a:rect l="l" t="t" r="r" b="b"/>
            <a:pathLst>
              <a:path w="874395" h="417194">
                <a:moveTo>
                  <a:pt x="0" y="416813"/>
                </a:moveTo>
                <a:lnTo>
                  <a:pt x="874013" y="416813"/>
                </a:lnTo>
                <a:lnTo>
                  <a:pt x="874013" y="0"/>
                </a:lnTo>
                <a:lnTo>
                  <a:pt x="0" y="0"/>
                </a:lnTo>
                <a:lnTo>
                  <a:pt x="0" y="416813"/>
                </a:lnTo>
                <a:close/>
              </a:path>
            </a:pathLst>
          </a:custGeom>
          <a:ln w="609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06801" y="1989582"/>
            <a:ext cx="874013" cy="4168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06801" y="1989582"/>
            <a:ext cx="874394" cy="417195"/>
          </a:xfrm>
          <a:custGeom>
            <a:avLst/>
            <a:gdLst/>
            <a:ahLst/>
            <a:cxnLst/>
            <a:rect l="l" t="t" r="r" b="b"/>
            <a:pathLst>
              <a:path w="874395" h="417194">
                <a:moveTo>
                  <a:pt x="0" y="416813"/>
                </a:moveTo>
                <a:lnTo>
                  <a:pt x="874013" y="416813"/>
                </a:lnTo>
                <a:lnTo>
                  <a:pt x="874013" y="0"/>
                </a:lnTo>
                <a:lnTo>
                  <a:pt x="0" y="0"/>
                </a:lnTo>
                <a:lnTo>
                  <a:pt x="0" y="416813"/>
                </a:lnTo>
                <a:close/>
              </a:path>
            </a:pathLst>
          </a:custGeom>
          <a:ln w="609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61588" y="1989582"/>
            <a:ext cx="874013" cy="4168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61588" y="1989582"/>
            <a:ext cx="874394" cy="417195"/>
          </a:xfrm>
          <a:custGeom>
            <a:avLst/>
            <a:gdLst/>
            <a:ahLst/>
            <a:cxnLst/>
            <a:rect l="l" t="t" r="r" b="b"/>
            <a:pathLst>
              <a:path w="874395" h="417194">
                <a:moveTo>
                  <a:pt x="0" y="416813"/>
                </a:moveTo>
                <a:lnTo>
                  <a:pt x="874013" y="416813"/>
                </a:lnTo>
                <a:lnTo>
                  <a:pt x="874013" y="0"/>
                </a:lnTo>
                <a:lnTo>
                  <a:pt x="0" y="0"/>
                </a:lnTo>
                <a:lnTo>
                  <a:pt x="0" y="416813"/>
                </a:lnTo>
                <a:close/>
              </a:path>
            </a:pathLst>
          </a:custGeom>
          <a:ln w="609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59201" y="2141982"/>
            <a:ext cx="874013" cy="4168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59201" y="2141982"/>
            <a:ext cx="874394" cy="417195"/>
          </a:xfrm>
          <a:custGeom>
            <a:avLst/>
            <a:gdLst/>
            <a:ahLst/>
            <a:cxnLst/>
            <a:rect l="l" t="t" r="r" b="b"/>
            <a:pathLst>
              <a:path w="874395" h="417194">
                <a:moveTo>
                  <a:pt x="0" y="416813"/>
                </a:moveTo>
                <a:lnTo>
                  <a:pt x="874013" y="416813"/>
                </a:lnTo>
                <a:lnTo>
                  <a:pt x="874013" y="0"/>
                </a:lnTo>
                <a:lnTo>
                  <a:pt x="0" y="0"/>
                </a:lnTo>
                <a:lnTo>
                  <a:pt x="0" y="416813"/>
                </a:lnTo>
                <a:close/>
              </a:path>
            </a:pathLst>
          </a:custGeom>
          <a:ln w="609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13988" y="2141982"/>
            <a:ext cx="874013" cy="4168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13988" y="2141982"/>
            <a:ext cx="874394" cy="417195"/>
          </a:xfrm>
          <a:custGeom>
            <a:avLst/>
            <a:gdLst/>
            <a:ahLst/>
            <a:cxnLst/>
            <a:rect l="l" t="t" r="r" b="b"/>
            <a:pathLst>
              <a:path w="874395" h="417194">
                <a:moveTo>
                  <a:pt x="0" y="416813"/>
                </a:moveTo>
                <a:lnTo>
                  <a:pt x="874013" y="416813"/>
                </a:lnTo>
                <a:lnTo>
                  <a:pt x="874013" y="0"/>
                </a:lnTo>
                <a:lnTo>
                  <a:pt x="0" y="0"/>
                </a:lnTo>
                <a:lnTo>
                  <a:pt x="0" y="416813"/>
                </a:lnTo>
                <a:close/>
              </a:path>
            </a:pathLst>
          </a:custGeom>
          <a:ln w="609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11601" y="2294382"/>
            <a:ext cx="874013" cy="4168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11601" y="2294382"/>
            <a:ext cx="874394" cy="417195"/>
          </a:xfrm>
          <a:custGeom>
            <a:avLst/>
            <a:gdLst/>
            <a:ahLst/>
            <a:cxnLst/>
            <a:rect l="l" t="t" r="r" b="b"/>
            <a:pathLst>
              <a:path w="874395" h="417194">
                <a:moveTo>
                  <a:pt x="0" y="416813"/>
                </a:moveTo>
                <a:lnTo>
                  <a:pt x="874013" y="416813"/>
                </a:lnTo>
                <a:lnTo>
                  <a:pt x="874013" y="0"/>
                </a:lnTo>
                <a:lnTo>
                  <a:pt x="0" y="0"/>
                </a:lnTo>
                <a:lnTo>
                  <a:pt x="0" y="416813"/>
                </a:lnTo>
                <a:close/>
              </a:path>
            </a:pathLst>
          </a:custGeom>
          <a:ln w="609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66388" y="2294382"/>
            <a:ext cx="874013" cy="4168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66388" y="2294382"/>
            <a:ext cx="874394" cy="417195"/>
          </a:xfrm>
          <a:custGeom>
            <a:avLst/>
            <a:gdLst/>
            <a:ahLst/>
            <a:cxnLst/>
            <a:rect l="l" t="t" r="r" b="b"/>
            <a:pathLst>
              <a:path w="874395" h="417194">
                <a:moveTo>
                  <a:pt x="0" y="416813"/>
                </a:moveTo>
                <a:lnTo>
                  <a:pt x="874013" y="416813"/>
                </a:lnTo>
                <a:lnTo>
                  <a:pt x="874013" y="0"/>
                </a:lnTo>
                <a:lnTo>
                  <a:pt x="0" y="0"/>
                </a:lnTo>
                <a:lnTo>
                  <a:pt x="0" y="416813"/>
                </a:lnTo>
                <a:close/>
              </a:path>
            </a:pathLst>
          </a:custGeom>
          <a:ln w="609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64001" y="2446782"/>
            <a:ext cx="874013" cy="4168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64001" y="2446782"/>
            <a:ext cx="874394" cy="417195"/>
          </a:xfrm>
          <a:custGeom>
            <a:avLst/>
            <a:gdLst/>
            <a:ahLst/>
            <a:cxnLst/>
            <a:rect l="l" t="t" r="r" b="b"/>
            <a:pathLst>
              <a:path w="874395" h="417194">
                <a:moveTo>
                  <a:pt x="0" y="416813"/>
                </a:moveTo>
                <a:lnTo>
                  <a:pt x="874013" y="416813"/>
                </a:lnTo>
                <a:lnTo>
                  <a:pt x="874013" y="0"/>
                </a:lnTo>
                <a:lnTo>
                  <a:pt x="0" y="0"/>
                </a:lnTo>
                <a:lnTo>
                  <a:pt x="0" y="416813"/>
                </a:lnTo>
                <a:close/>
              </a:path>
            </a:pathLst>
          </a:custGeom>
          <a:ln w="609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18788" y="2446782"/>
            <a:ext cx="874013" cy="4168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18788" y="2446782"/>
            <a:ext cx="874394" cy="417195"/>
          </a:xfrm>
          <a:custGeom>
            <a:avLst/>
            <a:gdLst/>
            <a:ahLst/>
            <a:cxnLst/>
            <a:rect l="l" t="t" r="r" b="b"/>
            <a:pathLst>
              <a:path w="874395" h="417194">
                <a:moveTo>
                  <a:pt x="0" y="416813"/>
                </a:moveTo>
                <a:lnTo>
                  <a:pt x="874013" y="416813"/>
                </a:lnTo>
                <a:lnTo>
                  <a:pt x="874013" y="0"/>
                </a:lnTo>
                <a:lnTo>
                  <a:pt x="0" y="0"/>
                </a:lnTo>
                <a:lnTo>
                  <a:pt x="0" y="416813"/>
                </a:lnTo>
                <a:close/>
              </a:path>
            </a:pathLst>
          </a:custGeom>
          <a:ln w="609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16401" y="2599182"/>
            <a:ext cx="874013" cy="4168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16401" y="2599182"/>
            <a:ext cx="874394" cy="417195"/>
          </a:xfrm>
          <a:custGeom>
            <a:avLst/>
            <a:gdLst/>
            <a:ahLst/>
            <a:cxnLst/>
            <a:rect l="l" t="t" r="r" b="b"/>
            <a:pathLst>
              <a:path w="874395" h="417194">
                <a:moveTo>
                  <a:pt x="0" y="416813"/>
                </a:moveTo>
                <a:lnTo>
                  <a:pt x="874013" y="416813"/>
                </a:lnTo>
                <a:lnTo>
                  <a:pt x="874013" y="0"/>
                </a:lnTo>
                <a:lnTo>
                  <a:pt x="0" y="0"/>
                </a:lnTo>
                <a:lnTo>
                  <a:pt x="0" y="416813"/>
                </a:lnTo>
                <a:close/>
              </a:path>
            </a:pathLst>
          </a:custGeom>
          <a:ln w="609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71188" y="2599182"/>
            <a:ext cx="874013" cy="4168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71188" y="2599182"/>
            <a:ext cx="874394" cy="417195"/>
          </a:xfrm>
          <a:custGeom>
            <a:avLst/>
            <a:gdLst/>
            <a:ahLst/>
            <a:cxnLst/>
            <a:rect l="l" t="t" r="r" b="b"/>
            <a:pathLst>
              <a:path w="874395" h="417194">
                <a:moveTo>
                  <a:pt x="0" y="416813"/>
                </a:moveTo>
                <a:lnTo>
                  <a:pt x="874013" y="416813"/>
                </a:lnTo>
                <a:lnTo>
                  <a:pt x="874013" y="0"/>
                </a:lnTo>
                <a:lnTo>
                  <a:pt x="0" y="0"/>
                </a:lnTo>
                <a:lnTo>
                  <a:pt x="0" y="416813"/>
                </a:lnTo>
                <a:close/>
              </a:path>
            </a:pathLst>
          </a:custGeom>
          <a:ln w="609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358389" y="3336797"/>
            <a:ext cx="2590038" cy="11551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358389" y="3336797"/>
            <a:ext cx="2590165" cy="1155700"/>
          </a:xfrm>
          <a:custGeom>
            <a:avLst/>
            <a:gdLst/>
            <a:ahLst/>
            <a:cxnLst/>
            <a:rect l="l" t="t" r="r" b="b"/>
            <a:pathLst>
              <a:path w="2590165" h="1155700">
                <a:moveTo>
                  <a:pt x="0" y="1155191"/>
                </a:moveTo>
                <a:lnTo>
                  <a:pt x="2590038" y="1155191"/>
                </a:lnTo>
                <a:lnTo>
                  <a:pt x="2590038" y="0"/>
                </a:lnTo>
                <a:lnTo>
                  <a:pt x="0" y="0"/>
                </a:lnTo>
                <a:lnTo>
                  <a:pt x="0" y="1155191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502152" y="3750309"/>
            <a:ext cx="2153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T1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310" dirty="0">
                <a:latin typeface="Calibri"/>
                <a:cs typeface="Calibri"/>
              </a:rPr>
              <a:t>Execu</a:t>
            </a:r>
            <a:r>
              <a:rPr sz="2700" spc="-465" baseline="-6172" dirty="0">
                <a:latin typeface="Calibri"/>
                <a:cs typeface="Calibri"/>
              </a:rPr>
              <a:t>9</a:t>
            </a:r>
            <a:r>
              <a:rPr sz="1800" spc="-310" dirty="0">
                <a:latin typeface="Calibri"/>
                <a:cs typeface="Calibri"/>
              </a:rPr>
              <a:t>t</a:t>
            </a:r>
            <a:r>
              <a:rPr sz="2700" spc="-465" baseline="-6172" dirty="0">
                <a:latin typeface="Calibri"/>
                <a:cs typeface="Calibri"/>
              </a:rPr>
              <a:t>9</a:t>
            </a:r>
            <a:r>
              <a:rPr sz="1800" spc="-310" dirty="0">
                <a:latin typeface="Calibri"/>
                <a:cs typeface="Calibri"/>
              </a:rPr>
              <a:t>i</a:t>
            </a:r>
            <a:r>
              <a:rPr sz="2700" spc="-465" baseline="-6172" dirty="0">
                <a:latin typeface="Calibri"/>
                <a:cs typeface="Calibri"/>
              </a:rPr>
              <a:t>7</a:t>
            </a:r>
            <a:r>
              <a:rPr sz="1800" spc="-310" dirty="0">
                <a:latin typeface="Calibri"/>
                <a:cs typeface="Calibri"/>
              </a:rPr>
              <a:t>o</a:t>
            </a:r>
            <a:r>
              <a:rPr sz="2700" spc="-465" baseline="-6172" dirty="0">
                <a:latin typeface="Calibri"/>
                <a:cs typeface="Calibri"/>
              </a:rPr>
              <a:t>0</a:t>
            </a:r>
            <a:r>
              <a:rPr sz="1800" spc="-310" dirty="0">
                <a:latin typeface="Calibri"/>
                <a:cs typeface="Calibri"/>
              </a:rPr>
              <a:t>n</a:t>
            </a:r>
            <a:r>
              <a:rPr sz="2700" spc="-465" baseline="-6172" dirty="0">
                <a:latin typeface="Calibri"/>
                <a:cs typeface="Calibri"/>
              </a:rPr>
              <a:t>0</a:t>
            </a:r>
            <a:r>
              <a:rPr sz="1800" spc="-310" dirty="0">
                <a:latin typeface="Calibri"/>
                <a:cs typeface="Calibri"/>
              </a:rPr>
              <a:t>m</a:t>
            </a:r>
            <a:r>
              <a:rPr sz="2700" spc="-465" baseline="-6172" dirty="0">
                <a:latin typeface="Calibri"/>
                <a:cs typeface="Calibri"/>
              </a:rPr>
              <a:t>M</a:t>
            </a:r>
            <a:r>
              <a:rPr sz="1800" spc="-310" dirty="0">
                <a:latin typeface="Calibri"/>
                <a:cs typeface="Calibri"/>
              </a:rPr>
              <a:t>e</a:t>
            </a:r>
            <a:r>
              <a:rPr sz="2700" spc="-465" baseline="-6172" dirty="0">
                <a:latin typeface="Calibri"/>
                <a:cs typeface="Calibri"/>
              </a:rPr>
              <a:t>B</a:t>
            </a:r>
            <a:r>
              <a:rPr sz="1800" spc="-310" dirty="0">
                <a:latin typeface="Calibri"/>
                <a:cs typeface="Calibri"/>
              </a:rPr>
              <a:t>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792217" y="1837182"/>
            <a:ext cx="874776" cy="41681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92217" y="1837182"/>
            <a:ext cx="875030" cy="417195"/>
          </a:xfrm>
          <a:custGeom>
            <a:avLst/>
            <a:gdLst/>
            <a:ahLst/>
            <a:cxnLst/>
            <a:rect l="l" t="t" r="r" b="b"/>
            <a:pathLst>
              <a:path w="875029" h="417194">
                <a:moveTo>
                  <a:pt x="0" y="416813"/>
                </a:moveTo>
                <a:lnTo>
                  <a:pt x="874776" y="416813"/>
                </a:lnTo>
                <a:lnTo>
                  <a:pt x="874776" y="0"/>
                </a:lnTo>
                <a:lnTo>
                  <a:pt x="0" y="0"/>
                </a:lnTo>
                <a:lnTo>
                  <a:pt x="0" y="416813"/>
                </a:lnTo>
                <a:close/>
              </a:path>
            </a:pathLst>
          </a:custGeom>
          <a:ln w="609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47003" y="1837182"/>
            <a:ext cx="874013" cy="4168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747003" y="1837182"/>
            <a:ext cx="874394" cy="417195"/>
          </a:xfrm>
          <a:custGeom>
            <a:avLst/>
            <a:gdLst/>
            <a:ahLst/>
            <a:cxnLst/>
            <a:rect l="l" t="t" r="r" b="b"/>
            <a:pathLst>
              <a:path w="874395" h="417194">
                <a:moveTo>
                  <a:pt x="0" y="416813"/>
                </a:moveTo>
                <a:lnTo>
                  <a:pt x="874013" y="416813"/>
                </a:lnTo>
                <a:lnTo>
                  <a:pt x="874013" y="0"/>
                </a:lnTo>
                <a:lnTo>
                  <a:pt x="0" y="0"/>
                </a:lnTo>
                <a:lnTo>
                  <a:pt x="0" y="416813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44617" y="1989582"/>
            <a:ext cx="874776" cy="41681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944617" y="1989582"/>
            <a:ext cx="875030" cy="417195"/>
          </a:xfrm>
          <a:custGeom>
            <a:avLst/>
            <a:gdLst/>
            <a:ahLst/>
            <a:cxnLst/>
            <a:rect l="l" t="t" r="r" b="b"/>
            <a:pathLst>
              <a:path w="875029" h="417194">
                <a:moveTo>
                  <a:pt x="0" y="416813"/>
                </a:moveTo>
                <a:lnTo>
                  <a:pt x="874776" y="416813"/>
                </a:lnTo>
                <a:lnTo>
                  <a:pt x="874776" y="0"/>
                </a:lnTo>
                <a:lnTo>
                  <a:pt x="0" y="0"/>
                </a:lnTo>
                <a:lnTo>
                  <a:pt x="0" y="416813"/>
                </a:lnTo>
                <a:close/>
              </a:path>
            </a:pathLst>
          </a:custGeom>
          <a:ln w="609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899403" y="1989582"/>
            <a:ext cx="874013" cy="4168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899403" y="1989582"/>
            <a:ext cx="874394" cy="417195"/>
          </a:xfrm>
          <a:custGeom>
            <a:avLst/>
            <a:gdLst/>
            <a:ahLst/>
            <a:cxnLst/>
            <a:rect l="l" t="t" r="r" b="b"/>
            <a:pathLst>
              <a:path w="874395" h="417194">
                <a:moveTo>
                  <a:pt x="0" y="416813"/>
                </a:moveTo>
                <a:lnTo>
                  <a:pt x="874013" y="416813"/>
                </a:lnTo>
                <a:lnTo>
                  <a:pt x="874013" y="0"/>
                </a:lnTo>
                <a:lnTo>
                  <a:pt x="0" y="0"/>
                </a:lnTo>
                <a:lnTo>
                  <a:pt x="0" y="416813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97017" y="2141982"/>
            <a:ext cx="874776" cy="41681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97017" y="2141982"/>
            <a:ext cx="875030" cy="417195"/>
          </a:xfrm>
          <a:custGeom>
            <a:avLst/>
            <a:gdLst/>
            <a:ahLst/>
            <a:cxnLst/>
            <a:rect l="l" t="t" r="r" b="b"/>
            <a:pathLst>
              <a:path w="875029" h="417194">
                <a:moveTo>
                  <a:pt x="0" y="416813"/>
                </a:moveTo>
                <a:lnTo>
                  <a:pt x="874776" y="416813"/>
                </a:lnTo>
                <a:lnTo>
                  <a:pt x="874776" y="0"/>
                </a:lnTo>
                <a:lnTo>
                  <a:pt x="0" y="0"/>
                </a:lnTo>
                <a:lnTo>
                  <a:pt x="0" y="416813"/>
                </a:lnTo>
                <a:close/>
              </a:path>
            </a:pathLst>
          </a:custGeom>
          <a:ln w="609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51803" y="2141982"/>
            <a:ext cx="874013" cy="4168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051803" y="2141982"/>
            <a:ext cx="874394" cy="417195"/>
          </a:xfrm>
          <a:custGeom>
            <a:avLst/>
            <a:gdLst/>
            <a:ahLst/>
            <a:cxnLst/>
            <a:rect l="l" t="t" r="r" b="b"/>
            <a:pathLst>
              <a:path w="874395" h="417194">
                <a:moveTo>
                  <a:pt x="0" y="416813"/>
                </a:moveTo>
                <a:lnTo>
                  <a:pt x="874013" y="416813"/>
                </a:lnTo>
                <a:lnTo>
                  <a:pt x="874013" y="0"/>
                </a:lnTo>
                <a:lnTo>
                  <a:pt x="0" y="0"/>
                </a:lnTo>
                <a:lnTo>
                  <a:pt x="0" y="416813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249417" y="2294382"/>
            <a:ext cx="874776" cy="41681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249417" y="2294382"/>
            <a:ext cx="875030" cy="417195"/>
          </a:xfrm>
          <a:custGeom>
            <a:avLst/>
            <a:gdLst/>
            <a:ahLst/>
            <a:cxnLst/>
            <a:rect l="l" t="t" r="r" b="b"/>
            <a:pathLst>
              <a:path w="875029" h="417194">
                <a:moveTo>
                  <a:pt x="0" y="416813"/>
                </a:moveTo>
                <a:lnTo>
                  <a:pt x="874776" y="416813"/>
                </a:lnTo>
                <a:lnTo>
                  <a:pt x="874776" y="0"/>
                </a:lnTo>
                <a:lnTo>
                  <a:pt x="0" y="0"/>
                </a:lnTo>
                <a:lnTo>
                  <a:pt x="0" y="416813"/>
                </a:lnTo>
                <a:close/>
              </a:path>
            </a:pathLst>
          </a:custGeom>
          <a:ln w="609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04203" y="2294382"/>
            <a:ext cx="874013" cy="4168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04203" y="2294382"/>
            <a:ext cx="874394" cy="417195"/>
          </a:xfrm>
          <a:custGeom>
            <a:avLst/>
            <a:gdLst/>
            <a:ahLst/>
            <a:cxnLst/>
            <a:rect l="l" t="t" r="r" b="b"/>
            <a:pathLst>
              <a:path w="874395" h="417194">
                <a:moveTo>
                  <a:pt x="0" y="416813"/>
                </a:moveTo>
                <a:lnTo>
                  <a:pt x="874013" y="416813"/>
                </a:lnTo>
                <a:lnTo>
                  <a:pt x="874013" y="0"/>
                </a:lnTo>
                <a:lnTo>
                  <a:pt x="0" y="0"/>
                </a:lnTo>
                <a:lnTo>
                  <a:pt x="0" y="416813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01817" y="2446782"/>
            <a:ext cx="874776" cy="41681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401817" y="2446782"/>
            <a:ext cx="875030" cy="417195"/>
          </a:xfrm>
          <a:custGeom>
            <a:avLst/>
            <a:gdLst/>
            <a:ahLst/>
            <a:cxnLst/>
            <a:rect l="l" t="t" r="r" b="b"/>
            <a:pathLst>
              <a:path w="875029" h="417194">
                <a:moveTo>
                  <a:pt x="0" y="416813"/>
                </a:moveTo>
                <a:lnTo>
                  <a:pt x="874776" y="416813"/>
                </a:lnTo>
                <a:lnTo>
                  <a:pt x="874776" y="0"/>
                </a:lnTo>
                <a:lnTo>
                  <a:pt x="0" y="0"/>
                </a:lnTo>
                <a:lnTo>
                  <a:pt x="0" y="416813"/>
                </a:lnTo>
                <a:close/>
              </a:path>
            </a:pathLst>
          </a:custGeom>
          <a:ln w="609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56603" y="2446782"/>
            <a:ext cx="874013" cy="4168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356603" y="2446782"/>
            <a:ext cx="874394" cy="417195"/>
          </a:xfrm>
          <a:custGeom>
            <a:avLst/>
            <a:gdLst/>
            <a:ahLst/>
            <a:cxnLst/>
            <a:rect l="l" t="t" r="r" b="b"/>
            <a:pathLst>
              <a:path w="874395" h="417194">
                <a:moveTo>
                  <a:pt x="0" y="416813"/>
                </a:moveTo>
                <a:lnTo>
                  <a:pt x="874013" y="416813"/>
                </a:lnTo>
                <a:lnTo>
                  <a:pt x="874013" y="0"/>
                </a:lnTo>
                <a:lnTo>
                  <a:pt x="0" y="0"/>
                </a:lnTo>
                <a:lnTo>
                  <a:pt x="0" y="416813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524750" y="1740407"/>
            <a:ext cx="3088386" cy="28559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524750" y="1740407"/>
            <a:ext cx="3088640" cy="2856230"/>
          </a:xfrm>
          <a:custGeom>
            <a:avLst/>
            <a:gdLst/>
            <a:ahLst/>
            <a:cxnLst/>
            <a:rect l="l" t="t" r="r" b="b"/>
            <a:pathLst>
              <a:path w="3088640" h="2856229">
                <a:moveTo>
                  <a:pt x="0" y="2855976"/>
                </a:moveTo>
                <a:lnTo>
                  <a:pt x="3088386" y="2855976"/>
                </a:lnTo>
                <a:lnTo>
                  <a:pt x="3088386" y="0"/>
                </a:lnTo>
                <a:lnTo>
                  <a:pt x="0" y="0"/>
                </a:lnTo>
                <a:lnTo>
                  <a:pt x="0" y="285597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7905242" y="3004311"/>
            <a:ext cx="2327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off </a:t>
            </a:r>
            <a:r>
              <a:rPr sz="1800" spc="-5" dirty="0">
                <a:latin typeface="Calibri"/>
                <a:cs typeface="Calibri"/>
              </a:rPr>
              <a:t>heap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(20GB)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976621" y="3320796"/>
            <a:ext cx="5418582" cy="117119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76621" y="3320796"/>
            <a:ext cx="5419090" cy="1171575"/>
          </a:xfrm>
          <a:custGeom>
            <a:avLst/>
            <a:gdLst/>
            <a:ahLst/>
            <a:cxnLst/>
            <a:rect l="l" t="t" r="r" b="b"/>
            <a:pathLst>
              <a:path w="5419090" h="1171575">
                <a:moveTo>
                  <a:pt x="0" y="1171193"/>
                </a:moveTo>
                <a:lnTo>
                  <a:pt x="5418582" y="1171193"/>
                </a:lnTo>
                <a:lnTo>
                  <a:pt x="5418582" y="0"/>
                </a:lnTo>
                <a:lnTo>
                  <a:pt x="0" y="0"/>
                </a:lnTo>
                <a:lnTo>
                  <a:pt x="0" y="1171193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7560056" y="3742182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7660385" y="1933194"/>
            <a:ext cx="874014" cy="41681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660385" y="1933194"/>
            <a:ext cx="874394" cy="417195"/>
          </a:xfrm>
          <a:custGeom>
            <a:avLst/>
            <a:gdLst/>
            <a:ahLst/>
            <a:cxnLst/>
            <a:rect l="l" t="t" r="r" b="b"/>
            <a:pathLst>
              <a:path w="874395" h="417194">
                <a:moveTo>
                  <a:pt x="0" y="416813"/>
                </a:moveTo>
                <a:lnTo>
                  <a:pt x="874014" y="416813"/>
                </a:lnTo>
                <a:lnTo>
                  <a:pt x="874014" y="0"/>
                </a:lnTo>
                <a:lnTo>
                  <a:pt x="0" y="0"/>
                </a:lnTo>
                <a:lnTo>
                  <a:pt x="0" y="416813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614409" y="1933194"/>
            <a:ext cx="874776" cy="41681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614409" y="1933194"/>
            <a:ext cx="875030" cy="417195"/>
          </a:xfrm>
          <a:custGeom>
            <a:avLst/>
            <a:gdLst/>
            <a:ahLst/>
            <a:cxnLst/>
            <a:rect l="l" t="t" r="r" b="b"/>
            <a:pathLst>
              <a:path w="875029" h="417194">
                <a:moveTo>
                  <a:pt x="0" y="416813"/>
                </a:moveTo>
                <a:lnTo>
                  <a:pt x="874776" y="416813"/>
                </a:lnTo>
                <a:lnTo>
                  <a:pt x="874776" y="0"/>
                </a:lnTo>
                <a:lnTo>
                  <a:pt x="0" y="0"/>
                </a:lnTo>
                <a:lnTo>
                  <a:pt x="0" y="416813"/>
                </a:lnTo>
                <a:close/>
              </a:path>
            </a:pathLst>
          </a:custGeom>
          <a:ln w="609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812785" y="2085594"/>
            <a:ext cx="874014" cy="41681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812785" y="2085594"/>
            <a:ext cx="874394" cy="417195"/>
          </a:xfrm>
          <a:custGeom>
            <a:avLst/>
            <a:gdLst/>
            <a:ahLst/>
            <a:cxnLst/>
            <a:rect l="l" t="t" r="r" b="b"/>
            <a:pathLst>
              <a:path w="874395" h="417194">
                <a:moveTo>
                  <a:pt x="0" y="416813"/>
                </a:moveTo>
                <a:lnTo>
                  <a:pt x="874014" y="416813"/>
                </a:lnTo>
                <a:lnTo>
                  <a:pt x="874014" y="0"/>
                </a:lnTo>
                <a:lnTo>
                  <a:pt x="0" y="0"/>
                </a:lnTo>
                <a:lnTo>
                  <a:pt x="0" y="416813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66809" y="2085594"/>
            <a:ext cx="874776" cy="41681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66809" y="2085594"/>
            <a:ext cx="875030" cy="417195"/>
          </a:xfrm>
          <a:custGeom>
            <a:avLst/>
            <a:gdLst/>
            <a:ahLst/>
            <a:cxnLst/>
            <a:rect l="l" t="t" r="r" b="b"/>
            <a:pathLst>
              <a:path w="875029" h="417194">
                <a:moveTo>
                  <a:pt x="0" y="416813"/>
                </a:moveTo>
                <a:lnTo>
                  <a:pt x="874776" y="416813"/>
                </a:lnTo>
                <a:lnTo>
                  <a:pt x="874776" y="0"/>
                </a:lnTo>
                <a:lnTo>
                  <a:pt x="0" y="0"/>
                </a:lnTo>
                <a:lnTo>
                  <a:pt x="0" y="416813"/>
                </a:lnTo>
                <a:close/>
              </a:path>
            </a:pathLst>
          </a:custGeom>
          <a:ln w="609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916939" y="6425438"/>
            <a:ext cx="735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30-12-2023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520440" y="6348984"/>
            <a:ext cx="4127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0" baseline="18518" dirty="0">
                <a:latin typeface="Calibri"/>
                <a:cs typeface="Calibri"/>
              </a:rPr>
              <a:t>Spark’s </a:t>
            </a:r>
            <a:r>
              <a:rPr sz="2700" spc="-397" baseline="18518" dirty="0">
                <a:latin typeface="Calibri"/>
                <a:cs typeface="Calibri"/>
              </a:rPr>
              <a:t>inte</a:t>
            </a:r>
            <a:r>
              <a:rPr sz="1200" spc="-265" dirty="0">
                <a:solidFill>
                  <a:srgbClr val="888888"/>
                </a:solidFill>
                <a:latin typeface="Calibri"/>
                <a:cs typeface="Calibri"/>
              </a:rPr>
              <a:t>Y</a:t>
            </a:r>
            <a:r>
              <a:rPr sz="2700" spc="-397" baseline="18518" dirty="0">
                <a:latin typeface="Calibri"/>
                <a:cs typeface="Calibri"/>
              </a:rPr>
              <a:t>r</a:t>
            </a:r>
            <a:r>
              <a:rPr sz="1200" spc="-26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2700" spc="-397" baseline="18518" dirty="0">
                <a:latin typeface="Calibri"/>
                <a:cs typeface="Calibri"/>
              </a:rPr>
              <a:t>n</a:t>
            </a:r>
            <a:r>
              <a:rPr sz="1200" spc="-265" dirty="0">
                <a:solidFill>
                  <a:srgbClr val="888888"/>
                </a:solidFill>
                <a:latin typeface="Calibri"/>
                <a:cs typeface="Calibri"/>
              </a:rPr>
              <a:t>ut</a:t>
            </a:r>
            <a:r>
              <a:rPr sz="2700" spc="-397" baseline="18518" dirty="0">
                <a:latin typeface="Calibri"/>
                <a:cs typeface="Calibri"/>
              </a:rPr>
              <a:t>a</a:t>
            </a:r>
            <a:r>
              <a:rPr sz="1200" spc="-26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2700" spc="-397" baseline="18518" dirty="0">
                <a:latin typeface="Calibri"/>
                <a:cs typeface="Calibri"/>
              </a:rPr>
              <a:t>l</a:t>
            </a:r>
            <a:r>
              <a:rPr sz="1200" spc="-265" dirty="0">
                <a:solidFill>
                  <a:srgbClr val="888888"/>
                </a:solidFill>
                <a:latin typeface="Calibri"/>
                <a:cs typeface="Calibri"/>
              </a:rPr>
              <a:t>be</a:t>
            </a:r>
            <a:r>
              <a:rPr sz="2700" spc="-397" baseline="18518" dirty="0">
                <a:latin typeface="Calibri"/>
                <a:cs typeface="Calibri"/>
              </a:rPr>
              <a:t>m</a:t>
            </a:r>
            <a:r>
              <a:rPr sz="1200" spc="-265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2700" spc="-472" baseline="18518" dirty="0">
                <a:latin typeface="Calibri"/>
                <a:cs typeface="Calibri"/>
              </a:rPr>
              <a:t>e</a:t>
            </a:r>
            <a:r>
              <a:rPr sz="1200" spc="-315" dirty="0">
                <a:solidFill>
                  <a:srgbClr val="888888"/>
                </a:solidFill>
                <a:latin typeface="Calibri"/>
                <a:cs typeface="Calibri"/>
              </a:rPr>
              <a:t>TG</a:t>
            </a:r>
            <a:r>
              <a:rPr sz="2700" spc="-472" baseline="18518" dirty="0">
                <a:latin typeface="Calibri"/>
                <a:cs typeface="Calibri"/>
              </a:rPr>
              <a:t>t</a:t>
            </a:r>
            <a:r>
              <a:rPr sz="1200" spc="-315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2700" spc="-472" baseline="18518" dirty="0">
                <a:latin typeface="Calibri"/>
                <a:cs typeface="Calibri"/>
              </a:rPr>
              <a:t>a</a:t>
            </a:r>
            <a:r>
              <a:rPr sz="1200" spc="-315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2700" spc="-472" baseline="18518" dirty="0">
                <a:latin typeface="Calibri"/>
                <a:cs typeface="Calibri"/>
              </a:rPr>
              <a:t>d</a:t>
            </a:r>
            <a:r>
              <a:rPr sz="1200" spc="-315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r>
              <a:rPr sz="2700" spc="-472" baseline="18518" dirty="0">
                <a:latin typeface="Calibri"/>
                <a:cs typeface="Calibri"/>
              </a:rPr>
              <a:t>a</a:t>
            </a:r>
            <a:r>
              <a:rPr sz="1200" spc="-315" dirty="0">
                <a:solidFill>
                  <a:srgbClr val="888888"/>
                </a:solidFill>
                <a:latin typeface="Calibri"/>
                <a:cs typeface="Calibri"/>
              </a:rPr>
              <a:t>H</a:t>
            </a:r>
            <a:r>
              <a:rPr sz="2700" spc="-472" baseline="18518" dirty="0">
                <a:latin typeface="Calibri"/>
                <a:cs typeface="Calibri"/>
              </a:rPr>
              <a:t>t</a:t>
            </a:r>
            <a:r>
              <a:rPr sz="1200" spc="-315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r>
              <a:rPr sz="2700" spc="-472" baseline="18518" dirty="0">
                <a:latin typeface="Calibri"/>
                <a:cs typeface="Calibri"/>
              </a:rPr>
              <a:t>a</a:t>
            </a:r>
            <a:r>
              <a:rPr sz="1200" spc="-315" dirty="0">
                <a:solidFill>
                  <a:srgbClr val="888888"/>
                </a:solidFill>
                <a:latin typeface="Calibri"/>
                <a:cs typeface="Calibri"/>
              </a:rPr>
              <a:t>di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16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1018011" y="6425438"/>
            <a:ext cx="256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346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5820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 Light"/>
                <a:cs typeface="Calibri Light"/>
              </a:rPr>
              <a:t>Adaptive </a:t>
            </a:r>
            <a:r>
              <a:rPr sz="4400" b="0" spc="-5" dirty="0">
                <a:latin typeface="Calibri Light"/>
                <a:cs typeface="Calibri Light"/>
              </a:rPr>
              <a:t>Query</a:t>
            </a:r>
            <a:r>
              <a:rPr sz="4400" b="0" spc="-10" dirty="0">
                <a:latin typeface="Calibri Light"/>
                <a:cs typeface="Calibri Light"/>
              </a:rPr>
              <a:t> </a:t>
            </a:r>
            <a:r>
              <a:rPr sz="4400" b="0" spc="-20" dirty="0">
                <a:latin typeface="Calibri Light"/>
                <a:cs typeface="Calibri Light"/>
              </a:rPr>
              <a:t>Execution</a:t>
            </a:r>
            <a:endParaRPr sz="44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7814309" cy="20701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Introduced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Spark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3.0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Dynamically choose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number of </a:t>
            </a:r>
            <a:r>
              <a:rPr sz="2800" spc="-10" dirty="0">
                <a:latin typeface="Calibri"/>
                <a:cs typeface="Calibri"/>
              </a:rPr>
              <a:t>shuffle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partitions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Dynamically </a:t>
            </a:r>
            <a:r>
              <a:rPr sz="2800" spc="-10" dirty="0">
                <a:latin typeface="Calibri"/>
                <a:cs typeface="Calibri"/>
              </a:rPr>
              <a:t>coalesce shuffle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partitions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Dynamically </a:t>
            </a:r>
            <a:r>
              <a:rPr sz="2800" dirty="0">
                <a:latin typeface="Calibri"/>
                <a:cs typeface="Calibri"/>
              </a:rPr>
              <a:t>choosing </a:t>
            </a:r>
            <a:r>
              <a:rPr sz="2800" spc="-5" dirty="0">
                <a:latin typeface="Calibri"/>
                <a:cs typeface="Calibri"/>
              </a:rPr>
              <a:t>join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strategy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4581"/>
            <a:ext cx="2117598" cy="2309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4581"/>
            <a:ext cx="2117725" cy="2310130"/>
          </a:xfrm>
          <a:custGeom>
            <a:avLst/>
            <a:gdLst/>
            <a:ahLst/>
            <a:cxnLst/>
            <a:rect l="l" t="t" r="r" b="b"/>
            <a:pathLst>
              <a:path w="2117725" h="2310130">
                <a:moveTo>
                  <a:pt x="0" y="2309622"/>
                </a:moveTo>
                <a:lnTo>
                  <a:pt x="2117598" y="2309622"/>
                </a:lnTo>
                <a:lnTo>
                  <a:pt x="2117598" y="0"/>
                </a:lnTo>
                <a:lnTo>
                  <a:pt x="0" y="0"/>
                </a:lnTo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251967"/>
            <a:ext cx="211455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334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IN,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R="54610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CN,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25</a:t>
            </a:r>
            <a:endParaRPr sz="1800">
              <a:latin typeface="Calibri"/>
              <a:cs typeface="Calibri"/>
            </a:endParaRPr>
          </a:p>
          <a:p>
            <a:pPr marR="52069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US,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  <a:p>
            <a:pPr marR="53975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UK,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R="5270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GR,21</a:t>
            </a:r>
            <a:endParaRPr sz="1800">
              <a:latin typeface="Calibri"/>
              <a:cs typeface="Calibri"/>
            </a:endParaRPr>
          </a:p>
          <a:p>
            <a:pPr marR="53340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……….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05216" y="4339590"/>
            <a:ext cx="2182368" cy="2309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05216" y="4339590"/>
            <a:ext cx="2182495" cy="231013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86740">
              <a:lnSpc>
                <a:spcPct val="100000"/>
              </a:lnSpc>
              <a:spcBef>
                <a:spcPts val="1510"/>
              </a:spcBef>
            </a:pPr>
            <a:r>
              <a:rPr sz="1800" dirty="0">
                <a:latin typeface="Calibri"/>
                <a:cs typeface="Calibri"/>
              </a:rPr>
              <a:t>IN,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846423</a:t>
            </a:r>
            <a:endParaRPr sz="1800">
              <a:latin typeface="Calibri"/>
              <a:cs typeface="Calibri"/>
            </a:endParaRPr>
          </a:p>
          <a:p>
            <a:pPr marL="66992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CN,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5142</a:t>
            </a:r>
            <a:endParaRPr sz="180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US,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13513</a:t>
            </a:r>
            <a:endParaRPr sz="1800">
              <a:latin typeface="Calibri"/>
              <a:cs typeface="Calibri"/>
            </a:endParaRPr>
          </a:p>
          <a:p>
            <a:pPr marL="639445" marR="605790" indent="-254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UK,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56232  GR,46311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22398" y="1700783"/>
            <a:ext cx="2205990" cy="681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22398" y="1700783"/>
            <a:ext cx="2205990" cy="681355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1892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90"/>
              </a:spcBef>
            </a:pPr>
            <a:r>
              <a:rPr sz="1800" spc="-5" dirty="0">
                <a:latin typeface="Calibri"/>
                <a:cs typeface="Calibri"/>
              </a:rPr>
              <a:t>Select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22398" y="2574798"/>
            <a:ext cx="2205990" cy="6819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22398" y="2574798"/>
            <a:ext cx="2205990" cy="68199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1892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90"/>
              </a:spcBef>
            </a:pPr>
            <a:r>
              <a:rPr sz="1800" spc="-10" dirty="0">
                <a:latin typeface="Calibri"/>
                <a:cs typeface="Calibri"/>
              </a:rPr>
              <a:t>filter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37988" y="4360164"/>
            <a:ext cx="2205227" cy="6819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37988" y="4360164"/>
            <a:ext cx="2205355" cy="68199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717550">
              <a:lnSpc>
                <a:spcPct val="100000"/>
              </a:lnSpc>
              <a:spcBef>
                <a:spcPts val="1495"/>
              </a:spcBef>
            </a:pPr>
            <a:r>
              <a:rPr sz="1800" spc="-10" dirty="0">
                <a:latin typeface="Calibri"/>
                <a:cs typeface="Calibri"/>
              </a:rPr>
              <a:t>groupBy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22398" y="3521202"/>
            <a:ext cx="2205990" cy="8183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22398" y="3521202"/>
            <a:ext cx="2205990" cy="81851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4603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O/p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Exchange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37988" y="649986"/>
            <a:ext cx="2205227" cy="8176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37988" y="649986"/>
            <a:ext cx="2205355" cy="81788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I/p </a:t>
            </a:r>
            <a:r>
              <a:rPr sz="1800" spc="-10" dirty="0">
                <a:latin typeface="Calibri"/>
                <a:cs typeface="Calibri"/>
              </a:rPr>
              <a:t>Exchange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38369" y="1743075"/>
            <a:ext cx="1411605" cy="399415"/>
          </a:xfrm>
          <a:prstGeom prst="rect">
            <a:avLst/>
          </a:prstGeom>
          <a:solidFill>
            <a:srgbClr val="FFFFFF"/>
          </a:solidFill>
          <a:ln w="12953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{…………..}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22398" y="954786"/>
            <a:ext cx="2205990" cy="5692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22398" y="954786"/>
            <a:ext cx="2205990" cy="56959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1045"/>
              </a:spcBef>
            </a:pPr>
            <a:r>
              <a:rPr sz="1800" spc="-5" dirty="0">
                <a:latin typeface="Calibri"/>
                <a:cs typeface="Calibri"/>
              </a:rPr>
              <a:t>DF </a:t>
            </a:r>
            <a:r>
              <a:rPr sz="1800" dirty="0">
                <a:latin typeface="Calibri"/>
                <a:cs typeface="Calibri"/>
              </a:rPr>
              <a:t>: 50 </a:t>
            </a:r>
            <a:r>
              <a:rPr sz="1800" spc="-5" dirty="0">
                <a:latin typeface="Calibri"/>
                <a:cs typeface="Calibri"/>
              </a:rPr>
              <a:t>partitions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37984" y="1743075"/>
            <a:ext cx="1412240" cy="399415"/>
          </a:xfrm>
          <a:custGeom>
            <a:avLst/>
            <a:gdLst/>
            <a:ahLst/>
            <a:cxnLst/>
            <a:rect l="l" t="t" r="r" b="b"/>
            <a:pathLst>
              <a:path w="1412240" h="399414">
                <a:moveTo>
                  <a:pt x="1411986" y="0"/>
                </a:moveTo>
                <a:lnTo>
                  <a:pt x="0" y="0"/>
                </a:lnTo>
                <a:lnTo>
                  <a:pt x="0" y="399288"/>
                </a:lnTo>
                <a:lnTo>
                  <a:pt x="1411986" y="399288"/>
                </a:lnTo>
                <a:lnTo>
                  <a:pt x="14119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37984" y="1743075"/>
            <a:ext cx="1412240" cy="39941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75"/>
              </a:spcBef>
            </a:pPr>
            <a:r>
              <a:rPr sz="1800" spc="-5" dirty="0">
                <a:latin typeface="Calibri"/>
                <a:cs typeface="Calibri"/>
              </a:rPr>
              <a:t>CN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{…………..}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38369" y="2245232"/>
            <a:ext cx="1411605" cy="399415"/>
          </a:xfrm>
          <a:prstGeom prst="rect">
            <a:avLst/>
          </a:prstGeom>
          <a:solidFill>
            <a:srgbClr val="FFFFFF"/>
          </a:solidFill>
          <a:ln w="12953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latin typeface="Calibri"/>
                <a:cs typeface="Calibri"/>
              </a:rPr>
              <a:t>US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{…………..}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37984" y="2242185"/>
            <a:ext cx="1412240" cy="399415"/>
          </a:xfrm>
          <a:custGeom>
            <a:avLst/>
            <a:gdLst/>
            <a:ahLst/>
            <a:cxnLst/>
            <a:rect l="l" t="t" r="r" b="b"/>
            <a:pathLst>
              <a:path w="1412240" h="399414">
                <a:moveTo>
                  <a:pt x="1411986" y="0"/>
                </a:moveTo>
                <a:lnTo>
                  <a:pt x="0" y="0"/>
                </a:lnTo>
                <a:lnTo>
                  <a:pt x="0" y="399288"/>
                </a:lnTo>
                <a:lnTo>
                  <a:pt x="1411986" y="399288"/>
                </a:lnTo>
                <a:lnTo>
                  <a:pt x="14119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737984" y="2242185"/>
            <a:ext cx="1412240" cy="39941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latin typeface="Calibri"/>
                <a:cs typeface="Calibri"/>
              </a:rPr>
              <a:t>UK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{…………..}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38369" y="2741295"/>
            <a:ext cx="1411605" cy="399415"/>
          </a:xfrm>
          <a:prstGeom prst="rect">
            <a:avLst/>
          </a:prstGeom>
          <a:solidFill>
            <a:srgbClr val="FFFFFF"/>
          </a:solidFill>
          <a:ln w="12953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80"/>
              </a:spcBef>
            </a:pPr>
            <a:r>
              <a:rPr sz="1800" dirty="0">
                <a:latin typeface="Calibri"/>
                <a:cs typeface="Calibri"/>
              </a:rPr>
              <a:t>GR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{…………..}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37988" y="272795"/>
            <a:ext cx="2911602" cy="2887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237988" y="272795"/>
            <a:ext cx="2912110" cy="28892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ts val="2100"/>
              </a:lnSpc>
            </a:pPr>
            <a:r>
              <a:rPr sz="1800" spc="-5" dirty="0">
                <a:latin typeface="Calibri"/>
                <a:cs typeface="Calibri"/>
              </a:rPr>
              <a:t>Shuffle Partitions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737984" y="2741295"/>
            <a:ext cx="1412240" cy="399415"/>
          </a:xfrm>
          <a:custGeom>
            <a:avLst/>
            <a:gdLst/>
            <a:ahLst/>
            <a:cxnLst/>
            <a:rect l="l" t="t" r="r" b="b"/>
            <a:pathLst>
              <a:path w="1412240" h="399414">
                <a:moveTo>
                  <a:pt x="1411986" y="0"/>
                </a:moveTo>
                <a:lnTo>
                  <a:pt x="0" y="0"/>
                </a:lnTo>
                <a:lnTo>
                  <a:pt x="0" y="399288"/>
                </a:lnTo>
                <a:lnTo>
                  <a:pt x="1411986" y="399288"/>
                </a:lnTo>
                <a:lnTo>
                  <a:pt x="14119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37984" y="2741295"/>
            <a:ext cx="1412240" cy="399415"/>
          </a:xfrm>
          <a:custGeom>
            <a:avLst/>
            <a:gdLst/>
            <a:ahLst/>
            <a:cxnLst/>
            <a:rect l="l" t="t" r="r" b="b"/>
            <a:pathLst>
              <a:path w="1412240" h="399414">
                <a:moveTo>
                  <a:pt x="0" y="399288"/>
                </a:moveTo>
                <a:lnTo>
                  <a:pt x="1411986" y="399288"/>
                </a:lnTo>
                <a:lnTo>
                  <a:pt x="1411986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38369" y="3257169"/>
            <a:ext cx="1411605" cy="398780"/>
          </a:xfrm>
          <a:custGeom>
            <a:avLst/>
            <a:gdLst/>
            <a:ahLst/>
            <a:cxnLst/>
            <a:rect l="l" t="t" r="r" b="b"/>
            <a:pathLst>
              <a:path w="1411604" h="398779">
                <a:moveTo>
                  <a:pt x="1411224" y="0"/>
                </a:moveTo>
                <a:lnTo>
                  <a:pt x="0" y="0"/>
                </a:lnTo>
                <a:lnTo>
                  <a:pt x="0" y="398526"/>
                </a:lnTo>
                <a:lnTo>
                  <a:pt x="1411224" y="398526"/>
                </a:lnTo>
                <a:lnTo>
                  <a:pt x="1411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38369" y="3257169"/>
            <a:ext cx="1411605" cy="398780"/>
          </a:xfrm>
          <a:custGeom>
            <a:avLst/>
            <a:gdLst/>
            <a:ahLst/>
            <a:cxnLst/>
            <a:rect l="l" t="t" r="r" b="b"/>
            <a:pathLst>
              <a:path w="1411604" h="398779">
                <a:moveTo>
                  <a:pt x="0" y="398526"/>
                </a:moveTo>
                <a:lnTo>
                  <a:pt x="1411224" y="398526"/>
                </a:lnTo>
                <a:lnTo>
                  <a:pt x="1411224" y="0"/>
                </a:lnTo>
                <a:lnTo>
                  <a:pt x="0" y="0"/>
                </a:lnTo>
                <a:lnTo>
                  <a:pt x="0" y="39852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37984" y="3249548"/>
            <a:ext cx="1412240" cy="399415"/>
          </a:xfrm>
          <a:custGeom>
            <a:avLst/>
            <a:gdLst/>
            <a:ahLst/>
            <a:cxnLst/>
            <a:rect l="l" t="t" r="r" b="b"/>
            <a:pathLst>
              <a:path w="1412240" h="399414">
                <a:moveTo>
                  <a:pt x="1411986" y="0"/>
                </a:moveTo>
                <a:lnTo>
                  <a:pt x="0" y="0"/>
                </a:lnTo>
                <a:lnTo>
                  <a:pt x="0" y="399288"/>
                </a:lnTo>
                <a:lnTo>
                  <a:pt x="1411986" y="399288"/>
                </a:lnTo>
                <a:lnTo>
                  <a:pt x="14119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37984" y="3249548"/>
            <a:ext cx="1412240" cy="399415"/>
          </a:xfrm>
          <a:custGeom>
            <a:avLst/>
            <a:gdLst/>
            <a:ahLst/>
            <a:cxnLst/>
            <a:rect l="l" t="t" r="r" b="b"/>
            <a:pathLst>
              <a:path w="1412240" h="399414">
                <a:moveTo>
                  <a:pt x="0" y="399288"/>
                </a:moveTo>
                <a:lnTo>
                  <a:pt x="1411986" y="399288"/>
                </a:lnTo>
                <a:lnTo>
                  <a:pt x="1411986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38369" y="3750945"/>
            <a:ext cx="1411605" cy="399415"/>
          </a:xfrm>
          <a:custGeom>
            <a:avLst/>
            <a:gdLst/>
            <a:ahLst/>
            <a:cxnLst/>
            <a:rect l="l" t="t" r="r" b="b"/>
            <a:pathLst>
              <a:path w="1411604" h="399414">
                <a:moveTo>
                  <a:pt x="1411224" y="0"/>
                </a:moveTo>
                <a:lnTo>
                  <a:pt x="0" y="0"/>
                </a:lnTo>
                <a:lnTo>
                  <a:pt x="0" y="399287"/>
                </a:lnTo>
                <a:lnTo>
                  <a:pt x="1411224" y="399287"/>
                </a:lnTo>
                <a:lnTo>
                  <a:pt x="1411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369" y="3750945"/>
            <a:ext cx="1411605" cy="399415"/>
          </a:xfrm>
          <a:custGeom>
            <a:avLst/>
            <a:gdLst/>
            <a:ahLst/>
            <a:cxnLst/>
            <a:rect l="l" t="t" r="r" b="b"/>
            <a:pathLst>
              <a:path w="1411604" h="399414">
                <a:moveTo>
                  <a:pt x="0" y="399287"/>
                </a:moveTo>
                <a:lnTo>
                  <a:pt x="1411224" y="399287"/>
                </a:lnTo>
                <a:lnTo>
                  <a:pt x="1411224" y="0"/>
                </a:lnTo>
                <a:lnTo>
                  <a:pt x="0" y="0"/>
                </a:lnTo>
                <a:lnTo>
                  <a:pt x="0" y="39928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37984" y="3750945"/>
            <a:ext cx="1412240" cy="399415"/>
          </a:xfrm>
          <a:custGeom>
            <a:avLst/>
            <a:gdLst/>
            <a:ahLst/>
            <a:cxnLst/>
            <a:rect l="l" t="t" r="r" b="b"/>
            <a:pathLst>
              <a:path w="1412240" h="399414">
                <a:moveTo>
                  <a:pt x="1411986" y="0"/>
                </a:moveTo>
                <a:lnTo>
                  <a:pt x="0" y="0"/>
                </a:lnTo>
                <a:lnTo>
                  <a:pt x="0" y="399287"/>
                </a:lnTo>
                <a:lnTo>
                  <a:pt x="1411986" y="399287"/>
                </a:lnTo>
                <a:lnTo>
                  <a:pt x="14119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37984" y="3750945"/>
            <a:ext cx="1412240" cy="399415"/>
          </a:xfrm>
          <a:custGeom>
            <a:avLst/>
            <a:gdLst/>
            <a:ahLst/>
            <a:cxnLst/>
            <a:rect l="l" t="t" r="r" b="b"/>
            <a:pathLst>
              <a:path w="1412240" h="399414">
                <a:moveTo>
                  <a:pt x="0" y="399287"/>
                </a:moveTo>
                <a:lnTo>
                  <a:pt x="1411986" y="399287"/>
                </a:lnTo>
                <a:lnTo>
                  <a:pt x="1411986" y="0"/>
                </a:lnTo>
                <a:lnTo>
                  <a:pt x="0" y="0"/>
                </a:lnTo>
                <a:lnTo>
                  <a:pt x="0" y="39928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11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348</a:t>
            </a:fld>
            <a:endParaRPr dirty="0"/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388" y="56388"/>
            <a:ext cx="2181606" cy="2309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388" y="56388"/>
            <a:ext cx="2181860" cy="231013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sz="1800" dirty="0">
                <a:latin typeface="Calibri"/>
                <a:cs typeface="Calibri"/>
              </a:rPr>
              <a:t>IN,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CN,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25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US,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  <a:p>
            <a:pPr marL="812165" marR="803910" indent="-127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UK, 5  GR,21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……….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03997" y="3256788"/>
            <a:ext cx="2181605" cy="2309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03997" y="3256788"/>
            <a:ext cx="2181860" cy="231013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86740">
              <a:lnSpc>
                <a:spcPct val="100000"/>
              </a:lnSpc>
              <a:spcBef>
                <a:spcPts val="1510"/>
              </a:spcBef>
            </a:pPr>
            <a:r>
              <a:rPr sz="1800" dirty="0">
                <a:latin typeface="Calibri"/>
                <a:cs typeface="Calibri"/>
              </a:rPr>
              <a:t>IN,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846423</a:t>
            </a:r>
            <a:endParaRPr sz="1800">
              <a:latin typeface="Calibri"/>
              <a:cs typeface="Calibri"/>
            </a:endParaRPr>
          </a:p>
          <a:p>
            <a:pPr marL="66929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CN,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5142</a:t>
            </a:r>
            <a:endParaRPr sz="180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US,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13513</a:t>
            </a:r>
            <a:endParaRPr sz="1800">
              <a:latin typeface="Calibri"/>
              <a:cs typeface="Calibri"/>
            </a:endParaRPr>
          </a:p>
          <a:p>
            <a:pPr marL="638810" marR="605155" indent="-254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UK,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56232  GR,46311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398" y="1700783"/>
            <a:ext cx="2205990" cy="681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22398" y="1700783"/>
            <a:ext cx="2205990" cy="681355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1892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90"/>
              </a:spcBef>
            </a:pPr>
            <a:r>
              <a:rPr sz="1800" spc="-5" dirty="0">
                <a:latin typeface="Calibri"/>
                <a:cs typeface="Calibri"/>
              </a:rPr>
              <a:t>Select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22398" y="2574798"/>
            <a:ext cx="2205990" cy="6819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22398" y="2574798"/>
            <a:ext cx="2205990" cy="68199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1892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90"/>
              </a:spcBef>
            </a:pPr>
            <a:r>
              <a:rPr sz="1800" spc="-10" dirty="0">
                <a:latin typeface="Calibri"/>
                <a:cs typeface="Calibri"/>
              </a:rPr>
              <a:t>filter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37988" y="3256788"/>
            <a:ext cx="2205227" cy="6812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37988" y="3256788"/>
            <a:ext cx="2205355" cy="681355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189230" rIns="0" bIns="0" rtlCol="0">
            <a:spAutoFit/>
          </a:bodyPr>
          <a:lstStyle/>
          <a:p>
            <a:pPr marL="717550">
              <a:lnSpc>
                <a:spcPct val="100000"/>
              </a:lnSpc>
              <a:spcBef>
                <a:spcPts val="1490"/>
              </a:spcBef>
            </a:pPr>
            <a:r>
              <a:rPr sz="1800" spc="-10" dirty="0">
                <a:latin typeface="Calibri"/>
                <a:cs typeface="Calibri"/>
              </a:rPr>
              <a:t>groupBy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22398" y="3521202"/>
            <a:ext cx="2205990" cy="8183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22398" y="3521202"/>
            <a:ext cx="2205990" cy="81851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4603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O/p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Exchange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37988" y="770381"/>
            <a:ext cx="2205227" cy="8176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37988" y="770381"/>
            <a:ext cx="2205355" cy="81788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I/p </a:t>
            </a:r>
            <a:r>
              <a:rPr sz="1800" spc="-10" dirty="0">
                <a:latin typeface="Calibri"/>
                <a:cs typeface="Calibri"/>
              </a:rPr>
              <a:t>Exchange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38369" y="1743075"/>
            <a:ext cx="1411605" cy="399415"/>
          </a:xfrm>
          <a:prstGeom prst="rect">
            <a:avLst/>
          </a:prstGeom>
          <a:solidFill>
            <a:srgbClr val="FFFFFF"/>
          </a:solidFill>
          <a:ln w="12953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{…………..}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22398" y="942594"/>
            <a:ext cx="2205990" cy="5692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22398" y="942594"/>
            <a:ext cx="2205990" cy="56959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1045"/>
              </a:spcBef>
            </a:pPr>
            <a:r>
              <a:rPr sz="1800" spc="-5" dirty="0">
                <a:latin typeface="Calibri"/>
                <a:cs typeface="Calibri"/>
              </a:rPr>
              <a:t>DF </a:t>
            </a:r>
            <a:r>
              <a:rPr sz="1800" dirty="0">
                <a:latin typeface="Calibri"/>
                <a:cs typeface="Calibri"/>
              </a:rPr>
              <a:t>: 50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37984" y="1743075"/>
            <a:ext cx="1412240" cy="399415"/>
          </a:xfrm>
          <a:custGeom>
            <a:avLst/>
            <a:gdLst/>
            <a:ahLst/>
            <a:cxnLst/>
            <a:rect l="l" t="t" r="r" b="b"/>
            <a:pathLst>
              <a:path w="1412240" h="399414">
                <a:moveTo>
                  <a:pt x="1411986" y="0"/>
                </a:moveTo>
                <a:lnTo>
                  <a:pt x="0" y="0"/>
                </a:lnTo>
                <a:lnTo>
                  <a:pt x="0" y="399288"/>
                </a:lnTo>
                <a:lnTo>
                  <a:pt x="1411986" y="399288"/>
                </a:lnTo>
                <a:lnTo>
                  <a:pt x="14119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37984" y="1743075"/>
            <a:ext cx="1412240" cy="39941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75"/>
              </a:spcBef>
            </a:pPr>
            <a:r>
              <a:rPr sz="1800" spc="-5" dirty="0">
                <a:latin typeface="Calibri"/>
                <a:cs typeface="Calibri"/>
              </a:rPr>
              <a:t>CN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{…………..}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38369" y="2245232"/>
            <a:ext cx="1411605" cy="399415"/>
          </a:xfrm>
          <a:prstGeom prst="rect">
            <a:avLst/>
          </a:prstGeom>
          <a:solidFill>
            <a:srgbClr val="FFFFFF"/>
          </a:solidFill>
          <a:ln w="12953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latin typeface="Calibri"/>
                <a:cs typeface="Calibri"/>
              </a:rPr>
              <a:t>US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{…………..}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37984" y="2242185"/>
            <a:ext cx="1412240" cy="399415"/>
          </a:xfrm>
          <a:custGeom>
            <a:avLst/>
            <a:gdLst/>
            <a:ahLst/>
            <a:cxnLst/>
            <a:rect l="l" t="t" r="r" b="b"/>
            <a:pathLst>
              <a:path w="1412240" h="399414">
                <a:moveTo>
                  <a:pt x="1411986" y="0"/>
                </a:moveTo>
                <a:lnTo>
                  <a:pt x="0" y="0"/>
                </a:lnTo>
                <a:lnTo>
                  <a:pt x="0" y="399288"/>
                </a:lnTo>
                <a:lnTo>
                  <a:pt x="1411986" y="399288"/>
                </a:lnTo>
                <a:lnTo>
                  <a:pt x="14119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737984" y="2242185"/>
            <a:ext cx="1412240" cy="39941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latin typeface="Calibri"/>
                <a:cs typeface="Calibri"/>
              </a:rPr>
              <a:t>UK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{…………..}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38369" y="2741295"/>
            <a:ext cx="1411605" cy="399415"/>
          </a:xfrm>
          <a:prstGeom prst="rect">
            <a:avLst/>
          </a:prstGeom>
          <a:solidFill>
            <a:srgbClr val="FFFFFF"/>
          </a:solidFill>
          <a:ln w="12953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80"/>
              </a:spcBef>
            </a:pPr>
            <a:r>
              <a:rPr sz="1800" dirty="0">
                <a:latin typeface="Calibri"/>
                <a:cs typeface="Calibri"/>
              </a:rPr>
              <a:t>GR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{…………..}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00015" y="0"/>
            <a:ext cx="3521201" cy="3055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00015" y="0"/>
            <a:ext cx="3521710" cy="306070"/>
          </a:xfrm>
          <a:custGeom>
            <a:avLst/>
            <a:gdLst/>
            <a:ahLst/>
            <a:cxnLst/>
            <a:rect l="l" t="t" r="r" b="b"/>
            <a:pathLst>
              <a:path w="3521709" h="306070">
                <a:moveTo>
                  <a:pt x="0" y="305561"/>
                </a:moveTo>
                <a:lnTo>
                  <a:pt x="3521201" y="305561"/>
                </a:lnTo>
                <a:lnTo>
                  <a:pt x="3521201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00015" y="0"/>
            <a:ext cx="0" cy="306070"/>
          </a:xfrm>
          <a:custGeom>
            <a:avLst/>
            <a:gdLst/>
            <a:ahLst/>
            <a:cxnLst/>
            <a:rect l="l" t="t" r="r" b="b"/>
            <a:pathLst>
              <a:path h="306070">
                <a:moveTo>
                  <a:pt x="0" y="0"/>
                </a:moveTo>
                <a:lnTo>
                  <a:pt x="0" y="305561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703064" y="0"/>
            <a:ext cx="3515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Default </a:t>
            </a:r>
            <a:r>
              <a:rPr sz="1800" spc="-5" dirty="0">
                <a:latin typeface="Calibri"/>
                <a:cs typeface="Calibri"/>
              </a:rPr>
              <a:t>Shuffle Partitions </a:t>
            </a:r>
            <a:r>
              <a:rPr sz="1800" dirty="0">
                <a:latin typeface="Calibri"/>
                <a:cs typeface="Calibri"/>
              </a:rPr>
              <a:t>: 200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22398" y="4580382"/>
            <a:ext cx="2205990" cy="18204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422398" y="4580382"/>
            <a:ext cx="2205990" cy="1820545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409575" marR="401320" algn="ctr">
              <a:lnSpc>
                <a:spcPct val="100000"/>
              </a:lnSpc>
              <a:spcBef>
                <a:spcPts val="575"/>
              </a:spcBef>
            </a:pPr>
            <a:r>
              <a:rPr sz="1800" spc="-5" dirty="0">
                <a:latin typeface="Calibri"/>
                <a:cs typeface="Calibri"/>
              </a:rPr>
              <a:t>Runtime </a:t>
            </a:r>
            <a:r>
              <a:rPr sz="1800" spc="-15" dirty="0">
                <a:latin typeface="Calibri"/>
                <a:cs typeface="Calibri"/>
              </a:rPr>
              <a:t>stats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  IN,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{..}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CN,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{..}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US,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{..}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UK,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{..}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GR,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{..}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133594" y="283463"/>
            <a:ext cx="2911602" cy="38328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33594" y="283463"/>
            <a:ext cx="2912110" cy="383540"/>
          </a:xfrm>
          <a:custGeom>
            <a:avLst/>
            <a:gdLst/>
            <a:ahLst/>
            <a:cxnLst/>
            <a:rect l="l" t="t" r="r" b="b"/>
            <a:pathLst>
              <a:path w="2912109" h="383540">
                <a:moveTo>
                  <a:pt x="0" y="383285"/>
                </a:moveTo>
                <a:lnTo>
                  <a:pt x="2911602" y="383285"/>
                </a:lnTo>
                <a:lnTo>
                  <a:pt x="2911602" y="0"/>
                </a:lnTo>
                <a:lnTo>
                  <a:pt x="0" y="0"/>
                </a:lnTo>
                <a:lnTo>
                  <a:pt x="0" y="383285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136641" y="310896"/>
            <a:ext cx="2905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Shuffle Partitions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1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349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5598795" cy="15589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5" dirty="0">
                <a:latin typeface="Calibri"/>
                <a:cs typeface="Calibri"/>
              </a:rPr>
              <a:t>Telegram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@sdp117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Sat </a:t>
            </a:r>
            <a:r>
              <a:rPr sz="2800" spc="-5" dirty="0">
                <a:latin typeface="Calibri"/>
                <a:cs typeface="Calibri"/>
              </a:rPr>
              <a:t>sun </a:t>
            </a:r>
            <a:r>
              <a:rPr sz="2800" dirty="0">
                <a:latin typeface="Calibri"/>
                <a:cs typeface="Calibri"/>
              </a:rPr>
              <a:t>: Big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Monday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35" dirty="0">
                <a:latin typeface="Calibri"/>
                <a:cs typeface="Calibri"/>
              </a:rPr>
              <a:t>Wed </a:t>
            </a:r>
            <a:r>
              <a:rPr sz="2800" dirty="0">
                <a:latin typeface="Calibri"/>
                <a:cs typeface="Calibri"/>
              </a:rPr>
              <a:t>| </a:t>
            </a:r>
            <a:r>
              <a:rPr sz="2800" spc="-5" dirty="0">
                <a:latin typeface="Calibri"/>
                <a:cs typeface="Calibri"/>
              </a:rPr>
              <a:t>Linux </a:t>
            </a:r>
            <a:r>
              <a:rPr sz="2800" dirty="0">
                <a:latin typeface="Calibri"/>
                <a:cs typeface="Calibri"/>
              </a:rPr>
              <a:t>, </a:t>
            </a:r>
            <a:r>
              <a:rPr sz="2800" spc="-5" dirty="0">
                <a:latin typeface="Calibri"/>
                <a:cs typeface="Calibri"/>
              </a:rPr>
              <a:t>python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sql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0797" y="1524000"/>
            <a:ext cx="2029205" cy="2582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0797" y="1524000"/>
            <a:ext cx="2029460" cy="258254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Stage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50</a:t>
            </a:r>
            <a:r>
              <a:rPr sz="1800" spc="-5" dirty="0">
                <a:latin typeface="Calibri"/>
                <a:cs typeface="Calibri"/>
              </a:rPr>
              <a:t> Partitions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8011" y="1524000"/>
            <a:ext cx="2029205" cy="2582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78011" y="1524000"/>
            <a:ext cx="2029460" cy="258254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Stage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15</a:t>
            </a:r>
            <a:r>
              <a:rPr sz="1800" spc="-5" dirty="0">
                <a:latin typeface="Calibri"/>
                <a:cs typeface="Calibri"/>
              </a:rPr>
              <a:t> Partitions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25011" y="1524000"/>
            <a:ext cx="2029206" cy="2582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25011" y="1524000"/>
            <a:ext cx="2029460" cy="258254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Stage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</a:t>
            </a:r>
            <a:r>
              <a:rPr sz="1800" spc="-5" dirty="0">
                <a:latin typeface="Calibri"/>
                <a:cs typeface="Calibri"/>
              </a:rPr>
              <a:t> Partitions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99988" y="1524000"/>
            <a:ext cx="2029206" cy="2582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99988" y="1524000"/>
            <a:ext cx="2029460" cy="258254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Stage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25</a:t>
            </a:r>
            <a:r>
              <a:rPr sz="1800" spc="-5" dirty="0">
                <a:latin typeface="Calibri"/>
                <a:cs typeface="Calibri"/>
              </a:rPr>
              <a:t> Partitions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18011" y="6463538"/>
            <a:ext cx="256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350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51178" y="601598"/>
            <a:ext cx="9456420" cy="38608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FFFFFF"/>
                </a:solidFill>
              </a:rPr>
              <a:t>Shuffle Partitions </a:t>
            </a:r>
            <a:r>
              <a:rPr sz="1800" dirty="0">
                <a:solidFill>
                  <a:srgbClr val="FFFFFF"/>
                </a:solidFill>
              </a:rPr>
              <a:t>: 25</a:t>
            </a:r>
            <a:endParaRPr sz="1800"/>
          </a:p>
        </p:txBody>
      </p:sp>
      <p:sp>
        <p:nvSpPr>
          <p:cNvPr id="11" name="object 11"/>
          <p:cNvSpPr txBox="1"/>
          <p:nvPr/>
        </p:nvSpPr>
        <p:spPr>
          <a:xfrm>
            <a:off x="1187577" y="4756784"/>
            <a:ext cx="6424930" cy="72199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Over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Parallelism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Small amount of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divided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into large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number of</a:t>
            </a:r>
            <a:r>
              <a:rPr sz="18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partitions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7577" y="5575172"/>
            <a:ext cx="6424930" cy="72199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Under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Parallelism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Large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amount of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divided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small number of</a:t>
            </a:r>
            <a:r>
              <a:rPr sz="18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partitions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388" y="56388"/>
            <a:ext cx="2181606" cy="2309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388" y="56388"/>
            <a:ext cx="2181860" cy="231013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sz="1800" dirty="0">
                <a:latin typeface="Calibri"/>
                <a:cs typeface="Calibri"/>
              </a:rPr>
              <a:t>IN,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CN,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25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US,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  <a:p>
            <a:pPr marL="812165" marR="803910" indent="-127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UK, 5  GR,21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……….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00009" y="4451602"/>
            <a:ext cx="2181605" cy="2310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00009" y="4451602"/>
            <a:ext cx="2181860" cy="231076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86740">
              <a:lnSpc>
                <a:spcPct val="100000"/>
              </a:lnSpc>
              <a:spcBef>
                <a:spcPts val="1515"/>
              </a:spcBef>
            </a:pPr>
            <a:r>
              <a:rPr sz="1800" dirty="0">
                <a:latin typeface="Calibri"/>
                <a:cs typeface="Calibri"/>
              </a:rPr>
              <a:t>IN,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846423</a:t>
            </a:r>
            <a:endParaRPr sz="1800">
              <a:latin typeface="Calibri"/>
              <a:cs typeface="Calibri"/>
            </a:endParaRPr>
          </a:p>
          <a:p>
            <a:pPr marL="66992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CN,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5142</a:t>
            </a:r>
            <a:endParaRPr sz="180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US,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13513</a:t>
            </a:r>
            <a:endParaRPr sz="1800">
              <a:latin typeface="Calibri"/>
              <a:cs typeface="Calibri"/>
            </a:endParaRPr>
          </a:p>
          <a:p>
            <a:pPr marL="639445" marR="605155" indent="-254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UK,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56232  GR,46311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398" y="1700783"/>
            <a:ext cx="2205990" cy="681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22398" y="1700783"/>
            <a:ext cx="2205990" cy="681355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1892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90"/>
              </a:spcBef>
            </a:pPr>
            <a:r>
              <a:rPr sz="1800" spc="-5" dirty="0">
                <a:latin typeface="Calibri"/>
                <a:cs typeface="Calibri"/>
              </a:rPr>
              <a:t>Select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22398" y="2574798"/>
            <a:ext cx="2205990" cy="6819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22398" y="2574798"/>
            <a:ext cx="2205990" cy="68199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1892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90"/>
              </a:spcBef>
            </a:pPr>
            <a:r>
              <a:rPr sz="1800" spc="-10" dirty="0">
                <a:latin typeface="Calibri"/>
                <a:cs typeface="Calibri"/>
              </a:rPr>
              <a:t>filter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37988" y="4808982"/>
            <a:ext cx="2205227" cy="6812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37988" y="4808982"/>
            <a:ext cx="2205355" cy="681355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189230" rIns="0" bIns="0" rtlCol="0">
            <a:spAutoFit/>
          </a:bodyPr>
          <a:lstStyle/>
          <a:p>
            <a:pPr marL="717550">
              <a:lnSpc>
                <a:spcPct val="100000"/>
              </a:lnSpc>
              <a:spcBef>
                <a:spcPts val="1490"/>
              </a:spcBef>
            </a:pPr>
            <a:r>
              <a:rPr sz="1800" spc="-10" dirty="0">
                <a:latin typeface="Calibri"/>
                <a:cs typeface="Calibri"/>
              </a:rPr>
              <a:t>groupBy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22398" y="3521202"/>
            <a:ext cx="2205990" cy="8183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22398" y="3521202"/>
            <a:ext cx="2205990" cy="81851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4603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O/p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Exchange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37988" y="770381"/>
            <a:ext cx="2205227" cy="8176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37988" y="770381"/>
            <a:ext cx="2205355" cy="81788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I/p </a:t>
            </a:r>
            <a:r>
              <a:rPr sz="1800" spc="-10" dirty="0">
                <a:latin typeface="Calibri"/>
                <a:cs typeface="Calibri"/>
              </a:rPr>
              <a:t>Exchange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38369" y="1743075"/>
            <a:ext cx="3344545" cy="399415"/>
          </a:xfrm>
          <a:custGeom>
            <a:avLst/>
            <a:gdLst/>
            <a:ahLst/>
            <a:cxnLst/>
            <a:rect l="l" t="t" r="r" b="b"/>
            <a:pathLst>
              <a:path w="3344545" h="399414">
                <a:moveTo>
                  <a:pt x="3344417" y="0"/>
                </a:moveTo>
                <a:lnTo>
                  <a:pt x="0" y="0"/>
                </a:lnTo>
                <a:lnTo>
                  <a:pt x="0" y="399288"/>
                </a:lnTo>
                <a:lnTo>
                  <a:pt x="3344417" y="399288"/>
                </a:lnTo>
                <a:lnTo>
                  <a:pt x="33444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238369" y="1743075"/>
            <a:ext cx="3344545" cy="39941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{…………………………………………...}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22398" y="870203"/>
            <a:ext cx="2205990" cy="5692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22398" y="870203"/>
            <a:ext cx="2205990" cy="56959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1050"/>
              </a:spcBef>
            </a:pPr>
            <a:r>
              <a:rPr sz="1800" spc="-5" dirty="0">
                <a:latin typeface="Calibri"/>
                <a:cs typeface="Calibri"/>
              </a:rPr>
              <a:t>DF </a:t>
            </a:r>
            <a:r>
              <a:rPr sz="1800" dirty="0">
                <a:latin typeface="Calibri"/>
                <a:cs typeface="Calibri"/>
              </a:rPr>
              <a:t>: 50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38369" y="3742563"/>
            <a:ext cx="874394" cy="398780"/>
          </a:xfrm>
          <a:prstGeom prst="rect">
            <a:avLst/>
          </a:prstGeom>
          <a:solidFill>
            <a:srgbClr val="FFFFFF"/>
          </a:solidFill>
          <a:ln w="12953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75"/>
              </a:spcBef>
            </a:pPr>
            <a:r>
              <a:rPr sz="1800" spc="-5" dirty="0">
                <a:latin typeface="Calibri"/>
                <a:cs typeface="Calibri"/>
              </a:rPr>
              <a:t>CN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{….}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38369" y="2245232"/>
            <a:ext cx="1684020" cy="399415"/>
          </a:xfrm>
          <a:prstGeom prst="rect">
            <a:avLst/>
          </a:prstGeom>
          <a:solidFill>
            <a:srgbClr val="FFFFFF"/>
          </a:solidFill>
          <a:ln w="12953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latin typeface="Calibri"/>
                <a:cs typeface="Calibri"/>
              </a:rPr>
              <a:t>US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{……………....}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38369" y="2747391"/>
            <a:ext cx="1235710" cy="399415"/>
          </a:xfrm>
          <a:prstGeom prst="rect">
            <a:avLst/>
          </a:prstGeom>
          <a:solidFill>
            <a:srgbClr val="FFFFFF"/>
          </a:solidFill>
          <a:ln w="12953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latin typeface="Calibri"/>
                <a:cs typeface="Calibri"/>
              </a:rPr>
              <a:t>UK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{…….….}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38369" y="3257169"/>
            <a:ext cx="1154430" cy="398780"/>
          </a:xfrm>
          <a:prstGeom prst="rect">
            <a:avLst/>
          </a:prstGeom>
          <a:solidFill>
            <a:srgbClr val="FFFFFF"/>
          </a:solidFill>
          <a:ln w="12953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latin typeface="Calibri"/>
                <a:cs typeface="Calibri"/>
              </a:rPr>
              <a:t>GR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{……...}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87796" y="56388"/>
            <a:ext cx="2911602" cy="3825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5987796" y="56388"/>
            <a:ext cx="2912110" cy="38290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403225">
              <a:lnSpc>
                <a:spcPct val="100000"/>
              </a:lnSpc>
              <a:spcBef>
                <a:spcPts val="310"/>
              </a:spcBef>
            </a:pPr>
            <a:r>
              <a:rPr sz="1800" spc="-5" dirty="0"/>
              <a:t>Shuffle Partitions </a:t>
            </a:r>
            <a:r>
              <a:rPr sz="1800" dirty="0"/>
              <a:t>:</a:t>
            </a:r>
            <a:r>
              <a:rPr sz="1800" spc="-20" dirty="0"/>
              <a:t> </a:t>
            </a:r>
            <a:r>
              <a:rPr sz="1800" dirty="0"/>
              <a:t>200</a:t>
            </a:r>
            <a:endParaRPr sz="1800"/>
          </a:p>
        </p:txBody>
      </p:sp>
      <p:sp>
        <p:nvSpPr>
          <p:cNvPr id="26" name="object 26"/>
          <p:cNvSpPr/>
          <p:nvPr/>
        </p:nvSpPr>
        <p:spPr>
          <a:xfrm>
            <a:off x="2422398" y="4580382"/>
            <a:ext cx="2205990" cy="18204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422398" y="4580382"/>
            <a:ext cx="2205990" cy="1820545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409575" marR="401320" algn="ctr">
              <a:lnSpc>
                <a:spcPct val="100000"/>
              </a:lnSpc>
              <a:spcBef>
                <a:spcPts val="575"/>
              </a:spcBef>
            </a:pPr>
            <a:r>
              <a:rPr sz="1800" spc="-5" dirty="0">
                <a:latin typeface="Calibri"/>
                <a:cs typeface="Calibri"/>
              </a:rPr>
              <a:t>Runtime </a:t>
            </a:r>
            <a:r>
              <a:rPr sz="1800" spc="-15" dirty="0">
                <a:latin typeface="Calibri"/>
                <a:cs typeface="Calibri"/>
              </a:rPr>
              <a:t>stats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  IN,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{..}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CN,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{..}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US,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{..}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UK,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{..}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GR,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{..}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531607" y="770381"/>
            <a:ext cx="2911602" cy="3825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531607" y="770381"/>
            <a:ext cx="2912110" cy="38290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51943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latin typeface="Calibri"/>
                <a:cs typeface="Calibri"/>
              </a:rPr>
              <a:t>Shuffle Partitions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1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018011" y="6463538"/>
            <a:ext cx="256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351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91575" y="1743075"/>
            <a:ext cx="1299210" cy="39941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min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388" y="56388"/>
            <a:ext cx="2181606" cy="2309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388" y="56388"/>
            <a:ext cx="2181860" cy="231013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sz="1800" dirty="0">
                <a:latin typeface="Calibri"/>
                <a:cs typeface="Calibri"/>
              </a:rPr>
              <a:t>IN,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CN,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25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US,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  <a:p>
            <a:pPr marL="812165" marR="803910" indent="-127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UK, 5  GR,21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……….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00009" y="4451602"/>
            <a:ext cx="2181605" cy="2310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00009" y="4451602"/>
            <a:ext cx="2181860" cy="2310765"/>
          </a:xfrm>
          <a:custGeom>
            <a:avLst/>
            <a:gdLst/>
            <a:ahLst/>
            <a:cxnLst/>
            <a:rect l="l" t="t" r="r" b="b"/>
            <a:pathLst>
              <a:path w="2181859" h="2310765">
                <a:moveTo>
                  <a:pt x="0" y="2310384"/>
                </a:moveTo>
                <a:lnTo>
                  <a:pt x="2181605" y="2310384"/>
                </a:lnTo>
                <a:lnTo>
                  <a:pt x="2181605" y="0"/>
                </a:lnTo>
                <a:lnTo>
                  <a:pt x="0" y="0"/>
                </a:lnTo>
                <a:lnTo>
                  <a:pt x="0" y="2310384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74304" y="4894326"/>
            <a:ext cx="103505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IN,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846423</a:t>
            </a:r>
            <a:endParaRPr sz="1800">
              <a:latin typeface="Calibri"/>
              <a:cs typeface="Calibri"/>
            </a:endParaRPr>
          </a:p>
          <a:p>
            <a:pPr marL="9525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CN,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5142</a:t>
            </a:r>
            <a:endParaRPr sz="18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US,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13513</a:t>
            </a:r>
            <a:endParaRPr sz="1800">
              <a:latin typeface="Calibri"/>
              <a:cs typeface="Calibri"/>
            </a:endParaRPr>
          </a:p>
          <a:p>
            <a:pPr marL="64769" marR="32384" indent="-254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UK,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56232  GR,46311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22398" y="1700783"/>
            <a:ext cx="2205990" cy="681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22398" y="1700783"/>
            <a:ext cx="2205990" cy="681355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1892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90"/>
              </a:spcBef>
            </a:pPr>
            <a:r>
              <a:rPr sz="1800" spc="-5" dirty="0">
                <a:latin typeface="Calibri"/>
                <a:cs typeface="Calibri"/>
              </a:rPr>
              <a:t>Select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22398" y="2574798"/>
            <a:ext cx="2205990" cy="6819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22398" y="2574798"/>
            <a:ext cx="2205990" cy="68199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1892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90"/>
              </a:spcBef>
            </a:pPr>
            <a:r>
              <a:rPr sz="1800" spc="-10" dirty="0">
                <a:latin typeface="Calibri"/>
                <a:cs typeface="Calibri"/>
              </a:rPr>
              <a:t>filter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37988" y="3311652"/>
            <a:ext cx="2205227" cy="6819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37988" y="3311652"/>
            <a:ext cx="2205355" cy="68199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189230" rIns="0" bIns="0" rtlCol="0">
            <a:spAutoFit/>
          </a:bodyPr>
          <a:lstStyle/>
          <a:p>
            <a:pPr marL="717550">
              <a:lnSpc>
                <a:spcPct val="100000"/>
              </a:lnSpc>
              <a:spcBef>
                <a:spcPts val="1490"/>
              </a:spcBef>
            </a:pPr>
            <a:r>
              <a:rPr sz="1800" spc="-10" dirty="0">
                <a:latin typeface="Calibri"/>
                <a:cs typeface="Calibri"/>
              </a:rPr>
              <a:t>groupBy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22398" y="3521202"/>
            <a:ext cx="2205990" cy="8183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22398" y="3521202"/>
            <a:ext cx="2205990" cy="818515"/>
          </a:xfrm>
          <a:custGeom>
            <a:avLst/>
            <a:gdLst/>
            <a:ahLst/>
            <a:cxnLst/>
            <a:rect l="l" t="t" r="r" b="b"/>
            <a:pathLst>
              <a:path w="2205990" h="818514">
                <a:moveTo>
                  <a:pt x="0" y="818388"/>
                </a:moveTo>
                <a:lnTo>
                  <a:pt x="2205990" y="818388"/>
                </a:lnTo>
                <a:lnTo>
                  <a:pt x="2205990" y="0"/>
                </a:lnTo>
                <a:lnTo>
                  <a:pt x="0" y="0"/>
                </a:lnTo>
                <a:lnTo>
                  <a:pt x="0" y="818388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70454" y="3766311"/>
            <a:ext cx="1309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O/p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Exchange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37988" y="770381"/>
            <a:ext cx="2205227" cy="8176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237988" y="770381"/>
            <a:ext cx="2205355" cy="81788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I/p </a:t>
            </a:r>
            <a:r>
              <a:rPr sz="1800" spc="-10" dirty="0">
                <a:latin typeface="Calibri"/>
                <a:cs typeface="Calibri"/>
              </a:rPr>
              <a:t>Exchange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38369" y="1743075"/>
            <a:ext cx="3344545" cy="399415"/>
          </a:xfrm>
          <a:custGeom>
            <a:avLst/>
            <a:gdLst/>
            <a:ahLst/>
            <a:cxnLst/>
            <a:rect l="l" t="t" r="r" b="b"/>
            <a:pathLst>
              <a:path w="3344545" h="399414">
                <a:moveTo>
                  <a:pt x="3344417" y="0"/>
                </a:moveTo>
                <a:lnTo>
                  <a:pt x="0" y="0"/>
                </a:lnTo>
                <a:lnTo>
                  <a:pt x="0" y="399288"/>
                </a:lnTo>
                <a:lnTo>
                  <a:pt x="3344417" y="399288"/>
                </a:lnTo>
                <a:lnTo>
                  <a:pt x="33444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38369" y="1743075"/>
            <a:ext cx="3344545" cy="39941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{…………………………………………...}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22398" y="870203"/>
            <a:ext cx="2205990" cy="5692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22398" y="870203"/>
            <a:ext cx="2205990" cy="56959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1050"/>
              </a:spcBef>
            </a:pPr>
            <a:r>
              <a:rPr sz="1800" spc="-5" dirty="0">
                <a:latin typeface="Calibri"/>
                <a:cs typeface="Calibri"/>
              </a:rPr>
              <a:t>DF </a:t>
            </a:r>
            <a:r>
              <a:rPr sz="1800" dirty="0">
                <a:latin typeface="Calibri"/>
                <a:cs typeface="Calibri"/>
              </a:rPr>
              <a:t>: 50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92798" y="2778632"/>
            <a:ext cx="875030" cy="399415"/>
          </a:xfrm>
          <a:prstGeom prst="rect">
            <a:avLst/>
          </a:prstGeom>
          <a:solidFill>
            <a:srgbClr val="FFFFFF"/>
          </a:solidFill>
          <a:ln w="12953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75"/>
              </a:spcBef>
            </a:pPr>
            <a:r>
              <a:rPr sz="1800" spc="-5" dirty="0">
                <a:latin typeface="Calibri"/>
                <a:cs typeface="Calibri"/>
              </a:rPr>
              <a:t>CN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{….}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38369" y="2245232"/>
            <a:ext cx="1684020" cy="399415"/>
          </a:xfrm>
          <a:custGeom>
            <a:avLst/>
            <a:gdLst/>
            <a:ahLst/>
            <a:cxnLst/>
            <a:rect l="l" t="t" r="r" b="b"/>
            <a:pathLst>
              <a:path w="1684020" h="399414">
                <a:moveTo>
                  <a:pt x="1684020" y="0"/>
                </a:moveTo>
                <a:lnTo>
                  <a:pt x="0" y="0"/>
                </a:lnTo>
                <a:lnTo>
                  <a:pt x="0" y="399288"/>
                </a:lnTo>
                <a:lnTo>
                  <a:pt x="1684020" y="399288"/>
                </a:lnTo>
                <a:lnTo>
                  <a:pt x="16840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238369" y="2245232"/>
            <a:ext cx="1684020" cy="39941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latin typeface="Calibri"/>
                <a:cs typeface="Calibri"/>
              </a:rPr>
              <a:t>US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{……………....}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922389" y="2245232"/>
            <a:ext cx="1235710" cy="399415"/>
          </a:xfrm>
          <a:custGeom>
            <a:avLst/>
            <a:gdLst/>
            <a:ahLst/>
            <a:cxnLst/>
            <a:rect l="l" t="t" r="r" b="b"/>
            <a:pathLst>
              <a:path w="1235709" h="399414">
                <a:moveTo>
                  <a:pt x="1235202" y="0"/>
                </a:moveTo>
                <a:lnTo>
                  <a:pt x="0" y="0"/>
                </a:lnTo>
                <a:lnTo>
                  <a:pt x="0" y="399288"/>
                </a:lnTo>
                <a:lnTo>
                  <a:pt x="1235202" y="399288"/>
                </a:lnTo>
                <a:lnTo>
                  <a:pt x="12352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922389" y="2245232"/>
            <a:ext cx="1235710" cy="39941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latin typeface="Calibri"/>
                <a:cs typeface="Calibri"/>
              </a:rPr>
              <a:t>UK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{…….….}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38369" y="2778632"/>
            <a:ext cx="1154430" cy="399415"/>
          </a:xfrm>
          <a:prstGeom prst="rect">
            <a:avLst/>
          </a:prstGeom>
          <a:solidFill>
            <a:srgbClr val="FFFFFF"/>
          </a:solidFill>
          <a:ln w="12953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latin typeface="Calibri"/>
                <a:cs typeface="Calibri"/>
              </a:rPr>
              <a:t>GR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{……...}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87796" y="56388"/>
            <a:ext cx="2911602" cy="3825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5987796" y="56388"/>
            <a:ext cx="2912110" cy="38290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403225">
              <a:lnSpc>
                <a:spcPct val="100000"/>
              </a:lnSpc>
              <a:spcBef>
                <a:spcPts val="310"/>
              </a:spcBef>
            </a:pPr>
            <a:r>
              <a:rPr sz="1800" spc="-5" dirty="0"/>
              <a:t>Shuffle Partitions </a:t>
            </a:r>
            <a:r>
              <a:rPr sz="1800" dirty="0"/>
              <a:t>:</a:t>
            </a:r>
            <a:r>
              <a:rPr sz="1800" spc="-20" dirty="0"/>
              <a:t> </a:t>
            </a:r>
            <a:r>
              <a:rPr sz="1800" dirty="0"/>
              <a:t>200</a:t>
            </a:r>
            <a:endParaRPr sz="1800"/>
          </a:p>
        </p:txBody>
      </p:sp>
      <p:sp>
        <p:nvSpPr>
          <p:cNvPr id="30" name="object 30"/>
          <p:cNvSpPr/>
          <p:nvPr/>
        </p:nvSpPr>
        <p:spPr>
          <a:xfrm>
            <a:off x="2422398" y="4580382"/>
            <a:ext cx="2205990" cy="18204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22398" y="4580382"/>
            <a:ext cx="2205990" cy="1820545"/>
          </a:xfrm>
          <a:custGeom>
            <a:avLst/>
            <a:gdLst/>
            <a:ahLst/>
            <a:cxnLst/>
            <a:rect l="l" t="t" r="r" b="b"/>
            <a:pathLst>
              <a:path w="2205990" h="1820545">
                <a:moveTo>
                  <a:pt x="0" y="1820418"/>
                </a:moveTo>
                <a:lnTo>
                  <a:pt x="2205990" y="1820418"/>
                </a:lnTo>
                <a:lnTo>
                  <a:pt x="2205990" y="0"/>
                </a:lnTo>
                <a:lnTo>
                  <a:pt x="0" y="0"/>
                </a:lnTo>
                <a:lnTo>
                  <a:pt x="0" y="1820418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819400" y="4640833"/>
            <a:ext cx="141287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Runtime </a:t>
            </a:r>
            <a:r>
              <a:rPr sz="1800" spc="-15" dirty="0">
                <a:latin typeface="Calibri"/>
                <a:cs typeface="Calibri"/>
              </a:rPr>
              <a:t>stats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  IN,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{..}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CN,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{..}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US,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{..}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UK,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{..}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GR,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{..}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531607" y="770381"/>
            <a:ext cx="2911602" cy="3825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531607" y="770381"/>
            <a:ext cx="2912110" cy="38290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51943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latin typeface="Calibri"/>
                <a:cs typeface="Calibri"/>
              </a:rPr>
              <a:t>Shuffle Partitions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1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352</a:t>
            </a:fld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8791575" y="1743075"/>
            <a:ext cx="1299210" cy="39941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min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84797" y="978408"/>
            <a:ext cx="3585209" cy="3681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84797" y="978408"/>
            <a:ext cx="3585210" cy="3682365"/>
          </a:xfrm>
          <a:custGeom>
            <a:avLst/>
            <a:gdLst/>
            <a:ahLst/>
            <a:cxnLst/>
            <a:rect l="l" t="t" r="r" b="b"/>
            <a:pathLst>
              <a:path w="3585209" h="3682365">
                <a:moveTo>
                  <a:pt x="0" y="3681984"/>
                </a:moveTo>
                <a:lnTo>
                  <a:pt x="3585209" y="3681984"/>
                </a:lnTo>
                <a:lnTo>
                  <a:pt x="3585209" y="0"/>
                </a:lnTo>
                <a:lnTo>
                  <a:pt x="0" y="0"/>
                </a:lnTo>
                <a:lnTo>
                  <a:pt x="0" y="3681984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48391" y="4965572"/>
            <a:ext cx="441325" cy="312420"/>
          </a:xfrm>
          <a:custGeom>
            <a:avLst/>
            <a:gdLst/>
            <a:ahLst/>
            <a:cxnLst/>
            <a:rect l="l" t="t" r="r" b="b"/>
            <a:pathLst>
              <a:path w="441325" h="312420">
                <a:moveTo>
                  <a:pt x="441198" y="0"/>
                </a:moveTo>
                <a:lnTo>
                  <a:pt x="0" y="0"/>
                </a:lnTo>
                <a:lnTo>
                  <a:pt x="0" y="312419"/>
                </a:lnTo>
                <a:lnTo>
                  <a:pt x="441198" y="312419"/>
                </a:lnTo>
                <a:lnTo>
                  <a:pt x="4411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402" y="978408"/>
            <a:ext cx="3585210" cy="3681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0402" y="978408"/>
            <a:ext cx="3585210" cy="3682365"/>
          </a:xfrm>
          <a:custGeom>
            <a:avLst/>
            <a:gdLst/>
            <a:ahLst/>
            <a:cxnLst/>
            <a:rect l="l" t="t" r="r" b="b"/>
            <a:pathLst>
              <a:path w="3585210" h="3682365">
                <a:moveTo>
                  <a:pt x="0" y="3681984"/>
                </a:moveTo>
                <a:lnTo>
                  <a:pt x="3585210" y="3681984"/>
                </a:lnTo>
                <a:lnTo>
                  <a:pt x="3585210" y="0"/>
                </a:lnTo>
                <a:lnTo>
                  <a:pt x="0" y="0"/>
                </a:lnTo>
                <a:lnTo>
                  <a:pt x="0" y="3681984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85615" y="4788408"/>
            <a:ext cx="3345180" cy="13395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85615" y="4788408"/>
            <a:ext cx="3345179" cy="133985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220979" rIns="0" bIns="0" rtlCol="0">
            <a:spAutoFit/>
          </a:bodyPr>
          <a:lstStyle/>
          <a:p>
            <a:pPr marL="474980" marR="468630" indent="89535">
              <a:lnSpc>
                <a:spcPct val="100000"/>
              </a:lnSpc>
              <a:spcBef>
                <a:spcPts val="1739"/>
              </a:spcBef>
            </a:pPr>
            <a:r>
              <a:rPr sz="2800" spc="-5" dirty="0">
                <a:latin typeface="Calibri"/>
                <a:cs typeface="Calibri"/>
              </a:rPr>
              <a:t>Sort </a:t>
            </a:r>
            <a:r>
              <a:rPr sz="2800" spc="-15" dirty="0">
                <a:latin typeface="Calibri"/>
                <a:cs typeface="Calibri"/>
              </a:rPr>
              <a:t>merge </a:t>
            </a:r>
            <a:r>
              <a:rPr sz="2800" spc="-5" dirty="0">
                <a:latin typeface="Calibri"/>
                <a:cs typeface="Calibri"/>
              </a:rPr>
              <a:t>join  </a:t>
            </a:r>
            <a:r>
              <a:rPr sz="2800" spc="-10" dirty="0">
                <a:latin typeface="Calibri"/>
                <a:cs typeface="Calibri"/>
              </a:rPr>
              <a:t>Shuffle </a:t>
            </a:r>
            <a:r>
              <a:rPr sz="2800" spc="-5" dirty="0">
                <a:latin typeface="Calibri"/>
                <a:cs typeface="Calibri"/>
              </a:rPr>
              <a:t>hash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5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353</a:t>
            </a:fld>
            <a:endParaRPr dirty="0"/>
          </a:p>
        </p:txBody>
      </p:sp>
    </p:spTree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7176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A</a:t>
            </a:r>
            <a:r>
              <a:rPr sz="4400" b="0" spc="-35" dirty="0">
                <a:latin typeface="Calibri Light"/>
                <a:cs typeface="Calibri Light"/>
              </a:rPr>
              <a:t>g</a:t>
            </a:r>
            <a:r>
              <a:rPr sz="4400" b="0" spc="-5" dirty="0">
                <a:latin typeface="Calibri Light"/>
                <a:cs typeface="Calibri Light"/>
              </a:rPr>
              <a:t>enda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193675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Caching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Partitioning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790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Caching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3900804" cy="2581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DFs, </a:t>
            </a:r>
            <a:r>
              <a:rPr sz="2800" spc="-5" dirty="0">
                <a:latin typeface="Calibri"/>
                <a:cs typeface="Calibri"/>
              </a:rPr>
              <a:t>RDDs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Stored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25" dirty="0">
                <a:latin typeface="Calibri"/>
                <a:cs typeface="Calibri"/>
              </a:rPr>
              <a:t>storage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fraction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Cache()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Persist()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3190" y="1901570"/>
            <a:ext cx="3088640" cy="665480"/>
          </a:xfrm>
          <a:prstGeom prst="rect">
            <a:avLst/>
          </a:prstGeom>
          <a:solidFill>
            <a:srgbClr val="FFFFFF"/>
          </a:solidFill>
          <a:ln w="12953">
            <a:solidFill>
              <a:srgbClr val="000000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90"/>
              </a:spcBef>
            </a:pPr>
            <a:r>
              <a:rPr sz="3200" spc="-5" dirty="0"/>
              <a:t>logs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433190" y="2931795"/>
            <a:ext cx="3088640" cy="666115"/>
          </a:xfrm>
          <a:prstGeom prst="rect">
            <a:avLst/>
          </a:prstGeom>
          <a:solidFill>
            <a:srgbClr val="FFFFFF"/>
          </a:solidFill>
          <a:ln w="12953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676275">
              <a:lnSpc>
                <a:spcPct val="100000"/>
              </a:lnSpc>
              <a:spcBef>
                <a:spcPts val="495"/>
              </a:spcBef>
            </a:pPr>
            <a:r>
              <a:rPr sz="3200" spc="-5" dirty="0">
                <a:latin typeface="Calibri"/>
                <a:cs typeface="Calibri"/>
              </a:rPr>
              <a:t>logs_clean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3190" y="3962780"/>
            <a:ext cx="3088640" cy="666115"/>
          </a:xfrm>
          <a:prstGeom prst="rect">
            <a:avLst/>
          </a:prstGeom>
          <a:solidFill>
            <a:srgbClr val="FFFFFF"/>
          </a:solidFill>
          <a:ln w="12953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495"/>
              </a:spcBef>
            </a:pPr>
            <a:r>
              <a:rPr sz="3200" spc="-15" dirty="0">
                <a:latin typeface="Calibri"/>
                <a:cs typeface="Calibri"/>
              </a:rPr>
              <a:t>logs_errors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5182" y="4940808"/>
            <a:ext cx="2357627" cy="882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5182" y="4940808"/>
            <a:ext cx="2357755" cy="88265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6927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Frequency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65982" y="4940808"/>
            <a:ext cx="2357628" cy="882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65982" y="4940808"/>
            <a:ext cx="2357755" cy="88265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838200" marR="326390" indent="-505459">
              <a:lnSpc>
                <a:spcPct val="100000"/>
              </a:lnSpc>
              <a:spcBef>
                <a:spcPts val="1205"/>
              </a:spcBef>
            </a:pPr>
            <a:r>
              <a:rPr sz="1800" spc="-25" dirty="0">
                <a:latin typeface="Calibri"/>
                <a:cs typeface="Calibri"/>
              </a:rPr>
              <a:t>Type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errors </a:t>
            </a:r>
            <a:r>
              <a:rPr sz="1800" dirty="0">
                <a:latin typeface="Calibri"/>
                <a:cs typeface="Calibri"/>
              </a:rPr>
              <a:t>and  timings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56782" y="4940808"/>
            <a:ext cx="2357627" cy="882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56782" y="4940808"/>
            <a:ext cx="2357755" cy="88265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5784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Error</a:t>
            </a:r>
            <a:r>
              <a:rPr sz="1800" spc="-20" dirty="0">
                <a:latin typeface="Calibri"/>
                <a:cs typeface="Calibri"/>
              </a:rPr>
              <a:t> Pattern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356</a:t>
            </a:fld>
            <a:endParaRPr dirty="0"/>
          </a:p>
        </p:txBody>
      </p:sp>
    </p:spTree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725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Cache()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10518775" cy="37338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Lazy</a:t>
            </a:r>
            <a:r>
              <a:rPr sz="2800" spc="-15" dirty="0">
                <a:latin typeface="Calibri"/>
                <a:cs typeface="Calibri"/>
              </a:rPr>
              <a:t> operation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Cache will not </a:t>
            </a:r>
            <a:r>
              <a:rPr sz="2800" spc="-25" dirty="0">
                <a:latin typeface="Calibri"/>
                <a:cs typeface="Calibri"/>
              </a:rPr>
              <a:t>store </a:t>
            </a:r>
            <a:r>
              <a:rPr sz="2800" spc="-10" dirty="0">
                <a:latin typeface="Calibri"/>
                <a:cs typeface="Calibri"/>
              </a:rPr>
              <a:t>fraction </a:t>
            </a:r>
            <a:r>
              <a:rPr sz="2800" spc="-5" dirty="0">
                <a:latin typeface="Calibri"/>
                <a:cs typeface="Calibri"/>
              </a:rPr>
              <a:t>of partition, </a:t>
            </a:r>
            <a:r>
              <a:rPr sz="2800" spc="15" dirty="0">
                <a:latin typeface="Calibri"/>
                <a:cs typeface="Calibri"/>
              </a:rPr>
              <a:t>it’ll </a:t>
            </a:r>
            <a:r>
              <a:rPr sz="2800" spc="-5" dirty="0">
                <a:latin typeface="Calibri"/>
                <a:cs typeface="Calibri"/>
              </a:rPr>
              <a:t>either </a:t>
            </a:r>
            <a:r>
              <a:rPr sz="2800" spc="-25" dirty="0">
                <a:latin typeface="Calibri"/>
                <a:cs typeface="Calibri"/>
              </a:rPr>
              <a:t>store </a:t>
            </a:r>
            <a:r>
              <a:rPr sz="2800" spc="-15" dirty="0">
                <a:latin typeface="Calibri"/>
                <a:cs typeface="Calibri"/>
              </a:rPr>
              <a:t>complete  </a:t>
            </a:r>
            <a:r>
              <a:rPr sz="2800" spc="-5" dirty="0">
                <a:latin typeface="Calibri"/>
                <a:cs typeface="Calibri"/>
              </a:rPr>
              <a:t>partition or </a:t>
            </a:r>
            <a:r>
              <a:rPr sz="2800" spc="-10" dirty="0">
                <a:latin typeface="Calibri"/>
                <a:cs typeface="Calibri"/>
              </a:rPr>
              <a:t>won’t </a:t>
            </a:r>
            <a:r>
              <a:rPr sz="2800" spc="-25" dirty="0">
                <a:latin typeface="Calibri"/>
                <a:cs typeface="Calibri"/>
              </a:rPr>
              <a:t>store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5" dirty="0">
                <a:latin typeface="Calibri"/>
                <a:cs typeface="Calibri"/>
              </a:rPr>
              <a:t>all, e.g </a:t>
            </a:r>
            <a:r>
              <a:rPr sz="2800" dirty="0">
                <a:latin typeface="Calibri"/>
                <a:cs typeface="Calibri"/>
              </a:rPr>
              <a:t>if </a:t>
            </a:r>
            <a:r>
              <a:rPr sz="2800" spc="-20" dirty="0">
                <a:latin typeface="Calibri"/>
                <a:cs typeface="Calibri"/>
              </a:rPr>
              <a:t>you have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DF </a:t>
            </a:r>
            <a:r>
              <a:rPr sz="2800" dirty="0">
                <a:latin typeface="Calibri"/>
                <a:cs typeface="Calibri"/>
              </a:rPr>
              <a:t>with 4 </a:t>
            </a:r>
            <a:r>
              <a:rPr sz="2800" spc="-5" dirty="0">
                <a:latin typeface="Calibri"/>
                <a:cs typeface="Calibri"/>
              </a:rPr>
              <a:t>partitions  </a:t>
            </a:r>
            <a:r>
              <a:rPr sz="2800" dirty="0">
                <a:latin typeface="Calibri"/>
                <a:cs typeface="Calibri"/>
              </a:rPr>
              <a:t>and memory </a:t>
            </a:r>
            <a:r>
              <a:rPr sz="2800" spc="-5" dirty="0">
                <a:latin typeface="Calibri"/>
                <a:cs typeface="Calibri"/>
              </a:rPr>
              <a:t>enough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20" dirty="0">
                <a:latin typeface="Calibri"/>
                <a:cs typeface="Calibri"/>
              </a:rPr>
              <a:t>store </a:t>
            </a:r>
            <a:r>
              <a:rPr sz="2800" dirty="0">
                <a:latin typeface="Calibri"/>
                <a:cs typeface="Calibri"/>
              </a:rPr>
              <a:t>3.5 </a:t>
            </a:r>
            <a:r>
              <a:rPr sz="2800" spc="-10" dirty="0">
                <a:latin typeface="Calibri"/>
                <a:cs typeface="Calibri"/>
              </a:rPr>
              <a:t>Partitions, </a:t>
            </a:r>
            <a:r>
              <a:rPr sz="2800" dirty="0">
                <a:latin typeface="Calibri"/>
                <a:cs typeface="Calibri"/>
              </a:rPr>
              <a:t>then </a:t>
            </a:r>
            <a:r>
              <a:rPr sz="2800" spc="-5" dirty="0">
                <a:latin typeface="Calibri"/>
                <a:cs typeface="Calibri"/>
              </a:rPr>
              <a:t>spark </a:t>
            </a:r>
            <a:r>
              <a:rPr sz="2800" dirty="0">
                <a:latin typeface="Calibri"/>
                <a:cs typeface="Calibri"/>
              </a:rPr>
              <a:t>will </a:t>
            </a:r>
            <a:r>
              <a:rPr sz="2800" spc="-5" dirty="0">
                <a:latin typeface="Calibri"/>
                <a:cs typeface="Calibri"/>
              </a:rPr>
              <a:t>only </a:t>
            </a:r>
            <a:r>
              <a:rPr sz="2800" spc="-25" dirty="0">
                <a:latin typeface="Calibri"/>
                <a:cs typeface="Calibri"/>
              </a:rPr>
              <a:t>store </a:t>
            </a:r>
            <a:r>
              <a:rPr sz="2800" dirty="0">
                <a:latin typeface="Calibri"/>
                <a:cs typeface="Calibri"/>
              </a:rPr>
              <a:t>3  </a:t>
            </a:r>
            <a:r>
              <a:rPr sz="2800" spc="-5" dirty="0">
                <a:latin typeface="Calibri"/>
                <a:cs typeface="Calibri"/>
              </a:rPr>
              <a:t>partitions.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cache </a:t>
            </a:r>
            <a:r>
              <a:rPr sz="2800" spc="-15" dirty="0">
                <a:latin typeface="Calibri"/>
                <a:cs typeface="Calibri"/>
              </a:rPr>
              <a:t>complete </a:t>
            </a:r>
            <a:r>
              <a:rPr sz="2800" spc="-5" dirty="0">
                <a:latin typeface="Calibri"/>
                <a:cs typeface="Calibri"/>
              </a:rPr>
              <a:t>DF use </a:t>
            </a:r>
            <a:r>
              <a:rPr sz="2800" spc="-10" dirty="0">
                <a:latin typeface="Calibri"/>
                <a:cs typeface="Calibri"/>
              </a:rPr>
              <a:t>count()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action.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Storage </a:t>
            </a:r>
            <a:r>
              <a:rPr sz="2800" spc="-15" dirty="0">
                <a:latin typeface="Calibri"/>
                <a:cs typeface="Calibri"/>
              </a:rPr>
              <a:t>Level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cache </a:t>
            </a:r>
            <a:r>
              <a:rPr sz="2800" dirty="0">
                <a:latin typeface="Calibri"/>
                <a:cs typeface="Calibri"/>
              </a:rPr>
              <a:t>is : </a:t>
            </a:r>
            <a:r>
              <a:rPr sz="2800" spc="-5" dirty="0">
                <a:latin typeface="Calibri"/>
                <a:cs typeface="Calibri"/>
              </a:rPr>
              <a:t>MEMORY(de)_AND_DISK(ser) </a:t>
            </a:r>
            <a:r>
              <a:rPr sz="2800" dirty="0">
                <a:latin typeface="Calibri"/>
                <a:cs typeface="Calibri"/>
              </a:rPr>
              <a:t>1x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replicated.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remove </a:t>
            </a:r>
            <a:r>
              <a:rPr sz="2800" spc="-5" dirty="0">
                <a:latin typeface="Calibri"/>
                <a:cs typeface="Calibri"/>
              </a:rPr>
              <a:t>DF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cache use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unpersist()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820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5" dirty="0">
                <a:latin typeface="Calibri Light"/>
                <a:cs typeface="Calibri Light"/>
              </a:rPr>
              <a:t>P</a:t>
            </a:r>
            <a:r>
              <a:rPr sz="4400" b="0" spc="-5" dirty="0">
                <a:latin typeface="Calibri Light"/>
                <a:cs typeface="Calibri Light"/>
              </a:rPr>
              <a:t>e</a:t>
            </a:r>
            <a:r>
              <a:rPr sz="4400" b="0" spc="-85" dirty="0">
                <a:latin typeface="Calibri Light"/>
                <a:cs typeface="Calibri Light"/>
              </a:rPr>
              <a:t>r</a:t>
            </a:r>
            <a:r>
              <a:rPr sz="4400" b="0" dirty="0">
                <a:latin typeface="Calibri Light"/>
                <a:cs typeface="Calibri Light"/>
              </a:rPr>
              <a:t>si</a:t>
            </a:r>
            <a:r>
              <a:rPr sz="4400" b="0" spc="-65" dirty="0">
                <a:latin typeface="Calibri Light"/>
                <a:cs typeface="Calibri Light"/>
              </a:rPr>
              <a:t>s</a:t>
            </a:r>
            <a:r>
              <a:rPr sz="4400" b="0" dirty="0">
                <a:latin typeface="Calibri Light"/>
                <a:cs typeface="Calibri Light"/>
              </a:rPr>
              <a:t>t()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7627"/>
            <a:ext cx="10299700" cy="42017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Lazy</a:t>
            </a:r>
            <a:r>
              <a:rPr sz="2800" spc="-15" dirty="0">
                <a:latin typeface="Calibri"/>
                <a:cs typeface="Calibri"/>
              </a:rPr>
              <a:t> operation</a:t>
            </a:r>
            <a:endParaRPr sz="2800">
              <a:latin typeface="Calibri"/>
              <a:cs typeface="Calibri"/>
            </a:endParaRPr>
          </a:p>
          <a:p>
            <a:pPr marL="241300" marR="46990" indent="-228600">
              <a:lnSpc>
                <a:spcPct val="80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Cache will not </a:t>
            </a:r>
            <a:r>
              <a:rPr sz="2800" spc="-25" dirty="0">
                <a:latin typeface="Calibri"/>
                <a:cs typeface="Calibri"/>
              </a:rPr>
              <a:t>store </a:t>
            </a:r>
            <a:r>
              <a:rPr sz="2800" spc="-10" dirty="0">
                <a:latin typeface="Calibri"/>
                <a:cs typeface="Calibri"/>
              </a:rPr>
              <a:t>fraction </a:t>
            </a:r>
            <a:r>
              <a:rPr sz="2800" spc="-5" dirty="0">
                <a:latin typeface="Calibri"/>
                <a:cs typeface="Calibri"/>
              </a:rPr>
              <a:t>of partition, </a:t>
            </a:r>
            <a:r>
              <a:rPr sz="2800" spc="15" dirty="0">
                <a:latin typeface="Calibri"/>
                <a:cs typeface="Calibri"/>
              </a:rPr>
              <a:t>it’ll </a:t>
            </a:r>
            <a:r>
              <a:rPr sz="2800" spc="-5" dirty="0">
                <a:latin typeface="Calibri"/>
                <a:cs typeface="Calibri"/>
              </a:rPr>
              <a:t>either </a:t>
            </a:r>
            <a:r>
              <a:rPr sz="2800" spc="-25" dirty="0">
                <a:latin typeface="Calibri"/>
                <a:cs typeface="Calibri"/>
              </a:rPr>
              <a:t>store </a:t>
            </a:r>
            <a:r>
              <a:rPr sz="2800" spc="-15" dirty="0">
                <a:latin typeface="Calibri"/>
                <a:cs typeface="Calibri"/>
              </a:rPr>
              <a:t>complete  </a:t>
            </a:r>
            <a:r>
              <a:rPr sz="2800" spc="-5" dirty="0">
                <a:latin typeface="Calibri"/>
                <a:cs typeface="Calibri"/>
              </a:rPr>
              <a:t>partition of </a:t>
            </a:r>
            <a:r>
              <a:rPr sz="2800" spc="-10" dirty="0">
                <a:latin typeface="Calibri"/>
                <a:cs typeface="Calibri"/>
              </a:rPr>
              <a:t>won’t </a:t>
            </a:r>
            <a:r>
              <a:rPr sz="2800" spc="-25" dirty="0">
                <a:latin typeface="Calibri"/>
                <a:cs typeface="Calibri"/>
              </a:rPr>
              <a:t>store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dirty="0">
                <a:latin typeface="Calibri"/>
                <a:cs typeface="Calibri"/>
              </a:rPr>
              <a:t>all, </a:t>
            </a:r>
            <a:r>
              <a:rPr sz="2800" spc="5" dirty="0">
                <a:latin typeface="Calibri"/>
                <a:cs typeface="Calibri"/>
              </a:rPr>
              <a:t>e.g </a:t>
            </a:r>
            <a:r>
              <a:rPr sz="2800" dirty="0">
                <a:latin typeface="Calibri"/>
                <a:cs typeface="Calibri"/>
              </a:rPr>
              <a:t>if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DF </a:t>
            </a:r>
            <a:r>
              <a:rPr sz="2800" dirty="0">
                <a:latin typeface="Calibri"/>
                <a:cs typeface="Calibri"/>
              </a:rPr>
              <a:t>with 4 </a:t>
            </a:r>
            <a:r>
              <a:rPr sz="2800" spc="-5" dirty="0">
                <a:latin typeface="Calibri"/>
                <a:cs typeface="Calibri"/>
              </a:rPr>
              <a:t>partitions  </a:t>
            </a:r>
            <a:r>
              <a:rPr sz="2800" dirty="0">
                <a:latin typeface="Calibri"/>
                <a:cs typeface="Calibri"/>
              </a:rPr>
              <a:t>and memory </a:t>
            </a:r>
            <a:r>
              <a:rPr sz="2800" spc="-5" dirty="0">
                <a:latin typeface="Calibri"/>
                <a:cs typeface="Calibri"/>
              </a:rPr>
              <a:t>enough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20" dirty="0">
                <a:latin typeface="Calibri"/>
                <a:cs typeface="Calibri"/>
              </a:rPr>
              <a:t>store </a:t>
            </a:r>
            <a:r>
              <a:rPr sz="2800" dirty="0">
                <a:latin typeface="Calibri"/>
                <a:cs typeface="Calibri"/>
              </a:rPr>
              <a:t>3.5 </a:t>
            </a:r>
            <a:r>
              <a:rPr sz="2800" spc="-10" dirty="0">
                <a:latin typeface="Calibri"/>
                <a:cs typeface="Calibri"/>
              </a:rPr>
              <a:t>Partitions, </a:t>
            </a:r>
            <a:r>
              <a:rPr sz="2800" dirty="0">
                <a:latin typeface="Calibri"/>
                <a:cs typeface="Calibri"/>
              </a:rPr>
              <a:t>then </a:t>
            </a:r>
            <a:r>
              <a:rPr sz="2800" spc="-5" dirty="0">
                <a:latin typeface="Calibri"/>
                <a:cs typeface="Calibri"/>
              </a:rPr>
              <a:t>spark </a:t>
            </a:r>
            <a:r>
              <a:rPr sz="2800" dirty="0">
                <a:latin typeface="Calibri"/>
                <a:cs typeface="Calibri"/>
              </a:rPr>
              <a:t>will </a:t>
            </a:r>
            <a:r>
              <a:rPr sz="2800" spc="-5" dirty="0">
                <a:latin typeface="Calibri"/>
                <a:cs typeface="Calibri"/>
              </a:rPr>
              <a:t>only </a:t>
            </a:r>
            <a:r>
              <a:rPr sz="2800" spc="-25" dirty="0">
                <a:latin typeface="Calibri"/>
                <a:cs typeface="Calibri"/>
              </a:rPr>
              <a:t>store  </a:t>
            </a:r>
            <a:r>
              <a:rPr sz="2800" dirty="0">
                <a:latin typeface="Calibri"/>
                <a:cs typeface="Calibri"/>
              </a:rPr>
              <a:t>3 </a:t>
            </a:r>
            <a:r>
              <a:rPr sz="2800" spc="-5" dirty="0">
                <a:latin typeface="Calibri"/>
                <a:cs typeface="Calibri"/>
              </a:rPr>
              <a:t>partitions.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cache </a:t>
            </a:r>
            <a:r>
              <a:rPr sz="2800" spc="-15" dirty="0">
                <a:latin typeface="Calibri"/>
                <a:cs typeface="Calibri"/>
              </a:rPr>
              <a:t>complete </a:t>
            </a:r>
            <a:r>
              <a:rPr sz="2800" spc="-5" dirty="0">
                <a:latin typeface="Calibri"/>
                <a:cs typeface="Calibri"/>
              </a:rPr>
              <a:t>DF use </a:t>
            </a:r>
            <a:r>
              <a:rPr sz="2800" spc="-10" dirty="0">
                <a:latin typeface="Calibri"/>
                <a:cs typeface="Calibri"/>
              </a:rPr>
              <a:t>count()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action.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Default </a:t>
            </a:r>
            <a:r>
              <a:rPr sz="2800" spc="-20" dirty="0">
                <a:latin typeface="Calibri"/>
                <a:cs typeface="Calibri"/>
              </a:rPr>
              <a:t>Storage </a:t>
            </a:r>
            <a:r>
              <a:rPr sz="2800" spc="-15" dirty="0">
                <a:latin typeface="Calibri"/>
                <a:cs typeface="Calibri"/>
              </a:rPr>
              <a:t>Level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persist() </a:t>
            </a:r>
            <a:r>
              <a:rPr sz="2800" dirty="0">
                <a:latin typeface="Calibri"/>
                <a:cs typeface="Calibri"/>
              </a:rPr>
              <a:t>is : </a:t>
            </a:r>
            <a:r>
              <a:rPr sz="2800" spc="-5" dirty="0">
                <a:latin typeface="Calibri"/>
                <a:cs typeface="Calibri"/>
              </a:rPr>
              <a:t>MEMORY(de)_AND_DISK(ser) </a:t>
            </a:r>
            <a:r>
              <a:rPr sz="2800" dirty="0">
                <a:latin typeface="Calibri"/>
                <a:cs typeface="Calibri"/>
              </a:rPr>
              <a:t>1x  </a:t>
            </a:r>
            <a:r>
              <a:rPr sz="2800" spc="-15" dirty="0">
                <a:latin typeface="Calibri"/>
                <a:cs typeface="Calibri"/>
              </a:rPr>
              <a:t>replicated.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remove </a:t>
            </a:r>
            <a:r>
              <a:rPr sz="2800" spc="-5" dirty="0">
                <a:latin typeface="Calibri"/>
                <a:cs typeface="Calibri"/>
              </a:rPr>
              <a:t>DF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cache use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unpersist()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5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use </a:t>
            </a:r>
            <a:r>
              <a:rPr sz="2800" spc="-20" dirty="0">
                <a:latin typeface="Calibri"/>
                <a:cs typeface="Calibri"/>
              </a:rPr>
              <a:t>different </a:t>
            </a:r>
            <a:r>
              <a:rPr sz="2800" spc="-25" dirty="0">
                <a:latin typeface="Calibri"/>
                <a:cs typeface="Calibri"/>
              </a:rPr>
              <a:t>storage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levels.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182" y="842010"/>
            <a:ext cx="1716024" cy="1235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5182" y="842010"/>
            <a:ext cx="1716405" cy="123571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sz="1800" spc="-25" dirty="0">
                <a:latin typeface="Calibri"/>
                <a:cs typeface="Calibri"/>
              </a:rPr>
              <a:t>RAW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79997" y="842010"/>
            <a:ext cx="1716786" cy="1235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79997" y="842010"/>
            <a:ext cx="1717039" cy="123571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sz="1800" spc="-25" dirty="0">
                <a:latin typeface="Calibri"/>
                <a:cs typeface="Calibri"/>
              </a:rPr>
              <a:t>RAW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91205" y="1421891"/>
            <a:ext cx="3288665" cy="76200"/>
          </a:xfrm>
          <a:custGeom>
            <a:avLst/>
            <a:gdLst/>
            <a:ahLst/>
            <a:cxnLst/>
            <a:rect l="l" t="t" r="r" b="b"/>
            <a:pathLst>
              <a:path w="3288665" h="76200">
                <a:moveTo>
                  <a:pt x="3212465" y="0"/>
                </a:moveTo>
                <a:lnTo>
                  <a:pt x="3212465" y="76200"/>
                </a:lnTo>
                <a:lnTo>
                  <a:pt x="3275965" y="44450"/>
                </a:lnTo>
                <a:lnTo>
                  <a:pt x="3225165" y="44450"/>
                </a:lnTo>
                <a:lnTo>
                  <a:pt x="3225165" y="31750"/>
                </a:lnTo>
                <a:lnTo>
                  <a:pt x="3275965" y="31750"/>
                </a:lnTo>
                <a:lnTo>
                  <a:pt x="3212465" y="0"/>
                </a:lnTo>
                <a:close/>
              </a:path>
              <a:path w="3288665" h="76200">
                <a:moveTo>
                  <a:pt x="321246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212465" y="44450"/>
                </a:lnTo>
                <a:lnTo>
                  <a:pt x="3212465" y="31750"/>
                </a:lnTo>
                <a:close/>
              </a:path>
              <a:path w="3288665" h="76200">
                <a:moveTo>
                  <a:pt x="3275965" y="31750"/>
                </a:moveTo>
                <a:lnTo>
                  <a:pt x="3225165" y="31750"/>
                </a:lnTo>
                <a:lnTo>
                  <a:pt x="3225165" y="44450"/>
                </a:lnTo>
                <a:lnTo>
                  <a:pt x="3275965" y="44450"/>
                </a:lnTo>
                <a:lnTo>
                  <a:pt x="3288665" y="38100"/>
                </a:lnTo>
                <a:lnTo>
                  <a:pt x="3275965" y="317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87186" y="264795"/>
            <a:ext cx="2670810" cy="1941830"/>
          </a:xfrm>
          <a:custGeom>
            <a:avLst/>
            <a:gdLst/>
            <a:ahLst/>
            <a:cxnLst/>
            <a:rect l="l" t="t" r="r" b="b"/>
            <a:pathLst>
              <a:path w="2670809" h="1941830">
                <a:moveTo>
                  <a:pt x="0" y="1941576"/>
                </a:moveTo>
                <a:lnTo>
                  <a:pt x="2670810" y="1941576"/>
                </a:lnTo>
                <a:lnTo>
                  <a:pt x="2670810" y="0"/>
                </a:lnTo>
                <a:lnTo>
                  <a:pt x="0" y="0"/>
                </a:lnTo>
                <a:lnTo>
                  <a:pt x="0" y="1941576"/>
                </a:lnTo>
                <a:close/>
              </a:path>
            </a:pathLst>
          </a:custGeom>
          <a:ln w="12953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87186" y="264795"/>
            <a:ext cx="2670810" cy="449580"/>
          </a:xfrm>
          <a:custGeom>
            <a:avLst/>
            <a:gdLst/>
            <a:ahLst/>
            <a:cxnLst/>
            <a:rect l="l" t="t" r="r" b="b"/>
            <a:pathLst>
              <a:path w="2670809" h="449580">
                <a:moveTo>
                  <a:pt x="2670810" y="0"/>
                </a:moveTo>
                <a:lnTo>
                  <a:pt x="0" y="0"/>
                </a:lnTo>
                <a:lnTo>
                  <a:pt x="0" y="449579"/>
                </a:lnTo>
                <a:lnTo>
                  <a:pt x="2670810" y="449579"/>
                </a:lnTo>
                <a:lnTo>
                  <a:pt x="267081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87186" y="264795"/>
            <a:ext cx="2670810" cy="449580"/>
          </a:xfrm>
          <a:custGeom>
            <a:avLst/>
            <a:gdLst/>
            <a:ahLst/>
            <a:cxnLst/>
            <a:rect l="l" t="t" r="r" b="b"/>
            <a:pathLst>
              <a:path w="2670809" h="449580">
                <a:moveTo>
                  <a:pt x="0" y="449579"/>
                </a:moveTo>
                <a:lnTo>
                  <a:pt x="2670810" y="449579"/>
                </a:lnTo>
                <a:lnTo>
                  <a:pt x="2670810" y="0"/>
                </a:lnTo>
                <a:lnTo>
                  <a:pt x="0" y="0"/>
                </a:lnTo>
                <a:lnTo>
                  <a:pt x="0" y="449579"/>
                </a:lnTo>
                <a:close/>
              </a:path>
            </a:pathLst>
          </a:custGeom>
          <a:ln w="12954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687186" y="264795"/>
            <a:ext cx="2670810" cy="449580"/>
          </a:xfrm>
          <a:prstGeom prst="rect">
            <a:avLst/>
          </a:prstGeom>
          <a:solidFill>
            <a:srgbClr val="EC7C30"/>
          </a:solidFill>
          <a:ln w="12953">
            <a:solidFill>
              <a:srgbClr val="AD5A2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800" spc="-15" dirty="0">
                <a:solidFill>
                  <a:srgbClr val="FFFFFF"/>
                </a:solidFill>
              </a:rPr>
              <a:t>Executor</a:t>
            </a:r>
            <a:endParaRPr sz="1800"/>
          </a:p>
        </p:txBody>
      </p:sp>
      <p:sp>
        <p:nvSpPr>
          <p:cNvPr id="11" name="object 11"/>
          <p:cNvSpPr/>
          <p:nvPr/>
        </p:nvSpPr>
        <p:spPr>
          <a:xfrm>
            <a:off x="3477386" y="1058799"/>
            <a:ext cx="1772920" cy="618490"/>
          </a:xfrm>
          <a:custGeom>
            <a:avLst/>
            <a:gdLst/>
            <a:ahLst/>
            <a:cxnLst/>
            <a:rect l="l" t="t" r="r" b="b"/>
            <a:pathLst>
              <a:path w="1772920" h="618489">
                <a:moveTo>
                  <a:pt x="0" y="617981"/>
                </a:moveTo>
                <a:lnTo>
                  <a:pt x="1772412" y="617981"/>
                </a:lnTo>
                <a:lnTo>
                  <a:pt x="1772412" y="0"/>
                </a:lnTo>
                <a:lnTo>
                  <a:pt x="0" y="0"/>
                </a:lnTo>
                <a:lnTo>
                  <a:pt x="0" y="61798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77386" y="1058799"/>
            <a:ext cx="1772920" cy="626745"/>
          </a:xfrm>
          <a:custGeom>
            <a:avLst/>
            <a:gdLst/>
            <a:ahLst/>
            <a:cxnLst/>
            <a:rect l="l" t="t" r="r" b="b"/>
            <a:pathLst>
              <a:path w="1772920" h="626744">
                <a:moveTo>
                  <a:pt x="0" y="626363"/>
                </a:moveTo>
                <a:lnTo>
                  <a:pt x="1772412" y="626363"/>
                </a:lnTo>
                <a:lnTo>
                  <a:pt x="1772412" y="0"/>
                </a:lnTo>
                <a:lnTo>
                  <a:pt x="0" y="0"/>
                </a:lnTo>
                <a:lnTo>
                  <a:pt x="0" y="626363"/>
                </a:lnTo>
                <a:close/>
              </a:path>
            </a:pathLst>
          </a:custGeom>
          <a:ln w="12954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83864" y="1070355"/>
            <a:ext cx="1759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4370" marR="311150" indent="-3568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Deseriali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 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75182" y="4307585"/>
            <a:ext cx="1716024" cy="12352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75182" y="4307585"/>
            <a:ext cx="1716405" cy="123571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sz="1800" spc="-25" dirty="0">
                <a:latin typeface="Calibri"/>
                <a:cs typeface="Calibri"/>
              </a:rPr>
              <a:t>RAW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86805" y="4307585"/>
            <a:ext cx="1716786" cy="12352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686805" y="4307585"/>
            <a:ext cx="1717039" cy="123571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35585">
              <a:lnSpc>
                <a:spcPct val="100000"/>
              </a:lnSpc>
              <a:spcBef>
                <a:spcPts val="1600"/>
              </a:spcBef>
            </a:pPr>
            <a:r>
              <a:rPr sz="1800" spc="-10" dirty="0">
                <a:latin typeface="Calibri"/>
                <a:cs typeface="Calibri"/>
              </a:rPr>
              <a:t>Java_objetcts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91205" y="4886705"/>
            <a:ext cx="2895600" cy="76200"/>
          </a:xfrm>
          <a:custGeom>
            <a:avLst/>
            <a:gdLst/>
            <a:ahLst/>
            <a:cxnLst/>
            <a:rect l="l" t="t" r="r" b="b"/>
            <a:pathLst>
              <a:path w="2895600" h="76200">
                <a:moveTo>
                  <a:pt x="2819399" y="0"/>
                </a:moveTo>
                <a:lnTo>
                  <a:pt x="2819399" y="76200"/>
                </a:lnTo>
                <a:lnTo>
                  <a:pt x="2882899" y="44450"/>
                </a:lnTo>
                <a:lnTo>
                  <a:pt x="2832099" y="44450"/>
                </a:lnTo>
                <a:lnTo>
                  <a:pt x="2832099" y="31750"/>
                </a:lnTo>
                <a:lnTo>
                  <a:pt x="2882899" y="31750"/>
                </a:lnTo>
                <a:lnTo>
                  <a:pt x="2819399" y="0"/>
                </a:lnTo>
                <a:close/>
              </a:path>
              <a:path w="2895600" h="76200">
                <a:moveTo>
                  <a:pt x="281939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819399" y="44450"/>
                </a:lnTo>
                <a:lnTo>
                  <a:pt x="2819399" y="31750"/>
                </a:lnTo>
                <a:close/>
              </a:path>
              <a:path w="2895600" h="76200">
                <a:moveTo>
                  <a:pt x="2882899" y="31750"/>
                </a:moveTo>
                <a:lnTo>
                  <a:pt x="2832099" y="31750"/>
                </a:lnTo>
                <a:lnTo>
                  <a:pt x="2832099" y="44450"/>
                </a:lnTo>
                <a:lnTo>
                  <a:pt x="2882899" y="44450"/>
                </a:lnTo>
                <a:lnTo>
                  <a:pt x="2895599" y="38100"/>
                </a:lnTo>
                <a:lnTo>
                  <a:pt x="2882899" y="317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14384" y="3714369"/>
            <a:ext cx="2670810" cy="1941195"/>
          </a:xfrm>
          <a:custGeom>
            <a:avLst/>
            <a:gdLst/>
            <a:ahLst/>
            <a:cxnLst/>
            <a:rect l="l" t="t" r="r" b="b"/>
            <a:pathLst>
              <a:path w="2670809" h="1941195">
                <a:moveTo>
                  <a:pt x="0" y="1940814"/>
                </a:moveTo>
                <a:lnTo>
                  <a:pt x="2670809" y="1940814"/>
                </a:lnTo>
                <a:lnTo>
                  <a:pt x="2670809" y="0"/>
                </a:lnTo>
                <a:lnTo>
                  <a:pt x="0" y="0"/>
                </a:lnTo>
                <a:lnTo>
                  <a:pt x="0" y="1940814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14384" y="3714369"/>
            <a:ext cx="2670810" cy="448945"/>
          </a:xfrm>
          <a:prstGeom prst="rect">
            <a:avLst/>
          </a:prstGeom>
          <a:solidFill>
            <a:srgbClr val="EC7C30"/>
          </a:solidFill>
          <a:ln w="12953">
            <a:solidFill>
              <a:srgbClr val="AD5A2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Executor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12083" y="4700396"/>
            <a:ext cx="1304290" cy="369570"/>
          </a:xfrm>
          <a:custGeom>
            <a:avLst/>
            <a:gdLst/>
            <a:ahLst/>
            <a:cxnLst/>
            <a:rect l="l" t="t" r="r" b="b"/>
            <a:pathLst>
              <a:path w="1304289" h="369570">
                <a:moveTo>
                  <a:pt x="0" y="369569"/>
                </a:moveTo>
                <a:lnTo>
                  <a:pt x="1303782" y="369569"/>
                </a:lnTo>
                <a:lnTo>
                  <a:pt x="1303782" y="0"/>
                </a:lnTo>
                <a:lnTo>
                  <a:pt x="0" y="0"/>
                </a:lnTo>
                <a:lnTo>
                  <a:pt x="0" y="369569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12083" y="4700396"/>
            <a:ext cx="1304290" cy="449580"/>
          </a:xfrm>
          <a:custGeom>
            <a:avLst/>
            <a:gdLst/>
            <a:ahLst/>
            <a:cxnLst/>
            <a:rect l="l" t="t" r="r" b="b"/>
            <a:pathLst>
              <a:path w="1304289" h="449579">
                <a:moveTo>
                  <a:pt x="0" y="449579"/>
                </a:moveTo>
                <a:lnTo>
                  <a:pt x="1303782" y="449579"/>
                </a:lnTo>
                <a:lnTo>
                  <a:pt x="1303782" y="0"/>
                </a:lnTo>
                <a:lnTo>
                  <a:pt x="0" y="0"/>
                </a:lnTo>
                <a:lnTo>
                  <a:pt x="0" y="449579"/>
                </a:lnTo>
                <a:close/>
              </a:path>
            </a:pathLst>
          </a:custGeom>
          <a:ln w="12954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718559" y="4760976"/>
            <a:ext cx="1290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serialization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03592" y="4863084"/>
            <a:ext cx="1488440" cy="76200"/>
          </a:xfrm>
          <a:custGeom>
            <a:avLst/>
            <a:gdLst/>
            <a:ahLst/>
            <a:cxnLst/>
            <a:rect l="l" t="t" r="r" b="b"/>
            <a:pathLst>
              <a:path w="1488440" h="76200">
                <a:moveTo>
                  <a:pt x="1411731" y="0"/>
                </a:moveTo>
                <a:lnTo>
                  <a:pt x="1411731" y="76200"/>
                </a:lnTo>
                <a:lnTo>
                  <a:pt x="1475231" y="44450"/>
                </a:lnTo>
                <a:lnTo>
                  <a:pt x="1424431" y="44450"/>
                </a:lnTo>
                <a:lnTo>
                  <a:pt x="1424431" y="31750"/>
                </a:lnTo>
                <a:lnTo>
                  <a:pt x="1475231" y="31750"/>
                </a:lnTo>
                <a:lnTo>
                  <a:pt x="1411731" y="0"/>
                </a:lnTo>
                <a:close/>
              </a:path>
              <a:path w="1488440" h="76200">
                <a:moveTo>
                  <a:pt x="141173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411731" y="44450"/>
                </a:lnTo>
                <a:lnTo>
                  <a:pt x="1411731" y="31750"/>
                </a:lnTo>
                <a:close/>
              </a:path>
              <a:path w="1488440" h="76200">
                <a:moveTo>
                  <a:pt x="1475231" y="31750"/>
                </a:moveTo>
                <a:lnTo>
                  <a:pt x="1424431" y="31750"/>
                </a:lnTo>
                <a:lnTo>
                  <a:pt x="1424431" y="44450"/>
                </a:lnTo>
                <a:lnTo>
                  <a:pt x="1475231" y="44450"/>
                </a:lnTo>
                <a:lnTo>
                  <a:pt x="1487931" y="38100"/>
                </a:lnTo>
                <a:lnTo>
                  <a:pt x="1475231" y="317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91016" y="4283202"/>
            <a:ext cx="1716785" cy="12352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891016" y="4283202"/>
            <a:ext cx="1717039" cy="123571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36220">
              <a:lnSpc>
                <a:spcPct val="100000"/>
              </a:lnSpc>
              <a:spcBef>
                <a:spcPts val="1605"/>
              </a:spcBef>
            </a:pPr>
            <a:r>
              <a:rPr sz="1800" spc="-10" dirty="0">
                <a:latin typeface="Calibri"/>
                <a:cs typeface="Calibri"/>
              </a:rPr>
              <a:t>Java_objetcts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77386" y="1676780"/>
            <a:ext cx="1772920" cy="1115060"/>
          </a:xfrm>
          <a:custGeom>
            <a:avLst/>
            <a:gdLst/>
            <a:ahLst/>
            <a:cxnLst/>
            <a:rect l="l" t="t" r="r" b="b"/>
            <a:pathLst>
              <a:path w="1772920" h="1115060">
                <a:moveTo>
                  <a:pt x="0" y="1114806"/>
                </a:moveTo>
                <a:lnTo>
                  <a:pt x="1772412" y="1114806"/>
                </a:lnTo>
                <a:lnTo>
                  <a:pt x="1772412" y="0"/>
                </a:lnTo>
                <a:lnTo>
                  <a:pt x="0" y="0"/>
                </a:lnTo>
                <a:lnTo>
                  <a:pt x="0" y="111480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483864" y="1691639"/>
            <a:ext cx="1759585" cy="109347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ts val="1995"/>
              </a:lnSpc>
            </a:pPr>
            <a:r>
              <a:rPr sz="1800" spc="-5" dirty="0">
                <a:latin typeface="Calibri"/>
                <a:cs typeface="Calibri"/>
              </a:rPr>
              <a:t>Consumes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endParaRPr sz="1800">
              <a:latin typeface="Calibri"/>
              <a:cs typeface="Calibri"/>
            </a:endParaRPr>
          </a:p>
          <a:p>
            <a:pPr marL="241935" marR="234315" indent="37211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space  Uses </a:t>
            </a:r>
            <a:r>
              <a:rPr sz="1800" dirty="0">
                <a:latin typeface="Calibri"/>
                <a:cs typeface="Calibri"/>
              </a:rPr>
              <a:t>less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CPU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49777" y="5069966"/>
            <a:ext cx="1772920" cy="1115060"/>
          </a:xfrm>
          <a:custGeom>
            <a:avLst/>
            <a:gdLst/>
            <a:ahLst/>
            <a:cxnLst/>
            <a:rect l="l" t="t" r="r" b="b"/>
            <a:pathLst>
              <a:path w="1772920" h="1115060">
                <a:moveTo>
                  <a:pt x="1772412" y="0"/>
                </a:moveTo>
                <a:lnTo>
                  <a:pt x="0" y="0"/>
                </a:lnTo>
                <a:lnTo>
                  <a:pt x="0" y="1114805"/>
                </a:lnTo>
                <a:lnTo>
                  <a:pt x="1772412" y="1114805"/>
                </a:lnTo>
                <a:lnTo>
                  <a:pt x="1772412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549777" y="5069966"/>
            <a:ext cx="1772920" cy="1115060"/>
          </a:xfrm>
          <a:prstGeom prst="rect">
            <a:avLst/>
          </a:prstGeom>
          <a:ln w="12953">
            <a:solidFill>
              <a:srgbClr val="41709C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621030" marR="200025" indent="-413384">
              <a:lnSpc>
                <a:spcPts val="2160"/>
              </a:lnSpc>
              <a:spcBef>
                <a:spcPts val="25"/>
              </a:spcBef>
            </a:pPr>
            <a:r>
              <a:rPr sz="1800" spc="-5" dirty="0">
                <a:latin typeface="Calibri"/>
                <a:cs typeface="Calibri"/>
              </a:rPr>
              <a:t>Consumes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less  </a:t>
            </a:r>
            <a:r>
              <a:rPr sz="1800" spc="-5" dirty="0">
                <a:latin typeface="Calibri"/>
                <a:cs typeface="Calibri"/>
              </a:rPr>
              <a:t>space</a:t>
            </a:r>
            <a:endParaRPr sz="1800">
              <a:latin typeface="Calibri"/>
              <a:cs typeface="Calibri"/>
            </a:endParaRPr>
          </a:p>
          <a:p>
            <a:pPr marL="672465" marR="166370" indent="-499109">
              <a:lnSpc>
                <a:spcPts val="2160"/>
              </a:lnSpc>
            </a:pPr>
            <a:r>
              <a:rPr sz="1800" spc="-5" dirty="0">
                <a:latin typeface="Calibri"/>
                <a:cs typeface="Calibri"/>
              </a:rPr>
              <a:t>Uses more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CPU  time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496175" y="4620386"/>
            <a:ext cx="1303020" cy="529590"/>
          </a:xfrm>
          <a:custGeom>
            <a:avLst/>
            <a:gdLst/>
            <a:ahLst/>
            <a:cxnLst/>
            <a:rect l="l" t="t" r="r" b="b"/>
            <a:pathLst>
              <a:path w="1303020" h="529589">
                <a:moveTo>
                  <a:pt x="1303020" y="0"/>
                </a:moveTo>
                <a:lnTo>
                  <a:pt x="0" y="0"/>
                </a:lnTo>
                <a:lnTo>
                  <a:pt x="0" y="529589"/>
                </a:lnTo>
                <a:lnTo>
                  <a:pt x="1303020" y="529589"/>
                </a:lnTo>
                <a:lnTo>
                  <a:pt x="130302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96175" y="4620386"/>
            <a:ext cx="1303020" cy="529590"/>
          </a:xfrm>
          <a:custGeom>
            <a:avLst/>
            <a:gdLst/>
            <a:ahLst/>
            <a:cxnLst/>
            <a:rect l="l" t="t" r="r" b="b"/>
            <a:pathLst>
              <a:path w="1303020" h="529589">
                <a:moveTo>
                  <a:pt x="0" y="529589"/>
                </a:moveTo>
                <a:lnTo>
                  <a:pt x="1303020" y="529589"/>
                </a:lnTo>
                <a:lnTo>
                  <a:pt x="1303020" y="0"/>
                </a:lnTo>
                <a:lnTo>
                  <a:pt x="0" y="0"/>
                </a:lnTo>
                <a:lnTo>
                  <a:pt x="0" y="529589"/>
                </a:lnTo>
                <a:close/>
              </a:path>
            </a:pathLst>
          </a:custGeom>
          <a:ln w="12954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502652" y="4583683"/>
            <a:ext cx="10864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93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Seriali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endParaRPr sz="1800">
              <a:latin typeface="Calibri"/>
              <a:cs typeface="Calibri"/>
            </a:endParaRPr>
          </a:p>
          <a:p>
            <a:pPr marL="203200" algn="ctr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7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359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7176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A</a:t>
            </a:r>
            <a:r>
              <a:rPr sz="4400" b="0" spc="-35" dirty="0">
                <a:latin typeface="Calibri Light"/>
                <a:cs typeface="Calibri Light"/>
              </a:rPr>
              <a:t>g</a:t>
            </a:r>
            <a:r>
              <a:rPr sz="4400" b="0" spc="-5" dirty="0">
                <a:latin typeface="Calibri Light"/>
                <a:cs typeface="Calibri Light"/>
              </a:rPr>
              <a:t>enda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4724400" cy="20701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Introduction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Hadoop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Hadoop </a:t>
            </a:r>
            <a:r>
              <a:rPr sz="2800" spc="-30" dirty="0">
                <a:latin typeface="Calibri"/>
                <a:cs typeface="Calibri"/>
              </a:rPr>
              <a:t>Versions </a:t>
            </a:r>
            <a:r>
              <a:rPr sz="2800" dirty="0">
                <a:latin typeface="Calibri"/>
                <a:cs typeface="Calibri"/>
              </a:rPr>
              <a:t>: 1.x , 2.x 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3.x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Hadoop </a:t>
            </a:r>
            <a:r>
              <a:rPr sz="2800" spc="-10" dirty="0">
                <a:latin typeface="Calibri"/>
                <a:cs typeface="Calibri"/>
              </a:rPr>
              <a:t>Components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Hadoop Daemons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3639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SerDe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18011" y="6463538"/>
            <a:ext cx="256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360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9283065" cy="29654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Calibri"/>
                <a:cs typeface="Calibri"/>
              </a:rPr>
              <a:t>RAW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Java_object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Java_object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35" dirty="0">
                <a:latin typeface="Calibri"/>
                <a:cs typeface="Calibri"/>
              </a:rPr>
              <a:t>RAW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Deserialized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30" dirty="0">
                <a:latin typeface="Calibri"/>
                <a:cs typeface="Calibri"/>
              </a:rPr>
              <a:t>takes </a:t>
            </a:r>
            <a:r>
              <a:rPr sz="2800" spc="-10" dirty="0">
                <a:latin typeface="Calibri"/>
                <a:cs typeface="Calibri"/>
              </a:rPr>
              <a:t>more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space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Serialized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30" dirty="0">
                <a:latin typeface="Calibri"/>
                <a:cs typeface="Calibri"/>
              </a:rPr>
              <a:t>takes </a:t>
            </a:r>
            <a:r>
              <a:rPr sz="2800" spc="-5" dirty="0">
                <a:latin typeface="Calibri"/>
                <a:cs typeface="Calibri"/>
              </a:rPr>
              <a:t>Less space </a:t>
            </a:r>
            <a:r>
              <a:rPr sz="2800" dirty="0">
                <a:latin typeface="Calibri"/>
                <a:cs typeface="Calibri"/>
              </a:rPr>
              <a:t>, </a:t>
            </a:r>
            <a:r>
              <a:rPr sz="2800" spc="-5" dirty="0">
                <a:latin typeface="Calibri"/>
                <a:cs typeface="Calibri"/>
              </a:rPr>
              <a:t>but </a:t>
            </a:r>
            <a:r>
              <a:rPr sz="2800" spc="15" dirty="0">
                <a:latin typeface="Calibri"/>
                <a:cs typeface="Calibri"/>
              </a:rPr>
              <a:t>it’ll </a:t>
            </a:r>
            <a:r>
              <a:rPr sz="2800" spc="-10" dirty="0">
                <a:latin typeface="Calibri"/>
                <a:cs typeface="Calibri"/>
              </a:rPr>
              <a:t>consume </a:t>
            </a:r>
            <a:r>
              <a:rPr sz="2800" spc="-5" dirty="0">
                <a:latin typeface="Calibri"/>
                <a:cs typeface="Calibri"/>
              </a:rPr>
              <a:t>CPU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On disk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on OFF heap </a:t>
            </a:r>
            <a:r>
              <a:rPr sz="2800" dirty="0">
                <a:latin typeface="Calibri"/>
                <a:cs typeface="Calibri"/>
              </a:rPr>
              <a:t>memory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dirty="0">
                <a:latin typeface="Calibri"/>
                <a:cs typeface="Calibri"/>
              </a:rPr>
              <a:t>will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20" dirty="0">
                <a:latin typeface="Calibri"/>
                <a:cs typeface="Calibri"/>
              </a:rPr>
              <a:t>stored always </a:t>
            </a:r>
            <a:r>
              <a:rPr sz="2800" spc="-5" dirty="0">
                <a:latin typeface="Calibri"/>
                <a:cs typeface="Calibri"/>
              </a:rPr>
              <a:t>in  </a:t>
            </a:r>
            <a:r>
              <a:rPr sz="2800" spc="-15" dirty="0">
                <a:latin typeface="Calibri"/>
                <a:cs typeface="Calibri"/>
              </a:rPr>
              <a:t>Serialized.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77343"/>
            <a:ext cx="6480810" cy="3404235"/>
          </a:xfrm>
          <a:custGeom>
            <a:avLst/>
            <a:gdLst/>
            <a:ahLst/>
            <a:cxnLst/>
            <a:rect l="l" t="t" r="r" b="b"/>
            <a:pathLst>
              <a:path w="6480810" h="3404235">
                <a:moveTo>
                  <a:pt x="5913501" y="0"/>
                </a:moveTo>
                <a:lnTo>
                  <a:pt x="567321" y="0"/>
                </a:lnTo>
                <a:lnTo>
                  <a:pt x="518371" y="2082"/>
                </a:lnTo>
                <a:lnTo>
                  <a:pt x="470576" y="8216"/>
                </a:lnTo>
                <a:lnTo>
                  <a:pt x="424109" y="18230"/>
                </a:lnTo>
                <a:lnTo>
                  <a:pt x="379138" y="31956"/>
                </a:lnTo>
                <a:lnTo>
                  <a:pt x="335834" y="49221"/>
                </a:lnTo>
                <a:lnTo>
                  <a:pt x="294368" y="69857"/>
                </a:lnTo>
                <a:lnTo>
                  <a:pt x="254910" y="93693"/>
                </a:lnTo>
                <a:lnTo>
                  <a:pt x="217629" y="120558"/>
                </a:lnTo>
                <a:lnTo>
                  <a:pt x="182697" y="150282"/>
                </a:lnTo>
                <a:lnTo>
                  <a:pt x="150283" y="182695"/>
                </a:lnTo>
                <a:lnTo>
                  <a:pt x="120559" y="217627"/>
                </a:lnTo>
                <a:lnTo>
                  <a:pt x="93694" y="254906"/>
                </a:lnTo>
                <a:lnTo>
                  <a:pt x="69858" y="294364"/>
                </a:lnTo>
                <a:lnTo>
                  <a:pt x="49222" y="335829"/>
                </a:lnTo>
                <a:lnTo>
                  <a:pt x="31956" y="379132"/>
                </a:lnTo>
                <a:lnTo>
                  <a:pt x="18230" y="424101"/>
                </a:lnTo>
                <a:lnTo>
                  <a:pt x="8216" y="470567"/>
                </a:lnTo>
                <a:lnTo>
                  <a:pt x="2082" y="518360"/>
                </a:lnTo>
                <a:lnTo>
                  <a:pt x="0" y="567308"/>
                </a:lnTo>
                <a:lnTo>
                  <a:pt x="0" y="2836544"/>
                </a:lnTo>
                <a:lnTo>
                  <a:pt x="2082" y="2885493"/>
                </a:lnTo>
                <a:lnTo>
                  <a:pt x="8216" y="2933286"/>
                </a:lnTo>
                <a:lnTo>
                  <a:pt x="18230" y="2979752"/>
                </a:lnTo>
                <a:lnTo>
                  <a:pt x="31956" y="3024721"/>
                </a:lnTo>
                <a:lnTo>
                  <a:pt x="49222" y="3068024"/>
                </a:lnTo>
                <a:lnTo>
                  <a:pt x="69858" y="3109489"/>
                </a:lnTo>
                <a:lnTo>
                  <a:pt x="93694" y="3148947"/>
                </a:lnTo>
                <a:lnTo>
                  <a:pt x="120559" y="3186226"/>
                </a:lnTo>
                <a:lnTo>
                  <a:pt x="150283" y="3221158"/>
                </a:lnTo>
                <a:lnTo>
                  <a:pt x="182697" y="3253571"/>
                </a:lnTo>
                <a:lnTo>
                  <a:pt x="217629" y="3283295"/>
                </a:lnTo>
                <a:lnTo>
                  <a:pt x="254910" y="3310160"/>
                </a:lnTo>
                <a:lnTo>
                  <a:pt x="294368" y="3333996"/>
                </a:lnTo>
                <a:lnTo>
                  <a:pt x="335834" y="3354632"/>
                </a:lnTo>
                <a:lnTo>
                  <a:pt x="379138" y="3371897"/>
                </a:lnTo>
                <a:lnTo>
                  <a:pt x="424109" y="3385623"/>
                </a:lnTo>
                <a:lnTo>
                  <a:pt x="470576" y="3395637"/>
                </a:lnTo>
                <a:lnTo>
                  <a:pt x="518371" y="3401771"/>
                </a:lnTo>
                <a:lnTo>
                  <a:pt x="567321" y="3403854"/>
                </a:lnTo>
                <a:lnTo>
                  <a:pt x="5913501" y="3403854"/>
                </a:lnTo>
                <a:lnTo>
                  <a:pt x="5962449" y="3401771"/>
                </a:lnTo>
                <a:lnTo>
                  <a:pt x="6010242" y="3395637"/>
                </a:lnTo>
                <a:lnTo>
                  <a:pt x="6056708" y="3385623"/>
                </a:lnTo>
                <a:lnTo>
                  <a:pt x="6101677" y="3371897"/>
                </a:lnTo>
                <a:lnTo>
                  <a:pt x="6144980" y="3354632"/>
                </a:lnTo>
                <a:lnTo>
                  <a:pt x="6186445" y="3333996"/>
                </a:lnTo>
                <a:lnTo>
                  <a:pt x="6225903" y="3310160"/>
                </a:lnTo>
                <a:lnTo>
                  <a:pt x="6263182" y="3283295"/>
                </a:lnTo>
                <a:lnTo>
                  <a:pt x="6298114" y="3253571"/>
                </a:lnTo>
                <a:lnTo>
                  <a:pt x="6330527" y="3221158"/>
                </a:lnTo>
                <a:lnTo>
                  <a:pt x="6360251" y="3186226"/>
                </a:lnTo>
                <a:lnTo>
                  <a:pt x="6387116" y="3148947"/>
                </a:lnTo>
                <a:lnTo>
                  <a:pt x="6410952" y="3109489"/>
                </a:lnTo>
                <a:lnTo>
                  <a:pt x="6431588" y="3068024"/>
                </a:lnTo>
                <a:lnTo>
                  <a:pt x="6448853" y="3024721"/>
                </a:lnTo>
                <a:lnTo>
                  <a:pt x="6462579" y="2979752"/>
                </a:lnTo>
                <a:lnTo>
                  <a:pt x="6472593" y="2933286"/>
                </a:lnTo>
                <a:lnTo>
                  <a:pt x="6478727" y="2885493"/>
                </a:lnTo>
                <a:lnTo>
                  <a:pt x="6480810" y="2836544"/>
                </a:lnTo>
                <a:lnTo>
                  <a:pt x="6480810" y="567308"/>
                </a:lnTo>
                <a:lnTo>
                  <a:pt x="6478727" y="518360"/>
                </a:lnTo>
                <a:lnTo>
                  <a:pt x="6472593" y="470567"/>
                </a:lnTo>
                <a:lnTo>
                  <a:pt x="6462579" y="424101"/>
                </a:lnTo>
                <a:lnTo>
                  <a:pt x="6448853" y="379132"/>
                </a:lnTo>
                <a:lnTo>
                  <a:pt x="6431588" y="335829"/>
                </a:lnTo>
                <a:lnTo>
                  <a:pt x="6410952" y="294364"/>
                </a:lnTo>
                <a:lnTo>
                  <a:pt x="6387116" y="254906"/>
                </a:lnTo>
                <a:lnTo>
                  <a:pt x="6360251" y="217627"/>
                </a:lnTo>
                <a:lnTo>
                  <a:pt x="6330527" y="182695"/>
                </a:lnTo>
                <a:lnTo>
                  <a:pt x="6298114" y="150282"/>
                </a:lnTo>
                <a:lnTo>
                  <a:pt x="6263182" y="120558"/>
                </a:lnTo>
                <a:lnTo>
                  <a:pt x="6225903" y="93693"/>
                </a:lnTo>
                <a:lnTo>
                  <a:pt x="6186445" y="69857"/>
                </a:lnTo>
                <a:lnTo>
                  <a:pt x="6144980" y="49221"/>
                </a:lnTo>
                <a:lnTo>
                  <a:pt x="6101677" y="31956"/>
                </a:lnTo>
                <a:lnTo>
                  <a:pt x="6056708" y="18230"/>
                </a:lnTo>
                <a:lnTo>
                  <a:pt x="6010242" y="8216"/>
                </a:lnTo>
                <a:lnTo>
                  <a:pt x="5962449" y="2082"/>
                </a:lnTo>
                <a:lnTo>
                  <a:pt x="591350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" y="77343"/>
            <a:ext cx="6480810" cy="3404235"/>
          </a:xfrm>
          <a:custGeom>
            <a:avLst/>
            <a:gdLst/>
            <a:ahLst/>
            <a:cxnLst/>
            <a:rect l="l" t="t" r="r" b="b"/>
            <a:pathLst>
              <a:path w="6480810" h="3404235">
                <a:moveTo>
                  <a:pt x="0" y="567308"/>
                </a:moveTo>
                <a:lnTo>
                  <a:pt x="2082" y="518360"/>
                </a:lnTo>
                <a:lnTo>
                  <a:pt x="8216" y="470567"/>
                </a:lnTo>
                <a:lnTo>
                  <a:pt x="18230" y="424101"/>
                </a:lnTo>
                <a:lnTo>
                  <a:pt x="31956" y="379132"/>
                </a:lnTo>
                <a:lnTo>
                  <a:pt x="49222" y="335829"/>
                </a:lnTo>
                <a:lnTo>
                  <a:pt x="69858" y="294364"/>
                </a:lnTo>
                <a:lnTo>
                  <a:pt x="93694" y="254906"/>
                </a:lnTo>
                <a:lnTo>
                  <a:pt x="120559" y="217627"/>
                </a:lnTo>
                <a:lnTo>
                  <a:pt x="150283" y="182695"/>
                </a:lnTo>
                <a:lnTo>
                  <a:pt x="182697" y="150282"/>
                </a:lnTo>
                <a:lnTo>
                  <a:pt x="217629" y="120558"/>
                </a:lnTo>
                <a:lnTo>
                  <a:pt x="254910" y="93693"/>
                </a:lnTo>
                <a:lnTo>
                  <a:pt x="294368" y="69857"/>
                </a:lnTo>
                <a:lnTo>
                  <a:pt x="335834" y="49221"/>
                </a:lnTo>
                <a:lnTo>
                  <a:pt x="379138" y="31956"/>
                </a:lnTo>
                <a:lnTo>
                  <a:pt x="424109" y="18230"/>
                </a:lnTo>
                <a:lnTo>
                  <a:pt x="470576" y="8216"/>
                </a:lnTo>
                <a:lnTo>
                  <a:pt x="518371" y="2082"/>
                </a:lnTo>
                <a:lnTo>
                  <a:pt x="567321" y="0"/>
                </a:lnTo>
                <a:lnTo>
                  <a:pt x="5913501" y="0"/>
                </a:lnTo>
                <a:lnTo>
                  <a:pt x="5962449" y="2082"/>
                </a:lnTo>
                <a:lnTo>
                  <a:pt x="6010242" y="8216"/>
                </a:lnTo>
                <a:lnTo>
                  <a:pt x="6056708" y="18230"/>
                </a:lnTo>
                <a:lnTo>
                  <a:pt x="6101677" y="31956"/>
                </a:lnTo>
                <a:lnTo>
                  <a:pt x="6144980" y="49221"/>
                </a:lnTo>
                <a:lnTo>
                  <a:pt x="6186445" y="69857"/>
                </a:lnTo>
                <a:lnTo>
                  <a:pt x="6225903" y="93693"/>
                </a:lnTo>
                <a:lnTo>
                  <a:pt x="6263182" y="120558"/>
                </a:lnTo>
                <a:lnTo>
                  <a:pt x="6298114" y="150282"/>
                </a:lnTo>
                <a:lnTo>
                  <a:pt x="6330527" y="182695"/>
                </a:lnTo>
                <a:lnTo>
                  <a:pt x="6360251" y="217627"/>
                </a:lnTo>
                <a:lnTo>
                  <a:pt x="6387116" y="254906"/>
                </a:lnTo>
                <a:lnTo>
                  <a:pt x="6410952" y="294364"/>
                </a:lnTo>
                <a:lnTo>
                  <a:pt x="6431588" y="335829"/>
                </a:lnTo>
                <a:lnTo>
                  <a:pt x="6448853" y="379132"/>
                </a:lnTo>
                <a:lnTo>
                  <a:pt x="6462579" y="424101"/>
                </a:lnTo>
                <a:lnTo>
                  <a:pt x="6472593" y="470567"/>
                </a:lnTo>
                <a:lnTo>
                  <a:pt x="6478727" y="518360"/>
                </a:lnTo>
                <a:lnTo>
                  <a:pt x="6480810" y="567308"/>
                </a:lnTo>
                <a:lnTo>
                  <a:pt x="6480810" y="2836544"/>
                </a:lnTo>
                <a:lnTo>
                  <a:pt x="6478727" y="2885493"/>
                </a:lnTo>
                <a:lnTo>
                  <a:pt x="6472593" y="2933286"/>
                </a:lnTo>
                <a:lnTo>
                  <a:pt x="6462579" y="2979752"/>
                </a:lnTo>
                <a:lnTo>
                  <a:pt x="6448853" y="3024721"/>
                </a:lnTo>
                <a:lnTo>
                  <a:pt x="6431588" y="3068024"/>
                </a:lnTo>
                <a:lnTo>
                  <a:pt x="6410952" y="3109489"/>
                </a:lnTo>
                <a:lnTo>
                  <a:pt x="6387116" y="3148947"/>
                </a:lnTo>
                <a:lnTo>
                  <a:pt x="6360251" y="3186226"/>
                </a:lnTo>
                <a:lnTo>
                  <a:pt x="6330527" y="3221158"/>
                </a:lnTo>
                <a:lnTo>
                  <a:pt x="6298114" y="3253571"/>
                </a:lnTo>
                <a:lnTo>
                  <a:pt x="6263182" y="3283295"/>
                </a:lnTo>
                <a:lnTo>
                  <a:pt x="6225903" y="3310160"/>
                </a:lnTo>
                <a:lnTo>
                  <a:pt x="6186445" y="3333996"/>
                </a:lnTo>
                <a:lnTo>
                  <a:pt x="6144980" y="3354632"/>
                </a:lnTo>
                <a:lnTo>
                  <a:pt x="6101677" y="3371897"/>
                </a:lnTo>
                <a:lnTo>
                  <a:pt x="6056708" y="3385623"/>
                </a:lnTo>
                <a:lnTo>
                  <a:pt x="6010242" y="3395637"/>
                </a:lnTo>
                <a:lnTo>
                  <a:pt x="5962449" y="3401771"/>
                </a:lnTo>
                <a:lnTo>
                  <a:pt x="5913501" y="3403854"/>
                </a:lnTo>
                <a:lnTo>
                  <a:pt x="567321" y="3403854"/>
                </a:lnTo>
                <a:lnTo>
                  <a:pt x="518371" y="3401771"/>
                </a:lnTo>
                <a:lnTo>
                  <a:pt x="470576" y="3395637"/>
                </a:lnTo>
                <a:lnTo>
                  <a:pt x="424109" y="3385623"/>
                </a:lnTo>
                <a:lnTo>
                  <a:pt x="379138" y="3371897"/>
                </a:lnTo>
                <a:lnTo>
                  <a:pt x="335834" y="3354632"/>
                </a:lnTo>
                <a:lnTo>
                  <a:pt x="294368" y="3333996"/>
                </a:lnTo>
                <a:lnTo>
                  <a:pt x="254910" y="3310160"/>
                </a:lnTo>
                <a:lnTo>
                  <a:pt x="217629" y="3283295"/>
                </a:lnTo>
                <a:lnTo>
                  <a:pt x="182697" y="3253571"/>
                </a:lnTo>
                <a:lnTo>
                  <a:pt x="150283" y="3221158"/>
                </a:lnTo>
                <a:lnTo>
                  <a:pt x="120559" y="3186226"/>
                </a:lnTo>
                <a:lnTo>
                  <a:pt x="93694" y="3148947"/>
                </a:lnTo>
                <a:lnTo>
                  <a:pt x="69858" y="3109489"/>
                </a:lnTo>
                <a:lnTo>
                  <a:pt x="49222" y="3068024"/>
                </a:lnTo>
                <a:lnTo>
                  <a:pt x="31956" y="3024721"/>
                </a:lnTo>
                <a:lnTo>
                  <a:pt x="18230" y="2979752"/>
                </a:lnTo>
                <a:lnTo>
                  <a:pt x="8216" y="2933286"/>
                </a:lnTo>
                <a:lnTo>
                  <a:pt x="2082" y="2885493"/>
                </a:lnTo>
                <a:lnTo>
                  <a:pt x="0" y="2836544"/>
                </a:lnTo>
                <a:lnTo>
                  <a:pt x="0" y="567308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0" y="3601592"/>
            <a:ext cx="9489440" cy="3161030"/>
          </a:xfrm>
          <a:custGeom>
            <a:avLst/>
            <a:gdLst/>
            <a:ahLst/>
            <a:cxnLst/>
            <a:rect l="l" t="t" r="r" b="b"/>
            <a:pathLst>
              <a:path w="9489440" h="3161029">
                <a:moveTo>
                  <a:pt x="8962390" y="0"/>
                </a:moveTo>
                <a:lnTo>
                  <a:pt x="526808" y="0"/>
                </a:lnTo>
                <a:lnTo>
                  <a:pt x="478857" y="2152"/>
                </a:lnTo>
                <a:lnTo>
                  <a:pt x="432111" y="8486"/>
                </a:lnTo>
                <a:lnTo>
                  <a:pt x="386759" y="18816"/>
                </a:lnTo>
                <a:lnTo>
                  <a:pt x="342984" y="32955"/>
                </a:lnTo>
                <a:lnTo>
                  <a:pt x="300974" y="50718"/>
                </a:lnTo>
                <a:lnTo>
                  <a:pt x="260914" y="71919"/>
                </a:lnTo>
                <a:lnTo>
                  <a:pt x="222990" y="96372"/>
                </a:lnTo>
                <a:lnTo>
                  <a:pt x="187389" y="123890"/>
                </a:lnTo>
                <a:lnTo>
                  <a:pt x="154295" y="154289"/>
                </a:lnTo>
                <a:lnTo>
                  <a:pt x="123895" y="187381"/>
                </a:lnTo>
                <a:lnTo>
                  <a:pt x="96376" y="222982"/>
                </a:lnTo>
                <a:lnTo>
                  <a:pt x="71922" y="260905"/>
                </a:lnTo>
                <a:lnTo>
                  <a:pt x="50721" y="300964"/>
                </a:lnTo>
                <a:lnTo>
                  <a:pt x="32957" y="342973"/>
                </a:lnTo>
                <a:lnTo>
                  <a:pt x="18817" y="386747"/>
                </a:lnTo>
                <a:lnTo>
                  <a:pt x="8487" y="432099"/>
                </a:lnTo>
                <a:lnTo>
                  <a:pt x="2152" y="478844"/>
                </a:lnTo>
                <a:lnTo>
                  <a:pt x="0" y="526796"/>
                </a:lnTo>
                <a:lnTo>
                  <a:pt x="0" y="2633967"/>
                </a:lnTo>
                <a:lnTo>
                  <a:pt x="2152" y="2681917"/>
                </a:lnTo>
                <a:lnTo>
                  <a:pt x="8487" y="2728660"/>
                </a:lnTo>
                <a:lnTo>
                  <a:pt x="18817" y="2774012"/>
                </a:lnTo>
                <a:lnTo>
                  <a:pt x="32957" y="2817786"/>
                </a:lnTo>
                <a:lnTo>
                  <a:pt x="50721" y="2859796"/>
                </a:lnTo>
                <a:lnTo>
                  <a:pt x="71922" y="2899855"/>
                </a:lnTo>
                <a:lnTo>
                  <a:pt x="96376" y="2937779"/>
                </a:lnTo>
                <a:lnTo>
                  <a:pt x="123895" y="2973381"/>
                </a:lnTo>
                <a:lnTo>
                  <a:pt x="154295" y="3006475"/>
                </a:lnTo>
                <a:lnTo>
                  <a:pt x="187389" y="3036875"/>
                </a:lnTo>
                <a:lnTo>
                  <a:pt x="222990" y="3064396"/>
                </a:lnTo>
                <a:lnTo>
                  <a:pt x="260914" y="3088850"/>
                </a:lnTo>
                <a:lnTo>
                  <a:pt x="300974" y="3110052"/>
                </a:lnTo>
                <a:lnTo>
                  <a:pt x="342984" y="3127817"/>
                </a:lnTo>
                <a:lnTo>
                  <a:pt x="386759" y="3141957"/>
                </a:lnTo>
                <a:lnTo>
                  <a:pt x="432111" y="3152288"/>
                </a:lnTo>
                <a:lnTo>
                  <a:pt x="478857" y="3158623"/>
                </a:lnTo>
                <a:lnTo>
                  <a:pt x="526808" y="3160776"/>
                </a:lnTo>
                <a:lnTo>
                  <a:pt x="8962390" y="3160776"/>
                </a:lnTo>
                <a:lnTo>
                  <a:pt x="9010341" y="3158623"/>
                </a:lnTo>
                <a:lnTo>
                  <a:pt x="9057086" y="3152288"/>
                </a:lnTo>
                <a:lnTo>
                  <a:pt x="9102438" y="3141957"/>
                </a:lnTo>
                <a:lnTo>
                  <a:pt x="9146212" y="3127817"/>
                </a:lnTo>
                <a:lnTo>
                  <a:pt x="9188221" y="3110052"/>
                </a:lnTo>
                <a:lnTo>
                  <a:pt x="9228280" y="3088850"/>
                </a:lnTo>
                <a:lnTo>
                  <a:pt x="9266203" y="3064396"/>
                </a:lnTo>
                <a:lnTo>
                  <a:pt x="9301804" y="3036875"/>
                </a:lnTo>
                <a:lnTo>
                  <a:pt x="9334896" y="3006475"/>
                </a:lnTo>
                <a:lnTo>
                  <a:pt x="9365295" y="2973381"/>
                </a:lnTo>
                <a:lnTo>
                  <a:pt x="9392813" y="2937779"/>
                </a:lnTo>
                <a:lnTo>
                  <a:pt x="9417266" y="2899855"/>
                </a:lnTo>
                <a:lnTo>
                  <a:pt x="9438467" y="2859796"/>
                </a:lnTo>
                <a:lnTo>
                  <a:pt x="9456230" y="2817786"/>
                </a:lnTo>
                <a:lnTo>
                  <a:pt x="9470369" y="2774012"/>
                </a:lnTo>
                <a:lnTo>
                  <a:pt x="9480699" y="2728660"/>
                </a:lnTo>
                <a:lnTo>
                  <a:pt x="9487033" y="2681917"/>
                </a:lnTo>
                <a:lnTo>
                  <a:pt x="9489186" y="2633967"/>
                </a:lnTo>
                <a:lnTo>
                  <a:pt x="9489186" y="526796"/>
                </a:lnTo>
                <a:lnTo>
                  <a:pt x="9487033" y="478844"/>
                </a:lnTo>
                <a:lnTo>
                  <a:pt x="9480699" y="432099"/>
                </a:lnTo>
                <a:lnTo>
                  <a:pt x="9470369" y="386747"/>
                </a:lnTo>
                <a:lnTo>
                  <a:pt x="9456230" y="342973"/>
                </a:lnTo>
                <a:lnTo>
                  <a:pt x="9438467" y="300964"/>
                </a:lnTo>
                <a:lnTo>
                  <a:pt x="9417266" y="260905"/>
                </a:lnTo>
                <a:lnTo>
                  <a:pt x="9392813" y="222982"/>
                </a:lnTo>
                <a:lnTo>
                  <a:pt x="9365295" y="187381"/>
                </a:lnTo>
                <a:lnTo>
                  <a:pt x="9334896" y="154289"/>
                </a:lnTo>
                <a:lnTo>
                  <a:pt x="9301804" y="123890"/>
                </a:lnTo>
                <a:lnTo>
                  <a:pt x="9266203" y="96372"/>
                </a:lnTo>
                <a:lnTo>
                  <a:pt x="9228280" y="71919"/>
                </a:lnTo>
                <a:lnTo>
                  <a:pt x="9188221" y="50718"/>
                </a:lnTo>
                <a:lnTo>
                  <a:pt x="9146212" y="32955"/>
                </a:lnTo>
                <a:lnTo>
                  <a:pt x="9102438" y="18816"/>
                </a:lnTo>
                <a:lnTo>
                  <a:pt x="9057086" y="8486"/>
                </a:lnTo>
                <a:lnTo>
                  <a:pt x="9010341" y="2152"/>
                </a:lnTo>
                <a:lnTo>
                  <a:pt x="896239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0" y="3601592"/>
            <a:ext cx="9489440" cy="3161030"/>
          </a:xfrm>
          <a:custGeom>
            <a:avLst/>
            <a:gdLst/>
            <a:ahLst/>
            <a:cxnLst/>
            <a:rect l="l" t="t" r="r" b="b"/>
            <a:pathLst>
              <a:path w="9489440" h="3161029">
                <a:moveTo>
                  <a:pt x="0" y="526796"/>
                </a:moveTo>
                <a:lnTo>
                  <a:pt x="2152" y="478844"/>
                </a:lnTo>
                <a:lnTo>
                  <a:pt x="8487" y="432099"/>
                </a:lnTo>
                <a:lnTo>
                  <a:pt x="18817" y="386747"/>
                </a:lnTo>
                <a:lnTo>
                  <a:pt x="32957" y="342973"/>
                </a:lnTo>
                <a:lnTo>
                  <a:pt x="50721" y="300964"/>
                </a:lnTo>
                <a:lnTo>
                  <a:pt x="71922" y="260905"/>
                </a:lnTo>
                <a:lnTo>
                  <a:pt x="96376" y="222982"/>
                </a:lnTo>
                <a:lnTo>
                  <a:pt x="123895" y="187381"/>
                </a:lnTo>
                <a:lnTo>
                  <a:pt x="154295" y="154289"/>
                </a:lnTo>
                <a:lnTo>
                  <a:pt x="187389" y="123890"/>
                </a:lnTo>
                <a:lnTo>
                  <a:pt x="222990" y="96372"/>
                </a:lnTo>
                <a:lnTo>
                  <a:pt x="260914" y="71919"/>
                </a:lnTo>
                <a:lnTo>
                  <a:pt x="300974" y="50718"/>
                </a:lnTo>
                <a:lnTo>
                  <a:pt x="342984" y="32955"/>
                </a:lnTo>
                <a:lnTo>
                  <a:pt x="386759" y="18816"/>
                </a:lnTo>
                <a:lnTo>
                  <a:pt x="432111" y="8486"/>
                </a:lnTo>
                <a:lnTo>
                  <a:pt x="478857" y="2152"/>
                </a:lnTo>
                <a:lnTo>
                  <a:pt x="526808" y="0"/>
                </a:lnTo>
                <a:lnTo>
                  <a:pt x="8962390" y="0"/>
                </a:lnTo>
                <a:lnTo>
                  <a:pt x="9010341" y="2152"/>
                </a:lnTo>
                <a:lnTo>
                  <a:pt x="9057086" y="8486"/>
                </a:lnTo>
                <a:lnTo>
                  <a:pt x="9102438" y="18816"/>
                </a:lnTo>
                <a:lnTo>
                  <a:pt x="9146212" y="32955"/>
                </a:lnTo>
                <a:lnTo>
                  <a:pt x="9188221" y="50718"/>
                </a:lnTo>
                <a:lnTo>
                  <a:pt x="9228280" y="71919"/>
                </a:lnTo>
                <a:lnTo>
                  <a:pt x="9266203" y="96372"/>
                </a:lnTo>
                <a:lnTo>
                  <a:pt x="9301804" y="123890"/>
                </a:lnTo>
                <a:lnTo>
                  <a:pt x="9334896" y="154289"/>
                </a:lnTo>
                <a:lnTo>
                  <a:pt x="9365295" y="187381"/>
                </a:lnTo>
                <a:lnTo>
                  <a:pt x="9392813" y="222982"/>
                </a:lnTo>
                <a:lnTo>
                  <a:pt x="9417266" y="260905"/>
                </a:lnTo>
                <a:lnTo>
                  <a:pt x="9438467" y="300964"/>
                </a:lnTo>
                <a:lnTo>
                  <a:pt x="9456230" y="342973"/>
                </a:lnTo>
                <a:lnTo>
                  <a:pt x="9470369" y="386747"/>
                </a:lnTo>
                <a:lnTo>
                  <a:pt x="9480699" y="432099"/>
                </a:lnTo>
                <a:lnTo>
                  <a:pt x="9487033" y="478844"/>
                </a:lnTo>
                <a:lnTo>
                  <a:pt x="9489186" y="526796"/>
                </a:lnTo>
                <a:lnTo>
                  <a:pt x="9489186" y="2633967"/>
                </a:lnTo>
                <a:lnTo>
                  <a:pt x="9487033" y="2681917"/>
                </a:lnTo>
                <a:lnTo>
                  <a:pt x="9480699" y="2728660"/>
                </a:lnTo>
                <a:lnTo>
                  <a:pt x="9470369" y="2774012"/>
                </a:lnTo>
                <a:lnTo>
                  <a:pt x="9456230" y="2817786"/>
                </a:lnTo>
                <a:lnTo>
                  <a:pt x="9438467" y="2859796"/>
                </a:lnTo>
                <a:lnTo>
                  <a:pt x="9417266" y="2899855"/>
                </a:lnTo>
                <a:lnTo>
                  <a:pt x="9392813" y="2937779"/>
                </a:lnTo>
                <a:lnTo>
                  <a:pt x="9365295" y="2973381"/>
                </a:lnTo>
                <a:lnTo>
                  <a:pt x="9334896" y="3006475"/>
                </a:lnTo>
                <a:lnTo>
                  <a:pt x="9301804" y="3036875"/>
                </a:lnTo>
                <a:lnTo>
                  <a:pt x="9266203" y="3064396"/>
                </a:lnTo>
                <a:lnTo>
                  <a:pt x="9228280" y="3088850"/>
                </a:lnTo>
                <a:lnTo>
                  <a:pt x="9188221" y="3110052"/>
                </a:lnTo>
                <a:lnTo>
                  <a:pt x="9146212" y="3127817"/>
                </a:lnTo>
                <a:lnTo>
                  <a:pt x="9102438" y="3141957"/>
                </a:lnTo>
                <a:lnTo>
                  <a:pt x="9057086" y="3152288"/>
                </a:lnTo>
                <a:lnTo>
                  <a:pt x="9010341" y="3158623"/>
                </a:lnTo>
                <a:lnTo>
                  <a:pt x="8962390" y="3160776"/>
                </a:lnTo>
                <a:lnTo>
                  <a:pt x="526808" y="3160776"/>
                </a:lnTo>
                <a:lnTo>
                  <a:pt x="478857" y="3158623"/>
                </a:lnTo>
                <a:lnTo>
                  <a:pt x="432111" y="3152288"/>
                </a:lnTo>
                <a:lnTo>
                  <a:pt x="386759" y="3141957"/>
                </a:lnTo>
                <a:lnTo>
                  <a:pt x="342984" y="3127817"/>
                </a:lnTo>
                <a:lnTo>
                  <a:pt x="300974" y="3110052"/>
                </a:lnTo>
                <a:lnTo>
                  <a:pt x="260914" y="3088850"/>
                </a:lnTo>
                <a:lnTo>
                  <a:pt x="222990" y="3064396"/>
                </a:lnTo>
                <a:lnTo>
                  <a:pt x="187389" y="3036875"/>
                </a:lnTo>
                <a:lnTo>
                  <a:pt x="154295" y="3006475"/>
                </a:lnTo>
                <a:lnTo>
                  <a:pt x="123895" y="2973381"/>
                </a:lnTo>
                <a:lnTo>
                  <a:pt x="96376" y="2937779"/>
                </a:lnTo>
                <a:lnTo>
                  <a:pt x="71922" y="2899855"/>
                </a:lnTo>
                <a:lnTo>
                  <a:pt x="50721" y="2859796"/>
                </a:lnTo>
                <a:lnTo>
                  <a:pt x="32957" y="2817786"/>
                </a:lnTo>
                <a:lnTo>
                  <a:pt x="18817" y="2774012"/>
                </a:lnTo>
                <a:lnTo>
                  <a:pt x="8487" y="2728660"/>
                </a:lnTo>
                <a:lnTo>
                  <a:pt x="2152" y="2681917"/>
                </a:lnTo>
                <a:lnTo>
                  <a:pt x="0" y="2633967"/>
                </a:lnTo>
                <a:lnTo>
                  <a:pt x="0" y="52679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8665" y="366014"/>
            <a:ext cx="9006840" cy="6171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26410" algn="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600" spc="-3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.pe</a:t>
            </a:r>
            <a:r>
              <a:rPr sz="3600" spc="-6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3600" spc="-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6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600" spc="-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600" spc="-8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600" spc="-4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36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6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useDisk,</a:t>
            </a:r>
            <a:endParaRPr sz="3600">
              <a:latin typeface="Calibri"/>
              <a:cs typeface="Calibri"/>
            </a:endParaRPr>
          </a:p>
          <a:p>
            <a:pPr marL="2971800" marR="3023870" indent="679450" algn="r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useMemo</a:t>
            </a:r>
            <a:r>
              <a:rPr sz="3600" spc="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spc="-24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, 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useO</a:t>
            </a:r>
            <a:r>
              <a:rPr sz="36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fHea</a:t>
            </a:r>
            <a:r>
              <a:rPr sz="36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, 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deseriali</a:t>
            </a:r>
            <a:r>
              <a:rPr sz="3600" spc="-9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3600" spc="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,  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Replication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3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1))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250">
              <a:latin typeface="Calibri"/>
              <a:cs typeface="Calibri"/>
            </a:endParaRPr>
          </a:p>
          <a:p>
            <a:pPr marR="6985" algn="r">
              <a:lnSpc>
                <a:spcPct val="100000"/>
              </a:lnSpc>
            </a:pPr>
            <a:r>
              <a:rPr sz="3600" spc="-70" dirty="0">
                <a:solidFill>
                  <a:srgbClr val="FFFFFF"/>
                </a:solidFill>
                <a:latin typeface="Calibri"/>
                <a:cs typeface="Calibri"/>
              </a:rPr>
              <a:t>MEMORY_ONLY, </a:t>
            </a:r>
            <a:r>
              <a:rPr sz="3600" spc="-80" dirty="0">
                <a:solidFill>
                  <a:srgbClr val="FFFFFF"/>
                </a:solidFill>
                <a:latin typeface="Calibri"/>
                <a:cs typeface="Calibri"/>
              </a:rPr>
              <a:t>DISK_ONLY,</a:t>
            </a:r>
            <a:r>
              <a:rPr sz="3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alibri"/>
                <a:cs typeface="Calibri"/>
              </a:rPr>
              <a:t>MEMORY_ONLY,</a:t>
            </a:r>
            <a:endParaRPr sz="3600">
              <a:latin typeface="Calibri"/>
              <a:cs typeface="Calibri"/>
            </a:endParaRPr>
          </a:p>
          <a:p>
            <a:pPr marR="8255" algn="r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MEMO</a:t>
            </a:r>
            <a:r>
              <a:rPr sz="36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Y_AND_DISK,</a:t>
            </a:r>
            <a:endParaRPr sz="3600">
              <a:latin typeface="Calibri"/>
              <a:cs typeface="Calibri"/>
            </a:endParaRPr>
          </a:p>
          <a:p>
            <a:pPr marL="5922645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………………………..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3600" spc="-35" dirty="0">
                <a:solidFill>
                  <a:srgbClr val="FFFFFF"/>
                </a:solidFill>
                <a:latin typeface="Calibri"/>
                <a:cs typeface="Calibri"/>
              </a:rPr>
              <a:t>DF.persist(StorageLevel.MEMORY_ONLY)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361</a:t>
            </a:fld>
            <a:endParaRPr dirty="0"/>
          </a:p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084" y="1917445"/>
            <a:ext cx="8098790" cy="1266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600" spc="-3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.pe</a:t>
            </a:r>
            <a:r>
              <a:rPr sz="3600" spc="-6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3600" spc="-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6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600" spc="-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600" spc="-8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600" spc="-4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36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6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600" spc="-2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600" spc="-24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3600" spc="-2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ru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600" spc="-235" dirty="0">
                <a:solidFill>
                  <a:srgbClr val="FFFFFF"/>
                </a:solidFill>
                <a:latin typeface="Calibri"/>
                <a:cs typeface="Calibri"/>
              </a:rPr>
              <a:t>,T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ru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600" spc="-23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3600" spc="-2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,  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Replication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3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1))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91084" y="3851147"/>
            <a:ext cx="71088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Memory &gt; 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Off_heap(if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enabled)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3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Disk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5962" y="850772"/>
            <a:ext cx="10370820" cy="4860925"/>
          </a:xfrm>
          <a:custGeom>
            <a:avLst/>
            <a:gdLst/>
            <a:ahLst/>
            <a:cxnLst/>
            <a:rect l="l" t="t" r="r" b="b"/>
            <a:pathLst>
              <a:path w="10370820" h="4860925">
                <a:moveTo>
                  <a:pt x="10370819" y="0"/>
                </a:moveTo>
                <a:lnTo>
                  <a:pt x="0" y="0"/>
                </a:lnTo>
                <a:lnTo>
                  <a:pt x="0" y="4860798"/>
                </a:lnTo>
                <a:lnTo>
                  <a:pt x="10370819" y="4860798"/>
                </a:lnTo>
                <a:lnTo>
                  <a:pt x="10370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5962" y="850772"/>
            <a:ext cx="10370820" cy="4860925"/>
          </a:xfrm>
          <a:custGeom>
            <a:avLst/>
            <a:gdLst/>
            <a:ahLst/>
            <a:cxnLst/>
            <a:rect l="l" t="t" r="r" b="b"/>
            <a:pathLst>
              <a:path w="10370820" h="4860925">
                <a:moveTo>
                  <a:pt x="0" y="4860798"/>
                </a:moveTo>
                <a:lnTo>
                  <a:pt x="10370819" y="4860798"/>
                </a:lnTo>
                <a:lnTo>
                  <a:pt x="10370819" y="0"/>
                </a:lnTo>
                <a:lnTo>
                  <a:pt x="0" y="0"/>
                </a:lnTo>
                <a:lnTo>
                  <a:pt x="0" y="4860798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5080" indent="-51435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dirty="0"/>
              <a:t>1.	</a:t>
            </a:r>
            <a:r>
              <a:rPr spc="-75" dirty="0"/>
              <a:t>You </a:t>
            </a:r>
            <a:r>
              <a:rPr spc="-10" dirty="0"/>
              <a:t>can </a:t>
            </a:r>
            <a:r>
              <a:rPr spc="-25" dirty="0"/>
              <a:t>have </a:t>
            </a:r>
            <a:r>
              <a:rPr spc="-5" dirty="0"/>
              <a:t>SER </a:t>
            </a:r>
            <a:r>
              <a:rPr dirty="0"/>
              <a:t>and </a:t>
            </a:r>
            <a:r>
              <a:rPr spc="-5" dirty="0"/>
              <a:t>DE </a:t>
            </a:r>
            <a:r>
              <a:rPr spc="-20" dirty="0"/>
              <a:t>format </a:t>
            </a:r>
            <a:r>
              <a:rPr dirty="0"/>
              <a:t>while </a:t>
            </a:r>
            <a:r>
              <a:rPr spc="-5" dirty="0"/>
              <a:t>caching </a:t>
            </a:r>
            <a:r>
              <a:rPr spc="-20" dirty="0"/>
              <a:t>to </a:t>
            </a:r>
            <a:r>
              <a:rPr spc="-55" dirty="0"/>
              <a:t>MEMORY, </a:t>
            </a:r>
            <a:r>
              <a:rPr spc="-15" dirty="0"/>
              <a:t>default  </a:t>
            </a:r>
            <a:r>
              <a:rPr dirty="0"/>
              <a:t>is</a:t>
            </a:r>
            <a:r>
              <a:rPr spc="-5" dirty="0"/>
              <a:t> DE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44068" y="3458717"/>
            <a:ext cx="100952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800" dirty="0">
                <a:latin typeface="Calibri"/>
                <a:cs typeface="Calibri"/>
              </a:rPr>
              <a:t>2.	</a:t>
            </a:r>
            <a:r>
              <a:rPr sz="2800" spc="-75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only SER </a:t>
            </a:r>
            <a:r>
              <a:rPr sz="2800" spc="-15" dirty="0">
                <a:latin typeface="Calibri"/>
                <a:cs typeface="Calibri"/>
              </a:rPr>
              <a:t>format </a:t>
            </a:r>
            <a:r>
              <a:rPr sz="2800" dirty="0">
                <a:latin typeface="Calibri"/>
                <a:cs typeface="Calibri"/>
              </a:rPr>
              <a:t>while </a:t>
            </a:r>
            <a:r>
              <a:rPr sz="2800" spc="-5" dirty="0">
                <a:latin typeface="Calibri"/>
                <a:cs typeface="Calibri"/>
              </a:rPr>
              <a:t>caching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DISK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Off_HEAP.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0792" y="2029586"/>
            <a:ext cx="3425190" cy="3618229"/>
          </a:xfrm>
          <a:custGeom>
            <a:avLst/>
            <a:gdLst/>
            <a:ahLst/>
            <a:cxnLst/>
            <a:rect l="l" t="t" r="r" b="b"/>
            <a:pathLst>
              <a:path w="3425190" h="3618229">
                <a:moveTo>
                  <a:pt x="3425189" y="0"/>
                </a:moveTo>
                <a:lnTo>
                  <a:pt x="0" y="0"/>
                </a:lnTo>
                <a:lnTo>
                  <a:pt x="0" y="3617976"/>
                </a:lnTo>
                <a:lnTo>
                  <a:pt x="3425189" y="3617976"/>
                </a:lnTo>
                <a:lnTo>
                  <a:pt x="34251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0792" y="2029586"/>
            <a:ext cx="3425190" cy="3618229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rangeDF.cache()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r1DF 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ranged.union(r2DF)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364</a:t>
            </a:fld>
            <a:endParaRPr dirty="0"/>
          </a:p>
        </p:txBody>
      </p:sp>
    </p:spTree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4047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LRU</a:t>
            </a:r>
            <a:r>
              <a:rPr sz="4400" b="0" spc="-90" dirty="0">
                <a:latin typeface="Calibri Light"/>
                <a:cs typeface="Calibri Light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Cache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31330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Least </a:t>
            </a:r>
            <a:r>
              <a:rPr sz="2800" spc="-15" dirty="0">
                <a:latin typeface="Calibri"/>
                <a:cs typeface="Calibri"/>
              </a:rPr>
              <a:t>Recently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52254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Coalesce </a:t>
            </a:r>
            <a:r>
              <a:rPr sz="4400" b="0" spc="-15" dirty="0">
                <a:latin typeface="Calibri Light"/>
                <a:cs typeface="Calibri Light"/>
              </a:rPr>
              <a:t>vs</a:t>
            </a:r>
            <a:r>
              <a:rPr sz="4400" b="0" spc="-35" dirty="0">
                <a:latin typeface="Calibri Light"/>
                <a:cs typeface="Calibri Light"/>
              </a:rPr>
              <a:t> </a:t>
            </a:r>
            <a:r>
              <a:rPr sz="4400" b="0" spc="-15" dirty="0">
                <a:latin typeface="Calibri Light"/>
                <a:cs typeface="Calibri Light"/>
              </a:rPr>
              <a:t>Repartition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15703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DFs,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RDD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2377" y="1091564"/>
            <a:ext cx="1901189" cy="593725"/>
          </a:xfrm>
          <a:custGeom>
            <a:avLst/>
            <a:gdLst/>
            <a:ahLst/>
            <a:cxnLst/>
            <a:rect l="l" t="t" r="r" b="b"/>
            <a:pathLst>
              <a:path w="1901189" h="593725">
                <a:moveTo>
                  <a:pt x="1901189" y="0"/>
                </a:moveTo>
                <a:lnTo>
                  <a:pt x="0" y="0"/>
                </a:lnTo>
                <a:lnTo>
                  <a:pt x="0" y="593598"/>
                </a:lnTo>
                <a:lnTo>
                  <a:pt x="1901189" y="593598"/>
                </a:lnTo>
                <a:lnTo>
                  <a:pt x="19011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2377" y="1091564"/>
            <a:ext cx="1901189" cy="59372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615950">
              <a:lnSpc>
                <a:spcPct val="100000"/>
              </a:lnSpc>
              <a:spcBef>
                <a:spcPts val="1135"/>
              </a:spcBef>
            </a:pPr>
            <a:r>
              <a:rPr sz="1800" dirty="0">
                <a:latin typeface="Calibri"/>
                <a:cs typeface="Calibri"/>
              </a:rPr>
              <a:t>500MB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2377" y="17887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0" y="401574"/>
                </a:moveTo>
                <a:lnTo>
                  <a:pt x="304799" y="401574"/>
                </a:lnTo>
                <a:lnTo>
                  <a:pt x="304799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86483" y="1894839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44776" y="19411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304800" y="0"/>
                </a:moveTo>
                <a:lnTo>
                  <a:pt x="0" y="0"/>
                </a:lnTo>
                <a:lnTo>
                  <a:pt x="0" y="401574"/>
                </a:lnTo>
                <a:lnTo>
                  <a:pt x="304800" y="401574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4776" y="19411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0" y="401574"/>
                </a:moveTo>
                <a:lnTo>
                  <a:pt x="304800" y="401574"/>
                </a:lnTo>
                <a:lnTo>
                  <a:pt x="304800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38883" y="2047239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7176" y="20935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304800" y="0"/>
                </a:moveTo>
                <a:lnTo>
                  <a:pt x="0" y="0"/>
                </a:lnTo>
                <a:lnTo>
                  <a:pt x="0" y="401574"/>
                </a:lnTo>
                <a:lnTo>
                  <a:pt x="304800" y="401574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7176" y="20935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0" y="401574"/>
                </a:moveTo>
                <a:lnTo>
                  <a:pt x="304800" y="401574"/>
                </a:lnTo>
                <a:lnTo>
                  <a:pt x="304800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91283" y="2199449"/>
            <a:ext cx="11620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49576" y="22459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304800" y="0"/>
                </a:moveTo>
                <a:lnTo>
                  <a:pt x="0" y="0"/>
                </a:lnTo>
                <a:lnTo>
                  <a:pt x="0" y="401574"/>
                </a:lnTo>
                <a:lnTo>
                  <a:pt x="304800" y="401574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49576" y="22459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0" y="401574"/>
                </a:moveTo>
                <a:lnTo>
                  <a:pt x="304800" y="401574"/>
                </a:lnTo>
                <a:lnTo>
                  <a:pt x="304800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43683" y="2352294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01976" y="23983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304800" y="0"/>
                </a:moveTo>
                <a:lnTo>
                  <a:pt x="0" y="0"/>
                </a:lnTo>
                <a:lnTo>
                  <a:pt x="0" y="401574"/>
                </a:lnTo>
                <a:lnTo>
                  <a:pt x="304800" y="401574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01976" y="23983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0" y="401574"/>
                </a:moveTo>
                <a:lnTo>
                  <a:pt x="304800" y="401574"/>
                </a:lnTo>
                <a:lnTo>
                  <a:pt x="304800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96083" y="2504694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54376" y="25507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304800" y="0"/>
                </a:moveTo>
                <a:lnTo>
                  <a:pt x="0" y="0"/>
                </a:lnTo>
                <a:lnTo>
                  <a:pt x="0" y="401574"/>
                </a:lnTo>
                <a:lnTo>
                  <a:pt x="304800" y="401574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54376" y="25507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0" y="401574"/>
                </a:moveTo>
                <a:lnTo>
                  <a:pt x="304800" y="401574"/>
                </a:lnTo>
                <a:lnTo>
                  <a:pt x="304800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35783" y="258724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37969" y="17887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304800" y="0"/>
                </a:moveTo>
                <a:lnTo>
                  <a:pt x="0" y="0"/>
                </a:lnTo>
                <a:lnTo>
                  <a:pt x="0" y="401574"/>
                </a:lnTo>
                <a:lnTo>
                  <a:pt x="304800" y="401574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37969" y="17887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0" y="401574"/>
                </a:moveTo>
                <a:lnTo>
                  <a:pt x="304800" y="401574"/>
                </a:lnTo>
                <a:lnTo>
                  <a:pt x="304800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131822" y="1894839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90369" y="19411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304800" y="0"/>
                </a:moveTo>
                <a:lnTo>
                  <a:pt x="0" y="0"/>
                </a:lnTo>
                <a:lnTo>
                  <a:pt x="0" y="401574"/>
                </a:lnTo>
                <a:lnTo>
                  <a:pt x="304800" y="401574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90369" y="19411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0" y="401574"/>
                </a:moveTo>
                <a:lnTo>
                  <a:pt x="304800" y="401574"/>
                </a:lnTo>
                <a:lnTo>
                  <a:pt x="304800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284222" y="2047239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42769" y="20935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304800" y="0"/>
                </a:moveTo>
                <a:lnTo>
                  <a:pt x="0" y="0"/>
                </a:lnTo>
                <a:lnTo>
                  <a:pt x="0" y="401574"/>
                </a:lnTo>
                <a:lnTo>
                  <a:pt x="304800" y="401574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42769" y="20935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0" y="401574"/>
                </a:moveTo>
                <a:lnTo>
                  <a:pt x="304800" y="401574"/>
                </a:lnTo>
                <a:lnTo>
                  <a:pt x="304800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436622" y="2199449"/>
            <a:ext cx="11620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495169" y="22459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304800" y="0"/>
                </a:moveTo>
                <a:lnTo>
                  <a:pt x="0" y="0"/>
                </a:lnTo>
                <a:lnTo>
                  <a:pt x="0" y="401574"/>
                </a:lnTo>
                <a:lnTo>
                  <a:pt x="304800" y="401574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95169" y="22459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0" y="401574"/>
                </a:moveTo>
                <a:lnTo>
                  <a:pt x="304800" y="401574"/>
                </a:lnTo>
                <a:lnTo>
                  <a:pt x="304800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589022" y="2352294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647569" y="23983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304800" y="0"/>
                </a:moveTo>
                <a:lnTo>
                  <a:pt x="0" y="0"/>
                </a:lnTo>
                <a:lnTo>
                  <a:pt x="0" y="401574"/>
                </a:lnTo>
                <a:lnTo>
                  <a:pt x="304800" y="401574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47569" y="23983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0" y="401574"/>
                </a:moveTo>
                <a:lnTo>
                  <a:pt x="304800" y="401574"/>
                </a:lnTo>
                <a:lnTo>
                  <a:pt x="304800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741422" y="2504694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799969" y="25507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304800" y="0"/>
                </a:moveTo>
                <a:lnTo>
                  <a:pt x="0" y="0"/>
                </a:lnTo>
                <a:lnTo>
                  <a:pt x="0" y="401574"/>
                </a:lnTo>
                <a:lnTo>
                  <a:pt x="304800" y="401574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99969" y="25507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0" y="401574"/>
                </a:moveTo>
                <a:lnTo>
                  <a:pt x="304800" y="401574"/>
                </a:lnTo>
                <a:lnTo>
                  <a:pt x="304800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881376" y="258724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14805" y="361188"/>
            <a:ext cx="2895599" cy="512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114805" y="361188"/>
            <a:ext cx="2895600" cy="51308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695960">
              <a:lnSpc>
                <a:spcPct val="100000"/>
              </a:lnSpc>
              <a:spcBef>
                <a:spcPts val="825"/>
              </a:spcBef>
            </a:pPr>
            <a:r>
              <a:rPr sz="1800" spc="-5" dirty="0">
                <a:latin typeface="Calibri"/>
                <a:cs typeface="Calibri"/>
              </a:rPr>
              <a:t>Over </a:t>
            </a:r>
            <a:r>
              <a:rPr sz="1800" spc="-10" dirty="0">
                <a:latin typeface="Calibri"/>
                <a:cs typeface="Calibri"/>
              </a:rPr>
              <a:t>Parallelism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280784" y="1091564"/>
            <a:ext cx="1901189" cy="593725"/>
          </a:xfrm>
          <a:custGeom>
            <a:avLst/>
            <a:gdLst/>
            <a:ahLst/>
            <a:cxnLst/>
            <a:rect l="l" t="t" r="r" b="b"/>
            <a:pathLst>
              <a:path w="1901190" h="593725">
                <a:moveTo>
                  <a:pt x="1901189" y="0"/>
                </a:moveTo>
                <a:lnTo>
                  <a:pt x="0" y="0"/>
                </a:lnTo>
                <a:lnTo>
                  <a:pt x="0" y="593598"/>
                </a:lnTo>
                <a:lnTo>
                  <a:pt x="1901189" y="593598"/>
                </a:lnTo>
                <a:lnTo>
                  <a:pt x="19011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280784" y="1091564"/>
            <a:ext cx="1901189" cy="59372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135"/>
              </a:spcBef>
            </a:pPr>
            <a:r>
              <a:rPr sz="1800" dirty="0">
                <a:latin typeface="Calibri"/>
                <a:cs typeface="Calibri"/>
              </a:rPr>
              <a:t>500GB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280784" y="17887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304799" y="0"/>
                </a:moveTo>
                <a:lnTo>
                  <a:pt x="0" y="0"/>
                </a:lnTo>
                <a:lnTo>
                  <a:pt x="0" y="401574"/>
                </a:lnTo>
                <a:lnTo>
                  <a:pt x="304799" y="401574"/>
                </a:lnTo>
                <a:lnTo>
                  <a:pt x="304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80784" y="17887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0" y="401574"/>
                </a:moveTo>
                <a:lnTo>
                  <a:pt x="304799" y="401574"/>
                </a:lnTo>
                <a:lnTo>
                  <a:pt x="304799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375400" y="1894839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826377" y="17887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304800" y="0"/>
                </a:moveTo>
                <a:lnTo>
                  <a:pt x="0" y="0"/>
                </a:lnTo>
                <a:lnTo>
                  <a:pt x="0" y="401574"/>
                </a:lnTo>
                <a:lnTo>
                  <a:pt x="304800" y="401574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26377" y="17887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0" y="401574"/>
                </a:moveTo>
                <a:lnTo>
                  <a:pt x="304800" y="401574"/>
                </a:lnTo>
                <a:lnTo>
                  <a:pt x="304800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920738" y="1894839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903214" y="361188"/>
            <a:ext cx="2895599" cy="512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903214" y="361188"/>
            <a:ext cx="2895600" cy="51308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629285">
              <a:lnSpc>
                <a:spcPct val="100000"/>
              </a:lnSpc>
              <a:spcBef>
                <a:spcPts val="825"/>
              </a:spcBef>
            </a:pPr>
            <a:r>
              <a:rPr sz="1800" dirty="0">
                <a:latin typeface="Calibri"/>
                <a:cs typeface="Calibri"/>
              </a:rPr>
              <a:t>Under </a:t>
            </a:r>
            <a:r>
              <a:rPr sz="1800" spc="-10" dirty="0">
                <a:latin typeface="Calibri"/>
                <a:cs typeface="Calibri"/>
              </a:rPr>
              <a:t>Parallelism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433184" y="19411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304799" y="0"/>
                </a:moveTo>
                <a:lnTo>
                  <a:pt x="0" y="0"/>
                </a:lnTo>
                <a:lnTo>
                  <a:pt x="0" y="401574"/>
                </a:lnTo>
                <a:lnTo>
                  <a:pt x="304799" y="401574"/>
                </a:lnTo>
                <a:lnTo>
                  <a:pt x="304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33184" y="19411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0" y="401574"/>
                </a:moveTo>
                <a:lnTo>
                  <a:pt x="304799" y="401574"/>
                </a:lnTo>
                <a:lnTo>
                  <a:pt x="304799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527800" y="2047239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978777" y="19411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304800" y="0"/>
                </a:moveTo>
                <a:lnTo>
                  <a:pt x="0" y="0"/>
                </a:lnTo>
                <a:lnTo>
                  <a:pt x="0" y="401574"/>
                </a:lnTo>
                <a:lnTo>
                  <a:pt x="304800" y="401574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78777" y="19411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0" y="401574"/>
                </a:moveTo>
                <a:lnTo>
                  <a:pt x="304800" y="401574"/>
                </a:lnTo>
                <a:lnTo>
                  <a:pt x="304800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073138" y="2047239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585584" y="20935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304800" y="0"/>
                </a:moveTo>
                <a:lnTo>
                  <a:pt x="0" y="0"/>
                </a:lnTo>
                <a:lnTo>
                  <a:pt x="0" y="401574"/>
                </a:lnTo>
                <a:lnTo>
                  <a:pt x="304800" y="401574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85584" y="20935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0" y="401574"/>
                </a:moveTo>
                <a:lnTo>
                  <a:pt x="304800" y="401574"/>
                </a:lnTo>
                <a:lnTo>
                  <a:pt x="304800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680200" y="2199449"/>
            <a:ext cx="11620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131177" y="20935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304800" y="0"/>
                </a:moveTo>
                <a:lnTo>
                  <a:pt x="0" y="0"/>
                </a:lnTo>
                <a:lnTo>
                  <a:pt x="0" y="401574"/>
                </a:lnTo>
                <a:lnTo>
                  <a:pt x="304800" y="401574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31177" y="20935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0" y="401574"/>
                </a:moveTo>
                <a:lnTo>
                  <a:pt x="304800" y="401574"/>
                </a:lnTo>
                <a:lnTo>
                  <a:pt x="304800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225538" y="2199449"/>
            <a:ext cx="11620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737984" y="22459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304800" y="0"/>
                </a:moveTo>
                <a:lnTo>
                  <a:pt x="0" y="0"/>
                </a:lnTo>
                <a:lnTo>
                  <a:pt x="0" y="401574"/>
                </a:lnTo>
                <a:lnTo>
                  <a:pt x="304800" y="401574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37984" y="22459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0" y="401574"/>
                </a:moveTo>
                <a:lnTo>
                  <a:pt x="304800" y="401574"/>
                </a:lnTo>
                <a:lnTo>
                  <a:pt x="304800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832600" y="2352294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283577" y="22459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304800" y="0"/>
                </a:moveTo>
                <a:lnTo>
                  <a:pt x="0" y="0"/>
                </a:lnTo>
                <a:lnTo>
                  <a:pt x="0" y="401574"/>
                </a:lnTo>
                <a:lnTo>
                  <a:pt x="304800" y="401574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83577" y="22459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0" y="401574"/>
                </a:moveTo>
                <a:lnTo>
                  <a:pt x="304800" y="401574"/>
                </a:lnTo>
                <a:lnTo>
                  <a:pt x="304800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7377938" y="2352294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890384" y="23983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304800" y="0"/>
                </a:moveTo>
                <a:lnTo>
                  <a:pt x="0" y="0"/>
                </a:lnTo>
                <a:lnTo>
                  <a:pt x="0" y="401574"/>
                </a:lnTo>
                <a:lnTo>
                  <a:pt x="304800" y="401574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890384" y="23983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0" y="401574"/>
                </a:moveTo>
                <a:lnTo>
                  <a:pt x="304800" y="401574"/>
                </a:lnTo>
                <a:lnTo>
                  <a:pt x="304800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972300" y="243484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435977" y="23983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304800" y="0"/>
                </a:moveTo>
                <a:lnTo>
                  <a:pt x="0" y="0"/>
                </a:lnTo>
                <a:lnTo>
                  <a:pt x="0" y="401574"/>
                </a:lnTo>
                <a:lnTo>
                  <a:pt x="304800" y="401574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435977" y="2398395"/>
            <a:ext cx="304800" cy="401955"/>
          </a:xfrm>
          <a:custGeom>
            <a:avLst/>
            <a:gdLst/>
            <a:ahLst/>
            <a:cxnLst/>
            <a:rect l="l" t="t" r="r" b="b"/>
            <a:pathLst>
              <a:path w="304800" h="401955">
                <a:moveTo>
                  <a:pt x="0" y="401574"/>
                </a:moveTo>
                <a:lnTo>
                  <a:pt x="304800" y="401574"/>
                </a:lnTo>
                <a:lnTo>
                  <a:pt x="304800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7517638" y="243484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796795" y="4580382"/>
            <a:ext cx="697992" cy="5448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96795" y="4671186"/>
            <a:ext cx="698500" cy="90805"/>
          </a:xfrm>
          <a:custGeom>
            <a:avLst/>
            <a:gdLst/>
            <a:ahLst/>
            <a:cxnLst/>
            <a:rect l="l" t="t" r="r" b="b"/>
            <a:pathLst>
              <a:path w="698500" h="90804">
                <a:moveTo>
                  <a:pt x="697992" y="0"/>
                </a:moveTo>
                <a:lnTo>
                  <a:pt x="670571" y="35351"/>
                </a:lnTo>
                <a:lnTo>
                  <a:pt x="595788" y="64214"/>
                </a:lnTo>
                <a:lnTo>
                  <a:pt x="544140" y="75300"/>
                </a:lnTo>
                <a:lnTo>
                  <a:pt x="484858" y="83671"/>
                </a:lnTo>
                <a:lnTo>
                  <a:pt x="419342" y="88960"/>
                </a:lnTo>
                <a:lnTo>
                  <a:pt x="348996" y="90805"/>
                </a:lnTo>
                <a:lnTo>
                  <a:pt x="278649" y="88960"/>
                </a:lnTo>
                <a:lnTo>
                  <a:pt x="213133" y="83671"/>
                </a:lnTo>
                <a:lnTo>
                  <a:pt x="153851" y="75300"/>
                </a:lnTo>
                <a:lnTo>
                  <a:pt x="102203" y="64214"/>
                </a:lnTo>
                <a:lnTo>
                  <a:pt x="59592" y="50776"/>
                </a:lnTo>
                <a:lnTo>
                  <a:pt x="7088" y="18304"/>
                </a:lnTo>
                <a:lnTo>
                  <a:pt x="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96795" y="4580382"/>
            <a:ext cx="698500" cy="544830"/>
          </a:xfrm>
          <a:custGeom>
            <a:avLst/>
            <a:gdLst/>
            <a:ahLst/>
            <a:cxnLst/>
            <a:rect l="l" t="t" r="r" b="b"/>
            <a:pathLst>
              <a:path w="698500" h="544829">
                <a:moveTo>
                  <a:pt x="0" y="90805"/>
                </a:moveTo>
                <a:lnTo>
                  <a:pt x="27420" y="55453"/>
                </a:lnTo>
                <a:lnTo>
                  <a:pt x="102203" y="26590"/>
                </a:lnTo>
                <a:lnTo>
                  <a:pt x="153851" y="15504"/>
                </a:lnTo>
                <a:lnTo>
                  <a:pt x="213133" y="7133"/>
                </a:lnTo>
                <a:lnTo>
                  <a:pt x="278649" y="1844"/>
                </a:lnTo>
                <a:lnTo>
                  <a:pt x="348996" y="0"/>
                </a:lnTo>
                <a:lnTo>
                  <a:pt x="419342" y="1844"/>
                </a:lnTo>
                <a:lnTo>
                  <a:pt x="484858" y="7133"/>
                </a:lnTo>
                <a:lnTo>
                  <a:pt x="544140" y="15504"/>
                </a:lnTo>
                <a:lnTo>
                  <a:pt x="595788" y="26590"/>
                </a:lnTo>
                <a:lnTo>
                  <a:pt x="638399" y="40028"/>
                </a:lnTo>
                <a:lnTo>
                  <a:pt x="690903" y="72500"/>
                </a:lnTo>
                <a:lnTo>
                  <a:pt x="697992" y="90805"/>
                </a:lnTo>
                <a:lnTo>
                  <a:pt x="697992" y="454025"/>
                </a:lnTo>
                <a:lnTo>
                  <a:pt x="670571" y="489376"/>
                </a:lnTo>
                <a:lnTo>
                  <a:pt x="595788" y="518239"/>
                </a:lnTo>
                <a:lnTo>
                  <a:pt x="544140" y="529325"/>
                </a:lnTo>
                <a:lnTo>
                  <a:pt x="484858" y="537696"/>
                </a:lnTo>
                <a:lnTo>
                  <a:pt x="419342" y="542985"/>
                </a:lnTo>
                <a:lnTo>
                  <a:pt x="348996" y="544830"/>
                </a:lnTo>
                <a:lnTo>
                  <a:pt x="278649" y="542985"/>
                </a:lnTo>
                <a:lnTo>
                  <a:pt x="213133" y="537696"/>
                </a:lnTo>
                <a:lnTo>
                  <a:pt x="153851" y="529325"/>
                </a:lnTo>
                <a:lnTo>
                  <a:pt x="102203" y="518239"/>
                </a:lnTo>
                <a:lnTo>
                  <a:pt x="59592" y="504801"/>
                </a:lnTo>
                <a:lnTo>
                  <a:pt x="7088" y="472329"/>
                </a:lnTo>
                <a:lnTo>
                  <a:pt x="0" y="454025"/>
                </a:lnTo>
                <a:lnTo>
                  <a:pt x="0" y="90805"/>
                </a:lnTo>
                <a:close/>
              </a:path>
            </a:pathLst>
          </a:custGeom>
          <a:ln w="609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711576" y="3914775"/>
            <a:ext cx="1612900" cy="818515"/>
          </a:xfrm>
          <a:custGeom>
            <a:avLst/>
            <a:gdLst/>
            <a:ahLst/>
            <a:cxnLst/>
            <a:rect l="l" t="t" r="r" b="b"/>
            <a:pathLst>
              <a:path w="1612900" h="818514">
                <a:moveTo>
                  <a:pt x="1612391" y="0"/>
                </a:moveTo>
                <a:lnTo>
                  <a:pt x="0" y="0"/>
                </a:lnTo>
                <a:lnTo>
                  <a:pt x="0" y="818388"/>
                </a:lnTo>
                <a:lnTo>
                  <a:pt x="1612391" y="818388"/>
                </a:lnTo>
                <a:lnTo>
                  <a:pt x="16123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2711576" y="3914775"/>
            <a:ext cx="1612900" cy="81851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46799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50|1Hr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734811" y="5013197"/>
            <a:ext cx="3545586" cy="545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734811" y="5104129"/>
            <a:ext cx="3545840" cy="91440"/>
          </a:xfrm>
          <a:custGeom>
            <a:avLst/>
            <a:gdLst/>
            <a:ahLst/>
            <a:cxnLst/>
            <a:rect l="l" t="t" r="r" b="b"/>
            <a:pathLst>
              <a:path w="3545840" h="91439">
                <a:moveTo>
                  <a:pt x="3545586" y="0"/>
                </a:moveTo>
                <a:lnTo>
                  <a:pt x="3501281" y="20274"/>
                </a:lnTo>
                <a:lnTo>
                  <a:pt x="3460027" y="27966"/>
                </a:lnTo>
                <a:lnTo>
                  <a:pt x="3406265" y="35371"/>
                </a:lnTo>
                <a:lnTo>
                  <a:pt x="3340620" y="42457"/>
                </a:lnTo>
                <a:lnTo>
                  <a:pt x="3263719" y="49191"/>
                </a:lnTo>
                <a:lnTo>
                  <a:pt x="3221244" y="52417"/>
                </a:lnTo>
                <a:lnTo>
                  <a:pt x="3176189" y="55542"/>
                </a:lnTo>
                <a:lnTo>
                  <a:pt x="3128632" y="58563"/>
                </a:lnTo>
                <a:lnTo>
                  <a:pt x="3078654" y="61476"/>
                </a:lnTo>
                <a:lnTo>
                  <a:pt x="3026330" y="64277"/>
                </a:lnTo>
                <a:lnTo>
                  <a:pt x="2971740" y="66962"/>
                </a:lnTo>
                <a:lnTo>
                  <a:pt x="2914963" y="69527"/>
                </a:lnTo>
                <a:lnTo>
                  <a:pt x="2856075" y="71968"/>
                </a:lnTo>
                <a:lnTo>
                  <a:pt x="2795156" y="74280"/>
                </a:lnTo>
                <a:lnTo>
                  <a:pt x="2732283" y="76460"/>
                </a:lnTo>
                <a:lnTo>
                  <a:pt x="2667536" y="78504"/>
                </a:lnTo>
                <a:lnTo>
                  <a:pt x="2600991" y="80408"/>
                </a:lnTo>
                <a:lnTo>
                  <a:pt x="2532728" y="82167"/>
                </a:lnTo>
                <a:lnTo>
                  <a:pt x="2462825" y="83778"/>
                </a:lnTo>
                <a:lnTo>
                  <a:pt x="2391360" y="85236"/>
                </a:lnTo>
                <a:lnTo>
                  <a:pt x="2318411" y="86538"/>
                </a:lnTo>
                <a:lnTo>
                  <a:pt x="2244056" y="87679"/>
                </a:lnTo>
                <a:lnTo>
                  <a:pt x="2168374" y="88656"/>
                </a:lnTo>
                <a:lnTo>
                  <a:pt x="2091443" y="89465"/>
                </a:lnTo>
                <a:lnTo>
                  <a:pt x="2013341" y="90100"/>
                </a:lnTo>
                <a:lnTo>
                  <a:pt x="1934146" y="90559"/>
                </a:lnTo>
                <a:lnTo>
                  <a:pt x="1853937" y="90838"/>
                </a:lnTo>
                <a:lnTo>
                  <a:pt x="1772792" y="90932"/>
                </a:lnTo>
                <a:lnTo>
                  <a:pt x="1691648" y="90838"/>
                </a:lnTo>
                <a:lnTo>
                  <a:pt x="1611439" y="90559"/>
                </a:lnTo>
                <a:lnTo>
                  <a:pt x="1532244" y="90100"/>
                </a:lnTo>
                <a:lnTo>
                  <a:pt x="1454142" y="89465"/>
                </a:lnTo>
                <a:lnTo>
                  <a:pt x="1377211" y="88656"/>
                </a:lnTo>
                <a:lnTo>
                  <a:pt x="1301529" y="87679"/>
                </a:lnTo>
                <a:lnTo>
                  <a:pt x="1227174" y="86538"/>
                </a:lnTo>
                <a:lnTo>
                  <a:pt x="1154225" y="85236"/>
                </a:lnTo>
                <a:lnTo>
                  <a:pt x="1082760" y="83778"/>
                </a:lnTo>
                <a:lnTo>
                  <a:pt x="1012857" y="82167"/>
                </a:lnTo>
                <a:lnTo>
                  <a:pt x="944594" y="80408"/>
                </a:lnTo>
                <a:lnTo>
                  <a:pt x="878049" y="78504"/>
                </a:lnTo>
                <a:lnTo>
                  <a:pt x="813302" y="76460"/>
                </a:lnTo>
                <a:lnTo>
                  <a:pt x="750429" y="74280"/>
                </a:lnTo>
                <a:lnTo>
                  <a:pt x="689510" y="71968"/>
                </a:lnTo>
                <a:lnTo>
                  <a:pt x="630622" y="69527"/>
                </a:lnTo>
                <a:lnTo>
                  <a:pt x="573845" y="66962"/>
                </a:lnTo>
                <a:lnTo>
                  <a:pt x="519255" y="64277"/>
                </a:lnTo>
                <a:lnTo>
                  <a:pt x="466931" y="61476"/>
                </a:lnTo>
                <a:lnTo>
                  <a:pt x="416953" y="58563"/>
                </a:lnTo>
                <a:lnTo>
                  <a:pt x="369396" y="55542"/>
                </a:lnTo>
                <a:lnTo>
                  <a:pt x="324341" y="52417"/>
                </a:lnTo>
                <a:lnTo>
                  <a:pt x="281866" y="49191"/>
                </a:lnTo>
                <a:lnTo>
                  <a:pt x="242047" y="45870"/>
                </a:lnTo>
                <a:lnTo>
                  <a:pt x="170697" y="38956"/>
                </a:lnTo>
                <a:lnTo>
                  <a:pt x="110915" y="31706"/>
                </a:lnTo>
                <a:lnTo>
                  <a:pt x="63328" y="24154"/>
                </a:lnTo>
                <a:lnTo>
                  <a:pt x="16184" y="12327"/>
                </a:lnTo>
                <a:lnTo>
                  <a:pt x="1824" y="4157"/>
                </a:lnTo>
                <a:lnTo>
                  <a:pt x="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734811" y="5013197"/>
            <a:ext cx="3545840" cy="546100"/>
          </a:xfrm>
          <a:custGeom>
            <a:avLst/>
            <a:gdLst/>
            <a:ahLst/>
            <a:cxnLst/>
            <a:rect l="l" t="t" r="r" b="b"/>
            <a:pathLst>
              <a:path w="3545840" h="546100">
                <a:moveTo>
                  <a:pt x="0" y="90931"/>
                </a:moveTo>
                <a:lnTo>
                  <a:pt x="44304" y="70657"/>
                </a:lnTo>
                <a:lnTo>
                  <a:pt x="85558" y="62965"/>
                </a:lnTo>
                <a:lnTo>
                  <a:pt x="139320" y="55560"/>
                </a:lnTo>
                <a:lnTo>
                  <a:pt x="204965" y="48474"/>
                </a:lnTo>
                <a:lnTo>
                  <a:pt x="281866" y="41740"/>
                </a:lnTo>
                <a:lnTo>
                  <a:pt x="324341" y="38514"/>
                </a:lnTo>
                <a:lnTo>
                  <a:pt x="369396" y="35389"/>
                </a:lnTo>
                <a:lnTo>
                  <a:pt x="416953" y="32368"/>
                </a:lnTo>
                <a:lnTo>
                  <a:pt x="466931" y="29455"/>
                </a:lnTo>
                <a:lnTo>
                  <a:pt x="519255" y="26654"/>
                </a:lnTo>
                <a:lnTo>
                  <a:pt x="573845" y="23969"/>
                </a:lnTo>
                <a:lnTo>
                  <a:pt x="630622" y="21404"/>
                </a:lnTo>
                <a:lnTo>
                  <a:pt x="689510" y="18963"/>
                </a:lnTo>
                <a:lnTo>
                  <a:pt x="750429" y="16651"/>
                </a:lnTo>
                <a:lnTo>
                  <a:pt x="813302" y="14471"/>
                </a:lnTo>
                <a:lnTo>
                  <a:pt x="878049" y="12427"/>
                </a:lnTo>
                <a:lnTo>
                  <a:pt x="944594" y="10523"/>
                </a:lnTo>
                <a:lnTo>
                  <a:pt x="1012857" y="8764"/>
                </a:lnTo>
                <a:lnTo>
                  <a:pt x="1082760" y="7153"/>
                </a:lnTo>
                <a:lnTo>
                  <a:pt x="1154225" y="5695"/>
                </a:lnTo>
                <a:lnTo>
                  <a:pt x="1227174" y="4393"/>
                </a:lnTo>
                <a:lnTo>
                  <a:pt x="1301529" y="3252"/>
                </a:lnTo>
                <a:lnTo>
                  <a:pt x="1377211" y="2275"/>
                </a:lnTo>
                <a:lnTo>
                  <a:pt x="1454142" y="1466"/>
                </a:lnTo>
                <a:lnTo>
                  <a:pt x="1532244" y="831"/>
                </a:lnTo>
                <a:lnTo>
                  <a:pt x="1611439" y="372"/>
                </a:lnTo>
                <a:lnTo>
                  <a:pt x="1691648" y="93"/>
                </a:lnTo>
                <a:lnTo>
                  <a:pt x="1772792" y="0"/>
                </a:lnTo>
                <a:lnTo>
                  <a:pt x="1853937" y="93"/>
                </a:lnTo>
                <a:lnTo>
                  <a:pt x="1934146" y="372"/>
                </a:lnTo>
                <a:lnTo>
                  <a:pt x="2013341" y="831"/>
                </a:lnTo>
                <a:lnTo>
                  <a:pt x="2091443" y="1466"/>
                </a:lnTo>
                <a:lnTo>
                  <a:pt x="2168374" y="2275"/>
                </a:lnTo>
                <a:lnTo>
                  <a:pt x="2244056" y="3252"/>
                </a:lnTo>
                <a:lnTo>
                  <a:pt x="2318411" y="4393"/>
                </a:lnTo>
                <a:lnTo>
                  <a:pt x="2391360" y="5695"/>
                </a:lnTo>
                <a:lnTo>
                  <a:pt x="2462825" y="7153"/>
                </a:lnTo>
                <a:lnTo>
                  <a:pt x="2532728" y="8764"/>
                </a:lnTo>
                <a:lnTo>
                  <a:pt x="2600991" y="10523"/>
                </a:lnTo>
                <a:lnTo>
                  <a:pt x="2667536" y="12427"/>
                </a:lnTo>
                <a:lnTo>
                  <a:pt x="2732283" y="14471"/>
                </a:lnTo>
                <a:lnTo>
                  <a:pt x="2795156" y="16651"/>
                </a:lnTo>
                <a:lnTo>
                  <a:pt x="2856075" y="18963"/>
                </a:lnTo>
                <a:lnTo>
                  <a:pt x="2914963" y="21404"/>
                </a:lnTo>
                <a:lnTo>
                  <a:pt x="2971740" y="23969"/>
                </a:lnTo>
                <a:lnTo>
                  <a:pt x="3026330" y="26654"/>
                </a:lnTo>
                <a:lnTo>
                  <a:pt x="3078654" y="29455"/>
                </a:lnTo>
                <a:lnTo>
                  <a:pt x="3128632" y="32368"/>
                </a:lnTo>
                <a:lnTo>
                  <a:pt x="3176189" y="35389"/>
                </a:lnTo>
                <a:lnTo>
                  <a:pt x="3221244" y="38514"/>
                </a:lnTo>
                <a:lnTo>
                  <a:pt x="3263719" y="41740"/>
                </a:lnTo>
                <a:lnTo>
                  <a:pt x="3303538" y="45061"/>
                </a:lnTo>
                <a:lnTo>
                  <a:pt x="3374888" y="51975"/>
                </a:lnTo>
                <a:lnTo>
                  <a:pt x="3434670" y="59225"/>
                </a:lnTo>
                <a:lnTo>
                  <a:pt x="3482257" y="66777"/>
                </a:lnTo>
                <a:lnTo>
                  <a:pt x="3529401" y="78604"/>
                </a:lnTo>
                <a:lnTo>
                  <a:pt x="3545586" y="90931"/>
                </a:lnTo>
                <a:lnTo>
                  <a:pt x="3545586" y="454659"/>
                </a:lnTo>
                <a:lnTo>
                  <a:pt x="3501281" y="474934"/>
                </a:lnTo>
                <a:lnTo>
                  <a:pt x="3460027" y="482626"/>
                </a:lnTo>
                <a:lnTo>
                  <a:pt x="3406265" y="490031"/>
                </a:lnTo>
                <a:lnTo>
                  <a:pt x="3340620" y="497117"/>
                </a:lnTo>
                <a:lnTo>
                  <a:pt x="3263719" y="503851"/>
                </a:lnTo>
                <a:lnTo>
                  <a:pt x="3221244" y="507077"/>
                </a:lnTo>
                <a:lnTo>
                  <a:pt x="3176189" y="510202"/>
                </a:lnTo>
                <a:lnTo>
                  <a:pt x="3128632" y="513223"/>
                </a:lnTo>
                <a:lnTo>
                  <a:pt x="3078654" y="516136"/>
                </a:lnTo>
                <a:lnTo>
                  <a:pt x="3026330" y="518937"/>
                </a:lnTo>
                <a:lnTo>
                  <a:pt x="2971740" y="521622"/>
                </a:lnTo>
                <a:lnTo>
                  <a:pt x="2914963" y="524187"/>
                </a:lnTo>
                <a:lnTo>
                  <a:pt x="2856075" y="526628"/>
                </a:lnTo>
                <a:lnTo>
                  <a:pt x="2795156" y="528940"/>
                </a:lnTo>
                <a:lnTo>
                  <a:pt x="2732283" y="531120"/>
                </a:lnTo>
                <a:lnTo>
                  <a:pt x="2667536" y="533164"/>
                </a:lnTo>
                <a:lnTo>
                  <a:pt x="2600991" y="535068"/>
                </a:lnTo>
                <a:lnTo>
                  <a:pt x="2532728" y="536827"/>
                </a:lnTo>
                <a:lnTo>
                  <a:pt x="2462825" y="538438"/>
                </a:lnTo>
                <a:lnTo>
                  <a:pt x="2391360" y="539896"/>
                </a:lnTo>
                <a:lnTo>
                  <a:pt x="2318411" y="541198"/>
                </a:lnTo>
                <a:lnTo>
                  <a:pt x="2244056" y="542339"/>
                </a:lnTo>
                <a:lnTo>
                  <a:pt x="2168374" y="543316"/>
                </a:lnTo>
                <a:lnTo>
                  <a:pt x="2091443" y="544125"/>
                </a:lnTo>
                <a:lnTo>
                  <a:pt x="2013341" y="544760"/>
                </a:lnTo>
                <a:lnTo>
                  <a:pt x="1934146" y="545219"/>
                </a:lnTo>
                <a:lnTo>
                  <a:pt x="1853937" y="545498"/>
                </a:lnTo>
                <a:lnTo>
                  <a:pt x="1772792" y="545591"/>
                </a:lnTo>
                <a:lnTo>
                  <a:pt x="1691648" y="545498"/>
                </a:lnTo>
                <a:lnTo>
                  <a:pt x="1611439" y="545219"/>
                </a:lnTo>
                <a:lnTo>
                  <a:pt x="1532244" y="544760"/>
                </a:lnTo>
                <a:lnTo>
                  <a:pt x="1454142" y="544125"/>
                </a:lnTo>
                <a:lnTo>
                  <a:pt x="1377211" y="543316"/>
                </a:lnTo>
                <a:lnTo>
                  <a:pt x="1301529" y="542339"/>
                </a:lnTo>
                <a:lnTo>
                  <a:pt x="1227174" y="541198"/>
                </a:lnTo>
                <a:lnTo>
                  <a:pt x="1154225" y="539896"/>
                </a:lnTo>
                <a:lnTo>
                  <a:pt x="1082760" y="538438"/>
                </a:lnTo>
                <a:lnTo>
                  <a:pt x="1012857" y="536827"/>
                </a:lnTo>
                <a:lnTo>
                  <a:pt x="944594" y="535068"/>
                </a:lnTo>
                <a:lnTo>
                  <a:pt x="878049" y="533164"/>
                </a:lnTo>
                <a:lnTo>
                  <a:pt x="813302" y="531120"/>
                </a:lnTo>
                <a:lnTo>
                  <a:pt x="750429" y="528940"/>
                </a:lnTo>
                <a:lnTo>
                  <a:pt x="689510" y="526628"/>
                </a:lnTo>
                <a:lnTo>
                  <a:pt x="630622" y="524187"/>
                </a:lnTo>
                <a:lnTo>
                  <a:pt x="573845" y="521622"/>
                </a:lnTo>
                <a:lnTo>
                  <a:pt x="519255" y="518937"/>
                </a:lnTo>
                <a:lnTo>
                  <a:pt x="466931" y="516136"/>
                </a:lnTo>
                <a:lnTo>
                  <a:pt x="416953" y="513223"/>
                </a:lnTo>
                <a:lnTo>
                  <a:pt x="369396" y="510202"/>
                </a:lnTo>
                <a:lnTo>
                  <a:pt x="324341" y="507077"/>
                </a:lnTo>
                <a:lnTo>
                  <a:pt x="281866" y="503851"/>
                </a:lnTo>
                <a:lnTo>
                  <a:pt x="242047" y="500530"/>
                </a:lnTo>
                <a:lnTo>
                  <a:pt x="170697" y="493616"/>
                </a:lnTo>
                <a:lnTo>
                  <a:pt x="110915" y="486366"/>
                </a:lnTo>
                <a:lnTo>
                  <a:pt x="63328" y="478814"/>
                </a:lnTo>
                <a:lnTo>
                  <a:pt x="16184" y="466987"/>
                </a:lnTo>
                <a:lnTo>
                  <a:pt x="0" y="454659"/>
                </a:lnTo>
                <a:lnTo>
                  <a:pt x="0" y="90931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312408" y="4588002"/>
            <a:ext cx="2390393" cy="545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312408" y="4678934"/>
            <a:ext cx="2390775" cy="91440"/>
          </a:xfrm>
          <a:custGeom>
            <a:avLst/>
            <a:gdLst/>
            <a:ahLst/>
            <a:cxnLst/>
            <a:rect l="l" t="t" r="r" b="b"/>
            <a:pathLst>
              <a:path w="2390775" h="91439">
                <a:moveTo>
                  <a:pt x="2390393" y="0"/>
                </a:moveTo>
                <a:lnTo>
                  <a:pt x="2350981" y="23228"/>
                </a:lnTo>
                <a:lnTo>
                  <a:pt x="2303604" y="34061"/>
                </a:lnTo>
                <a:lnTo>
                  <a:pt x="2239459" y="44243"/>
                </a:lnTo>
                <a:lnTo>
                  <a:pt x="2201493" y="49060"/>
                </a:lnTo>
                <a:lnTo>
                  <a:pt x="2159806" y="53679"/>
                </a:lnTo>
                <a:lnTo>
                  <a:pt x="2114558" y="58087"/>
                </a:lnTo>
                <a:lnTo>
                  <a:pt x="2065904" y="62272"/>
                </a:lnTo>
                <a:lnTo>
                  <a:pt x="2014003" y="66223"/>
                </a:lnTo>
                <a:lnTo>
                  <a:pt x="1959012" y="69926"/>
                </a:lnTo>
                <a:lnTo>
                  <a:pt x="1901089" y="73371"/>
                </a:lnTo>
                <a:lnTo>
                  <a:pt x="1840390" y="76545"/>
                </a:lnTo>
                <a:lnTo>
                  <a:pt x="1777074" y="79436"/>
                </a:lnTo>
                <a:lnTo>
                  <a:pt x="1711297" y="82032"/>
                </a:lnTo>
                <a:lnTo>
                  <a:pt x="1643218" y="84321"/>
                </a:lnTo>
                <a:lnTo>
                  <a:pt x="1572993" y="86290"/>
                </a:lnTo>
                <a:lnTo>
                  <a:pt x="1500780" y="87929"/>
                </a:lnTo>
                <a:lnTo>
                  <a:pt x="1426737" y="89225"/>
                </a:lnTo>
                <a:lnTo>
                  <a:pt x="1351020" y="90165"/>
                </a:lnTo>
                <a:lnTo>
                  <a:pt x="1273787" y="90738"/>
                </a:lnTo>
                <a:lnTo>
                  <a:pt x="1195196" y="90932"/>
                </a:lnTo>
                <a:lnTo>
                  <a:pt x="1116606" y="90738"/>
                </a:lnTo>
                <a:lnTo>
                  <a:pt x="1039373" y="90165"/>
                </a:lnTo>
                <a:lnTo>
                  <a:pt x="963656" y="89225"/>
                </a:lnTo>
                <a:lnTo>
                  <a:pt x="889613" y="87929"/>
                </a:lnTo>
                <a:lnTo>
                  <a:pt x="817400" y="86290"/>
                </a:lnTo>
                <a:lnTo>
                  <a:pt x="747175" y="84321"/>
                </a:lnTo>
                <a:lnTo>
                  <a:pt x="679096" y="82032"/>
                </a:lnTo>
                <a:lnTo>
                  <a:pt x="613319" y="79436"/>
                </a:lnTo>
                <a:lnTo>
                  <a:pt x="550003" y="76545"/>
                </a:lnTo>
                <a:lnTo>
                  <a:pt x="489304" y="73371"/>
                </a:lnTo>
                <a:lnTo>
                  <a:pt x="431381" y="69926"/>
                </a:lnTo>
                <a:lnTo>
                  <a:pt x="376390" y="66223"/>
                </a:lnTo>
                <a:lnTo>
                  <a:pt x="324489" y="62272"/>
                </a:lnTo>
                <a:lnTo>
                  <a:pt x="275835" y="58087"/>
                </a:lnTo>
                <a:lnTo>
                  <a:pt x="230587" y="53679"/>
                </a:lnTo>
                <a:lnTo>
                  <a:pt x="188900" y="49060"/>
                </a:lnTo>
                <a:lnTo>
                  <a:pt x="150934" y="44243"/>
                </a:lnTo>
                <a:lnTo>
                  <a:pt x="86789" y="34061"/>
                </a:lnTo>
                <a:lnTo>
                  <a:pt x="39412" y="23228"/>
                </a:lnTo>
                <a:lnTo>
                  <a:pt x="2542" y="5972"/>
                </a:lnTo>
                <a:lnTo>
                  <a:pt x="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312408" y="4588002"/>
            <a:ext cx="2390775" cy="546100"/>
          </a:xfrm>
          <a:custGeom>
            <a:avLst/>
            <a:gdLst/>
            <a:ahLst/>
            <a:cxnLst/>
            <a:rect l="l" t="t" r="r" b="b"/>
            <a:pathLst>
              <a:path w="2390775" h="546100">
                <a:moveTo>
                  <a:pt x="0" y="90931"/>
                </a:moveTo>
                <a:lnTo>
                  <a:pt x="39412" y="67703"/>
                </a:lnTo>
                <a:lnTo>
                  <a:pt x="86789" y="56870"/>
                </a:lnTo>
                <a:lnTo>
                  <a:pt x="150934" y="46688"/>
                </a:lnTo>
                <a:lnTo>
                  <a:pt x="188900" y="41871"/>
                </a:lnTo>
                <a:lnTo>
                  <a:pt x="230587" y="37252"/>
                </a:lnTo>
                <a:lnTo>
                  <a:pt x="275835" y="32844"/>
                </a:lnTo>
                <a:lnTo>
                  <a:pt x="324489" y="28659"/>
                </a:lnTo>
                <a:lnTo>
                  <a:pt x="376390" y="24708"/>
                </a:lnTo>
                <a:lnTo>
                  <a:pt x="431381" y="21005"/>
                </a:lnTo>
                <a:lnTo>
                  <a:pt x="489304" y="17560"/>
                </a:lnTo>
                <a:lnTo>
                  <a:pt x="550003" y="14386"/>
                </a:lnTo>
                <a:lnTo>
                  <a:pt x="613319" y="11495"/>
                </a:lnTo>
                <a:lnTo>
                  <a:pt x="679096" y="8899"/>
                </a:lnTo>
                <a:lnTo>
                  <a:pt x="747175" y="6610"/>
                </a:lnTo>
                <a:lnTo>
                  <a:pt x="817400" y="4641"/>
                </a:lnTo>
                <a:lnTo>
                  <a:pt x="889613" y="3002"/>
                </a:lnTo>
                <a:lnTo>
                  <a:pt x="963656" y="1706"/>
                </a:lnTo>
                <a:lnTo>
                  <a:pt x="1039373" y="766"/>
                </a:lnTo>
                <a:lnTo>
                  <a:pt x="1116606" y="193"/>
                </a:lnTo>
                <a:lnTo>
                  <a:pt x="1195196" y="0"/>
                </a:lnTo>
                <a:lnTo>
                  <a:pt x="1273787" y="193"/>
                </a:lnTo>
                <a:lnTo>
                  <a:pt x="1351020" y="766"/>
                </a:lnTo>
                <a:lnTo>
                  <a:pt x="1426737" y="1706"/>
                </a:lnTo>
                <a:lnTo>
                  <a:pt x="1500780" y="3002"/>
                </a:lnTo>
                <a:lnTo>
                  <a:pt x="1572993" y="4641"/>
                </a:lnTo>
                <a:lnTo>
                  <a:pt x="1643218" y="6610"/>
                </a:lnTo>
                <a:lnTo>
                  <a:pt x="1711297" y="8899"/>
                </a:lnTo>
                <a:lnTo>
                  <a:pt x="1777074" y="11495"/>
                </a:lnTo>
                <a:lnTo>
                  <a:pt x="1840390" y="14386"/>
                </a:lnTo>
                <a:lnTo>
                  <a:pt x="1901089" y="17560"/>
                </a:lnTo>
                <a:lnTo>
                  <a:pt x="1959012" y="21005"/>
                </a:lnTo>
                <a:lnTo>
                  <a:pt x="2014003" y="24708"/>
                </a:lnTo>
                <a:lnTo>
                  <a:pt x="2065904" y="28659"/>
                </a:lnTo>
                <a:lnTo>
                  <a:pt x="2114558" y="32844"/>
                </a:lnTo>
                <a:lnTo>
                  <a:pt x="2159806" y="37252"/>
                </a:lnTo>
                <a:lnTo>
                  <a:pt x="2201493" y="41871"/>
                </a:lnTo>
                <a:lnTo>
                  <a:pt x="2239459" y="46688"/>
                </a:lnTo>
                <a:lnTo>
                  <a:pt x="2303604" y="56870"/>
                </a:lnTo>
                <a:lnTo>
                  <a:pt x="2350981" y="67703"/>
                </a:lnTo>
                <a:lnTo>
                  <a:pt x="2387851" y="84959"/>
                </a:lnTo>
                <a:lnTo>
                  <a:pt x="2390393" y="90931"/>
                </a:lnTo>
                <a:lnTo>
                  <a:pt x="2390393" y="454660"/>
                </a:lnTo>
                <a:lnTo>
                  <a:pt x="2350981" y="477888"/>
                </a:lnTo>
                <a:lnTo>
                  <a:pt x="2303604" y="488721"/>
                </a:lnTo>
                <a:lnTo>
                  <a:pt x="2239459" y="498903"/>
                </a:lnTo>
                <a:lnTo>
                  <a:pt x="2201493" y="503720"/>
                </a:lnTo>
                <a:lnTo>
                  <a:pt x="2159806" y="508339"/>
                </a:lnTo>
                <a:lnTo>
                  <a:pt x="2114558" y="512747"/>
                </a:lnTo>
                <a:lnTo>
                  <a:pt x="2065904" y="516932"/>
                </a:lnTo>
                <a:lnTo>
                  <a:pt x="2014003" y="520883"/>
                </a:lnTo>
                <a:lnTo>
                  <a:pt x="1959012" y="524586"/>
                </a:lnTo>
                <a:lnTo>
                  <a:pt x="1901089" y="528031"/>
                </a:lnTo>
                <a:lnTo>
                  <a:pt x="1840390" y="531205"/>
                </a:lnTo>
                <a:lnTo>
                  <a:pt x="1777074" y="534096"/>
                </a:lnTo>
                <a:lnTo>
                  <a:pt x="1711297" y="536692"/>
                </a:lnTo>
                <a:lnTo>
                  <a:pt x="1643218" y="538981"/>
                </a:lnTo>
                <a:lnTo>
                  <a:pt x="1572993" y="540950"/>
                </a:lnTo>
                <a:lnTo>
                  <a:pt x="1500780" y="542589"/>
                </a:lnTo>
                <a:lnTo>
                  <a:pt x="1426737" y="543885"/>
                </a:lnTo>
                <a:lnTo>
                  <a:pt x="1351020" y="544825"/>
                </a:lnTo>
                <a:lnTo>
                  <a:pt x="1273787" y="545398"/>
                </a:lnTo>
                <a:lnTo>
                  <a:pt x="1195196" y="545592"/>
                </a:lnTo>
                <a:lnTo>
                  <a:pt x="1116606" y="545398"/>
                </a:lnTo>
                <a:lnTo>
                  <a:pt x="1039373" y="544825"/>
                </a:lnTo>
                <a:lnTo>
                  <a:pt x="963656" y="543885"/>
                </a:lnTo>
                <a:lnTo>
                  <a:pt x="889613" y="542589"/>
                </a:lnTo>
                <a:lnTo>
                  <a:pt x="817400" y="540950"/>
                </a:lnTo>
                <a:lnTo>
                  <a:pt x="747175" y="538981"/>
                </a:lnTo>
                <a:lnTo>
                  <a:pt x="679096" y="536692"/>
                </a:lnTo>
                <a:lnTo>
                  <a:pt x="613319" y="534096"/>
                </a:lnTo>
                <a:lnTo>
                  <a:pt x="550003" y="531205"/>
                </a:lnTo>
                <a:lnTo>
                  <a:pt x="489304" y="528031"/>
                </a:lnTo>
                <a:lnTo>
                  <a:pt x="431381" y="524586"/>
                </a:lnTo>
                <a:lnTo>
                  <a:pt x="376390" y="520883"/>
                </a:lnTo>
                <a:lnTo>
                  <a:pt x="324489" y="516932"/>
                </a:lnTo>
                <a:lnTo>
                  <a:pt x="275835" y="512747"/>
                </a:lnTo>
                <a:lnTo>
                  <a:pt x="230587" y="508339"/>
                </a:lnTo>
                <a:lnTo>
                  <a:pt x="188900" y="503720"/>
                </a:lnTo>
                <a:lnTo>
                  <a:pt x="150934" y="498903"/>
                </a:lnTo>
                <a:lnTo>
                  <a:pt x="86789" y="488721"/>
                </a:lnTo>
                <a:lnTo>
                  <a:pt x="39412" y="477888"/>
                </a:lnTo>
                <a:lnTo>
                  <a:pt x="2542" y="460632"/>
                </a:lnTo>
                <a:lnTo>
                  <a:pt x="0" y="454660"/>
                </a:lnTo>
                <a:lnTo>
                  <a:pt x="0" y="90931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25995" y="4130802"/>
            <a:ext cx="1107185" cy="545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825995" y="4221734"/>
            <a:ext cx="1107440" cy="91440"/>
          </a:xfrm>
          <a:custGeom>
            <a:avLst/>
            <a:gdLst/>
            <a:ahLst/>
            <a:cxnLst/>
            <a:rect l="l" t="t" r="r" b="b"/>
            <a:pathLst>
              <a:path w="1107440" h="91439">
                <a:moveTo>
                  <a:pt x="1107185" y="0"/>
                </a:moveTo>
                <a:lnTo>
                  <a:pt x="1063674" y="35371"/>
                </a:lnTo>
                <a:lnTo>
                  <a:pt x="991822" y="55542"/>
                </a:lnTo>
                <a:lnTo>
                  <a:pt x="945022" y="64277"/>
                </a:lnTo>
                <a:lnTo>
                  <a:pt x="891855" y="71968"/>
                </a:lnTo>
                <a:lnTo>
                  <a:pt x="832978" y="78504"/>
                </a:lnTo>
                <a:lnTo>
                  <a:pt x="769054" y="83778"/>
                </a:lnTo>
                <a:lnTo>
                  <a:pt x="700741" y="87679"/>
                </a:lnTo>
                <a:lnTo>
                  <a:pt x="628701" y="90100"/>
                </a:lnTo>
                <a:lnTo>
                  <a:pt x="553593" y="90932"/>
                </a:lnTo>
                <a:lnTo>
                  <a:pt x="478484" y="90100"/>
                </a:lnTo>
                <a:lnTo>
                  <a:pt x="406444" y="87679"/>
                </a:lnTo>
                <a:lnTo>
                  <a:pt x="338131" y="83778"/>
                </a:lnTo>
                <a:lnTo>
                  <a:pt x="274207" y="78504"/>
                </a:lnTo>
                <a:lnTo>
                  <a:pt x="215330" y="71968"/>
                </a:lnTo>
                <a:lnTo>
                  <a:pt x="162163" y="64277"/>
                </a:lnTo>
                <a:lnTo>
                  <a:pt x="115363" y="55542"/>
                </a:lnTo>
                <a:lnTo>
                  <a:pt x="75593" y="45870"/>
                </a:lnTo>
                <a:lnTo>
                  <a:pt x="19778" y="24154"/>
                </a:lnTo>
                <a:lnTo>
                  <a:pt x="5054" y="12327"/>
                </a:lnTo>
                <a:lnTo>
                  <a:pt x="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825995" y="4130802"/>
            <a:ext cx="1107440" cy="546100"/>
          </a:xfrm>
          <a:custGeom>
            <a:avLst/>
            <a:gdLst/>
            <a:ahLst/>
            <a:cxnLst/>
            <a:rect l="l" t="t" r="r" b="b"/>
            <a:pathLst>
              <a:path w="1107440" h="546100">
                <a:moveTo>
                  <a:pt x="0" y="90931"/>
                </a:moveTo>
                <a:lnTo>
                  <a:pt x="43511" y="55560"/>
                </a:lnTo>
                <a:lnTo>
                  <a:pt x="115363" y="35389"/>
                </a:lnTo>
                <a:lnTo>
                  <a:pt x="162163" y="26654"/>
                </a:lnTo>
                <a:lnTo>
                  <a:pt x="215330" y="18963"/>
                </a:lnTo>
                <a:lnTo>
                  <a:pt x="274207" y="12427"/>
                </a:lnTo>
                <a:lnTo>
                  <a:pt x="338131" y="7153"/>
                </a:lnTo>
                <a:lnTo>
                  <a:pt x="406444" y="3252"/>
                </a:lnTo>
                <a:lnTo>
                  <a:pt x="478484" y="831"/>
                </a:lnTo>
                <a:lnTo>
                  <a:pt x="553593" y="0"/>
                </a:lnTo>
                <a:lnTo>
                  <a:pt x="628701" y="831"/>
                </a:lnTo>
                <a:lnTo>
                  <a:pt x="700741" y="3252"/>
                </a:lnTo>
                <a:lnTo>
                  <a:pt x="769054" y="7153"/>
                </a:lnTo>
                <a:lnTo>
                  <a:pt x="832978" y="12427"/>
                </a:lnTo>
                <a:lnTo>
                  <a:pt x="891855" y="18963"/>
                </a:lnTo>
                <a:lnTo>
                  <a:pt x="945022" y="26654"/>
                </a:lnTo>
                <a:lnTo>
                  <a:pt x="991822" y="35389"/>
                </a:lnTo>
                <a:lnTo>
                  <a:pt x="1031592" y="45061"/>
                </a:lnTo>
                <a:lnTo>
                  <a:pt x="1087407" y="66777"/>
                </a:lnTo>
                <a:lnTo>
                  <a:pt x="1107185" y="90931"/>
                </a:lnTo>
                <a:lnTo>
                  <a:pt x="1107185" y="454660"/>
                </a:lnTo>
                <a:lnTo>
                  <a:pt x="1063674" y="490031"/>
                </a:lnTo>
                <a:lnTo>
                  <a:pt x="991822" y="510202"/>
                </a:lnTo>
                <a:lnTo>
                  <a:pt x="945022" y="518937"/>
                </a:lnTo>
                <a:lnTo>
                  <a:pt x="891855" y="526628"/>
                </a:lnTo>
                <a:lnTo>
                  <a:pt x="832978" y="533164"/>
                </a:lnTo>
                <a:lnTo>
                  <a:pt x="769054" y="538438"/>
                </a:lnTo>
                <a:lnTo>
                  <a:pt x="700741" y="542339"/>
                </a:lnTo>
                <a:lnTo>
                  <a:pt x="628701" y="544760"/>
                </a:lnTo>
                <a:lnTo>
                  <a:pt x="553593" y="545592"/>
                </a:lnTo>
                <a:lnTo>
                  <a:pt x="478484" y="544760"/>
                </a:lnTo>
                <a:lnTo>
                  <a:pt x="406444" y="542339"/>
                </a:lnTo>
                <a:lnTo>
                  <a:pt x="338131" y="538438"/>
                </a:lnTo>
                <a:lnTo>
                  <a:pt x="274207" y="533164"/>
                </a:lnTo>
                <a:lnTo>
                  <a:pt x="215330" y="526628"/>
                </a:lnTo>
                <a:lnTo>
                  <a:pt x="162163" y="518937"/>
                </a:lnTo>
                <a:lnTo>
                  <a:pt x="115363" y="510202"/>
                </a:lnTo>
                <a:lnTo>
                  <a:pt x="75593" y="500530"/>
                </a:lnTo>
                <a:lnTo>
                  <a:pt x="19778" y="478814"/>
                </a:lnTo>
                <a:lnTo>
                  <a:pt x="0" y="454660"/>
                </a:lnTo>
                <a:lnTo>
                  <a:pt x="0" y="90931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9762363" y="3906392"/>
            <a:ext cx="1997710" cy="81026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441959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 | 1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month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93" name="object 93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7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4" name="object 9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367</a:t>
            </a:fld>
            <a:endParaRPr dirty="0"/>
          </a:p>
        </p:txBody>
      </p:sp>
      <p:sp>
        <p:nvSpPr>
          <p:cNvPr id="90" name="object 90"/>
          <p:cNvSpPr txBox="1"/>
          <p:nvPr/>
        </p:nvSpPr>
        <p:spPr>
          <a:xfrm>
            <a:off x="2759582" y="5029580"/>
            <a:ext cx="1612900" cy="81851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2|2min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9762363" y="4880990"/>
            <a:ext cx="1997710" cy="81026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53530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100 | 1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9198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5" dirty="0">
                <a:latin typeface="Calibri Light"/>
                <a:cs typeface="Calibri Light"/>
              </a:rPr>
              <a:t>Default</a:t>
            </a:r>
            <a:r>
              <a:rPr sz="4400" b="0" spc="-10" dirty="0">
                <a:latin typeface="Calibri Light"/>
                <a:cs typeface="Calibri Light"/>
              </a:rPr>
              <a:t> </a:t>
            </a:r>
            <a:r>
              <a:rPr sz="4400" b="0" spc="-15" dirty="0">
                <a:latin typeface="Calibri Light"/>
                <a:cs typeface="Calibri Light"/>
              </a:rPr>
              <a:t>Partitions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7102475" cy="36029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defaultParallelism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Max(num_of_threads,2)</a:t>
            </a:r>
            <a:endParaRPr sz="2800" dirty="0">
              <a:latin typeface="Calibri"/>
              <a:cs typeface="Calibri"/>
            </a:endParaRPr>
          </a:p>
          <a:p>
            <a:pPr marL="291846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= </a:t>
            </a:r>
            <a:r>
              <a:rPr sz="2800" spc="-5" dirty="0">
                <a:latin typeface="Calibri"/>
                <a:cs typeface="Calibri"/>
              </a:rPr>
              <a:t>Max(8,2)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</a:t>
            </a:r>
          </a:p>
          <a:p>
            <a:pPr marL="927100">
              <a:lnSpc>
                <a:spcPct val="100000"/>
              </a:lnSpc>
              <a:spcBef>
                <a:spcPts val="660"/>
              </a:spcBef>
            </a:pPr>
            <a:r>
              <a:rPr sz="2800" spc="-20" dirty="0">
                <a:latin typeface="Calibri"/>
                <a:cs typeface="Calibri"/>
              </a:rPr>
              <a:t>Parallelize() </a:t>
            </a:r>
            <a:r>
              <a:rPr sz="2800" dirty="0">
                <a:latin typeface="Calibri"/>
                <a:cs typeface="Calibri"/>
              </a:rPr>
              <a:t>| </a:t>
            </a:r>
            <a:r>
              <a:rPr sz="2800" spc="-10" dirty="0">
                <a:latin typeface="Calibri"/>
                <a:cs typeface="Calibri"/>
              </a:rPr>
              <a:t>after </a:t>
            </a:r>
            <a:r>
              <a:rPr sz="2800" spc="-20" dirty="0">
                <a:latin typeface="Calibri"/>
                <a:cs typeface="Calibri"/>
              </a:rPr>
              <a:t>stage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change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defaultMinPartitions </a:t>
            </a:r>
            <a:r>
              <a:rPr sz="2800" dirty="0">
                <a:latin typeface="Calibri"/>
                <a:cs typeface="Calibri"/>
              </a:rPr>
              <a:t>= Min(dp,2) = Min(8,2) 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Reading </a:t>
            </a:r>
            <a:r>
              <a:rPr sz="2800" spc="-5" dirty="0">
                <a:latin typeface="Calibri"/>
                <a:cs typeface="Calibri"/>
              </a:rPr>
              <a:t>file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20" dirty="0">
                <a:latin typeface="Calibri"/>
                <a:cs typeface="Calibri"/>
              </a:rPr>
              <a:t>LFS </a:t>
            </a:r>
            <a:r>
              <a:rPr sz="2800" dirty="0">
                <a:latin typeface="Calibri"/>
                <a:cs typeface="Calibri"/>
              </a:rPr>
              <a:t>: 32MB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split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HDFS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5" dirty="0">
                <a:latin typeface="Calibri"/>
                <a:cs typeface="Calibri"/>
              </a:rPr>
              <a:t>Split </a:t>
            </a:r>
            <a:r>
              <a:rPr sz="2800" spc="-25" dirty="0">
                <a:latin typeface="Calibri"/>
                <a:cs typeface="Calibri"/>
              </a:rPr>
              <a:t>Size </a:t>
            </a:r>
            <a:r>
              <a:rPr sz="2800" spc="-5" dirty="0">
                <a:latin typeface="Calibri"/>
                <a:cs typeface="Calibri"/>
              </a:rPr>
              <a:t>=== Block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Size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60795" y="946785"/>
            <a:ext cx="3569970" cy="150812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91440" marR="1117600">
              <a:lnSpc>
                <a:spcPct val="100000"/>
              </a:lnSpc>
              <a:spcBef>
                <a:spcPts val="42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dataSize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 10GB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defaultSplit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 32MB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Partitions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 313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partitions 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Tasks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 313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tasks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Task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Slots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 90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task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slots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1579" y="1083183"/>
            <a:ext cx="2879725" cy="1788795"/>
          </a:xfrm>
          <a:custGeom>
            <a:avLst/>
            <a:gdLst/>
            <a:ahLst/>
            <a:cxnLst/>
            <a:rect l="l" t="t" r="r" b="b"/>
            <a:pathLst>
              <a:path w="2879725" h="1788795">
                <a:moveTo>
                  <a:pt x="2879597" y="0"/>
                </a:moveTo>
                <a:lnTo>
                  <a:pt x="0" y="0"/>
                </a:lnTo>
                <a:lnTo>
                  <a:pt x="0" y="1788414"/>
                </a:lnTo>
                <a:lnTo>
                  <a:pt x="2879597" y="1788414"/>
                </a:lnTo>
                <a:lnTo>
                  <a:pt x="28795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579" y="1083183"/>
            <a:ext cx="2879725" cy="1788795"/>
          </a:xfrm>
          <a:custGeom>
            <a:avLst/>
            <a:gdLst/>
            <a:ahLst/>
            <a:cxnLst/>
            <a:rect l="l" t="t" r="r" b="b"/>
            <a:pathLst>
              <a:path w="2879725" h="1788795">
                <a:moveTo>
                  <a:pt x="0" y="1788414"/>
                </a:moveTo>
                <a:lnTo>
                  <a:pt x="2879597" y="1788414"/>
                </a:lnTo>
                <a:lnTo>
                  <a:pt x="2879597" y="0"/>
                </a:lnTo>
                <a:lnTo>
                  <a:pt x="0" y="0"/>
                </a:lnTo>
                <a:lnTo>
                  <a:pt x="0" y="178841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9653" y="1334261"/>
            <a:ext cx="664210" cy="1325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64GB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3979" y="1235583"/>
            <a:ext cx="2879725" cy="1788795"/>
          </a:xfrm>
          <a:custGeom>
            <a:avLst/>
            <a:gdLst/>
            <a:ahLst/>
            <a:cxnLst/>
            <a:rect l="l" t="t" r="r" b="b"/>
            <a:pathLst>
              <a:path w="2879725" h="1788795">
                <a:moveTo>
                  <a:pt x="2879597" y="0"/>
                </a:moveTo>
                <a:lnTo>
                  <a:pt x="0" y="0"/>
                </a:lnTo>
                <a:lnTo>
                  <a:pt x="0" y="1788414"/>
                </a:lnTo>
                <a:lnTo>
                  <a:pt x="2879597" y="1788414"/>
                </a:lnTo>
                <a:lnTo>
                  <a:pt x="28795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979" y="1235583"/>
            <a:ext cx="2879725" cy="1788795"/>
          </a:xfrm>
          <a:custGeom>
            <a:avLst/>
            <a:gdLst/>
            <a:ahLst/>
            <a:cxnLst/>
            <a:rect l="l" t="t" r="r" b="b"/>
            <a:pathLst>
              <a:path w="2879725" h="1788795">
                <a:moveTo>
                  <a:pt x="0" y="1788414"/>
                </a:moveTo>
                <a:lnTo>
                  <a:pt x="2879597" y="1788414"/>
                </a:lnTo>
                <a:lnTo>
                  <a:pt x="2879597" y="0"/>
                </a:lnTo>
                <a:lnTo>
                  <a:pt x="0" y="0"/>
                </a:lnTo>
                <a:lnTo>
                  <a:pt x="0" y="178841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02307" y="1486661"/>
            <a:ext cx="663575" cy="1325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64GB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6379" y="1387983"/>
            <a:ext cx="2879725" cy="1788795"/>
          </a:xfrm>
          <a:custGeom>
            <a:avLst/>
            <a:gdLst/>
            <a:ahLst/>
            <a:cxnLst/>
            <a:rect l="l" t="t" r="r" b="b"/>
            <a:pathLst>
              <a:path w="2879725" h="1788795">
                <a:moveTo>
                  <a:pt x="2879597" y="0"/>
                </a:moveTo>
                <a:lnTo>
                  <a:pt x="0" y="0"/>
                </a:lnTo>
                <a:lnTo>
                  <a:pt x="0" y="1788414"/>
                </a:lnTo>
                <a:lnTo>
                  <a:pt x="2879597" y="1788414"/>
                </a:lnTo>
                <a:lnTo>
                  <a:pt x="28795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6379" y="1387983"/>
            <a:ext cx="2879725" cy="1788795"/>
          </a:xfrm>
          <a:custGeom>
            <a:avLst/>
            <a:gdLst/>
            <a:ahLst/>
            <a:cxnLst/>
            <a:rect l="l" t="t" r="r" b="b"/>
            <a:pathLst>
              <a:path w="2879725" h="1788795">
                <a:moveTo>
                  <a:pt x="0" y="1788414"/>
                </a:moveTo>
                <a:lnTo>
                  <a:pt x="2879597" y="1788414"/>
                </a:lnTo>
                <a:lnTo>
                  <a:pt x="2879597" y="0"/>
                </a:lnTo>
                <a:lnTo>
                  <a:pt x="0" y="0"/>
                </a:lnTo>
                <a:lnTo>
                  <a:pt x="0" y="178841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54707" y="1639061"/>
            <a:ext cx="663575" cy="1325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64GB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8778" y="1540383"/>
            <a:ext cx="2879725" cy="1788795"/>
          </a:xfrm>
          <a:custGeom>
            <a:avLst/>
            <a:gdLst/>
            <a:ahLst/>
            <a:cxnLst/>
            <a:rect l="l" t="t" r="r" b="b"/>
            <a:pathLst>
              <a:path w="2879725" h="1788795">
                <a:moveTo>
                  <a:pt x="2879598" y="0"/>
                </a:moveTo>
                <a:lnTo>
                  <a:pt x="0" y="0"/>
                </a:lnTo>
                <a:lnTo>
                  <a:pt x="0" y="1788414"/>
                </a:lnTo>
                <a:lnTo>
                  <a:pt x="2879598" y="1788414"/>
                </a:lnTo>
                <a:lnTo>
                  <a:pt x="28795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8778" y="1540383"/>
            <a:ext cx="2879725" cy="1788795"/>
          </a:xfrm>
          <a:custGeom>
            <a:avLst/>
            <a:gdLst/>
            <a:ahLst/>
            <a:cxnLst/>
            <a:rect l="l" t="t" r="r" b="b"/>
            <a:pathLst>
              <a:path w="2879725" h="1788795">
                <a:moveTo>
                  <a:pt x="0" y="1788414"/>
                </a:moveTo>
                <a:lnTo>
                  <a:pt x="2879598" y="1788414"/>
                </a:lnTo>
                <a:lnTo>
                  <a:pt x="2879598" y="0"/>
                </a:lnTo>
                <a:lnTo>
                  <a:pt x="0" y="0"/>
                </a:lnTo>
                <a:lnTo>
                  <a:pt x="0" y="178841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07107" y="1791461"/>
            <a:ext cx="663575" cy="1325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64GB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51178" y="1692782"/>
            <a:ext cx="2879725" cy="1788795"/>
          </a:xfrm>
          <a:custGeom>
            <a:avLst/>
            <a:gdLst/>
            <a:ahLst/>
            <a:cxnLst/>
            <a:rect l="l" t="t" r="r" b="b"/>
            <a:pathLst>
              <a:path w="2879725" h="1788795">
                <a:moveTo>
                  <a:pt x="2879598" y="0"/>
                </a:moveTo>
                <a:lnTo>
                  <a:pt x="0" y="0"/>
                </a:lnTo>
                <a:lnTo>
                  <a:pt x="0" y="1788414"/>
                </a:lnTo>
                <a:lnTo>
                  <a:pt x="2879598" y="1788414"/>
                </a:lnTo>
                <a:lnTo>
                  <a:pt x="28795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51178" y="1692782"/>
            <a:ext cx="2879725" cy="1788795"/>
          </a:xfrm>
          <a:custGeom>
            <a:avLst/>
            <a:gdLst/>
            <a:ahLst/>
            <a:cxnLst/>
            <a:rect l="l" t="t" r="r" b="b"/>
            <a:pathLst>
              <a:path w="2879725" h="1788795">
                <a:moveTo>
                  <a:pt x="0" y="1788414"/>
                </a:moveTo>
                <a:lnTo>
                  <a:pt x="2879598" y="1788414"/>
                </a:lnTo>
                <a:lnTo>
                  <a:pt x="2879598" y="0"/>
                </a:lnTo>
                <a:lnTo>
                  <a:pt x="0" y="0"/>
                </a:lnTo>
                <a:lnTo>
                  <a:pt x="0" y="178841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59507" y="1943861"/>
            <a:ext cx="663575" cy="1325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64GB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03578" y="1845182"/>
            <a:ext cx="2879725" cy="1788795"/>
          </a:xfrm>
          <a:custGeom>
            <a:avLst/>
            <a:gdLst/>
            <a:ahLst/>
            <a:cxnLst/>
            <a:rect l="l" t="t" r="r" b="b"/>
            <a:pathLst>
              <a:path w="2879725" h="1788795">
                <a:moveTo>
                  <a:pt x="2879598" y="0"/>
                </a:moveTo>
                <a:lnTo>
                  <a:pt x="0" y="0"/>
                </a:lnTo>
                <a:lnTo>
                  <a:pt x="0" y="1788414"/>
                </a:lnTo>
                <a:lnTo>
                  <a:pt x="2879598" y="1788414"/>
                </a:lnTo>
                <a:lnTo>
                  <a:pt x="28795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03578" y="1845182"/>
            <a:ext cx="2879725" cy="1788795"/>
          </a:xfrm>
          <a:custGeom>
            <a:avLst/>
            <a:gdLst/>
            <a:ahLst/>
            <a:cxnLst/>
            <a:rect l="l" t="t" r="r" b="b"/>
            <a:pathLst>
              <a:path w="2879725" h="1788795">
                <a:moveTo>
                  <a:pt x="0" y="1788414"/>
                </a:moveTo>
                <a:lnTo>
                  <a:pt x="2879598" y="1788414"/>
                </a:lnTo>
                <a:lnTo>
                  <a:pt x="2879598" y="0"/>
                </a:lnTo>
                <a:lnTo>
                  <a:pt x="0" y="0"/>
                </a:lnTo>
                <a:lnTo>
                  <a:pt x="0" y="178841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11907" y="2096261"/>
            <a:ext cx="664210" cy="132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64GB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55978" y="1997582"/>
            <a:ext cx="2879725" cy="1788795"/>
          </a:xfrm>
          <a:custGeom>
            <a:avLst/>
            <a:gdLst/>
            <a:ahLst/>
            <a:cxnLst/>
            <a:rect l="l" t="t" r="r" b="b"/>
            <a:pathLst>
              <a:path w="2879725" h="1788795">
                <a:moveTo>
                  <a:pt x="2879598" y="0"/>
                </a:moveTo>
                <a:lnTo>
                  <a:pt x="0" y="0"/>
                </a:lnTo>
                <a:lnTo>
                  <a:pt x="0" y="1788414"/>
                </a:lnTo>
                <a:lnTo>
                  <a:pt x="2879598" y="1788414"/>
                </a:lnTo>
                <a:lnTo>
                  <a:pt x="28795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55978" y="1997582"/>
            <a:ext cx="2879725" cy="1788795"/>
          </a:xfrm>
          <a:custGeom>
            <a:avLst/>
            <a:gdLst/>
            <a:ahLst/>
            <a:cxnLst/>
            <a:rect l="l" t="t" r="r" b="b"/>
            <a:pathLst>
              <a:path w="2879725" h="1788795">
                <a:moveTo>
                  <a:pt x="0" y="1788414"/>
                </a:moveTo>
                <a:lnTo>
                  <a:pt x="2879598" y="1788414"/>
                </a:lnTo>
                <a:lnTo>
                  <a:pt x="2879598" y="0"/>
                </a:lnTo>
                <a:lnTo>
                  <a:pt x="0" y="0"/>
                </a:lnTo>
                <a:lnTo>
                  <a:pt x="0" y="178841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64307" y="2248661"/>
            <a:ext cx="664210" cy="132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64GB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08378" y="2149982"/>
            <a:ext cx="2879725" cy="1788795"/>
          </a:xfrm>
          <a:custGeom>
            <a:avLst/>
            <a:gdLst/>
            <a:ahLst/>
            <a:cxnLst/>
            <a:rect l="l" t="t" r="r" b="b"/>
            <a:pathLst>
              <a:path w="2879725" h="1788795">
                <a:moveTo>
                  <a:pt x="2879598" y="0"/>
                </a:moveTo>
                <a:lnTo>
                  <a:pt x="0" y="0"/>
                </a:lnTo>
                <a:lnTo>
                  <a:pt x="0" y="1788414"/>
                </a:lnTo>
                <a:lnTo>
                  <a:pt x="2879598" y="1788414"/>
                </a:lnTo>
                <a:lnTo>
                  <a:pt x="28795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08378" y="2149982"/>
            <a:ext cx="2879725" cy="1788795"/>
          </a:xfrm>
          <a:custGeom>
            <a:avLst/>
            <a:gdLst/>
            <a:ahLst/>
            <a:cxnLst/>
            <a:rect l="l" t="t" r="r" b="b"/>
            <a:pathLst>
              <a:path w="2879725" h="1788795">
                <a:moveTo>
                  <a:pt x="0" y="1788414"/>
                </a:moveTo>
                <a:lnTo>
                  <a:pt x="2879598" y="1788414"/>
                </a:lnTo>
                <a:lnTo>
                  <a:pt x="2879598" y="0"/>
                </a:lnTo>
                <a:lnTo>
                  <a:pt x="0" y="0"/>
                </a:lnTo>
                <a:lnTo>
                  <a:pt x="0" y="178841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616707" y="2401061"/>
            <a:ext cx="663575" cy="132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64GB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60779" y="2302382"/>
            <a:ext cx="2879725" cy="1788795"/>
          </a:xfrm>
          <a:custGeom>
            <a:avLst/>
            <a:gdLst/>
            <a:ahLst/>
            <a:cxnLst/>
            <a:rect l="l" t="t" r="r" b="b"/>
            <a:pathLst>
              <a:path w="2879725" h="1788795">
                <a:moveTo>
                  <a:pt x="2879597" y="0"/>
                </a:moveTo>
                <a:lnTo>
                  <a:pt x="0" y="0"/>
                </a:lnTo>
                <a:lnTo>
                  <a:pt x="0" y="1788414"/>
                </a:lnTo>
                <a:lnTo>
                  <a:pt x="2879597" y="1788414"/>
                </a:lnTo>
                <a:lnTo>
                  <a:pt x="28795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60779" y="2302382"/>
            <a:ext cx="2879725" cy="1788795"/>
          </a:xfrm>
          <a:custGeom>
            <a:avLst/>
            <a:gdLst/>
            <a:ahLst/>
            <a:cxnLst/>
            <a:rect l="l" t="t" r="r" b="b"/>
            <a:pathLst>
              <a:path w="2879725" h="1788795">
                <a:moveTo>
                  <a:pt x="0" y="1788414"/>
                </a:moveTo>
                <a:lnTo>
                  <a:pt x="2879597" y="1788414"/>
                </a:lnTo>
                <a:lnTo>
                  <a:pt x="2879597" y="0"/>
                </a:lnTo>
                <a:lnTo>
                  <a:pt x="0" y="0"/>
                </a:lnTo>
                <a:lnTo>
                  <a:pt x="0" y="178841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769107" y="2553461"/>
            <a:ext cx="663575" cy="132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64GB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813179" y="2454782"/>
            <a:ext cx="2879725" cy="1788795"/>
          </a:xfrm>
          <a:custGeom>
            <a:avLst/>
            <a:gdLst/>
            <a:ahLst/>
            <a:cxnLst/>
            <a:rect l="l" t="t" r="r" b="b"/>
            <a:pathLst>
              <a:path w="2879725" h="1788795">
                <a:moveTo>
                  <a:pt x="2879597" y="0"/>
                </a:moveTo>
                <a:lnTo>
                  <a:pt x="0" y="0"/>
                </a:lnTo>
                <a:lnTo>
                  <a:pt x="0" y="1788414"/>
                </a:lnTo>
                <a:lnTo>
                  <a:pt x="2879597" y="1788414"/>
                </a:lnTo>
                <a:lnTo>
                  <a:pt x="28795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13179" y="2454782"/>
            <a:ext cx="2879725" cy="1788795"/>
          </a:xfrm>
          <a:custGeom>
            <a:avLst/>
            <a:gdLst/>
            <a:ahLst/>
            <a:cxnLst/>
            <a:rect l="l" t="t" r="r" b="b"/>
            <a:pathLst>
              <a:path w="2879725" h="1788795">
                <a:moveTo>
                  <a:pt x="0" y="1788414"/>
                </a:moveTo>
                <a:lnTo>
                  <a:pt x="2879597" y="1788414"/>
                </a:lnTo>
                <a:lnTo>
                  <a:pt x="2879597" y="0"/>
                </a:lnTo>
                <a:lnTo>
                  <a:pt x="0" y="0"/>
                </a:lnTo>
                <a:lnTo>
                  <a:pt x="0" y="178841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921507" y="2705861"/>
            <a:ext cx="663575" cy="132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64GB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65579" y="2607182"/>
            <a:ext cx="2879725" cy="1788795"/>
          </a:xfrm>
          <a:custGeom>
            <a:avLst/>
            <a:gdLst/>
            <a:ahLst/>
            <a:cxnLst/>
            <a:rect l="l" t="t" r="r" b="b"/>
            <a:pathLst>
              <a:path w="2879725" h="1788795">
                <a:moveTo>
                  <a:pt x="2879597" y="0"/>
                </a:moveTo>
                <a:lnTo>
                  <a:pt x="0" y="0"/>
                </a:lnTo>
                <a:lnTo>
                  <a:pt x="0" y="1788414"/>
                </a:lnTo>
                <a:lnTo>
                  <a:pt x="2879597" y="1788414"/>
                </a:lnTo>
                <a:lnTo>
                  <a:pt x="28795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65579" y="2607182"/>
            <a:ext cx="2879725" cy="1788795"/>
          </a:xfrm>
          <a:custGeom>
            <a:avLst/>
            <a:gdLst/>
            <a:ahLst/>
            <a:cxnLst/>
            <a:rect l="l" t="t" r="r" b="b"/>
            <a:pathLst>
              <a:path w="2879725" h="1788795">
                <a:moveTo>
                  <a:pt x="0" y="1788414"/>
                </a:moveTo>
                <a:lnTo>
                  <a:pt x="2879597" y="1788414"/>
                </a:lnTo>
                <a:lnTo>
                  <a:pt x="2879597" y="0"/>
                </a:lnTo>
                <a:lnTo>
                  <a:pt x="0" y="0"/>
                </a:lnTo>
                <a:lnTo>
                  <a:pt x="0" y="178841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073907" y="2858261"/>
            <a:ext cx="663575" cy="132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64GB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117979" y="2759582"/>
            <a:ext cx="2879725" cy="1788795"/>
          </a:xfrm>
          <a:custGeom>
            <a:avLst/>
            <a:gdLst/>
            <a:ahLst/>
            <a:cxnLst/>
            <a:rect l="l" t="t" r="r" b="b"/>
            <a:pathLst>
              <a:path w="2879725" h="1788795">
                <a:moveTo>
                  <a:pt x="2879597" y="0"/>
                </a:moveTo>
                <a:lnTo>
                  <a:pt x="0" y="0"/>
                </a:lnTo>
                <a:lnTo>
                  <a:pt x="0" y="1788414"/>
                </a:lnTo>
                <a:lnTo>
                  <a:pt x="2879597" y="1788414"/>
                </a:lnTo>
                <a:lnTo>
                  <a:pt x="28795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17979" y="2759582"/>
            <a:ext cx="2879725" cy="1788795"/>
          </a:xfrm>
          <a:custGeom>
            <a:avLst/>
            <a:gdLst/>
            <a:ahLst/>
            <a:cxnLst/>
            <a:rect l="l" t="t" r="r" b="b"/>
            <a:pathLst>
              <a:path w="2879725" h="1788795">
                <a:moveTo>
                  <a:pt x="0" y="1788414"/>
                </a:moveTo>
                <a:lnTo>
                  <a:pt x="2879597" y="1788414"/>
                </a:lnTo>
                <a:lnTo>
                  <a:pt x="2879597" y="0"/>
                </a:lnTo>
                <a:lnTo>
                  <a:pt x="0" y="0"/>
                </a:lnTo>
                <a:lnTo>
                  <a:pt x="0" y="178841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226307" y="3010661"/>
            <a:ext cx="663575" cy="132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64GB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270379" y="2911982"/>
            <a:ext cx="2879725" cy="1788795"/>
          </a:xfrm>
          <a:custGeom>
            <a:avLst/>
            <a:gdLst/>
            <a:ahLst/>
            <a:cxnLst/>
            <a:rect l="l" t="t" r="r" b="b"/>
            <a:pathLst>
              <a:path w="2879725" h="1788795">
                <a:moveTo>
                  <a:pt x="2879597" y="0"/>
                </a:moveTo>
                <a:lnTo>
                  <a:pt x="0" y="0"/>
                </a:lnTo>
                <a:lnTo>
                  <a:pt x="0" y="1788414"/>
                </a:lnTo>
                <a:lnTo>
                  <a:pt x="2879597" y="1788414"/>
                </a:lnTo>
                <a:lnTo>
                  <a:pt x="28795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70379" y="2911982"/>
            <a:ext cx="2879725" cy="1788795"/>
          </a:xfrm>
          <a:custGeom>
            <a:avLst/>
            <a:gdLst/>
            <a:ahLst/>
            <a:cxnLst/>
            <a:rect l="l" t="t" r="r" b="b"/>
            <a:pathLst>
              <a:path w="2879725" h="1788795">
                <a:moveTo>
                  <a:pt x="0" y="1788414"/>
                </a:moveTo>
                <a:lnTo>
                  <a:pt x="2879597" y="1788414"/>
                </a:lnTo>
                <a:lnTo>
                  <a:pt x="2879597" y="0"/>
                </a:lnTo>
                <a:lnTo>
                  <a:pt x="0" y="0"/>
                </a:lnTo>
                <a:lnTo>
                  <a:pt x="0" y="178841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378708" y="3163061"/>
            <a:ext cx="663575" cy="132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64GB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406776" y="3064382"/>
            <a:ext cx="2879725" cy="1788795"/>
          </a:xfrm>
          <a:custGeom>
            <a:avLst/>
            <a:gdLst/>
            <a:ahLst/>
            <a:cxnLst/>
            <a:rect l="l" t="t" r="r" b="b"/>
            <a:pathLst>
              <a:path w="2879725" h="1788795">
                <a:moveTo>
                  <a:pt x="2879598" y="0"/>
                </a:moveTo>
                <a:lnTo>
                  <a:pt x="0" y="0"/>
                </a:lnTo>
                <a:lnTo>
                  <a:pt x="0" y="1788414"/>
                </a:lnTo>
                <a:lnTo>
                  <a:pt x="2879598" y="1788414"/>
                </a:lnTo>
                <a:lnTo>
                  <a:pt x="28795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06776" y="3064382"/>
            <a:ext cx="2879725" cy="1788795"/>
          </a:xfrm>
          <a:custGeom>
            <a:avLst/>
            <a:gdLst/>
            <a:ahLst/>
            <a:cxnLst/>
            <a:rect l="l" t="t" r="r" b="b"/>
            <a:pathLst>
              <a:path w="2879725" h="1788795">
                <a:moveTo>
                  <a:pt x="0" y="1788414"/>
                </a:moveTo>
                <a:lnTo>
                  <a:pt x="2879598" y="1788414"/>
                </a:lnTo>
                <a:lnTo>
                  <a:pt x="2879598" y="0"/>
                </a:lnTo>
                <a:lnTo>
                  <a:pt x="0" y="0"/>
                </a:lnTo>
                <a:lnTo>
                  <a:pt x="0" y="178841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583940" y="3245357"/>
            <a:ext cx="525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64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96488" y="4343145"/>
            <a:ext cx="901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threads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642997" y="3633596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4572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" y="3048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42997" y="3633596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743200" y="362204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134105" y="3633215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457199" y="0"/>
                </a:moveTo>
                <a:lnTo>
                  <a:pt x="0" y="0"/>
                </a:lnTo>
                <a:lnTo>
                  <a:pt x="0" y="304799"/>
                </a:lnTo>
                <a:lnTo>
                  <a:pt x="457199" y="304799"/>
                </a:lnTo>
                <a:lnTo>
                  <a:pt x="4571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34105" y="3633215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799"/>
                </a:moveTo>
                <a:lnTo>
                  <a:pt x="457199" y="304799"/>
                </a:lnTo>
                <a:lnTo>
                  <a:pt x="4571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33596" y="3638169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457200" y="0"/>
                </a:moveTo>
                <a:lnTo>
                  <a:pt x="0" y="0"/>
                </a:lnTo>
                <a:lnTo>
                  <a:pt x="0" y="304799"/>
                </a:lnTo>
                <a:lnTo>
                  <a:pt x="457200" y="304799"/>
                </a:lnTo>
                <a:lnTo>
                  <a:pt x="457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33596" y="3638169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799"/>
                </a:moveTo>
                <a:lnTo>
                  <a:pt x="457200" y="304799"/>
                </a:lnTo>
                <a:lnTo>
                  <a:pt x="457200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25086" y="3638169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457200" y="0"/>
                </a:moveTo>
                <a:lnTo>
                  <a:pt x="0" y="0"/>
                </a:lnTo>
                <a:lnTo>
                  <a:pt x="0" y="304799"/>
                </a:lnTo>
                <a:lnTo>
                  <a:pt x="457200" y="304799"/>
                </a:lnTo>
                <a:lnTo>
                  <a:pt x="457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25086" y="3638169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799"/>
                </a:moveTo>
                <a:lnTo>
                  <a:pt x="457200" y="304799"/>
                </a:lnTo>
                <a:lnTo>
                  <a:pt x="457200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77286" y="4010786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4572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" y="3048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77286" y="4010786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68776" y="4010786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4572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" y="3048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68776" y="4010786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67505" y="4014215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457200" y="0"/>
                </a:moveTo>
                <a:lnTo>
                  <a:pt x="0" y="0"/>
                </a:lnTo>
                <a:lnTo>
                  <a:pt x="0" y="304799"/>
                </a:lnTo>
                <a:lnTo>
                  <a:pt x="457200" y="304799"/>
                </a:lnTo>
                <a:lnTo>
                  <a:pt x="457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67505" y="4014215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799"/>
                </a:moveTo>
                <a:lnTo>
                  <a:pt x="457200" y="304799"/>
                </a:lnTo>
                <a:lnTo>
                  <a:pt x="457200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360795" y="2807589"/>
            <a:ext cx="3569970" cy="150812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91440" marR="1233170">
              <a:lnSpc>
                <a:spcPct val="100000"/>
              </a:lnSpc>
              <a:spcBef>
                <a:spcPts val="42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dataSize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 10GB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defaultSplit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 128MB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Partitions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 79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partitions 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Tasks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 79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tasks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Task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Slots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 90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task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slots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369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1300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Hadoop</a:t>
            </a:r>
            <a:r>
              <a:rPr sz="4400" b="0" spc="-60" dirty="0">
                <a:latin typeface="Calibri Light"/>
                <a:cs typeface="Calibri Light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Definition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6351905" cy="30918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Open </a:t>
            </a:r>
            <a:r>
              <a:rPr sz="2800" spc="-10" dirty="0">
                <a:latin typeface="Calibri"/>
                <a:cs typeface="Calibri"/>
              </a:rPr>
              <a:t>source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framework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Distributed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Storage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Distributed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Processing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Stores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processes huge volume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Cluster </a:t>
            </a:r>
            <a:r>
              <a:rPr sz="2800" spc="-5" dirty="0">
                <a:latin typeface="Calibri"/>
                <a:cs typeface="Calibri"/>
              </a:rPr>
              <a:t>of Commodity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Hardware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Master </a:t>
            </a:r>
            <a:r>
              <a:rPr sz="2800" spc="-20" dirty="0">
                <a:latin typeface="Calibri"/>
                <a:cs typeface="Calibri"/>
              </a:rPr>
              <a:t>slave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Architecture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6244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Coalesce(8)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6793" y="1820417"/>
            <a:ext cx="2679192" cy="1965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6793" y="1820417"/>
            <a:ext cx="2679700" cy="1965325"/>
          </a:xfrm>
          <a:custGeom>
            <a:avLst/>
            <a:gdLst/>
            <a:ahLst/>
            <a:cxnLst/>
            <a:rect l="l" t="t" r="r" b="b"/>
            <a:pathLst>
              <a:path w="2679700" h="1965325">
                <a:moveTo>
                  <a:pt x="0" y="1965197"/>
                </a:moveTo>
                <a:lnTo>
                  <a:pt x="2679192" y="1965197"/>
                </a:lnTo>
                <a:lnTo>
                  <a:pt x="2679192" y="0"/>
                </a:lnTo>
                <a:lnTo>
                  <a:pt x="0" y="0"/>
                </a:lnTo>
                <a:lnTo>
                  <a:pt x="0" y="196519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2800" y="1820417"/>
            <a:ext cx="2679192" cy="1965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2800" y="1820417"/>
            <a:ext cx="2679700" cy="1965325"/>
          </a:xfrm>
          <a:custGeom>
            <a:avLst/>
            <a:gdLst/>
            <a:ahLst/>
            <a:cxnLst/>
            <a:rect l="l" t="t" r="r" b="b"/>
            <a:pathLst>
              <a:path w="2679700" h="1965325">
                <a:moveTo>
                  <a:pt x="0" y="1965197"/>
                </a:moveTo>
                <a:lnTo>
                  <a:pt x="2679192" y="1965197"/>
                </a:lnTo>
                <a:lnTo>
                  <a:pt x="2679192" y="0"/>
                </a:lnTo>
                <a:lnTo>
                  <a:pt x="0" y="0"/>
                </a:lnTo>
                <a:lnTo>
                  <a:pt x="0" y="196519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85609" y="1820417"/>
            <a:ext cx="2679192" cy="1965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85609" y="1820417"/>
            <a:ext cx="2679700" cy="1965325"/>
          </a:xfrm>
          <a:custGeom>
            <a:avLst/>
            <a:gdLst/>
            <a:ahLst/>
            <a:cxnLst/>
            <a:rect l="l" t="t" r="r" b="b"/>
            <a:pathLst>
              <a:path w="2679700" h="1965325">
                <a:moveTo>
                  <a:pt x="0" y="1965197"/>
                </a:moveTo>
                <a:lnTo>
                  <a:pt x="2679192" y="1965197"/>
                </a:lnTo>
                <a:lnTo>
                  <a:pt x="2679192" y="0"/>
                </a:lnTo>
                <a:lnTo>
                  <a:pt x="0" y="0"/>
                </a:lnTo>
                <a:lnTo>
                  <a:pt x="0" y="196519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0366" y="2125598"/>
            <a:ext cx="328930" cy="369570"/>
          </a:xfrm>
          <a:custGeom>
            <a:avLst/>
            <a:gdLst/>
            <a:ahLst/>
            <a:cxnLst/>
            <a:rect l="l" t="t" r="r" b="b"/>
            <a:pathLst>
              <a:path w="328930" h="369569">
                <a:moveTo>
                  <a:pt x="328421" y="0"/>
                </a:moveTo>
                <a:lnTo>
                  <a:pt x="0" y="0"/>
                </a:lnTo>
                <a:lnTo>
                  <a:pt x="0" y="369570"/>
                </a:lnTo>
                <a:lnTo>
                  <a:pt x="328421" y="369570"/>
                </a:lnTo>
                <a:lnTo>
                  <a:pt x="328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0366" y="2125598"/>
            <a:ext cx="328930" cy="369570"/>
          </a:xfrm>
          <a:custGeom>
            <a:avLst/>
            <a:gdLst/>
            <a:ahLst/>
            <a:cxnLst/>
            <a:rect l="l" t="t" r="r" b="b"/>
            <a:pathLst>
              <a:path w="328930" h="369569">
                <a:moveTo>
                  <a:pt x="0" y="369570"/>
                </a:moveTo>
                <a:lnTo>
                  <a:pt x="328421" y="369570"/>
                </a:lnTo>
                <a:lnTo>
                  <a:pt x="328421" y="0"/>
                </a:lnTo>
                <a:lnTo>
                  <a:pt x="0" y="0"/>
                </a:lnTo>
                <a:lnTo>
                  <a:pt x="0" y="36957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2766" y="2277998"/>
            <a:ext cx="328930" cy="369570"/>
          </a:xfrm>
          <a:custGeom>
            <a:avLst/>
            <a:gdLst/>
            <a:ahLst/>
            <a:cxnLst/>
            <a:rect l="l" t="t" r="r" b="b"/>
            <a:pathLst>
              <a:path w="328930" h="369569">
                <a:moveTo>
                  <a:pt x="328421" y="0"/>
                </a:moveTo>
                <a:lnTo>
                  <a:pt x="0" y="0"/>
                </a:lnTo>
                <a:lnTo>
                  <a:pt x="0" y="369570"/>
                </a:lnTo>
                <a:lnTo>
                  <a:pt x="328421" y="369570"/>
                </a:lnTo>
                <a:lnTo>
                  <a:pt x="328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2766" y="2277998"/>
            <a:ext cx="328930" cy="369570"/>
          </a:xfrm>
          <a:custGeom>
            <a:avLst/>
            <a:gdLst/>
            <a:ahLst/>
            <a:cxnLst/>
            <a:rect l="l" t="t" r="r" b="b"/>
            <a:pathLst>
              <a:path w="328930" h="369569">
                <a:moveTo>
                  <a:pt x="0" y="369570"/>
                </a:moveTo>
                <a:lnTo>
                  <a:pt x="328421" y="369570"/>
                </a:lnTo>
                <a:lnTo>
                  <a:pt x="328421" y="0"/>
                </a:lnTo>
                <a:lnTo>
                  <a:pt x="0" y="0"/>
                </a:lnTo>
                <a:lnTo>
                  <a:pt x="0" y="36957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5166" y="2430398"/>
            <a:ext cx="328930" cy="369570"/>
          </a:xfrm>
          <a:custGeom>
            <a:avLst/>
            <a:gdLst/>
            <a:ahLst/>
            <a:cxnLst/>
            <a:rect l="l" t="t" r="r" b="b"/>
            <a:pathLst>
              <a:path w="328930" h="369569">
                <a:moveTo>
                  <a:pt x="328422" y="0"/>
                </a:moveTo>
                <a:lnTo>
                  <a:pt x="0" y="0"/>
                </a:lnTo>
                <a:lnTo>
                  <a:pt x="0" y="369570"/>
                </a:lnTo>
                <a:lnTo>
                  <a:pt x="328422" y="369570"/>
                </a:lnTo>
                <a:lnTo>
                  <a:pt x="328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5166" y="2430398"/>
            <a:ext cx="328930" cy="369570"/>
          </a:xfrm>
          <a:custGeom>
            <a:avLst/>
            <a:gdLst/>
            <a:ahLst/>
            <a:cxnLst/>
            <a:rect l="l" t="t" r="r" b="b"/>
            <a:pathLst>
              <a:path w="328930" h="369569">
                <a:moveTo>
                  <a:pt x="0" y="369570"/>
                </a:moveTo>
                <a:lnTo>
                  <a:pt x="328422" y="369570"/>
                </a:lnTo>
                <a:lnTo>
                  <a:pt x="328422" y="0"/>
                </a:lnTo>
                <a:lnTo>
                  <a:pt x="0" y="0"/>
                </a:lnTo>
                <a:lnTo>
                  <a:pt x="0" y="36957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70772" y="2803017"/>
            <a:ext cx="328930" cy="369570"/>
          </a:xfrm>
          <a:custGeom>
            <a:avLst/>
            <a:gdLst/>
            <a:ahLst/>
            <a:cxnLst/>
            <a:rect l="l" t="t" r="r" b="b"/>
            <a:pathLst>
              <a:path w="328929" h="369569">
                <a:moveTo>
                  <a:pt x="328422" y="0"/>
                </a:moveTo>
                <a:lnTo>
                  <a:pt x="0" y="0"/>
                </a:lnTo>
                <a:lnTo>
                  <a:pt x="0" y="369570"/>
                </a:lnTo>
                <a:lnTo>
                  <a:pt x="328422" y="369570"/>
                </a:lnTo>
                <a:lnTo>
                  <a:pt x="328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70772" y="2803017"/>
            <a:ext cx="328930" cy="369570"/>
          </a:xfrm>
          <a:custGeom>
            <a:avLst/>
            <a:gdLst/>
            <a:ahLst/>
            <a:cxnLst/>
            <a:rect l="l" t="t" r="r" b="b"/>
            <a:pathLst>
              <a:path w="328929" h="369569">
                <a:moveTo>
                  <a:pt x="0" y="369570"/>
                </a:moveTo>
                <a:lnTo>
                  <a:pt x="328422" y="369570"/>
                </a:lnTo>
                <a:lnTo>
                  <a:pt x="328422" y="0"/>
                </a:lnTo>
                <a:lnTo>
                  <a:pt x="0" y="0"/>
                </a:lnTo>
                <a:lnTo>
                  <a:pt x="0" y="36957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75784" y="3124580"/>
            <a:ext cx="329565" cy="368935"/>
          </a:xfrm>
          <a:custGeom>
            <a:avLst/>
            <a:gdLst/>
            <a:ahLst/>
            <a:cxnLst/>
            <a:rect l="l" t="t" r="r" b="b"/>
            <a:pathLst>
              <a:path w="329564" h="368935">
                <a:moveTo>
                  <a:pt x="329184" y="0"/>
                </a:moveTo>
                <a:lnTo>
                  <a:pt x="0" y="0"/>
                </a:lnTo>
                <a:lnTo>
                  <a:pt x="0" y="368808"/>
                </a:lnTo>
                <a:lnTo>
                  <a:pt x="329184" y="368808"/>
                </a:lnTo>
                <a:lnTo>
                  <a:pt x="329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75784" y="3124580"/>
            <a:ext cx="329565" cy="368935"/>
          </a:xfrm>
          <a:custGeom>
            <a:avLst/>
            <a:gdLst/>
            <a:ahLst/>
            <a:cxnLst/>
            <a:rect l="l" t="t" r="r" b="b"/>
            <a:pathLst>
              <a:path w="329564" h="368935">
                <a:moveTo>
                  <a:pt x="0" y="368808"/>
                </a:moveTo>
                <a:lnTo>
                  <a:pt x="329184" y="368808"/>
                </a:lnTo>
                <a:lnTo>
                  <a:pt x="329184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99194" y="2189607"/>
            <a:ext cx="329565" cy="368935"/>
          </a:xfrm>
          <a:custGeom>
            <a:avLst/>
            <a:gdLst/>
            <a:ahLst/>
            <a:cxnLst/>
            <a:rect l="l" t="t" r="r" b="b"/>
            <a:pathLst>
              <a:path w="329565" h="368935">
                <a:moveTo>
                  <a:pt x="329183" y="0"/>
                </a:moveTo>
                <a:lnTo>
                  <a:pt x="0" y="0"/>
                </a:lnTo>
                <a:lnTo>
                  <a:pt x="0" y="368808"/>
                </a:lnTo>
                <a:lnTo>
                  <a:pt x="329183" y="368808"/>
                </a:lnTo>
                <a:lnTo>
                  <a:pt x="329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99194" y="2189607"/>
            <a:ext cx="329565" cy="368935"/>
          </a:xfrm>
          <a:custGeom>
            <a:avLst/>
            <a:gdLst/>
            <a:ahLst/>
            <a:cxnLst/>
            <a:rect l="l" t="t" r="r" b="b"/>
            <a:pathLst>
              <a:path w="329565" h="368935">
                <a:moveTo>
                  <a:pt x="0" y="368808"/>
                </a:moveTo>
                <a:lnTo>
                  <a:pt x="329183" y="368808"/>
                </a:lnTo>
                <a:lnTo>
                  <a:pt x="329183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48986" y="3072764"/>
            <a:ext cx="329565" cy="368935"/>
          </a:xfrm>
          <a:custGeom>
            <a:avLst/>
            <a:gdLst/>
            <a:ahLst/>
            <a:cxnLst/>
            <a:rect l="l" t="t" r="r" b="b"/>
            <a:pathLst>
              <a:path w="329564" h="368935">
                <a:moveTo>
                  <a:pt x="329184" y="0"/>
                </a:moveTo>
                <a:lnTo>
                  <a:pt x="0" y="0"/>
                </a:lnTo>
                <a:lnTo>
                  <a:pt x="0" y="368808"/>
                </a:lnTo>
                <a:lnTo>
                  <a:pt x="329184" y="368808"/>
                </a:lnTo>
                <a:lnTo>
                  <a:pt x="329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48986" y="3072764"/>
            <a:ext cx="329565" cy="368935"/>
          </a:xfrm>
          <a:custGeom>
            <a:avLst/>
            <a:gdLst/>
            <a:ahLst/>
            <a:cxnLst/>
            <a:rect l="l" t="t" r="r" b="b"/>
            <a:pathLst>
              <a:path w="329564" h="368935">
                <a:moveTo>
                  <a:pt x="0" y="368808"/>
                </a:moveTo>
                <a:lnTo>
                  <a:pt x="329184" y="368808"/>
                </a:lnTo>
                <a:lnTo>
                  <a:pt x="329184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44365" y="2463164"/>
            <a:ext cx="328930" cy="368935"/>
          </a:xfrm>
          <a:custGeom>
            <a:avLst/>
            <a:gdLst/>
            <a:ahLst/>
            <a:cxnLst/>
            <a:rect l="l" t="t" r="r" b="b"/>
            <a:pathLst>
              <a:path w="328929" h="368935">
                <a:moveTo>
                  <a:pt x="328422" y="0"/>
                </a:moveTo>
                <a:lnTo>
                  <a:pt x="0" y="0"/>
                </a:lnTo>
                <a:lnTo>
                  <a:pt x="0" y="368808"/>
                </a:lnTo>
                <a:lnTo>
                  <a:pt x="328422" y="368808"/>
                </a:lnTo>
                <a:lnTo>
                  <a:pt x="328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44365" y="2463164"/>
            <a:ext cx="328930" cy="368935"/>
          </a:xfrm>
          <a:custGeom>
            <a:avLst/>
            <a:gdLst/>
            <a:ahLst/>
            <a:cxnLst/>
            <a:rect l="l" t="t" r="r" b="b"/>
            <a:pathLst>
              <a:path w="328929" h="368935">
                <a:moveTo>
                  <a:pt x="0" y="368808"/>
                </a:moveTo>
                <a:lnTo>
                  <a:pt x="328422" y="368808"/>
                </a:lnTo>
                <a:lnTo>
                  <a:pt x="328422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6793" y="4475226"/>
            <a:ext cx="2679192" cy="1965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793" y="4475226"/>
            <a:ext cx="2679700" cy="1965325"/>
          </a:xfrm>
          <a:custGeom>
            <a:avLst/>
            <a:gdLst/>
            <a:ahLst/>
            <a:cxnLst/>
            <a:rect l="l" t="t" r="r" b="b"/>
            <a:pathLst>
              <a:path w="2679700" h="1965325">
                <a:moveTo>
                  <a:pt x="0" y="1965198"/>
                </a:moveTo>
                <a:lnTo>
                  <a:pt x="2679192" y="1965198"/>
                </a:lnTo>
                <a:lnTo>
                  <a:pt x="2679192" y="0"/>
                </a:lnTo>
                <a:lnTo>
                  <a:pt x="0" y="0"/>
                </a:lnTo>
                <a:lnTo>
                  <a:pt x="0" y="1965198"/>
                </a:lnTo>
                <a:close/>
              </a:path>
            </a:pathLst>
          </a:custGeom>
          <a:ln w="6095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52800" y="4475226"/>
            <a:ext cx="2679192" cy="19651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52800" y="4475226"/>
            <a:ext cx="2679700" cy="1965325"/>
          </a:xfrm>
          <a:custGeom>
            <a:avLst/>
            <a:gdLst/>
            <a:ahLst/>
            <a:cxnLst/>
            <a:rect l="l" t="t" r="r" b="b"/>
            <a:pathLst>
              <a:path w="2679700" h="1965325">
                <a:moveTo>
                  <a:pt x="0" y="1965198"/>
                </a:moveTo>
                <a:lnTo>
                  <a:pt x="2679192" y="1965198"/>
                </a:lnTo>
                <a:lnTo>
                  <a:pt x="2679192" y="0"/>
                </a:lnTo>
                <a:lnTo>
                  <a:pt x="0" y="0"/>
                </a:lnTo>
                <a:lnTo>
                  <a:pt x="0" y="1965198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85609" y="4475226"/>
            <a:ext cx="2679192" cy="1965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85609" y="4475226"/>
            <a:ext cx="2679700" cy="1965325"/>
          </a:xfrm>
          <a:custGeom>
            <a:avLst/>
            <a:gdLst/>
            <a:ahLst/>
            <a:cxnLst/>
            <a:rect l="l" t="t" r="r" b="b"/>
            <a:pathLst>
              <a:path w="2679700" h="1965325">
                <a:moveTo>
                  <a:pt x="0" y="1965198"/>
                </a:moveTo>
                <a:lnTo>
                  <a:pt x="2679192" y="1965198"/>
                </a:lnTo>
                <a:lnTo>
                  <a:pt x="2679192" y="0"/>
                </a:lnTo>
                <a:lnTo>
                  <a:pt x="0" y="0"/>
                </a:lnTo>
                <a:lnTo>
                  <a:pt x="0" y="1965198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2599" y="5044059"/>
            <a:ext cx="329565" cy="369570"/>
          </a:xfrm>
          <a:custGeom>
            <a:avLst/>
            <a:gdLst/>
            <a:ahLst/>
            <a:cxnLst/>
            <a:rect l="l" t="t" r="r" b="b"/>
            <a:pathLst>
              <a:path w="329565" h="369570">
                <a:moveTo>
                  <a:pt x="329184" y="0"/>
                </a:moveTo>
                <a:lnTo>
                  <a:pt x="0" y="0"/>
                </a:lnTo>
                <a:lnTo>
                  <a:pt x="0" y="369570"/>
                </a:lnTo>
                <a:lnTo>
                  <a:pt x="329184" y="369570"/>
                </a:lnTo>
                <a:lnTo>
                  <a:pt x="329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82599" y="5044059"/>
            <a:ext cx="329565" cy="369570"/>
          </a:xfrm>
          <a:custGeom>
            <a:avLst/>
            <a:gdLst/>
            <a:ahLst/>
            <a:cxnLst/>
            <a:rect l="l" t="t" r="r" b="b"/>
            <a:pathLst>
              <a:path w="329565" h="369570">
                <a:moveTo>
                  <a:pt x="0" y="369570"/>
                </a:moveTo>
                <a:lnTo>
                  <a:pt x="329184" y="369570"/>
                </a:lnTo>
                <a:lnTo>
                  <a:pt x="329184" y="0"/>
                </a:lnTo>
                <a:lnTo>
                  <a:pt x="0" y="0"/>
                </a:lnTo>
                <a:lnTo>
                  <a:pt x="0" y="36957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11783" y="5043296"/>
            <a:ext cx="317500" cy="368935"/>
          </a:xfrm>
          <a:custGeom>
            <a:avLst/>
            <a:gdLst/>
            <a:ahLst/>
            <a:cxnLst/>
            <a:rect l="l" t="t" r="r" b="b"/>
            <a:pathLst>
              <a:path w="317500" h="368935">
                <a:moveTo>
                  <a:pt x="0" y="368807"/>
                </a:moveTo>
                <a:lnTo>
                  <a:pt x="316991" y="368807"/>
                </a:lnTo>
                <a:lnTo>
                  <a:pt x="316991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11783" y="5043296"/>
            <a:ext cx="329565" cy="368935"/>
          </a:xfrm>
          <a:custGeom>
            <a:avLst/>
            <a:gdLst/>
            <a:ahLst/>
            <a:cxnLst/>
            <a:rect l="l" t="t" r="r" b="b"/>
            <a:pathLst>
              <a:path w="329564" h="368935">
                <a:moveTo>
                  <a:pt x="0" y="368807"/>
                </a:moveTo>
                <a:lnTo>
                  <a:pt x="329184" y="368807"/>
                </a:lnTo>
                <a:lnTo>
                  <a:pt x="329184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28775" y="5043296"/>
            <a:ext cx="328930" cy="368935"/>
          </a:xfrm>
          <a:custGeom>
            <a:avLst/>
            <a:gdLst/>
            <a:ahLst/>
            <a:cxnLst/>
            <a:rect l="l" t="t" r="r" b="b"/>
            <a:pathLst>
              <a:path w="328930" h="368935">
                <a:moveTo>
                  <a:pt x="328422" y="0"/>
                </a:moveTo>
                <a:lnTo>
                  <a:pt x="0" y="0"/>
                </a:lnTo>
                <a:lnTo>
                  <a:pt x="0" y="368807"/>
                </a:lnTo>
                <a:lnTo>
                  <a:pt x="328422" y="368807"/>
                </a:lnTo>
                <a:lnTo>
                  <a:pt x="328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28775" y="5043296"/>
            <a:ext cx="328930" cy="368935"/>
          </a:xfrm>
          <a:custGeom>
            <a:avLst/>
            <a:gdLst/>
            <a:ahLst/>
            <a:cxnLst/>
            <a:rect l="l" t="t" r="r" b="b"/>
            <a:pathLst>
              <a:path w="328930" h="368935">
                <a:moveTo>
                  <a:pt x="0" y="368807"/>
                </a:moveTo>
                <a:lnTo>
                  <a:pt x="328422" y="368807"/>
                </a:lnTo>
                <a:lnTo>
                  <a:pt x="328422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44586" y="5191886"/>
            <a:ext cx="329565" cy="368935"/>
          </a:xfrm>
          <a:custGeom>
            <a:avLst/>
            <a:gdLst/>
            <a:ahLst/>
            <a:cxnLst/>
            <a:rect l="l" t="t" r="r" b="b"/>
            <a:pathLst>
              <a:path w="329565" h="368935">
                <a:moveTo>
                  <a:pt x="329183" y="0"/>
                </a:moveTo>
                <a:lnTo>
                  <a:pt x="0" y="0"/>
                </a:lnTo>
                <a:lnTo>
                  <a:pt x="0" y="368807"/>
                </a:lnTo>
                <a:lnTo>
                  <a:pt x="329183" y="368807"/>
                </a:lnTo>
                <a:lnTo>
                  <a:pt x="329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44586" y="5191886"/>
            <a:ext cx="329565" cy="368935"/>
          </a:xfrm>
          <a:custGeom>
            <a:avLst/>
            <a:gdLst/>
            <a:ahLst/>
            <a:cxnLst/>
            <a:rect l="l" t="t" r="r" b="b"/>
            <a:pathLst>
              <a:path w="329565" h="368935">
                <a:moveTo>
                  <a:pt x="0" y="368807"/>
                </a:moveTo>
                <a:lnTo>
                  <a:pt x="329183" y="368807"/>
                </a:lnTo>
                <a:lnTo>
                  <a:pt x="329183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71569" y="5117210"/>
            <a:ext cx="273050" cy="368935"/>
          </a:xfrm>
          <a:custGeom>
            <a:avLst/>
            <a:gdLst/>
            <a:ahLst/>
            <a:cxnLst/>
            <a:rect l="l" t="t" r="r" b="b"/>
            <a:pathLst>
              <a:path w="273050" h="368935">
                <a:moveTo>
                  <a:pt x="0" y="368807"/>
                </a:moveTo>
                <a:lnTo>
                  <a:pt x="272795" y="368807"/>
                </a:lnTo>
                <a:lnTo>
                  <a:pt x="272795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15180" y="5117210"/>
            <a:ext cx="329565" cy="368935"/>
          </a:xfrm>
          <a:custGeom>
            <a:avLst/>
            <a:gdLst/>
            <a:ahLst/>
            <a:cxnLst/>
            <a:rect l="l" t="t" r="r" b="b"/>
            <a:pathLst>
              <a:path w="329564" h="368935">
                <a:moveTo>
                  <a:pt x="0" y="368807"/>
                </a:moveTo>
                <a:lnTo>
                  <a:pt x="329184" y="368807"/>
                </a:lnTo>
                <a:lnTo>
                  <a:pt x="329184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73770" y="5191886"/>
            <a:ext cx="328930" cy="368935"/>
          </a:xfrm>
          <a:custGeom>
            <a:avLst/>
            <a:gdLst/>
            <a:ahLst/>
            <a:cxnLst/>
            <a:rect l="l" t="t" r="r" b="b"/>
            <a:pathLst>
              <a:path w="328929" h="368935">
                <a:moveTo>
                  <a:pt x="328422" y="0"/>
                </a:moveTo>
                <a:lnTo>
                  <a:pt x="0" y="0"/>
                </a:lnTo>
                <a:lnTo>
                  <a:pt x="0" y="368807"/>
                </a:lnTo>
                <a:lnTo>
                  <a:pt x="328422" y="368807"/>
                </a:lnTo>
                <a:lnTo>
                  <a:pt x="328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73770" y="5191886"/>
            <a:ext cx="328930" cy="368935"/>
          </a:xfrm>
          <a:custGeom>
            <a:avLst/>
            <a:gdLst/>
            <a:ahLst/>
            <a:cxnLst/>
            <a:rect l="l" t="t" r="r" b="b"/>
            <a:pathLst>
              <a:path w="328929" h="368935">
                <a:moveTo>
                  <a:pt x="0" y="368807"/>
                </a:moveTo>
                <a:lnTo>
                  <a:pt x="328422" y="368807"/>
                </a:lnTo>
                <a:lnTo>
                  <a:pt x="328422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72786" y="5117210"/>
            <a:ext cx="329565" cy="368935"/>
          </a:xfrm>
          <a:custGeom>
            <a:avLst/>
            <a:gdLst/>
            <a:ahLst/>
            <a:cxnLst/>
            <a:rect l="l" t="t" r="r" b="b"/>
            <a:pathLst>
              <a:path w="329564" h="368935">
                <a:moveTo>
                  <a:pt x="329184" y="0"/>
                </a:moveTo>
                <a:lnTo>
                  <a:pt x="0" y="0"/>
                </a:lnTo>
                <a:lnTo>
                  <a:pt x="0" y="368807"/>
                </a:lnTo>
                <a:lnTo>
                  <a:pt x="329184" y="368807"/>
                </a:lnTo>
                <a:lnTo>
                  <a:pt x="329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72786" y="5117210"/>
            <a:ext cx="329565" cy="368935"/>
          </a:xfrm>
          <a:custGeom>
            <a:avLst/>
            <a:gdLst/>
            <a:ahLst/>
            <a:cxnLst/>
            <a:rect l="l" t="t" r="r" b="b"/>
            <a:pathLst>
              <a:path w="329564" h="368935">
                <a:moveTo>
                  <a:pt x="0" y="368807"/>
                </a:moveTo>
                <a:lnTo>
                  <a:pt x="329184" y="368807"/>
                </a:lnTo>
                <a:lnTo>
                  <a:pt x="329184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44365" y="5117210"/>
            <a:ext cx="328930" cy="368935"/>
          </a:xfrm>
          <a:custGeom>
            <a:avLst/>
            <a:gdLst/>
            <a:ahLst/>
            <a:cxnLst/>
            <a:rect l="l" t="t" r="r" b="b"/>
            <a:pathLst>
              <a:path w="328929" h="368935">
                <a:moveTo>
                  <a:pt x="328422" y="0"/>
                </a:moveTo>
                <a:lnTo>
                  <a:pt x="0" y="0"/>
                </a:lnTo>
                <a:lnTo>
                  <a:pt x="0" y="368807"/>
                </a:lnTo>
                <a:lnTo>
                  <a:pt x="328422" y="368807"/>
                </a:lnTo>
                <a:lnTo>
                  <a:pt x="328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44365" y="5117210"/>
            <a:ext cx="328930" cy="368935"/>
          </a:xfrm>
          <a:custGeom>
            <a:avLst/>
            <a:gdLst/>
            <a:ahLst/>
            <a:cxnLst/>
            <a:rect l="l" t="t" r="r" b="b"/>
            <a:pathLst>
              <a:path w="328929" h="368935">
                <a:moveTo>
                  <a:pt x="0" y="368807"/>
                </a:moveTo>
                <a:lnTo>
                  <a:pt x="328422" y="368807"/>
                </a:lnTo>
                <a:lnTo>
                  <a:pt x="328422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96765" y="2615564"/>
            <a:ext cx="328930" cy="368935"/>
          </a:xfrm>
          <a:custGeom>
            <a:avLst/>
            <a:gdLst/>
            <a:ahLst/>
            <a:cxnLst/>
            <a:rect l="l" t="t" r="r" b="b"/>
            <a:pathLst>
              <a:path w="328929" h="368935">
                <a:moveTo>
                  <a:pt x="328422" y="0"/>
                </a:moveTo>
                <a:lnTo>
                  <a:pt x="0" y="0"/>
                </a:lnTo>
                <a:lnTo>
                  <a:pt x="0" y="368808"/>
                </a:lnTo>
                <a:lnTo>
                  <a:pt x="328422" y="368808"/>
                </a:lnTo>
                <a:lnTo>
                  <a:pt x="328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96765" y="2615564"/>
            <a:ext cx="328930" cy="368935"/>
          </a:xfrm>
          <a:custGeom>
            <a:avLst/>
            <a:gdLst/>
            <a:ahLst/>
            <a:cxnLst/>
            <a:rect l="l" t="t" r="r" b="b"/>
            <a:pathLst>
              <a:path w="328929" h="368935">
                <a:moveTo>
                  <a:pt x="0" y="368808"/>
                </a:moveTo>
                <a:lnTo>
                  <a:pt x="328422" y="368808"/>
                </a:lnTo>
                <a:lnTo>
                  <a:pt x="328422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49165" y="2767964"/>
            <a:ext cx="328930" cy="368935"/>
          </a:xfrm>
          <a:custGeom>
            <a:avLst/>
            <a:gdLst/>
            <a:ahLst/>
            <a:cxnLst/>
            <a:rect l="l" t="t" r="r" b="b"/>
            <a:pathLst>
              <a:path w="328929" h="368935">
                <a:moveTo>
                  <a:pt x="328422" y="0"/>
                </a:moveTo>
                <a:lnTo>
                  <a:pt x="0" y="0"/>
                </a:lnTo>
                <a:lnTo>
                  <a:pt x="0" y="368808"/>
                </a:lnTo>
                <a:lnTo>
                  <a:pt x="328422" y="368808"/>
                </a:lnTo>
                <a:lnTo>
                  <a:pt x="328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49165" y="2767964"/>
            <a:ext cx="328930" cy="368935"/>
          </a:xfrm>
          <a:custGeom>
            <a:avLst/>
            <a:gdLst/>
            <a:ahLst/>
            <a:cxnLst/>
            <a:rect l="l" t="t" r="r" b="b"/>
            <a:pathLst>
              <a:path w="328929" h="368935">
                <a:moveTo>
                  <a:pt x="0" y="368808"/>
                </a:moveTo>
                <a:lnTo>
                  <a:pt x="328422" y="368808"/>
                </a:lnTo>
                <a:lnTo>
                  <a:pt x="328422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01971" y="5117210"/>
            <a:ext cx="328930" cy="368935"/>
          </a:xfrm>
          <a:custGeom>
            <a:avLst/>
            <a:gdLst/>
            <a:ahLst/>
            <a:cxnLst/>
            <a:rect l="l" t="t" r="r" b="b"/>
            <a:pathLst>
              <a:path w="328929" h="368935">
                <a:moveTo>
                  <a:pt x="328422" y="0"/>
                </a:moveTo>
                <a:lnTo>
                  <a:pt x="0" y="0"/>
                </a:lnTo>
                <a:lnTo>
                  <a:pt x="0" y="368807"/>
                </a:lnTo>
                <a:lnTo>
                  <a:pt x="328422" y="368807"/>
                </a:lnTo>
                <a:lnTo>
                  <a:pt x="328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01971" y="5117210"/>
            <a:ext cx="328930" cy="368935"/>
          </a:xfrm>
          <a:custGeom>
            <a:avLst/>
            <a:gdLst/>
            <a:ahLst/>
            <a:cxnLst/>
            <a:rect l="l" t="t" r="r" b="b"/>
            <a:pathLst>
              <a:path w="328929" h="368935">
                <a:moveTo>
                  <a:pt x="0" y="368807"/>
                </a:moveTo>
                <a:lnTo>
                  <a:pt x="328422" y="368807"/>
                </a:lnTo>
                <a:lnTo>
                  <a:pt x="328422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42384" y="5117210"/>
            <a:ext cx="329565" cy="368935"/>
          </a:xfrm>
          <a:custGeom>
            <a:avLst/>
            <a:gdLst/>
            <a:ahLst/>
            <a:cxnLst/>
            <a:rect l="l" t="t" r="r" b="b"/>
            <a:pathLst>
              <a:path w="329564" h="368935">
                <a:moveTo>
                  <a:pt x="329184" y="0"/>
                </a:moveTo>
                <a:lnTo>
                  <a:pt x="0" y="0"/>
                </a:lnTo>
                <a:lnTo>
                  <a:pt x="0" y="368807"/>
                </a:lnTo>
                <a:lnTo>
                  <a:pt x="329184" y="368807"/>
                </a:lnTo>
                <a:lnTo>
                  <a:pt x="329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42384" y="5117210"/>
            <a:ext cx="329565" cy="368935"/>
          </a:xfrm>
          <a:custGeom>
            <a:avLst/>
            <a:gdLst/>
            <a:ahLst/>
            <a:cxnLst/>
            <a:rect l="l" t="t" r="r" b="b"/>
            <a:pathLst>
              <a:path w="329564" h="368935">
                <a:moveTo>
                  <a:pt x="0" y="368807"/>
                </a:moveTo>
                <a:lnTo>
                  <a:pt x="329184" y="368807"/>
                </a:lnTo>
                <a:lnTo>
                  <a:pt x="329184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6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018011" y="6463538"/>
            <a:ext cx="256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370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007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Coalesce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9998075" cy="2454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Use </a:t>
            </a:r>
            <a:r>
              <a:rPr sz="2800" spc="-10" dirty="0">
                <a:latin typeface="Calibri"/>
                <a:cs typeface="Calibri"/>
              </a:rPr>
              <a:t>coalesce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reducing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number of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partitions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Coalesce </a:t>
            </a:r>
            <a:r>
              <a:rPr sz="2800" dirty="0">
                <a:latin typeface="Calibri"/>
                <a:cs typeface="Calibri"/>
              </a:rPr>
              <a:t>is cheap as it is a </a:t>
            </a:r>
            <a:r>
              <a:rPr sz="2800" spc="-15" dirty="0">
                <a:latin typeface="Calibri"/>
                <a:cs typeface="Calibri"/>
              </a:rPr>
              <a:t>narrow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transformation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Coalesce </a:t>
            </a:r>
            <a:r>
              <a:rPr sz="2800" spc="-10" dirty="0">
                <a:latin typeface="Calibri"/>
                <a:cs typeface="Calibri"/>
              </a:rPr>
              <a:t>gives uneven </a:t>
            </a:r>
            <a:r>
              <a:rPr sz="2800" spc="-20" dirty="0">
                <a:latin typeface="Calibri"/>
                <a:cs typeface="Calibri"/>
              </a:rPr>
              <a:t>sized</a:t>
            </a:r>
            <a:r>
              <a:rPr sz="2800" spc="-5" dirty="0">
                <a:latin typeface="Calibri"/>
                <a:cs typeface="Calibri"/>
              </a:rPr>
              <a:t> partitions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Use </a:t>
            </a:r>
            <a:r>
              <a:rPr sz="2800" spc="-10" dirty="0">
                <a:latin typeface="Calibri"/>
                <a:cs typeface="Calibri"/>
              </a:rPr>
              <a:t>coalesce </a:t>
            </a:r>
            <a:r>
              <a:rPr sz="2800" spc="-5" dirty="0">
                <a:latin typeface="Calibri"/>
                <a:cs typeface="Calibri"/>
              </a:rPr>
              <a:t>only </a:t>
            </a:r>
            <a:r>
              <a:rPr sz="2800" dirty="0">
                <a:latin typeface="Calibri"/>
                <a:cs typeface="Calibri"/>
              </a:rPr>
              <a:t>when </a:t>
            </a:r>
            <a:r>
              <a:rPr sz="2800" spc="-15" dirty="0">
                <a:latin typeface="Calibri"/>
                <a:cs typeface="Calibri"/>
              </a:rPr>
              <a:t>you </a:t>
            </a:r>
            <a:r>
              <a:rPr sz="2800" spc="-5" dirty="0">
                <a:latin typeface="Calibri"/>
                <a:cs typeface="Calibri"/>
              </a:rPr>
              <a:t>don’t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perform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15" dirty="0">
                <a:latin typeface="Calibri"/>
                <a:cs typeface="Calibri"/>
              </a:rPr>
              <a:t>complicated  operation </a:t>
            </a:r>
            <a:r>
              <a:rPr sz="2800" spc="-5" dirty="0">
                <a:latin typeface="Calibri"/>
                <a:cs typeface="Calibri"/>
              </a:rPr>
              <a:t>on resulting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DF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932" y="192532"/>
            <a:ext cx="31711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5" dirty="0">
                <a:latin typeface="Calibri Light"/>
                <a:cs typeface="Calibri Light"/>
              </a:rPr>
              <a:t>repartition</a:t>
            </a:r>
            <a:r>
              <a:rPr sz="4400" b="0" spc="-20" dirty="0">
                <a:latin typeface="Calibri Light"/>
                <a:cs typeface="Calibri Light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(3)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6793" y="1283208"/>
            <a:ext cx="2679192" cy="1965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6793" y="1283208"/>
            <a:ext cx="2679700" cy="1965325"/>
          </a:xfrm>
          <a:custGeom>
            <a:avLst/>
            <a:gdLst/>
            <a:ahLst/>
            <a:cxnLst/>
            <a:rect l="l" t="t" r="r" b="b"/>
            <a:pathLst>
              <a:path w="2679700" h="1965325">
                <a:moveTo>
                  <a:pt x="0" y="1965198"/>
                </a:moveTo>
                <a:lnTo>
                  <a:pt x="2679192" y="1965198"/>
                </a:lnTo>
                <a:lnTo>
                  <a:pt x="2679192" y="0"/>
                </a:lnTo>
                <a:lnTo>
                  <a:pt x="0" y="0"/>
                </a:lnTo>
                <a:lnTo>
                  <a:pt x="0" y="1965198"/>
                </a:lnTo>
                <a:close/>
              </a:path>
            </a:pathLst>
          </a:custGeom>
          <a:ln w="6095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2800" y="1283208"/>
            <a:ext cx="2679192" cy="1965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2800" y="1283208"/>
            <a:ext cx="2679700" cy="1965325"/>
          </a:xfrm>
          <a:custGeom>
            <a:avLst/>
            <a:gdLst/>
            <a:ahLst/>
            <a:cxnLst/>
            <a:rect l="l" t="t" r="r" b="b"/>
            <a:pathLst>
              <a:path w="2679700" h="1965325">
                <a:moveTo>
                  <a:pt x="0" y="1965198"/>
                </a:moveTo>
                <a:lnTo>
                  <a:pt x="2679192" y="1965198"/>
                </a:lnTo>
                <a:lnTo>
                  <a:pt x="2679192" y="0"/>
                </a:lnTo>
                <a:lnTo>
                  <a:pt x="0" y="0"/>
                </a:lnTo>
                <a:lnTo>
                  <a:pt x="0" y="1965198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85609" y="1283208"/>
            <a:ext cx="2679192" cy="1965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85609" y="1283208"/>
            <a:ext cx="2679700" cy="1965325"/>
          </a:xfrm>
          <a:custGeom>
            <a:avLst/>
            <a:gdLst/>
            <a:ahLst/>
            <a:cxnLst/>
            <a:rect l="l" t="t" r="r" b="b"/>
            <a:pathLst>
              <a:path w="2679700" h="1965325">
                <a:moveTo>
                  <a:pt x="0" y="1965198"/>
                </a:moveTo>
                <a:lnTo>
                  <a:pt x="2679192" y="1965198"/>
                </a:lnTo>
                <a:lnTo>
                  <a:pt x="2679192" y="0"/>
                </a:lnTo>
                <a:lnTo>
                  <a:pt x="0" y="0"/>
                </a:lnTo>
                <a:lnTo>
                  <a:pt x="0" y="1965198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0366" y="1588388"/>
            <a:ext cx="328930" cy="368935"/>
          </a:xfrm>
          <a:custGeom>
            <a:avLst/>
            <a:gdLst/>
            <a:ahLst/>
            <a:cxnLst/>
            <a:rect l="l" t="t" r="r" b="b"/>
            <a:pathLst>
              <a:path w="328930" h="368935">
                <a:moveTo>
                  <a:pt x="328421" y="0"/>
                </a:moveTo>
                <a:lnTo>
                  <a:pt x="0" y="0"/>
                </a:lnTo>
                <a:lnTo>
                  <a:pt x="0" y="368808"/>
                </a:lnTo>
                <a:lnTo>
                  <a:pt x="328421" y="368808"/>
                </a:lnTo>
                <a:lnTo>
                  <a:pt x="328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0366" y="1588388"/>
            <a:ext cx="328930" cy="368935"/>
          </a:xfrm>
          <a:custGeom>
            <a:avLst/>
            <a:gdLst/>
            <a:ahLst/>
            <a:cxnLst/>
            <a:rect l="l" t="t" r="r" b="b"/>
            <a:pathLst>
              <a:path w="328930" h="368935">
                <a:moveTo>
                  <a:pt x="0" y="368808"/>
                </a:moveTo>
                <a:lnTo>
                  <a:pt x="328421" y="368808"/>
                </a:lnTo>
                <a:lnTo>
                  <a:pt x="328421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2766" y="1740789"/>
            <a:ext cx="328930" cy="368935"/>
          </a:xfrm>
          <a:custGeom>
            <a:avLst/>
            <a:gdLst/>
            <a:ahLst/>
            <a:cxnLst/>
            <a:rect l="l" t="t" r="r" b="b"/>
            <a:pathLst>
              <a:path w="328930" h="368935">
                <a:moveTo>
                  <a:pt x="328421" y="0"/>
                </a:moveTo>
                <a:lnTo>
                  <a:pt x="0" y="0"/>
                </a:lnTo>
                <a:lnTo>
                  <a:pt x="0" y="368808"/>
                </a:lnTo>
                <a:lnTo>
                  <a:pt x="328421" y="368808"/>
                </a:lnTo>
                <a:lnTo>
                  <a:pt x="328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2766" y="1740789"/>
            <a:ext cx="328930" cy="368935"/>
          </a:xfrm>
          <a:custGeom>
            <a:avLst/>
            <a:gdLst/>
            <a:ahLst/>
            <a:cxnLst/>
            <a:rect l="l" t="t" r="r" b="b"/>
            <a:pathLst>
              <a:path w="328930" h="368935">
                <a:moveTo>
                  <a:pt x="0" y="368808"/>
                </a:moveTo>
                <a:lnTo>
                  <a:pt x="328421" y="368808"/>
                </a:lnTo>
                <a:lnTo>
                  <a:pt x="328421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5166" y="1893189"/>
            <a:ext cx="328930" cy="368935"/>
          </a:xfrm>
          <a:custGeom>
            <a:avLst/>
            <a:gdLst/>
            <a:ahLst/>
            <a:cxnLst/>
            <a:rect l="l" t="t" r="r" b="b"/>
            <a:pathLst>
              <a:path w="328930" h="368935">
                <a:moveTo>
                  <a:pt x="328422" y="0"/>
                </a:moveTo>
                <a:lnTo>
                  <a:pt x="0" y="0"/>
                </a:lnTo>
                <a:lnTo>
                  <a:pt x="0" y="368808"/>
                </a:lnTo>
                <a:lnTo>
                  <a:pt x="328422" y="368808"/>
                </a:lnTo>
                <a:lnTo>
                  <a:pt x="328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5166" y="1893189"/>
            <a:ext cx="328930" cy="368935"/>
          </a:xfrm>
          <a:custGeom>
            <a:avLst/>
            <a:gdLst/>
            <a:ahLst/>
            <a:cxnLst/>
            <a:rect l="l" t="t" r="r" b="b"/>
            <a:pathLst>
              <a:path w="328930" h="368935">
                <a:moveTo>
                  <a:pt x="0" y="368808"/>
                </a:moveTo>
                <a:lnTo>
                  <a:pt x="328422" y="368808"/>
                </a:lnTo>
                <a:lnTo>
                  <a:pt x="328422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70772" y="2265807"/>
            <a:ext cx="328930" cy="368935"/>
          </a:xfrm>
          <a:custGeom>
            <a:avLst/>
            <a:gdLst/>
            <a:ahLst/>
            <a:cxnLst/>
            <a:rect l="l" t="t" r="r" b="b"/>
            <a:pathLst>
              <a:path w="328929" h="368935">
                <a:moveTo>
                  <a:pt x="328422" y="0"/>
                </a:moveTo>
                <a:lnTo>
                  <a:pt x="0" y="0"/>
                </a:lnTo>
                <a:lnTo>
                  <a:pt x="0" y="368808"/>
                </a:lnTo>
                <a:lnTo>
                  <a:pt x="328422" y="368808"/>
                </a:lnTo>
                <a:lnTo>
                  <a:pt x="328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70772" y="2265807"/>
            <a:ext cx="328930" cy="368935"/>
          </a:xfrm>
          <a:custGeom>
            <a:avLst/>
            <a:gdLst/>
            <a:ahLst/>
            <a:cxnLst/>
            <a:rect l="l" t="t" r="r" b="b"/>
            <a:pathLst>
              <a:path w="328929" h="368935">
                <a:moveTo>
                  <a:pt x="0" y="368808"/>
                </a:moveTo>
                <a:lnTo>
                  <a:pt x="328422" y="368808"/>
                </a:lnTo>
                <a:lnTo>
                  <a:pt x="328422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75784" y="2587370"/>
            <a:ext cx="329565" cy="368935"/>
          </a:xfrm>
          <a:custGeom>
            <a:avLst/>
            <a:gdLst/>
            <a:ahLst/>
            <a:cxnLst/>
            <a:rect l="l" t="t" r="r" b="b"/>
            <a:pathLst>
              <a:path w="329564" h="368935">
                <a:moveTo>
                  <a:pt x="329184" y="0"/>
                </a:moveTo>
                <a:lnTo>
                  <a:pt x="0" y="0"/>
                </a:lnTo>
                <a:lnTo>
                  <a:pt x="0" y="368808"/>
                </a:lnTo>
                <a:lnTo>
                  <a:pt x="329184" y="368808"/>
                </a:lnTo>
                <a:lnTo>
                  <a:pt x="329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75784" y="2587370"/>
            <a:ext cx="329565" cy="368935"/>
          </a:xfrm>
          <a:custGeom>
            <a:avLst/>
            <a:gdLst/>
            <a:ahLst/>
            <a:cxnLst/>
            <a:rect l="l" t="t" r="r" b="b"/>
            <a:pathLst>
              <a:path w="329564" h="368935">
                <a:moveTo>
                  <a:pt x="0" y="368808"/>
                </a:moveTo>
                <a:lnTo>
                  <a:pt x="329184" y="368808"/>
                </a:lnTo>
                <a:lnTo>
                  <a:pt x="329184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99194" y="1651635"/>
            <a:ext cx="329565" cy="368935"/>
          </a:xfrm>
          <a:custGeom>
            <a:avLst/>
            <a:gdLst/>
            <a:ahLst/>
            <a:cxnLst/>
            <a:rect l="l" t="t" r="r" b="b"/>
            <a:pathLst>
              <a:path w="329565" h="368935">
                <a:moveTo>
                  <a:pt x="329183" y="0"/>
                </a:moveTo>
                <a:lnTo>
                  <a:pt x="0" y="0"/>
                </a:lnTo>
                <a:lnTo>
                  <a:pt x="0" y="368808"/>
                </a:lnTo>
                <a:lnTo>
                  <a:pt x="329183" y="368808"/>
                </a:lnTo>
                <a:lnTo>
                  <a:pt x="329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99194" y="1651635"/>
            <a:ext cx="329565" cy="368935"/>
          </a:xfrm>
          <a:custGeom>
            <a:avLst/>
            <a:gdLst/>
            <a:ahLst/>
            <a:cxnLst/>
            <a:rect l="l" t="t" r="r" b="b"/>
            <a:pathLst>
              <a:path w="329565" h="368935">
                <a:moveTo>
                  <a:pt x="0" y="368808"/>
                </a:moveTo>
                <a:lnTo>
                  <a:pt x="329183" y="368808"/>
                </a:lnTo>
                <a:lnTo>
                  <a:pt x="329183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48986" y="2534792"/>
            <a:ext cx="329565" cy="369570"/>
          </a:xfrm>
          <a:custGeom>
            <a:avLst/>
            <a:gdLst/>
            <a:ahLst/>
            <a:cxnLst/>
            <a:rect l="l" t="t" r="r" b="b"/>
            <a:pathLst>
              <a:path w="329564" h="369569">
                <a:moveTo>
                  <a:pt x="329184" y="0"/>
                </a:moveTo>
                <a:lnTo>
                  <a:pt x="0" y="0"/>
                </a:lnTo>
                <a:lnTo>
                  <a:pt x="0" y="369570"/>
                </a:lnTo>
                <a:lnTo>
                  <a:pt x="329184" y="369570"/>
                </a:lnTo>
                <a:lnTo>
                  <a:pt x="329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48986" y="2534792"/>
            <a:ext cx="329565" cy="369570"/>
          </a:xfrm>
          <a:custGeom>
            <a:avLst/>
            <a:gdLst/>
            <a:ahLst/>
            <a:cxnLst/>
            <a:rect l="l" t="t" r="r" b="b"/>
            <a:pathLst>
              <a:path w="329564" h="369569">
                <a:moveTo>
                  <a:pt x="0" y="369570"/>
                </a:moveTo>
                <a:lnTo>
                  <a:pt x="329184" y="369570"/>
                </a:lnTo>
                <a:lnTo>
                  <a:pt x="329184" y="0"/>
                </a:lnTo>
                <a:lnTo>
                  <a:pt x="0" y="0"/>
                </a:lnTo>
                <a:lnTo>
                  <a:pt x="0" y="36957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44365" y="1925192"/>
            <a:ext cx="328930" cy="369570"/>
          </a:xfrm>
          <a:custGeom>
            <a:avLst/>
            <a:gdLst/>
            <a:ahLst/>
            <a:cxnLst/>
            <a:rect l="l" t="t" r="r" b="b"/>
            <a:pathLst>
              <a:path w="328929" h="369569">
                <a:moveTo>
                  <a:pt x="328422" y="0"/>
                </a:moveTo>
                <a:lnTo>
                  <a:pt x="0" y="0"/>
                </a:lnTo>
                <a:lnTo>
                  <a:pt x="0" y="369570"/>
                </a:lnTo>
                <a:lnTo>
                  <a:pt x="328422" y="369570"/>
                </a:lnTo>
                <a:lnTo>
                  <a:pt x="328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44365" y="1925192"/>
            <a:ext cx="328930" cy="369570"/>
          </a:xfrm>
          <a:custGeom>
            <a:avLst/>
            <a:gdLst/>
            <a:ahLst/>
            <a:cxnLst/>
            <a:rect l="l" t="t" r="r" b="b"/>
            <a:pathLst>
              <a:path w="328929" h="369569">
                <a:moveTo>
                  <a:pt x="0" y="369570"/>
                </a:moveTo>
                <a:lnTo>
                  <a:pt x="328422" y="369570"/>
                </a:lnTo>
                <a:lnTo>
                  <a:pt x="328422" y="0"/>
                </a:lnTo>
                <a:lnTo>
                  <a:pt x="0" y="0"/>
                </a:lnTo>
                <a:lnTo>
                  <a:pt x="0" y="36957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6793" y="4475226"/>
            <a:ext cx="2679192" cy="1965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793" y="4475226"/>
            <a:ext cx="2679700" cy="1965325"/>
          </a:xfrm>
          <a:custGeom>
            <a:avLst/>
            <a:gdLst/>
            <a:ahLst/>
            <a:cxnLst/>
            <a:rect l="l" t="t" r="r" b="b"/>
            <a:pathLst>
              <a:path w="2679700" h="1965325">
                <a:moveTo>
                  <a:pt x="0" y="1965198"/>
                </a:moveTo>
                <a:lnTo>
                  <a:pt x="2679192" y="1965198"/>
                </a:lnTo>
                <a:lnTo>
                  <a:pt x="2679192" y="0"/>
                </a:lnTo>
                <a:lnTo>
                  <a:pt x="0" y="0"/>
                </a:lnTo>
                <a:lnTo>
                  <a:pt x="0" y="1965198"/>
                </a:lnTo>
                <a:close/>
              </a:path>
            </a:pathLst>
          </a:custGeom>
          <a:ln w="6095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52800" y="4475226"/>
            <a:ext cx="2679192" cy="19651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52800" y="4475226"/>
            <a:ext cx="2679700" cy="1965325"/>
          </a:xfrm>
          <a:custGeom>
            <a:avLst/>
            <a:gdLst/>
            <a:ahLst/>
            <a:cxnLst/>
            <a:rect l="l" t="t" r="r" b="b"/>
            <a:pathLst>
              <a:path w="2679700" h="1965325">
                <a:moveTo>
                  <a:pt x="0" y="1965198"/>
                </a:moveTo>
                <a:lnTo>
                  <a:pt x="2679192" y="1965198"/>
                </a:lnTo>
                <a:lnTo>
                  <a:pt x="2679192" y="0"/>
                </a:lnTo>
                <a:lnTo>
                  <a:pt x="0" y="0"/>
                </a:lnTo>
                <a:lnTo>
                  <a:pt x="0" y="1965198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85609" y="4475226"/>
            <a:ext cx="2679192" cy="1965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85609" y="4475226"/>
            <a:ext cx="2679700" cy="1965325"/>
          </a:xfrm>
          <a:custGeom>
            <a:avLst/>
            <a:gdLst/>
            <a:ahLst/>
            <a:cxnLst/>
            <a:rect l="l" t="t" r="r" b="b"/>
            <a:pathLst>
              <a:path w="2679700" h="1965325">
                <a:moveTo>
                  <a:pt x="0" y="1965198"/>
                </a:moveTo>
                <a:lnTo>
                  <a:pt x="2679192" y="1965198"/>
                </a:lnTo>
                <a:lnTo>
                  <a:pt x="2679192" y="0"/>
                </a:lnTo>
                <a:lnTo>
                  <a:pt x="0" y="0"/>
                </a:lnTo>
                <a:lnTo>
                  <a:pt x="0" y="1965198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1984" y="5197983"/>
            <a:ext cx="1130935" cy="537210"/>
          </a:xfrm>
          <a:custGeom>
            <a:avLst/>
            <a:gdLst/>
            <a:ahLst/>
            <a:cxnLst/>
            <a:rect l="l" t="t" r="r" b="b"/>
            <a:pathLst>
              <a:path w="1130935" h="537210">
                <a:moveTo>
                  <a:pt x="1130808" y="0"/>
                </a:moveTo>
                <a:lnTo>
                  <a:pt x="0" y="0"/>
                </a:lnTo>
                <a:lnTo>
                  <a:pt x="0" y="537209"/>
                </a:lnTo>
                <a:lnTo>
                  <a:pt x="1130808" y="537209"/>
                </a:lnTo>
                <a:lnTo>
                  <a:pt x="1130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1984" y="5197983"/>
            <a:ext cx="1130935" cy="537210"/>
          </a:xfrm>
          <a:custGeom>
            <a:avLst/>
            <a:gdLst/>
            <a:ahLst/>
            <a:cxnLst/>
            <a:rect l="l" t="t" r="r" b="b"/>
            <a:pathLst>
              <a:path w="1130935" h="537210">
                <a:moveTo>
                  <a:pt x="0" y="537209"/>
                </a:moveTo>
                <a:lnTo>
                  <a:pt x="1130808" y="537209"/>
                </a:lnTo>
                <a:lnTo>
                  <a:pt x="1130808" y="0"/>
                </a:lnTo>
                <a:lnTo>
                  <a:pt x="0" y="0"/>
                </a:lnTo>
                <a:lnTo>
                  <a:pt x="0" y="53720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74972" y="5197983"/>
            <a:ext cx="1130935" cy="537210"/>
          </a:xfrm>
          <a:custGeom>
            <a:avLst/>
            <a:gdLst/>
            <a:ahLst/>
            <a:cxnLst/>
            <a:rect l="l" t="t" r="r" b="b"/>
            <a:pathLst>
              <a:path w="1130935" h="537210">
                <a:moveTo>
                  <a:pt x="1130808" y="0"/>
                </a:moveTo>
                <a:lnTo>
                  <a:pt x="0" y="0"/>
                </a:lnTo>
                <a:lnTo>
                  <a:pt x="0" y="537209"/>
                </a:lnTo>
                <a:lnTo>
                  <a:pt x="1130808" y="537209"/>
                </a:lnTo>
                <a:lnTo>
                  <a:pt x="1130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74972" y="5197983"/>
            <a:ext cx="1130935" cy="537210"/>
          </a:xfrm>
          <a:custGeom>
            <a:avLst/>
            <a:gdLst/>
            <a:ahLst/>
            <a:cxnLst/>
            <a:rect l="l" t="t" r="r" b="b"/>
            <a:pathLst>
              <a:path w="1130935" h="537210">
                <a:moveTo>
                  <a:pt x="0" y="537209"/>
                </a:moveTo>
                <a:lnTo>
                  <a:pt x="1130808" y="537209"/>
                </a:lnTo>
                <a:lnTo>
                  <a:pt x="1130808" y="0"/>
                </a:lnTo>
                <a:lnTo>
                  <a:pt x="0" y="0"/>
                </a:lnTo>
                <a:lnTo>
                  <a:pt x="0" y="53720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39965" y="5101971"/>
            <a:ext cx="1130935" cy="537210"/>
          </a:xfrm>
          <a:custGeom>
            <a:avLst/>
            <a:gdLst/>
            <a:ahLst/>
            <a:cxnLst/>
            <a:rect l="l" t="t" r="r" b="b"/>
            <a:pathLst>
              <a:path w="1130934" h="537210">
                <a:moveTo>
                  <a:pt x="1130807" y="0"/>
                </a:moveTo>
                <a:lnTo>
                  <a:pt x="0" y="0"/>
                </a:lnTo>
                <a:lnTo>
                  <a:pt x="0" y="537209"/>
                </a:lnTo>
                <a:lnTo>
                  <a:pt x="1130807" y="537209"/>
                </a:lnTo>
                <a:lnTo>
                  <a:pt x="11308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39965" y="5101971"/>
            <a:ext cx="1130935" cy="537210"/>
          </a:xfrm>
          <a:custGeom>
            <a:avLst/>
            <a:gdLst/>
            <a:ahLst/>
            <a:cxnLst/>
            <a:rect l="l" t="t" r="r" b="b"/>
            <a:pathLst>
              <a:path w="1130934" h="537210">
                <a:moveTo>
                  <a:pt x="0" y="537209"/>
                </a:moveTo>
                <a:lnTo>
                  <a:pt x="1130807" y="537209"/>
                </a:lnTo>
                <a:lnTo>
                  <a:pt x="1130807" y="0"/>
                </a:lnTo>
                <a:lnTo>
                  <a:pt x="0" y="0"/>
                </a:lnTo>
                <a:lnTo>
                  <a:pt x="0" y="53720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257169" y="3616833"/>
            <a:ext cx="2470785" cy="37084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8801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Hash function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130808" y="3980815"/>
            <a:ext cx="3362960" cy="1227455"/>
          </a:xfrm>
          <a:custGeom>
            <a:avLst/>
            <a:gdLst/>
            <a:ahLst/>
            <a:cxnLst/>
            <a:rect l="l" t="t" r="r" b="b"/>
            <a:pathLst>
              <a:path w="3362960" h="1227454">
                <a:moveTo>
                  <a:pt x="58762" y="1155446"/>
                </a:moveTo>
                <a:lnTo>
                  <a:pt x="0" y="1217168"/>
                </a:lnTo>
                <a:lnTo>
                  <a:pt x="84607" y="1227201"/>
                </a:lnTo>
                <a:lnTo>
                  <a:pt x="75367" y="1201547"/>
                </a:lnTo>
                <a:lnTo>
                  <a:pt x="61887" y="1201547"/>
                </a:lnTo>
                <a:lnTo>
                  <a:pt x="57581" y="1189609"/>
                </a:lnTo>
                <a:lnTo>
                  <a:pt x="69518" y="1185307"/>
                </a:lnTo>
                <a:lnTo>
                  <a:pt x="58762" y="1155446"/>
                </a:lnTo>
                <a:close/>
              </a:path>
              <a:path w="3362960" h="1227454">
                <a:moveTo>
                  <a:pt x="69518" y="1185307"/>
                </a:moveTo>
                <a:lnTo>
                  <a:pt x="57581" y="1189609"/>
                </a:lnTo>
                <a:lnTo>
                  <a:pt x="61887" y="1201547"/>
                </a:lnTo>
                <a:lnTo>
                  <a:pt x="73818" y="1197247"/>
                </a:lnTo>
                <a:lnTo>
                  <a:pt x="69518" y="1185307"/>
                </a:lnTo>
                <a:close/>
              </a:path>
              <a:path w="3362960" h="1227454">
                <a:moveTo>
                  <a:pt x="73818" y="1197247"/>
                </a:moveTo>
                <a:lnTo>
                  <a:pt x="61887" y="1201547"/>
                </a:lnTo>
                <a:lnTo>
                  <a:pt x="75367" y="1201547"/>
                </a:lnTo>
                <a:lnTo>
                  <a:pt x="73818" y="1197247"/>
                </a:lnTo>
                <a:close/>
              </a:path>
              <a:path w="3362960" h="1227454">
                <a:moveTo>
                  <a:pt x="3358641" y="0"/>
                </a:moveTo>
                <a:lnTo>
                  <a:pt x="69518" y="1185307"/>
                </a:lnTo>
                <a:lnTo>
                  <a:pt x="73818" y="1197247"/>
                </a:lnTo>
                <a:lnTo>
                  <a:pt x="3362960" y="11937"/>
                </a:lnTo>
                <a:lnTo>
                  <a:pt x="335864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85640" y="3986529"/>
            <a:ext cx="89535" cy="1211580"/>
          </a:xfrm>
          <a:custGeom>
            <a:avLst/>
            <a:gdLst/>
            <a:ahLst/>
            <a:cxnLst/>
            <a:rect l="l" t="t" r="r" b="b"/>
            <a:pathLst>
              <a:path w="89535" h="1211579">
                <a:moveTo>
                  <a:pt x="45088" y="1135506"/>
                </a:moveTo>
                <a:lnTo>
                  <a:pt x="13335" y="1136777"/>
                </a:lnTo>
                <a:lnTo>
                  <a:pt x="54483" y="1211453"/>
                </a:lnTo>
                <a:lnTo>
                  <a:pt x="83005" y="1148207"/>
                </a:lnTo>
                <a:lnTo>
                  <a:pt x="45593" y="1148207"/>
                </a:lnTo>
                <a:lnTo>
                  <a:pt x="45088" y="1135506"/>
                </a:lnTo>
                <a:close/>
              </a:path>
              <a:path w="89535" h="1211579">
                <a:moveTo>
                  <a:pt x="57788" y="1134998"/>
                </a:moveTo>
                <a:lnTo>
                  <a:pt x="45088" y="1135506"/>
                </a:lnTo>
                <a:lnTo>
                  <a:pt x="45593" y="1148207"/>
                </a:lnTo>
                <a:lnTo>
                  <a:pt x="58293" y="1147699"/>
                </a:lnTo>
                <a:lnTo>
                  <a:pt x="57788" y="1134998"/>
                </a:lnTo>
                <a:close/>
              </a:path>
              <a:path w="89535" h="1211579">
                <a:moveTo>
                  <a:pt x="89535" y="1133729"/>
                </a:moveTo>
                <a:lnTo>
                  <a:pt x="57788" y="1134998"/>
                </a:lnTo>
                <a:lnTo>
                  <a:pt x="58293" y="1147699"/>
                </a:lnTo>
                <a:lnTo>
                  <a:pt x="45593" y="1148207"/>
                </a:lnTo>
                <a:lnTo>
                  <a:pt x="83005" y="1148207"/>
                </a:lnTo>
                <a:lnTo>
                  <a:pt x="89535" y="1133729"/>
                </a:lnTo>
                <a:close/>
              </a:path>
              <a:path w="89535" h="1211579">
                <a:moveTo>
                  <a:pt x="12700" y="0"/>
                </a:moveTo>
                <a:lnTo>
                  <a:pt x="0" y="508"/>
                </a:lnTo>
                <a:lnTo>
                  <a:pt x="45088" y="1135506"/>
                </a:lnTo>
                <a:lnTo>
                  <a:pt x="57788" y="1134998"/>
                </a:lnTo>
                <a:lnTo>
                  <a:pt x="127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89958" y="3980688"/>
            <a:ext cx="3415029" cy="1134110"/>
          </a:xfrm>
          <a:custGeom>
            <a:avLst/>
            <a:gdLst/>
            <a:ahLst/>
            <a:cxnLst/>
            <a:rect l="l" t="t" r="r" b="b"/>
            <a:pathLst>
              <a:path w="3415029" h="1134110">
                <a:moveTo>
                  <a:pt x="3340554" y="1103354"/>
                </a:moveTo>
                <a:lnTo>
                  <a:pt x="3330701" y="1133602"/>
                </a:lnTo>
                <a:lnTo>
                  <a:pt x="3415030" y="1121029"/>
                </a:lnTo>
                <a:lnTo>
                  <a:pt x="3401139" y="1107313"/>
                </a:lnTo>
                <a:lnTo>
                  <a:pt x="3352672" y="1107313"/>
                </a:lnTo>
                <a:lnTo>
                  <a:pt x="3340554" y="1103354"/>
                </a:lnTo>
                <a:close/>
              </a:path>
              <a:path w="3415029" h="1134110">
                <a:moveTo>
                  <a:pt x="3344485" y="1091287"/>
                </a:moveTo>
                <a:lnTo>
                  <a:pt x="3340554" y="1103354"/>
                </a:lnTo>
                <a:lnTo>
                  <a:pt x="3352672" y="1107313"/>
                </a:lnTo>
                <a:lnTo>
                  <a:pt x="3356610" y="1095248"/>
                </a:lnTo>
                <a:lnTo>
                  <a:pt x="3344485" y="1091287"/>
                </a:lnTo>
                <a:close/>
              </a:path>
              <a:path w="3415029" h="1134110">
                <a:moveTo>
                  <a:pt x="3354323" y="1061085"/>
                </a:moveTo>
                <a:lnTo>
                  <a:pt x="3344485" y="1091287"/>
                </a:lnTo>
                <a:lnTo>
                  <a:pt x="3356610" y="1095248"/>
                </a:lnTo>
                <a:lnTo>
                  <a:pt x="3352672" y="1107313"/>
                </a:lnTo>
                <a:lnTo>
                  <a:pt x="3401139" y="1107313"/>
                </a:lnTo>
                <a:lnTo>
                  <a:pt x="3354323" y="1061085"/>
                </a:lnTo>
                <a:close/>
              </a:path>
              <a:path w="3415029" h="1134110">
                <a:moveTo>
                  <a:pt x="4063" y="0"/>
                </a:moveTo>
                <a:lnTo>
                  <a:pt x="0" y="12192"/>
                </a:lnTo>
                <a:lnTo>
                  <a:pt x="3340554" y="1103354"/>
                </a:lnTo>
                <a:lnTo>
                  <a:pt x="3344485" y="1091287"/>
                </a:lnTo>
                <a:lnTo>
                  <a:pt x="406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6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372</a:t>
            </a:fld>
            <a:endParaRPr dirty="0"/>
          </a:p>
        </p:txBody>
      </p:sp>
    </p:spTree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529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 Light"/>
                <a:cs typeface="Calibri Light"/>
              </a:rPr>
              <a:t>Repartition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10267950" cy="2454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Use </a:t>
            </a:r>
            <a:r>
              <a:rPr sz="2800" spc="-5" dirty="0">
                <a:latin typeface="Calibri"/>
                <a:cs typeface="Calibri"/>
              </a:rPr>
              <a:t>repartition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reducing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increasing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number of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partitions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Expensive </a:t>
            </a:r>
            <a:r>
              <a:rPr sz="2800" dirty="0">
                <a:latin typeface="Calibri"/>
                <a:cs typeface="Calibri"/>
              </a:rPr>
              <a:t>as it is a </a:t>
            </a:r>
            <a:r>
              <a:rPr sz="2800" spc="-5" dirty="0">
                <a:latin typeface="Calibri"/>
                <a:cs typeface="Calibri"/>
              </a:rPr>
              <a:t>Wide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Transformation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Repartition </a:t>
            </a:r>
            <a:r>
              <a:rPr sz="2800" spc="-10" dirty="0">
                <a:latin typeface="Calibri"/>
                <a:cs typeface="Calibri"/>
              </a:rPr>
              <a:t>gives </a:t>
            </a:r>
            <a:r>
              <a:rPr sz="2800" spc="-15" dirty="0">
                <a:latin typeface="Calibri"/>
                <a:cs typeface="Calibri"/>
              </a:rPr>
              <a:t>even </a:t>
            </a:r>
            <a:r>
              <a:rPr sz="2800" spc="-20" dirty="0">
                <a:latin typeface="Calibri"/>
                <a:cs typeface="Calibri"/>
              </a:rPr>
              <a:t>sized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partitions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Use </a:t>
            </a:r>
            <a:r>
              <a:rPr sz="2800" spc="-5" dirty="0">
                <a:latin typeface="Calibri"/>
                <a:cs typeface="Calibri"/>
              </a:rPr>
              <a:t>repartition </a:t>
            </a:r>
            <a:r>
              <a:rPr sz="2800" dirty="0">
                <a:latin typeface="Calibri"/>
                <a:cs typeface="Calibri"/>
              </a:rPr>
              <a:t>when </a:t>
            </a:r>
            <a:r>
              <a:rPr sz="2800" spc="-20" dirty="0">
                <a:latin typeface="Calibri"/>
                <a:cs typeface="Calibri"/>
              </a:rPr>
              <a:t>you have to </a:t>
            </a:r>
            <a:r>
              <a:rPr sz="2800" spc="-15" dirty="0">
                <a:latin typeface="Calibri"/>
                <a:cs typeface="Calibri"/>
              </a:rPr>
              <a:t>perform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15" dirty="0">
                <a:latin typeface="Calibri"/>
                <a:cs typeface="Calibri"/>
              </a:rPr>
              <a:t>complicated operation  </a:t>
            </a:r>
            <a:r>
              <a:rPr sz="2800" spc="-5" dirty="0">
                <a:latin typeface="Calibri"/>
                <a:cs typeface="Calibri"/>
              </a:rPr>
              <a:t>on resulting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DF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788" y="994791"/>
            <a:ext cx="5422900" cy="3561715"/>
          </a:xfrm>
          <a:custGeom>
            <a:avLst/>
            <a:gdLst/>
            <a:ahLst/>
            <a:cxnLst/>
            <a:rect l="l" t="t" r="r" b="b"/>
            <a:pathLst>
              <a:path w="5422900" h="3561715">
                <a:moveTo>
                  <a:pt x="5422392" y="0"/>
                </a:moveTo>
                <a:lnTo>
                  <a:pt x="0" y="0"/>
                </a:lnTo>
                <a:lnTo>
                  <a:pt x="0" y="3561587"/>
                </a:lnTo>
                <a:lnTo>
                  <a:pt x="5422392" y="3561587"/>
                </a:lnTo>
                <a:lnTo>
                  <a:pt x="54223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8788" y="994791"/>
            <a:ext cx="5422900" cy="3561715"/>
          </a:xfrm>
          <a:custGeom>
            <a:avLst/>
            <a:gdLst/>
            <a:ahLst/>
            <a:cxnLst/>
            <a:rect l="l" t="t" r="r" b="b"/>
            <a:pathLst>
              <a:path w="5422900" h="3561715">
                <a:moveTo>
                  <a:pt x="0" y="3561587"/>
                </a:moveTo>
                <a:lnTo>
                  <a:pt x="5422392" y="3561587"/>
                </a:lnTo>
                <a:lnTo>
                  <a:pt x="5422392" y="0"/>
                </a:lnTo>
                <a:lnTo>
                  <a:pt x="0" y="0"/>
                </a:lnTo>
                <a:lnTo>
                  <a:pt x="0" y="356158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7402" y="1376679"/>
            <a:ext cx="398526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StructType([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StructField(“ts”,ST(),true),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StructField(“personal_details,”StructType([  </a:t>
            </a:r>
            <a:r>
              <a:rPr sz="1800" dirty="0">
                <a:latin typeface="Calibri"/>
                <a:cs typeface="Calibri"/>
              </a:rPr>
              <a:t>SF</a:t>
            </a:r>
            <a:endParaRPr sz="1800">
              <a:latin typeface="Calibri"/>
              <a:cs typeface="Calibri"/>
            </a:endParaRPr>
          </a:p>
          <a:p>
            <a:pPr marL="12700" marR="375412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SF  SF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]),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StructField(“ts”,ST(),true),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0102" y="3571494"/>
            <a:ext cx="69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0102" y="384581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])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55972" y="2623185"/>
            <a:ext cx="6521450" cy="3561715"/>
          </a:xfrm>
          <a:custGeom>
            <a:avLst/>
            <a:gdLst/>
            <a:ahLst/>
            <a:cxnLst/>
            <a:rect l="l" t="t" r="r" b="b"/>
            <a:pathLst>
              <a:path w="6521450" h="3561715">
                <a:moveTo>
                  <a:pt x="6521196" y="0"/>
                </a:moveTo>
                <a:lnTo>
                  <a:pt x="0" y="0"/>
                </a:lnTo>
                <a:lnTo>
                  <a:pt x="0" y="3561588"/>
                </a:lnTo>
                <a:lnTo>
                  <a:pt x="6521196" y="3561588"/>
                </a:lnTo>
                <a:lnTo>
                  <a:pt x="65211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55972" y="2623185"/>
            <a:ext cx="6521450" cy="3561715"/>
          </a:xfrm>
          <a:custGeom>
            <a:avLst/>
            <a:gdLst/>
            <a:ahLst/>
            <a:cxnLst/>
            <a:rect l="l" t="t" r="r" b="b"/>
            <a:pathLst>
              <a:path w="6521450" h="3561715">
                <a:moveTo>
                  <a:pt x="0" y="3561588"/>
                </a:moveTo>
                <a:lnTo>
                  <a:pt x="6521196" y="3561588"/>
                </a:lnTo>
                <a:lnTo>
                  <a:pt x="6521196" y="0"/>
                </a:lnTo>
                <a:lnTo>
                  <a:pt x="0" y="0"/>
                </a:lnTo>
                <a:lnTo>
                  <a:pt x="0" y="356158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34585" y="3553714"/>
            <a:ext cx="1158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Struct</a:t>
            </a:r>
            <a:r>
              <a:rPr sz="1800" spc="-8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yp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([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374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434585" y="3828033"/>
            <a:ext cx="56026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StructField(“ts”,ST(),true),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StructField(“personal_details”, ArrayType(StringType()),true)  StructField(“ts”,ST(),true),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7285" y="4651247"/>
            <a:ext cx="139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])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7066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 Light"/>
                <a:cs typeface="Calibri Light"/>
              </a:rPr>
              <a:t>Repartition </a:t>
            </a:r>
            <a:r>
              <a:rPr sz="4400" b="0" spc="-25" dirty="0">
                <a:latin typeface="Calibri Light"/>
                <a:cs typeface="Calibri Light"/>
              </a:rPr>
              <a:t>By</a:t>
            </a:r>
            <a:r>
              <a:rPr sz="4400" b="0" spc="-15" dirty="0">
                <a:latin typeface="Calibri Light"/>
                <a:cs typeface="Calibri Light"/>
              </a:rPr>
              <a:t> Range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10267950" cy="2454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Use </a:t>
            </a:r>
            <a:r>
              <a:rPr sz="2800" spc="-5" dirty="0">
                <a:latin typeface="Calibri"/>
                <a:cs typeface="Calibri"/>
              </a:rPr>
              <a:t>repartition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reducing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increasing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number of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partitions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Expensive </a:t>
            </a:r>
            <a:r>
              <a:rPr sz="2800" dirty="0">
                <a:latin typeface="Calibri"/>
                <a:cs typeface="Calibri"/>
              </a:rPr>
              <a:t>as it is a </a:t>
            </a:r>
            <a:r>
              <a:rPr sz="2800" spc="-5" dirty="0">
                <a:latin typeface="Calibri"/>
                <a:cs typeface="Calibri"/>
              </a:rPr>
              <a:t>Wide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Transformation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Repartition </a:t>
            </a:r>
            <a:r>
              <a:rPr sz="2800" spc="-10" dirty="0">
                <a:latin typeface="Calibri"/>
                <a:cs typeface="Calibri"/>
              </a:rPr>
              <a:t>gives </a:t>
            </a:r>
            <a:r>
              <a:rPr sz="2800" spc="-15" dirty="0">
                <a:latin typeface="Calibri"/>
                <a:cs typeface="Calibri"/>
              </a:rPr>
              <a:t>even </a:t>
            </a:r>
            <a:r>
              <a:rPr sz="2800" spc="-20" dirty="0">
                <a:latin typeface="Calibri"/>
                <a:cs typeface="Calibri"/>
              </a:rPr>
              <a:t>sized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partitions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Use </a:t>
            </a:r>
            <a:r>
              <a:rPr sz="2800" spc="-5" dirty="0">
                <a:latin typeface="Calibri"/>
                <a:cs typeface="Calibri"/>
              </a:rPr>
              <a:t>repartition </a:t>
            </a:r>
            <a:r>
              <a:rPr sz="2800" dirty="0">
                <a:latin typeface="Calibri"/>
                <a:cs typeface="Calibri"/>
              </a:rPr>
              <a:t>when </a:t>
            </a:r>
            <a:r>
              <a:rPr sz="2800" spc="-20" dirty="0">
                <a:latin typeface="Calibri"/>
                <a:cs typeface="Calibri"/>
              </a:rPr>
              <a:t>you have to </a:t>
            </a:r>
            <a:r>
              <a:rPr sz="2800" spc="-15" dirty="0">
                <a:latin typeface="Calibri"/>
                <a:cs typeface="Calibri"/>
              </a:rPr>
              <a:t>perform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15" dirty="0">
                <a:latin typeface="Calibri"/>
                <a:cs typeface="Calibri"/>
              </a:rPr>
              <a:t>complicated operation  </a:t>
            </a:r>
            <a:r>
              <a:rPr sz="2800" spc="-5" dirty="0">
                <a:latin typeface="Calibri"/>
                <a:cs typeface="Calibri"/>
              </a:rPr>
              <a:t>on resulting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DF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5207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 Light"/>
                <a:cs typeface="Calibri Light"/>
              </a:rPr>
              <a:t>Repartition </a:t>
            </a:r>
            <a:r>
              <a:rPr sz="4400" b="0" spc="-25" dirty="0">
                <a:latin typeface="Calibri Light"/>
                <a:cs typeface="Calibri Light"/>
              </a:rPr>
              <a:t>By</a:t>
            </a:r>
            <a:r>
              <a:rPr sz="4400" b="0" spc="-5" dirty="0">
                <a:latin typeface="Calibri Light"/>
                <a:cs typeface="Calibri Light"/>
              </a:rPr>
              <a:t> </a:t>
            </a:r>
            <a:r>
              <a:rPr sz="4400" b="0" spc="-15" dirty="0">
                <a:latin typeface="Calibri Light"/>
                <a:cs typeface="Calibri Light"/>
              </a:rPr>
              <a:t>columns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9594215" cy="33496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DF.repartition(num)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DF.repartition(num,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*cols)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DF.repartition(*cols)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Perform </a:t>
            </a:r>
            <a:r>
              <a:rPr sz="2800" spc="-5" dirty="0">
                <a:latin typeface="Calibri"/>
                <a:cs typeface="Calibri"/>
              </a:rPr>
              <a:t>repartition on </a:t>
            </a:r>
            <a:r>
              <a:rPr sz="2800" spc="-10" dirty="0">
                <a:latin typeface="Calibri"/>
                <a:cs typeface="Calibri"/>
              </a:rPr>
              <a:t>columns </a:t>
            </a:r>
            <a:r>
              <a:rPr sz="2800" dirty="0">
                <a:latin typeface="Calibri"/>
                <a:cs typeface="Calibri"/>
              </a:rPr>
              <a:t>which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used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groupBy/ </a:t>
            </a:r>
            <a:r>
              <a:rPr sz="2800" spc="-5" dirty="0">
                <a:latin typeface="Calibri"/>
                <a:cs typeface="Calibri"/>
              </a:rPr>
              <a:t>join/  </a:t>
            </a:r>
            <a:r>
              <a:rPr sz="2800" spc="-10" dirty="0">
                <a:latin typeface="Calibri"/>
                <a:cs typeface="Calibri"/>
              </a:rPr>
              <a:t>filter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operations</a:t>
            </a:r>
            <a:endParaRPr sz="2800">
              <a:latin typeface="Calibri"/>
              <a:cs typeface="Calibri"/>
            </a:endParaRPr>
          </a:p>
          <a:p>
            <a:pPr marL="241300" marR="499745" indent="-228600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Number of partitions should be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multiples of the number of  </a:t>
            </a:r>
            <a:r>
              <a:rPr sz="2800" spc="-25" dirty="0">
                <a:latin typeface="Calibri"/>
                <a:cs typeface="Calibri"/>
              </a:rPr>
              <a:t>executors for </a:t>
            </a:r>
            <a:r>
              <a:rPr sz="2800" spc="-20" dirty="0">
                <a:latin typeface="Calibri"/>
                <a:cs typeface="Calibri"/>
              </a:rPr>
              <a:t>better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performance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7176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A</a:t>
            </a:r>
            <a:r>
              <a:rPr sz="4400" b="0" spc="-35" dirty="0">
                <a:latin typeface="Calibri Light"/>
                <a:cs typeface="Calibri Light"/>
              </a:rPr>
              <a:t>g</a:t>
            </a:r>
            <a:r>
              <a:rPr sz="4400" b="0" spc="-5" dirty="0">
                <a:latin typeface="Calibri Light"/>
                <a:cs typeface="Calibri Light"/>
              </a:rPr>
              <a:t>enda</a:t>
            </a:r>
            <a:endParaRPr sz="44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6350635" cy="15589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Garbage Collection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Tuning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Resource </a:t>
            </a:r>
            <a:r>
              <a:rPr sz="2800" spc="-10" dirty="0">
                <a:latin typeface="Calibri"/>
                <a:cs typeface="Calibri"/>
              </a:rPr>
              <a:t>Calculation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Spark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Dynamic </a:t>
            </a:r>
            <a:r>
              <a:rPr sz="2800" spc="-15" dirty="0">
                <a:latin typeface="Calibri"/>
                <a:cs typeface="Calibri"/>
              </a:rPr>
              <a:t>Resource </a:t>
            </a:r>
            <a:r>
              <a:rPr sz="2800" spc="-10" dirty="0">
                <a:latin typeface="Calibri"/>
                <a:cs typeface="Calibri"/>
              </a:rPr>
              <a:t>Allocation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94818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5" dirty="0">
                <a:latin typeface="Calibri Light"/>
                <a:cs typeface="Calibri Light"/>
              </a:rPr>
              <a:t>Resource </a:t>
            </a:r>
            <a:r>
              <a:rPr sz="4400" b="0" spc="-10" dirty="0">
                <a:latin typeface="Calibri Light"/>
                <a:cs typeface="Calibri Light"/>
              </a:rPr>
              <a:t>Calculation </a:t>
            </a:r>
            <a:r>
              <a:rPr sz="4400" b="0" spc="-40" dirty="0">
                <a:latin typeface="Calibri Light"/>
                <a:cs typeface="Calibri Light"/>
              </a:rPr>
              <a:t>for </a:t>
            </a:r>
            <a:r>
              <a:rPr sz="4400" b="0" dirty="0">
                <a:latin typeface="Calibri Light"/>
                <a:cs typeface="Calibri Light"/>
              </a:rPr>
              <a:t>Spark</a:t>
            </a:r>
            <a:r>
              <a:rPr sz="4400" b="0" spc="114" dirty="0">
                <a:latin typeface="Calibri Light"/>
                <a:cs typeface="Calibri Light"/>
              </a:rPr>
              <a:t> </a:t>
            </a:r>
            <a:r>
              <a:rPr sz="4400" b="0" spc="-15" dirty="0">
                <a:latin typeface="Calibri Light"/>
                <a:cs typeface="Calibri Light"/>
              </a:rPr>
              <a:t>Application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2840990" cy="15589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Executor-memory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Num-executors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Executor-cores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2830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 Light"/>
                <a:cs typeface="Calibri Light"/>
              </a:rPr>
              <a:t>Garbage</a:t>
            </a:r>
            <a:r>
              <a:rPr sz="4400" b="0" spc="-80" dirty="0">
                <a:latin typeface="Calibri Light"/>
                <a:cs typeface="Calibri Light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Collection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05175" y="2543175"/>
            <a:ext cx="3489325" cy="2230120"/>
          </a:xfrm>
          <a:custGeom>
            <a:avLst/>
            <a:gdLst/>
            <a:ahLst/>
            <a:cxnLst/>
            <a:rect l="l" t="t" r="r" b="b"/>
            <a:pathLst>
              <a:path w="3489325" h="2230120">
                <a:moveTo>
                  <a:pt x="3489198" y="0"/>
                </a:moveTo>
                <a:lnTo>
                  <a:pt x="0" y="0"/>
                </a:lnTo>
                <a:lnTo>
                  <a:pt x="0" y="2229612"/>
                </a:lnTo>
                <a:lnTo>
                  <a:pt x="3489198" y="2229612"/>
                </a:lnTo>
                <a:lnTo>
                  <a:pt x="348919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9208" y="2791205"/>
            <a:ext cx="1235202" cy="545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69208" y="2791205"/>
            <a:ext cx="1235710" cy="546100"/>
          </a:xfrm>
          <a:custGeom>
            <a:avLst/>
            <a:gdLst/>
            <a:ahLst/>
            <a:cxnLst/>
            <a:rect l="l" t="t" r="r" b="b"/>
            <a:pathLst>
              <a:path w="1235710" h="546100">
                <a:moveTo>
                  <a:pt x="0" y="545591"/>
                </a:moveTo>
                <a:lnTo>
                  <a:pt x="1235202" y="545591"/>
                </a:lnTo>
                <a:lnTo>
                  <a:pt x="1235202" y="0"/>
                </a:lnTo>
                <a:lnTo>
                  <a:pt x="0" y="0"/>
                </a:lnTo>
                <a:lnTo>
                  <a:pt x="0" y="545591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7570" y="2863976"/>
            <a:ext cx="1259205" cy="56959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10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Obj =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69208" y="3643121"/>
            <a:ext cx="1235202" cy="545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69208" y="3643121"/>
            <a:ext cx="1235710" cy="546100"/>
          </a:xfrm>
          <a:custGeom>
            <a:avLst/>
            <a:gdLst/>
            <a:ahLst/>
            <a:cxnLst/>
            <a:rect l="l" t="t" r="r" b="b"/>
            <a:pathLst>
              <a:path w="1235710" h="546100">
                <a:moveTo>
                  <a:pt x="0" y="545591"/>
                </a:moveTo>
                <a:lnTo>
                  <a:pt x="1235202" y="545591"/>
                </a:lnTo>
                <a:lnTo>
                  <a:pt x="1235202" y="0"/>
                </a:lnTo>
                <a:lnTo>
                  <a:pt x="0" y="0"/>
                </a:lnTo>
                <a:lnTo>
                  <a:pt x="0" y="545591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05175" y="2543175"/>
            <a:ext cx="3489325" cy="2230120"/>
          </a:xfrm>
          <a:prstGeom prst="rect">
            <a:avLst/>
          </a:prstGeom>
          <a:ln w="12953">
            <a:solidFill>
              <a:srgbClr val="41709C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Times New Roman"/>
              <a:cs typeface="Times New Roman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Obj</a:t>
            </a:r>
            <a:r>
              <a:rPr sz="1800" spc="-10" dirty="0">
                <a:latin typeface="Calibri"/>
                <a:cs typeface="Calibri"/>
              </a:rPr>
              <a:t> val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Calibri"/>
              <a:cs typeface="Calibri"/>
            </a:endParaRPr>
          </a:p>
          <a:p>
            <a:pPr algn="ctr">
              <a:lnSpc>
                <a:spcPts val="21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  <a:p>
            <a:pPr marL="561340">
              <a:lnSpc>
                <a:spcPts val="2100"/>
              </a:lnSpc>
            </a:pPr>
            <a:r>
              <a:rPr sz="1800" dirty="0">
                <a:latin typeface="Calibri"/>
                <a:cs typeface="Calibri"/>
              </a:rPr>
              <a:t>Obj</a:t>
            </a:r>
            <a:r>
              <a:rPr sz="1800" spc="-10" dirty="0">
                <a:latin typeface="Calibri"/>
                <a:cs typeface="Calibri"/>
              </a:rPr>
              <a:t> val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379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987" y="930783"/>
            <a:ext cx="1717039" cy="146812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94030" marR="486409" indent="198755">
              <a:lnSpc>
                <a:spcPct val="100000"/>
              </a:lnSpc>
              <a:spcBef>
                <a:spcPts val="143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PCs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Lap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81591" y="930783"/>
            <a:ext cx="1717039" cy="146812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60070" marR="436245" indent="-116205">
              <a:lnSpc>
                <a:spcPct val="100000"/>
              </a:lnSpc>
              <a:spcBef>
                <a:spcPts val="143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End  Server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9789" y="930783"/>
            <a:ext cx="1717039" cy="1885314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317500" marR="309245" algn="ctr">
              <a:lnSpc>
                <a:spcPct val="100000"/>
              </a:lnSpc>
              <a:spcBef>
                <a:spcPts val="82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Commo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dity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Hardware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(64GBRAM</a:t>
            </a:r>
            <a:endParaRPr sz="1800">
              <a:latin typeface="Calibri"/>
              <a:cs typeface="Calibri"/>
            </a:endParaRPr>
          </a:p>
          <a:p>
            <a:pPr marL="279400" marR="271145" indent="-63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8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Cores  Procesor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5TB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storage)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2782" y="1580388"/>
            <a:ext cx="9993630" cy="4042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2782" y="1580388"/>
            <a:ext cx="9993630" cy="4042410"/>
          </a:xfrm>
          <a:custGeom>
            <a:avLst/>
            <a:gdLst/>
            <a:ahLst/>
            <a:cxnLst/>
            <a:rect l="l" t="t" r="r" b="b"/>
            <a:pathLst>
              <a:path w="9993630" h="4042410">
                <a:moveTo>
                  <a:pt x="0" y="4042410"/>
                </a:moveTo>
                <a:lnTo>
                  <a:pt x="9993630" y="4042410"/>
                </a:lnTo>
                <a:lnTo>
                  <a:pt x="9993630" y="0"/>
                </a:lnTo>
                <a:lnTo>
                  <a:pt x="0" y="0"/>
                </a:lnTo>
                <a:lnTo>
                  <a:pt x="0" y="404241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6789" y="1668017"/>
            <a:ext cx="3793998" cy="3866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6789" y="1668017"/>
            <a:ext cx="3794125" cy="3866515"/>
          </a:xfrm>
          <a:custGeom>
            <a:avLst/>
            <a:gdLst/>
            <a:ahLst/>
            <a:cxnLst/>
            <a:rect l="l" t="t" r="r" b="b"/>
            <a:pathLst>
              <a:path w="3794125" h="3866515">
                <a:moveTo>
                  <a:pt x="0" y="3866387"/>
                </a:moveTo>
                <a:lnTo>
                  <a:pt x="3793998" y="3866387"/>
                </a:lnTo>
                <a:lnTo>
                  <a:pt x="3793998" y="0"/>
                </a:lnTo>
                <a:lnTo>
                  <a:pt x="0" y="0"/>
                </a:lnTo>
                <a:lnTo>
                  <a:pt x="0" y="3866387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44796" y="1668017"/>
            <a:ext cx="3793998" cy="3866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44796" y="1668017"/>
            <a:ext cx="3794125" cy="3866515"/>
          </a:xfrm>
          <a:custGeom>
            <a:avLst/>
            <a:gdLst/>
            <a:ahLst/>
            <a:cxnLst/>
            <a:rect l="l" t="t" r="r" b="b"/>
            <a:pathLst>
              <a:path w="3794125" h="3866515">
                <a:moveTo>
                  <a:pt x="0" y="3866387"/>
                </a:moveTo>
                <a:lnTo>
                  <a:pt x="3793998" y="3866387"/>
                </a:lnTo>
                <a:lnTo>
                  <a:pt x="3793998" y="0"/>
                </a:lnTo>
                <a:lnTo>
                  <a:pt x="0" y="0"/>
                </a:lnTo>
                <a:lnTo>
                  <a:pt x="0" y="3866387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02802" y="1664207"/>
            <a:ext cx="2119883" cy="38663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02802" y="1664207"/>
            <a:ext cx="2120265" cy="3866515"/>
          </a:xfrm>
          <a:custGeom>
            <a:avLst/>
            <a:gdLst/>
            <a:ahLst/>
            <a:cxnLst/>
            <a:rect l="l" t="t" r="r" b="b"/>
            <a:pathLst>
              <a:path w="2120265" h="3866515">
                <a:moveTo>
                  <a:pt x="0" y="3866388"/>
                </a:moveTo>
                <a:lnTo>
                  <a:pt x="2119883" y="3866388"/>
                </a:lnTo>
                <a:lnTo>
                  <a:pt x="2119883" y="0"/>
                </a:lnTo>
                <a:lnTo>
                  <a:pt x="0" y="0"/>
                </a:lnTo>
                <a:lnTo>
                  <a:pt x="0" y="3866388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3163" y="1251585"/>
            <a:ext cx="3858260" cy="257175"/>
          </a:xfrm>
          <a:prstGeom prst="rect">
            <a:avLst/>
          </a:prstGeom>
          <a:solidFill>
            <a:srgbClr val="6FAC46"/>
          </a:solidFill>
          <a:ln w="12953">
            <a:solidFill>
              <a:srgbClr val="507D3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75"/>
              </a:lnSpc>
            </a:pP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Young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5177" y="1251585"/>
            <a:ext cx="3794125" cy="241300"/>
          </a:xfrm>
          <a:prstGeom prst="rect">
            <a:avLst/>
          </a:prstGeom>
          <a:solidFill>
            <a:srgbClr val="FFC000"/>
          </a:solidFill>
          <a:ln w="12953">
            <a:solidFill>
              <a:srgbClr val="BB8B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89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Old/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tenured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03182" y="1243964"/>
            <a:ext cx="2120265" cy="272415"/>
          </a:xfrm>
          <a:prstGeom prst="rect">
            <a:avLst/>
          </a:prstGeom>
          <a:solidFill>
            <a:srgbClr val="EC7C30"/>
          </a:solidFill>
          <a:ln w="12953">
            <a:solidFill>
              <a:srgbClr val="AD5A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5465">
              <a:lnSpc>
                <a:spcPts val="2035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Permanent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75182" y="1788414"/>
            <a:ext cx="3624834" cy="1789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5182" y="1788414"/>
            <a:ext cx="3625215" cy="1789430"/>
          </a:xfrm>
          <a:custGeom>
            <a:avLst/>
            <a:gdLst/>
            <a:ahLst/>
            <a:cxnLst/>
            <a:rect l="l" t="t" r="r" b="b"/>
            <a:pathLst>
              <a:path w="3625215" h="1789429">
                <a:moveTo>
                  <a:pt x="0" y="1789176"/>
                </a:moveTo>
                <a:lnTo>
                  <a:pt x="3624834" y="1789176"/>
                </a:lnTo>
                <a:lnTo>
                  <a:pt x="3624834" y="0"/>
                </a:lnTo>
                <a:lnTo>
                  <a:pt x="0" y="0"/>
                </a:lnTo>
                <a:lnTo>
                  <a:pt x="0" y="1789176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56585" y="1833117"/>
            <a:ext cx="474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den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6686" y="755904"/>
            <a:ext cx="3870960" cy="34988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Minor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07186" y="3645408"/>
            <a:ext cx="1700022" cy="17891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7186" y="3645408"/>
            <a:ext cx="1700530" cy="1789430"/>
          </a:xfrm>
          <a:custGeom>
            <a:avLst/>
            <a:gdLst/>
            <a:ahLst/>
            <a:cxnLst/>
            <a:rect l="l" t="t" r="r" b="b"/>
            <a:pathLst>
              <a:path w="1700530" h="1789429">
                <a:moveTo>
                  <a:pt x="0" y="1789176"/>
                </a:moveTo>
                <a:lnTo>
                  <a:pt x="1700022" y="1789176"/>
                </a:lnTo>
                <a:lnTo>
                  <a:pt x="1700022" y="0"/>
                </a:lnTo>
                <a:lnTo>
                  <a:pt x="0" y="0"/>
                </a:lnTo>
                <a:lnTo>
                  <a:pt x="0" y="1789176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46833" y="3827271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54451" y="3649217"/>
            <a:ext cx="1845564" cy="17891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54451" y="3649217"/>
            <a:ext cx="1845945" cy="1789430"/>
          </a:xfrm>
          <a:custGeom>
            <a:avLst/>
            <a:gdLst/>
            <a:ahLst/>
            <a:cxnLst/>
            <a:rect l="l" t="t" r="r" b="b"/>
            <a:pathLst>
              <a:path w="1845945" h="1789429">
                <a:moveTo>
                  <a:pt x="0" y="1789175"/>
                </a:moveTo>
                <a:lnTo>
                  <a:pt x="1845564" y="1789175"/>
                </a:lnTo>
                <a:lnTo>
                  <a:pt x="1845564" y="0"/>
                </a:lnTo>
                <a:lnTo>
                  <a:pt x="0" y="0"/>
                </a:lnTo>
                <a:lnTo>
                  <a:pt x="0" y="1789175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66744" y="3831335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00580" y="2370963"/>
            <a:ext cx="714375" cy="408940"/>
          </a:xfrm>
          <a:custGeom>
            <a:avLst/>
            <a:gdLst/>
            <a:ahLst/>
            <a:cxnLst/>
            <a:rect l="l" t="t" r="r" b="b"/>
            <a:pathLst>
              <a:path w="714375" h="408939">
                <a:moveTo>
                  <a:pt x="713994" y="0"/>
                </a:moveTo>
                <a:lnTo>
                  <a:pt x="0" y="0"/>
                </a:lnTo>
                <a:lnTo>
                  <a:pt x="0" y="408431"/>
                </a:lnTo>
                <a:lnTo>
                  <a:pt x="713994" y="408431"/>
                </a:lnTo>
                <a:lnTo>
                  <a:pt x="7139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00580" y="2370963"/>
            <a:ext cx="714375" cy="408940"/>
          </a:xfrm>
          <a:custGeom>
            <a:avLst/>
            <a:gdLst/>
            <a:ahLst/>
            <a:cxnLst/>
            <a:rect l="l" t="t" r="r" b="b"/>
            <a:pathLst>
              <a:path w="714375" h="408939">
                <a:moveTo>
                  <a:pt x="0" y="408431"/>
                </a:moveTo>
                <a:lnTo>
                  <a:pt x="713994" y="408431"/>
                </a:lnTo>
                <a:lnTo>
                  <a:pt x="713994" y="0"/>
                </a:lnTo>
                <a:lnTo>
                  <a:pt x="0" y="0"/>
                </a:lnTo>
                <a:lnTo>
                  <a:pt x="0" y="40843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71369" y="2358770"/>
            <a:ext cx="714375" cy="409575"/>
          </a:xfrm>
          <a:custGeom>
            <a:avLst/>
            <a:gdLst/>
            <a:ahLst/>
            <a:cxnLst/>
            <a:rect l="l" t="t" r="r" b="b"/>
            <a:pathLst>
              <a:path w="714375" h="409575">
                <a:moveTo>
                  <a:pt x="713994" y="0"/>
                </a:moveTo>
                <a:lnTo>
                  <a:pt x="0" y="0"/>
                </a:lnTo>
                <a:lnTo>
                  <a:pt x="0" y="409193"/>
                </a:lnTo>
                <a:lnTo>
                  <a:pt x="713994" y="409193"/>
                </a:lnTo>
                <a:lnTo>
                  <a:pt x="7139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71369" y="2358770"/>
            <a:ext cx="714375" cy="409575"/>
          </a:xfrm>
          <a:custGeom>
            <a:avLst/>
            <a:gdLst/>
            <a:ahLst/>
            <a:cxnLst/>
            <a:rect l="l" t="t" r="r" b="b"/>
            <a:pathLst>
              <a:path w="714375" h="409575">
                <a:moveTo>
                  <a:pt x="0" y="409193"/>
                </a:moveTo>
                <a:lnTo>
                  <a:pt x="713994" y="409193"/>
                </a:lnTo>
                <a:lnTo>
                  <a:pt x="713994" y="0"/>
                </a:lnTo>
                <a:lnTo>
                  <a:pt x="0" y="0"/>
                </a:lnTo>
                <a:lnTo>
                  <a:pt x="0" y="409193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61790" y="2358770"/>
            <a:ext cx="714375" cy="409575"/>
          </a:xfrm>
          <a:custGeom>
            <a:avLst/>
            <a:gdLst/>
            <a:ahLst/>
            <a:cxnLst/>
            <a:rect l="l" t="t" r="r" b="b"/>
            <a:pathLst>
              <a:path w="714375" h="409575">
                <a:moveTo>
                  <a:pt x="713993" y="0"/>
                </a:moveTo>
                <a:lnTo>
                  <a:pt x="0" y="0"/>
                </a:lnTo>
                <a:lnTo>
                  <a:pt x="0" y="409193"/>
                </a:lnTo>
                <a:lnTo>
                  <a:pt x="713993" y="409193"/>
                </a:lnTo>
                <a:lnTo>
                  <a:pt x="7139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61790" y="2358770"/>
            <a:ext cx="714375" cy="409575"/>
          </a:xfrm>
          <a:custGeom>
            <a:avLst/>
            <a:gdLst/>
            <a:ahLst/>
            <a:cxnLst/>
            <a:rect l="l" t="t" r="r" b="b"/>
            <a:pathLst>
              <a:path w="714375" h="409575">
                <a:moveTo>
                  <a:pt x="0" y="409193"/>
                </a:moveTo>
                <a:lnTo>
                  <a:pt x="713993" y="409193"/>
                </a:lnTo>
                <a:lnTo>
                  <a:pt x="713993" y="0"/>
                </a:lnTo>
                <a:lnTo>
                  <a:pt x="0" y="0"/>
                </a:lnTo>
                <a:lnTo>
                  <a:pt x="0" y="409193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04391" y="2924175"/>
            <a:ext cx="714375" cy="409575"/>
          </a:xfrm>
          <a:custGeom>
            <a:avLst/>
            <a:gdLst/>
            <a:ahLst/>
            <a:cxnLst/>
            <a:rect l="l" t="t" r="r" b="b"/>
            <a:pathLst>
              <a:path w="714375" h="409575">
                <a:moveTo>
                  <a:pt x="713994" y="0"/>
                </a:moveTo>
                <a:lnTo>
                  <a:pt x="0" y="0"/>
                </a:lnTo>
                <a:lnTo>
                  <a:pt x="0" y="409194"/>
                </a:lnTo>
                <a:lnTo>
                  <a:pt x="713994" y="409194"/>
                </a:lnTo>
                <a:lnTo>
                  <a:pt x="7139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4391" y="2924175"/>
            <a:ext cx="714375" cy="409575"/>
          </a:xfrm>
          <a:custGeom>
            <a:avLst/>
            <a:gdLst/>
            <a:ahLst/>
            <a:cxnLst/>
            <a:rect l="l" t="t" r="r" b="b"/>
            <a:pathLst>
              <a:path w="714375" h="409575">
                <a:moveTo>
                  <a:pt x="0" y="409194"/>
                </a:moveTo>
                <a:lnTo>
                  <a:pt x="713994" y="409194"/>
                </a:lnTo>
                <a:lnTo>
                  <a:pt x="713994" y="0"/>
                </a:lnTo>
                <a:lnTo>
                  <a:pt x="0" y="0"/>
                </a:lnTo>
                <a:lnTo>
                  <a:pt x="0" y="4091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75179" y="2911982"/>
            <a:ext cx="714375" cy="409575"/>
          </a:xfrm>
          <a:custGeom>
            <a:avLst/>
            <a:gdLst/>
            <a:ahLst/>
            <a:cxnLst/>
            <a:rect l="l" t="t" r="r" b="b"/>
            <a:pathLst>
              <a:path w="714375" h="409575">
                <a:moveTo>
                  <a:pt x="713994" y="0"/>
                </a:moveTo>
                <a:lnTo>
                  <a:pt x="0" y="0"/>
                </a:lnTo>
                <a:lnTo>
                  <a:pt x="0" y="409194"/>
                </a:lnTo>
                <a:lnTo>
                  <a:pt x="713994" y="409194"/>
                </a:lnTo>
                <a:lnTo>
                  <a:pt x="7139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75179" y="2911982"/>
            <a:ext cx="714375" cy="409575"/>
          </a:xfrm>
          <a:custGeom>
            <a:avLst/>
            <a:gdLst/>
            <a:ahLst/>
            <a:cxnLst/>
            <a:rect l="l" t="t" r="r" b="b"/>
            <a:pathLst>
              <a:path w="714375" h="409575">
                <a:moveTo>
                  <a:pt x="0" y="409194"/>
                </a:moveTo>
                <a:lnTo>
                  <a:pt x="713994" y="409194"/>
                </a:lnTo>
                <a:lnTo>
                  <a:pt x="713994" y="0"/>
                </a:lnTo>
                <a:lnTo>
                  <a:pt x="0" y="0"/>
                </a:lnTo>
                <a:lnTo>
                  <a:pt x="0" y="4091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66363" y="2911982"/>
            <a:ext cx="713740" cy="409575"/>
          </a:xfrm>
          <a:custGeom>
            <a:avLst/>
            <a:gdLst/>
            <a:ahLst/>
            <a:cxnLst/>
            <a:rect l="l" t="t" r="r" b="b"/>
            <a:pathLst>
              <a:path w="713739" h="409575">
                <a:moveTo>
                  <a:pt x="713232" y="0"/>
                </a:moveTo>
                <a:lnTo>
                  <a:pt x="0" y="0"/>
                </a:lnTo>
                <a:lnTo>
                  <a:pt x="0" y="409194"/>
                </a:lnTo>
                <a:lnTo>
                  <a:pt x="713232" y="409194"/>
                </a:lnTo>
                <a:lnTo>
                  <a:pt x="7132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6363" y="2911982"/>
            <a:ext cx="713740" cy="409575"/>
          </a:xfrm>
          <a:custGeom>
            <a:avLst/>
            <a:gdLst/>
            <a:ahLst/>
            <a:cxnLst/>
            <a:rect l="l" t="t" r="r" b="b"/>
            <a:pathLst>
              <a:path w="713739" h="409575">
                <a:moveTo>
                  <a:pt x="0" y="409194"/>
                </a:moveTo>
                <a:lnTo>
                  <a:pt x="713232" y="409194"/>
                </a:lnTo>
                <a:lnTo>
                  <a:pt x="713232" y="0"/>
                </a:lnTo>
                <a:lnTo>
                  <a:pt x="0" y="0"/>
                </a:lnTo>
                <a:lnTo>
                  <a:pt x="0" y="4091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37963" y="2358770"/>
            <a:ext cx="713740" cy="409575"/>
          </a:xfrm>
          <a:custGeom>
            <a:avLst/>
            <a:gdLst/>
            <a:ahLst/>
            <a:cxnLst/>
            <a:rect l="l" t="t" r="r" b="b"/>
            <a:pathLst>
              <a:path w="713739" h="409575">
                <a:moveTo>
                  <a:pt x="713232" y="0"/>
                </a:moveTo>
                <a:lnTo>
                  <a:pt x="0" y="0"/>
                </a:lnTo>
                <a:lnTo>
                  <a:pt x="0" y="409193"/>
                </a:lnTo>
                <a:lnTo>
                  <a:pt x="713232" y="409193"/>
                </a:lnTo>
                <a:lnTo>
                  <a:pt x="7132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37963" y="2358770"/>
            <a:ext cx="713740" cy="409575"/>
          </a:xfrm>
          <a:custGeom>
            <a:avLst/>
            <a:gdLst/>
            <a:ahLst/>
            <a:cxnLst/>
            <a:rect l="l" t="t" r="r" b="b"/>
            <a:pathLst>
              <a:path w="713739" h="409575">
                <a:moveTo>
                  <a:pt x="0" y="409193"/>
                </a:moveTo>
                <a:lnTo>
                  <a:pt x="713232" y="409193"/>
                </a:lnTo>
                <a:lnTo>
                  <a:pt x="713232" y="0"/>
                </a:lnTo>
                <a:lnTo>
                  <a:pt x="0" y="0"/>
                </a:lnTo>
                <a:lnTo>
                  <a:pt x="0" y="409193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92365" y="2370963"/>
            <a:ext cx="713740" cy="408940"/>
          </a:xfrm>
          <a:custGeom>
            <a:avLst/>
            <a:gdLst/>
            <a:ahLst/>
            <a:cxnLst/>
            <a:rect l="l" t="t" r="r" b="b"/>
            <a:pathLst>
              <a:path w="713740" h="408939">
                <a:moveTo>
                  <a:pt x="713231" y="0"/>
                </a:moveTo>
                <a:lnTo>
                  <a:pt x="0" y="0"/>
                </a:lnTo>
                <a:lnTo>
                  <a:pt x="0" y="408431"/>
                </a:lnTo>
                <a:lnTo>
                  <a:pt x="713231" y="408431"/>
                </a:lnTo>
                <a:lnTo>
                  <a:pt x="7132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92365" y="2370963"/>
            <a:ext cx="713740" cy="408940"/>
          </a:xfrm>
          <a:custGeom>
            <a:avLst/>
            <a:gdLst/>
            <a:ahLst/>
            <a:cxnLst/>
            <a:rect l="l" t="t" r="r" b="b"/>
            <a:pathLst>
              <a:path w="713740" h="408939">
                <a:moveTo>
                  <a:pt x="0" y="408431"/>
                </a:moveTo>
                <a:lnTo>
                  <a:pt x="713231" y="408431"/>
                </a:lnTo>
                <a:lnTo>
                  <a:pt x="713231" y="0"/>
                </a:lnTo>
                <a:lnTo>
                  <a:pt x="0" y="0"/>
                </a:lnTo>
                <a:lnTo>
                  <a:pt x="0" y="40843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76975" y="2342769"/>
            <a:ext cx="714375" cy="409575"/>
          </a:xfrm>
          <a:custGeom>
            <a:avLst/>
            <a:gdLst/>
            <a:ahLst/>
            <a:cxnLst/>
            <a:rect l="l" t="t" r="r" b="b"/>
            <a:pathLst>
              <a:path w="714375" h="409575">
                <a:moveTo>
                  <a:pt x="713994" y="0"/>
                </a:moveTo>
                <a:lnTo>
                  <a:pt x="0" y="0"/>
                </a:lnTo>
                <a:lnTo>
                  <a:pt x="0" y="409193"/>
                </a:lnTo>
                <a:lnTo>
                  <a:pt x="713994" y="409193"/>
                </a:lnTo>
                <a:lnTo>
                  <a:pt x="7139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76975" y="2342769"/>
            <a:ext cx="714375" cy="409575"/>
          </a:xfrm>
          <a:custGeom>
            <a:avLst/>
            <a:gdLst/>
            <a:ahLst/>
            <a:cxnLst/>
            <a:rect l="l" t="t" r="r" b="b"/>
            <a:pathLst>
              <a:path w="714375" h="409575">
                <a:moveTo>
                  <a:pt x="0" y="409193"/>
                </a:moveTo>
                <a:lnTo>
                  <a:pt x="713994" y="409193"/>
                </a:lnTo>
                <a:lnTo>
                  <a:pt x="713994" y="0"/>
                </a:lnTo>
                <a:lnTo>
                  <a:pt x="0" y="0"/>
                </a:lnTo>
                <a:lnTo>
                  <a:pt x="0" y="409193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37963" y="3116198"/>
            <a:ext cx="713740" cy="409575"/>
          </a:xfrm>
          <a:custGeom>
            <a:avLst/>
            <a:gdLst/>
            <a:ahLst/>
            <a:cxnLst/>
            <a:rect l="l" t="t" r="r" b="b"/>
            <a:pathLst>
              <a:path w="713739" h="409575">
                <a:moveTo>
                  <a:pt x="713232" y="0"/>
                </a:moveTo>
                <a:lnTo>
                  <a:pt x="0" y="0"/>
                </a:lnTo>
                <a:lnTo>
                  <a:pt x="0" y="409193"/>
                </a:lnTo>
                <a:lnTo>
                  <a:pt x="713232" y="409193"/>
                </a:lnTo>
                <a:lnTo>
                  <a:pt x="7132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37963" y="3116198"/>
            <a:ext cx="713740" cy="409575"/>
          </a:xfrm>
          <a:custGeom>
            <a:avLst/>
            <a:gdLst/>
            <a:ahLst/>
            <a:cxnLst/>
            <a:rect l="l" t="t" r="r" b="b"/>
            <a:pathLst>
              <a:path w="713739" h="409575">
                <a:moveTo>
                  <a:pt x="0" y="409193"/>
                </a:moveTo>
                <a:lnTo>
                  <a:pt x="713232" y="409193"/>
                </a:lnTo>
                <a:lnTo>
                  <a:pt x="713232" y="0"/>
                </a:lnTo>
                <a:lnTo>
                  <a:pt x="0" y="0"/>
                </a:lnTo>
                <a:lnTo>
                  <a:pt x="0" y="409193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92365" y="3128391"/>
            <a:ext cx="713740" cy="409575"/>
          </a:xfrm>
          <a:custGeom>
            <a:avLst/>
            <a:gdLst/>
            <a:ahLst/>
            <a:cxnLst/>
            <a:rect l="l" t="t" r="r" b="b"/>
            <a:pathLst>
              <a:path w="713740" h="409575">
                <a:moveTo>
                  <a:pt x="713231" y="0"/>
                </a:moveTo>
                <a:lnTo>
                  <a:pt x="0" y="0"/>
                </a:lnTo>
                <a:lnTo>
                  <a:pt x="0" y="409193"/>
                </a:lnTo>
                <a:lnTo>
                  <a:pt x="713231" y="409193"/>
                </a:lnTo>
                <a:lnTo>
                  <a:pt x="7132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492365" y="3128391"/>
            <a:ext cx="713740" cy="409575"/>
          </a:xfrm>
          <a:custGeom>
            <a:avLst/>
            <a:gdLst/>
            <a:ahLst/>
            <a:cxnLst/>
            <a:rect l="l" t="t" r="r" b="b"/>
            <a:pathLst>
              <a:path w="713740" h="409575">
                <a:moveTo>
                  <a:pt x="0" y="409193"/>
                </a:moveTo>
                <a:lnTo>
                  <a:pt x="713231" y="409193"/>
                </a:lnTo>
                <a:lnTo>
                  <a:pt x="713231" y="0"/>
                </a:lnTo>
                <a:lnTo>
                  <a:pt x="0" y="0"/>
                </a:lnTo>
                <a:lnTo>
                  <a:pt x="0" y="409193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76975" y="3100197"/>
            <a:ext cx="714375" cy="409575"/>
          </a:xfrm>
          <a:custGeom>
            <a:avLst/>
            <a:gdLst/>
            <a:ahLst/>
            <a:cxnLst/>
            <a:rect l="l" t="t" r="r" b="b"/>
            <a:pathLst>
              <a:path w="714375" h="409575">
                <a:moveTo>
                  <a:pt x="713994" y="0"/>
                </a:moveTo>
                <a:lnTo>
                  <a:pt x="0" y="0"/>
                </a:lnTo>
                <a:lnTo>
                  <a:pt x="0" y="409193"/>
                </a:lnTo>
                <a:lnTo>
                  <a:pt x="713994" y="409193"/>
                </a:lnTo>
                <a:lnTo>
                  <a:pt x="7139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76975" y="3100197"/>
            <a:ext cx="714375" cy="409575"/>
          </a:xfrm>
          <a:custGeom>
            <a:avLst/>
            <a:gdLst/>
            <a:ahLst/>
            <a:cxnLst/>
            <a:rect l="l" t="t" r="r" b="b"/>
            <a:pathLst>
              <a:path w="714375" h="409575">
                <a:moveTo>
                  <a:pt x="0" y="409193"/>
                </a:moveTo>
                <a:lnTo>
                  <a:pt x="713994" y="409193"/>
                </a:lnTo>
                <a:lnTo>
                  <a:pt x="713994" y="0"/>
                </a:lnTo>
                <a:lnTo>
                  <a:pt x="0" y="0"/>
                </a:lnTo>
                <a:lnTo>
                  <a:pt x="0" y="409193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37963" y="3814190"/>
            <a:ext cx="713740" cy="409575"/>
          </a:xfrm>
          <a:custGeom>
            <a:avLst/>
            <a:gdLst/>
            <a:ahLst/>
            <a:cxnLst/>
            <a:rect l="l" t="t" r="r" b="b"/>
            <a:pathLst>
              <a:path w="713739" h="409575">
                <a:moveTo>
                  <a:pt x="713232" y="0"/>
                </a:moveTo>
                <a:lnTo>
                  <a:pt x="0" y="0"/>
                </a:lnTo>
                <a:lnTo>
                  <a:pt x="0" y="409193"/>
                </a:lnTo>
                <a:lnTo>
                  <a:pt x="713232" y="409193"/>
                </a:lnTo>
                <a:lnTo>
                  <a:pt x="7132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37963" y="3814190"/>
            <a:ext cx="713740" cy="409575"/>
          </a:xfrm>
          <a:custGeom>
            <a:avLst/>
            <a:gdLst/>
            <a:ahLst/>
            <a:cxnLst/>
            <a:rect l="l" t="t" r="r" b="b"/>
            <a:pathLst>
              <a:path w="713739" h="409575">
                <a:moveTo>
                  <a:pt x="0" y="409193"/>
                </a:moveTo>
                <a:lnTo>
                  <a:pt x="713232" y="409193"/>
                </a:lnTo>
                <a:lnTo>
                  <a:pt x="713232" y="0"/>
                </a:lnTo>
                <a:lnTo>
                  <a:pt x="0" y="0"/>
                </a:lnTo>
                <a:lnTo>
                  <a:pt x="0" y="409193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92365" y="3826383"/>
            <a:ext cx="713740" cy="409575"/>
          </a:xfrm>
          <a:custGeom>
            <a:avLst/>
            <a:gdLst/>
            <a:ahLst/>
            <a:cxnLst/>
            <a:rect l="l" t="t" r="r" b="b"/>
            <a:pathLst>
              <a:path w="713740" h="409575">
                <a:moveTo>
                  <a:pt x="713231" y="0"/>
                </a:moveTo>
                <a:lnTo>
                  <a:pt x="0" y="0"/>
                </a:lnTo>
                <a:lnTo>
                  <a:pt x="0" y="409194"/>
                </a:lnTo>
                <a:lnTo>
                  <a:pt x="713231" y="409194"/>
                </a:lnTo>
                <a:lnTo>
                  <a:pt x="7132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92365" y="3826383"/>
            <a:ext cx="713740" cy="409575"/>
          </a:xfrm>
          <a:custGeom>
            <a:avLst/>
            <a:gdLst/>
            <a:ahLst/>
            <a:cxnLst/>
            <a:rect l="l" t="t" r="r" b="b"/>
            <a:pathLst>
              <a:path w="713740" h="409575">
                <a:moveTo>
                  <a:pt x="0" y="409194"/>
                </a:moveTo>
                <a:lnTo>
                  <a:pt x="713231" y="409194"/>
                </a:lnTo>
                <a:lnTo>
                  <a:pt x="713231" y="0"/>
                </a:lnTo>
                <a:lnTo>
                  <a:pt x="0" y="0"/>
                </a:lnTo>
                <a:lnTo>
                  <a:pt x="0" y="4091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76975" y="3798189"/>
            <a:ext cx="714375" cy="409575"/>
          </a:xfrm>
          <a:custGeom>
            <a:avLst/>
            <a:gdLst/>
            <a:ahLst/>
            <a:cxnLst/>
            <a:rect l="l" t="t" r="r" b="b"/>
            <a:pathLst>
              <a:path w="714375" h="409575">
                <a:moveTo>
                  <a:pt x="713994" y="0"/>
                </a:moveTo>
                <a:lnTo>
                  <a:pt x="0" y="0"/>
                </a:lnTo>
                <a:lnTo>
                  <a:pt x="0" y="409194"/>
                </a:lnTo>
                <a:lnTo>
                  <a:pt x="713994" y="409194"/>
                </a:lnTo>
                <a:lnTo>
                  <a:pt x="7139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76975" y="3798189"/>
            <a:ext cx="714375" cy="409575"/>
          </a:xfrm>
          <a:custGeom>
            <a:avLst/>
            <a:gdLst/>
            <a:ahLst/>
            <a:cxnLst/>
            <a:rect l="l" t="t" r="r" b="b"/>
            <a:pathLst>
              <a:path w="714375" h="409575">
                <a:moveTo>
                  <a:pt x="0" y="409194"/>
                </a:moveTo>
                <a:lnTo>
                  <a:pt x="713994" y="409194"/>
                </a:lnTo>
                <a:lnTo>
                  <a:pt x="713994" y="0"/>
                </a:lnTo>
                <a:lnTo>
                  <a:pt x="0" y="0"/>
                </a:lnTo>
                <a:lnTo>
                  <a:pt x="0" y="4091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25771" y="4544186"/>
            <a:ext cx="714375" cy="409575"/>
          </a:xfrm>
          <a:custGeom>
            <a:avLst/>
            <a:gdLst/>
            <a:ahLst/>
            <a:cxnLst/>
            <a:rect l="l" t="t" r="r" b="b"/>
            <a:pathLst>
              <a:path w="714375" h="409575">
                <a:moveTo>
                  <a:pt x="713994" y="0"/>
                </a:moveTo>
                <a:lnTo>
                  <a:pt x="0" y="0"/>
                </a:lnTo>
                <a:lnTo>
                  <a:pt x="0" y="409194"/>
                </a:lnTo>
                <a:lnTo>
                  <a:pt x="713994" y="409194"/>
                </a:lnTo>
                <a:lnTo>
                  <a:pt x="7139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25771" y="4544186"/>
            <a:ext cx="714375" cy="409575"/>
          </a:xfrm>
          <a:custGeom>
            <a:avLst/>
            <a:gdLst/>
            <a:ahLst/>
            <a:cxnLst/>
            <a:rect l="l" t="t" r="r" b="b"/>
            <a:pathLst>
              <a:path w="714375" h="409575">
                <a:moveTo>
                  <a:pt x="0" y="409194"/>
                </a:moveTo>
                <a:lnTo>
                  <a:pt x="713994" y="409194"/>
                </a:lnTo>
                <a:lnTo>
                  <a:pt x="713994" y="0"/>
                </a:lnTo>
                <a:lnTo>
                  <a:pt x="0" y="0"/>
                </a:lnTo>
                <a:lnTo>
                  <a:pt x="0" y="4091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80172" y="4556378"/>
            <a:ext cx="714375" cy="409575"/>
          </a:xfrm>
          <a:custGeom>
            <a:avLst/>
            <a:gdLst/>
            <a:ahLst/>
            <a:cxnLst/>
            <a:rect l="l" t="t" r="r" b="b"/>
            <a:pathLst>
              <a:path w="714375" h="409575">
                <a:moveTo>
                  <a:pt x="713994" y="0"/>
                </a:moveTo>
                <a:lnTo>
                  <a:pt x="0" y="0"/>
                </a:lnTo>
                <a:lnTo>
                  <a:pt x="0" y="409194"/>
                </a:lnTo>
                <a:lnTo>
                  <a:pt x="713994" y="409194"/>
                </a:lnTo>
                <a:lnTo>
                  <a:pt x="7139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80172" y="4556378"/>
            <a:ext cx="714375" cy="409575"/>
          </a:xfrm>
          <a:custGeom>
            <a:avLst/>
            <a:gdLst/>
            <a:ahLst/>
            <a:cxnLst/>
            <a:rect l="l" t="t" r="r" b="b"/>
            <a:pathLst>
              <a:path w="714375" h="409575">
                <a:moveTo>
                  <a:pt x="0" y="409194"/>
                </a:moveTo>
                <a:lnTo>
                  <a:pt x="713994" y="409194"/>
                </a:lnTo>
                <a:lnTo>
                  <a:pt x="713994" y="0"/>
                </a:lnTo>
                <a:lnTo>
                  <a:pt x="0" y="0"/>
                </a:lnTo>
                <a:lnTo>
                  <a:pt x="0" y="4091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64783" y="4528184"/>
            <a:ext cx="714375" cy="409575"/>
          </a:xfrm>
          <a:custGeom>
            <a:avLst/>
            <a:gdLst/>
            <a:ahLst/>
            <a:cxnLst/>
            <a:rect l="l" t="t" r="r" b="b"/>
            <a:pathLst>
              <a:path w="714375" h="409575">
                <a:moveTo>
                  <a:pt x="713993" y="0"/>
                </a:moveTo>
                <a:lnTo>
                  <a:pt x="0" y="0"/>
                </a:lnTo>
                <a:lnTo>
                  <a:pt x="0" y="409194"/>
                </a:lnTo>
                <a:lnTo>
                  <a:pt x="713993" y="409194"/>
                </a:lnTo>
                <a:lnTo>
                  <a:pt x="7139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64783" y="4528184"/>
            <a:ext cx="714375" cy="409575"/>
          </a:xfrm>
          <a:custGeom>
            <a:avLst/>
            <a:gdLst/>
            <a:ahLst/>
            <a:cxnLst/>
            <a:rect l="l" t="t" r="r" b="b"/>
            <a:pathLst>
              <a:path w="714375" h="409575">
                <a:moveTo>
                  <a:pt x="0" y="409194"/>
                </a:moveTo>
                <a:lnTo>
                  <a:pt x="713993" y="409194"/>
                </a:lnTo>
                <a:lnTo>
                  <a:pt x="713993" y="0"/>
                </a:lnTo>
                <a:lnTo>
                  <a:pt x="0" y="0"/>
                </a:lnTo>
                <a:lnTo>
                  <a:pt x="0" y="409194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02816" y="4239386"/>
            <a:ext cx="713740" cy="409575"/>
          </a:xfrm>
          <a:custGeom>
            <a:avLst/>
            <a:gdLst/>
            <a:ahLst/>
            <a:cxnLst/>
            <a:rect l="l" t="t" r="r" b="b"/>
            <a:pathLst>
              <a:path w="713739" h="409575">
                <a:moveTo>
                  <a:pt x="713232" y="0"/>
                </a:moveTo>
                <a:lnTo>
                  <a:pt x="0" y="0"/>
                </a:lnTo>
                <a:lnTo>
                  <a:pt x="0" y="409194"/>
                </a:lnTo>
                <a:lnTo>
                  <a:pt x="713232" y="409194"/>
                </a:lnTo>
                <a:lnTo>
                  <a:pt x="7132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02816" y="4239386"/>
            <a:ext cx="713740" cy="409575"/>
          </a:xfrm>
          <a:custGeom>
            <a:avLst/>
            <a:gdLst/>
            <a:ahLst/>
            <a:cxnLst/>
            <a:rect l="l" t="t" r="r" b="b"/>
            <a:pathLst>
              <a:path w="713739" h="409575">
                <a:moveTo>
                  <a:pt x="0" y="409194"/>
                </a:moveTo>
                <a:lnTo>
                  <a:pt x="713232" y="409194"/>
                </a:lnTo>
                <a:lnTo>
                  <a:pt x="713232" y="0"/>
                </a:lnTo>
                <a:lnTo>
                  <a:pt x="0" y="0"/>
                </a:lnTo>
                <a:lnTo>
                  <a:pt x="0" y="4091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04441" y="4235577"/>
            <a:ext cx="714375" cy="409575"/>
          </a:xfrm>
          <a:custGeom>
            <a:avLst/>
            <a:gdLst/>
            <a:ahLst/>
            <a:cxnLst/>
            <a:rect l="l" t="t" r="r" b="b"/>
            <a:pathLst>
              <a:path w="714375" h="409575">
                <a:moveTo>
                  <a:pt x="713994" y="0"/>
                </a:moveTo>
                <a:lnTo>
                  <a:pt x="0" y="0"/>
                </a:lnTo>
                <a:lnTo>
                  <a:pt x="0" y="409194"/>
                </a:lnTo>
                <a:lnTo>
                  <a:pt x="713994" y="409194"/>
                </a:lnTo>
                <a:lnTo>
                  <a:pt x="7139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004441" y="4235577"/>
            <a:ext cx="714375" cy="409575"/>
          </a:xfrm>
          <a:custGeom>
            <a:avLst/>
            <a:gdLst/>
            <a:ahLst/>
            <a:cxnLst/>
            <a:rect l="l" t="t" r="r" b="b"/>
            <a:pathLst>
              <a:path w="714375" h="409575">
                <a:moveTo>
                  <a:pt x="0" y="409194"/>
                </a:moveTo>
                <a:lnTo>
                  <a:pt x="713994" y="409194"/>
                </a:lnTo>
                <a:lnTo>
                  <a:pt x="713994" y="0"/>
                </a:lnTo>
                <a:lnTo>
                  <a:pt x="0" y="0"/>
                </a:lnTo>
                <a:lnTo>
                  <a:pt x="0" y="4091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98244" y="4720971"/>
            <a:ext cx="714375" cy="409575"/>
          </a:xfrm>
          <a:custGeom>
            <a:avLst/>
            <a:gdLst/>
            <a:ahLst/>
            <a:cxnLst/>
            <a:rect l="l" t="t" r="r" b="b"/>
            <a:pathLst>
              <a:path w="714375" h="409575">
                <a:moveTo>
                  <a:pt x="713994" y="0"/>
                </a:moveTo>
                <a:lnTo>
                  <a:pt x="0" y="0"/>
                </a:lnTo>
                <a:lnTo>
                  <a:pt x="0" y="409193"/>
                </a:lnTo>
                <a:lnTo>
                  <a:pt x="713994" y="409193"/>
                </a:lnTo>
                <a:lnTo>
                  <a:pt x="7139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98244" y="4720971"/>
            <a:ext cx="714375" cy="409575"/>
          </a:xfrm>
          <a:custGeom>
            <a:avLst/>
            <a:gdLst/>
            <a:ahLst/>
            <a:cxnLst/>
            <a:rect l="l" t="t" r="r" b="b"/>
            <a:pathLst>
              <a:path w="714375" h="409575">
                <a:moveTo>
                  <a:pt x="0" y="409193"/>
                </a:moveTo>
                <a:lnTo>
                  <a:pt x="713994" y="409193"/>
                </a:lnTo>
                <a:lnTo>
                  <a:pt x="713994" y="0"/>
                </a:lnTo>
                <a:lnTo>
                  <a:pt x="0" y="0"/>
                </a:lnTo>
                <a:lnTo>
                  <a:pt x="0" y="409193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916686" y="278891"/>
            <a:ext cx="9912985" cy="34988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Major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9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018011" y="6463538"/>
            <a:ext cx="256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380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2904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GC</a:t>
            </a:r>
            <a:r>
              <a:rPr sz="4400" b="0" spc="-90" dirty="0">
                <a:latin typeface="Calibri Light"/>
                <a:cs typeface="Calibri Light"/>
              </a:rPr>
              <a:t> </a:t>
            </a:r>
            <a:r>
              <a:rPr sz="4400" b="0" spc="-50" dirty="0">
                <a:latin typeface="Calibri Light"/>
                <a:cs typeface="Calibri Light"/>
              </a:rPr>
              <a:t>Tuning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8335"/>
            <a:ext cx="7005320" cy="398780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Major GC is </a:t>
            </a:r>
            <a:r>
              <a:rPr sz="2800" spc="-5" dirty="0">
                <a:latin typeface="Calibri"/>
                <a:cs typeface="Calibri"/>
              </a:rPr>
              <a:t>called </a:t>
            </a:r>
            <a:r>
              <a:rPr sz="2800" spc="-25" dirty="0">
                <a:latin typeface="Calibri"/>
                <a:cs typeface="Calibri"/>
              </a:rPr>
              <a:t>before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task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complete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Increase </a:t>
            </a:r>
            <a:r>
              <a:rPr sz="2400" spc="-20" dirty="0">
                <a:latin typeface="Calibri"/>
                <a:cs typeface="Calibri"/>
              </a:rPr>
              <a:t>executor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Minor GC is </a:t>
            </a:r>
            <a:r>
              <a:rPr sz="2800" spc="-5" dirty="0">
                <a:latin typeface="Calibri"/>
                <a:cs typeface="Calibri"/>
              </a:rPr>
              <a:t>called </a:t>
            </a:r>
            <a:r>
              <a:rPr sz="2800" spc="-10" dirty="0">
                <a:latin typeface="Calibri"/>
                <a:cs typeface="Calibri"/>
              </a:rPr>
              <a:t>frequently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Increase </a:t>
            </a:r>
            <a:r>
              <a:rPr sz="2400" spc="-15" dirty="0">
                <a:latin typeface="Calibri"/>
                <a:cs typeface="Calibri"/>
              </a:rPr>
              <a:t>Eden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space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Use G1GC </a:t>
            </a:r>
            <a:r>
              <a:rPr sz="2800" spc="-15" dirty="0">
                <a:latin typeface="Calibri"/>
                <a:cs typeface="Calibri"/>
              </a:rPr>
              <a:t>garbage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collector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Old </a:t>
            </a:r>
            <a:r>
              <a:rPr sz="2800" dirty="0">
                <a:latin typeface="Calibri"/>
                <a:cs typeface="Calibri"/>
              </a:rPr>
              <a:t>Gen </a:t>
            </a:r>
            <a:r>
              <a:rPr sz="2800" spc="-5" dirty="0">
                <a:latin typeface="Calibri"/>
                <a:cs typeface="Calibri"/>
              </a:rPr>
              <a:t>is full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Remove </a:t>
            </a:r>
            <a:r>
              <a:rPr sz="2400" spc="-5" dirty="0">
                <a:latin typeface="Calibri"/>
                <a:cs typeface="Calibri"/>
              </a:rPr>
              <a:t>some </a:t>
            </a:r>
            <a:r>
              <a:rPr sz="2400" spc="-15" dirty="0">
                <a:latin typeface="Calibri"/>
                <a:cs typeface="Calibri"/>
              </a:rPr>
              <a:t>DFs from</a:t>
            </a:r>
            <a:r>
              <a:rPr sz="2400" spc="-5" dirty="0">
                <a:latin typeface="Calibri"/>
                <a:cs typeface="Calibri"/>
              </a:rPr>
              <a:t> cache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Store DFs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cache using SER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format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Use OFF </a:t>
            </a:r>
            <a:r>
              <a:rPr sz="2400" spc="-5" dirty="0">
                <a:latin typeface="Calibri"/>
                <a:cs typeface="Calibri"/>
              </a:rPr>
              <a:t>heap </a:t>
            </a:r>
            <a:r>
              <a:rPr sz="2400" dirty="0">
                <a:latin typeface="Calibri"/>
                <a:cs typeface="Calibri"/>
              </a:rPr>
              <a:t>memory and </a:t>
            </a:r>
            <a:r>
              <a:rPr sz="2400" spc="-10" dirty="0">
                <a:latin typeface="Calibri"/>
                <a:cs typeface="Calibri"/>
              </a:rPr>
              <a:t>reduce </a:t>
            </a:r>
            <a:r>
              <a:rPr sz="2400" spc="-20" dirty="0">
                <a:latin typeface="Calibri"/>
                <a:cs typeface="Calibri"/>
              </a:rPr>
              <a:t>storage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fraction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0816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00" dirty="0">
                <a:latin typeface="Calibri Light"/>
                <a:cs typeface="Calibri Light"/>
              </a:rPr>
              <a:t>FAT</a:t>
            </a:r>
            <a:r>
              <a:rPr sz="4400" b="0" spc="-60" dirty="0">
                <a:latin typeface="Calibri Light"/>
                <a:cs typeface="Calibri Light"/>
              </a:rPr>
              <a:t> </a:t>
            </a:r>
            <a:r>
              <a:rPr sz="4400" b="0" spc="-35" dirty="0">
                <a:latin typeface="Calibri Light"/>
                <a:cs typeface="Calibri Light"/>
              </a:rPr>
              <a:t>Executors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7582" y="2574798"/>
            <a:ext cx="6913626" cy="1933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7582" y="2574798"/>
            <a:ext cx="6913880" cy="1933575"/>
          </a:xfrm>
          <a:custGeom>
            <a:avLst/>
            <a:gdLst/>
            <a:ahLst/>
            <a:cxnLst/>
            <a:rect l="l" t="t" r="r" b="b"/>
            <a:pathLst>
              <a:path w="6913880" h="1933575">
                <a:moveTo>
                  <a:pt x="0" y="1933194"/>
                </a:moveTo>
                <a:lnTo>
                  <a:pt x="6913626" y="1933194"/>
                </a:lnTo>
                <a:lnTo>
                  <a:pt x="6913626" y="0"/>
                </a:lnTo>
                <a:lnTo>
                  <a:pt x="0" y="0"/>
                </a:lnTo>
                <a:lnTo>
                  <a:pt x="0" y="1933194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2366" y="2775585"/>
            <a:ext cx="689610" cy="1532890"/>
          </a:xfrm>
          <a:custGeom>
            <a:avLst/>
            <a:gdLst/>
            <a:ahLst/>
            <a:cxnLst/>
            <a:rect l="l" t="t" r="r" b="b"/>
            <a:pathLst>
              <a:path w="689610" h="1532889">
                <a:moveTo>
                  <a:pt x="689610" y="0"/>
                </a:moveTo>
                <a:lnTo>
                  <a:pt x="0" y="0"/>
                </a:lnTo>
                <a:lnTo>
                  <a:pt x="0" y="1532382"/>
                </a:lnTo>
                <a:lnTo>
                  <a:pt x="689610" y="1532382"/>
                </a:lnTo>
                <a:lnTo>
                  <a:pt x="689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2366" y="2775585"/>
            <a:ext cx="689610" cy="1532890"/>
          </a:xfrm>
          <a:custGeom>
            <a:avLst/>
            <a:gdLst/>
            <a:ahLst/>
            <a:cxnLst/>
            <a:rect l="l" t="t" r="r" b="b"/>
            <a:pathLst>
              <a:path w="689610" h="1532889">
                <a:moveTo>
                  <a:pt x="0" y="1532382"/>
                </a:moveTo>
                <a:lnTo>
                  <a:pt x="689610" y="1532382"/>
                </a:lnTo>
                <a:lnTo>
                  <a:pt x="689610" y="0"/>
                </a:lnTo>
                <a:lnTo>
                  <a:pt x="0" y="0"/>
                </a:lnTo>
                <a:lnTo>
                  <a:pt x="0" y="1532382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45995" y="2775585"/>
            <a:ext cx="690880" cy="1532890"/>
          </a:xfrm>
          <a:custGeom>
            <a:avLst/>
            <a:gdLst/>
            <a:ahLst/>
            <a:cxnLst/>
            <a:rect l="l" t="t" r="r" b="b"/>
            <a:pathLst>
              <a:path w="690880" h="1532889">
                <a:moveTo>
                  <a:pt x="690371" y="0"/>
                </a:moveTo>
                <a:lnTo>
                  <a:pt x="0" y="0"/>
                </a:lnTo>
                <a:lnTo>
                  <a:pt x="0" y="1532382"/>
                </a:lnTo>
                <a:lnTo>
                  <a:pt x="690371" y="1532382"/>
                </a:lnTo>
                <a:lnTo>
                  <a:pt x="6903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45995" y="2775585"/>
            <a:ext cx="690880" cy="1532890"/>
          </a:xfrm>
          <a:custGeom>
            <a:avLst/>
            <a:gdLst/>
            <a:ahLst/>
            <a:cxnLst/>
            <a:rect l="l" t="t" r="r" b="b"/>
            <a:pathLst>
              <a:path w="690880" h="1532889">
                <a:moveTo>
                  <a:pt x="0" y="1532382"/>
                </a:moveTo>
                <a:lnTo>
                  <a:pt x="690371" y="1532382"/>
                </a:lnTo>
                <a:lnTo>
                  <a:pt x="690371" y="0"/>
                </a:lnTo>
                <a:lnTo>
                  <a:pt x="0" y="0"/>
                </a:lnTo>
                <a:lnTo>
                  <a:pt x="0" y="1532382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80385" y="2775585"/>
            <a:ext cx="689610" cy="1532890"/>
          </a:xfrm>
          <a:custGeom>
            <a:avLst/>
            <a:gdLst/>
            <a:ahLst/>
            <a:cxnLst/>
            <a:rect l="l" t="t" r="r" b="b"/>
            <a:pathLst>
              <a:path w="689610" h="1532889">
                <a:moveTo>
                  <a:pt x="689610" y="0"/>
                </a:moveTo>
                <a:lnTo>
                  <a:pt x="0" y="0"/>
                </a:lnTo>
                <a:lnTo>
                  <a:pt x="0" y="1532382"/>
                </a:lnTo>
                <a:lnTo>
                  <a:pt x="689610" y="1532382"/>
                </a:lnTo>
                <a:lnTo>
                  <a:pt x="689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0385" y="2775585"/>
            <a:ext cx="689610" cy="1532890"/>
          </a:xfrm>
          <a:custGeom>
            <a:avLst/>
            <a:gdLst/>
            <a:ahLst/>
            <a:cxnLst/>
            <a:rect l="l" t="t" r="r" b="b"/>
            <a:pathLst>
              <a:path w="689610" h="1532889">
                <a:moveTo>
                  <a:pt x="0" y="1532382"/>
                </a:moveTo>
                <a:lnTo>
                  <a:pt x="689610" y="1532382"/>
                </a:lnTo>
                <a:lnTo>
                  <a:pt x="689610" y="0"/>
                </a:lnTo>
                <a:lnTo>
                  <a:pt x="0" y="0"/>
                </a:lnTo>
                <a:lnTo>
                  <a:pt x="0" y="1532382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14775" y="2775585"/>
            <a:ext cx="689610" cy="1532890"/>
          </a:xfrm>
          <a:custGeom>
            <a:avLst/>
            <a:gdLst/>
            <a:ahLst/>
            <a:cxnLst/>
            <a:rect l="l" t="t" r="r" b="b"/>
            <a:pathLst>
              <a:path w="689610" h="1532889">
                <a:moveTo>
                  <a:pt x="689610" y="0"/>
                </a:moveTo>
                <a:lnTo>
                  <a:pt x="0" y="0"/>
                </a:lnTo>
                <a:lnTo>
                  <a:pt x="0" y="1532382"/>
                </a:lnTo>
                <a:lnTo>
                  <a:pt x="689610" y="1532382"/>
                </a:lnTo>
                <a:lnTo>
                  <a:pt x="689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14775" y="2775585"/>
            <a:ext cx="689610" cy="1532890"/>
          </a:xfrm>
          <a:custGeom>
            <a:avLst/>
            <a:gdLst/>
            <a:ahLst/>
            <a:cxnLst/>
            <a:rect l="l" t="t" r="r" b="b"/>
            <a:pathLst>
              <a:path w="689610" h="1532889">
                <a:moveTo>
                  <a:pt x="0" y="1532382"/>
                </a:moveTo>
                <a:lnTo>
                  <a:pt x="689610" y="1532382"/>
                </a:lnTo>
                <a:lnTo>
                  <a:pt x="689610" y="0"/>
                </a:lnTo>
                <a:lnTo>
                  <a:pt x="0" y="0"/>
                </a:lnTo>
                <a:lnTo>
                  <a:pt x="0" y="1532382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49165" y="2775585"/>
            <a:ext cx="689610" cy="1532890"/>
          </a:xfrm>
          <a:custGeom>
            <a:avLst/>
            <a:gdLst/>
            <a:ahLst/>
            <a:cxnLst/>
            <a:rect l="l" t="t" r="r" b="b"/>
            <a:pathLst>
              <a:path w="689610" h="1532889">
                <a:moveTo>
                  <a:pt x="689610" y="0"/>
                </a:moveTo>
                <a:lnTo>
                  <a:pt x="0" y="0"/>
                </a:lnTo>
                <a:lnTo>
                  <a:pt x="0" y="1532382"/>
                </a:lnTo>
                <a:lnTo>
                  <a:pt x="689610" y="1532382"/>
                </a:lnTo>
                <a:lnTo>
                  <a:pt x="689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49165" y="2775585"/>
            <a:ext cx="689610" cy="1532890"/>
          </a:xfrm>
          <a:custGeom>
            <a:avLst/>
            <a:gdLst/>
            <a:ahLst/>
            <a:cxnLst/>
            <a:rect l="l" t="t" r="r" b="b"/>
            <a:pathLst>
              <a:path w="689610" h="1532889">
                <a:moveTo>
                  <a:pt x="0" y="1532382"/>
                </a:moveTo>
                <a:lnTo>
                  <a:pt x="689610" y="1532382"/>
                </a:lnTo>
                <a:lnTo>
                  <a:pt x="689610" y="0"/>
                </a:lnTo>
                <a:lnTo>
                  <a:pt x="0" y="0"/>
                </a:lnTo>
                <a:lnTo>
                  <a:pt x="0" y="1532382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82792" y="2775585"/>
            <a:ext cx="690880" cy="1532890"/>
          </a:xfrm>
          <a:custGeom>
            <a:avLst/>
            <a:gdLst/>
            <a:ahLst/>
            <a:cxnLst/>
            <a:rect l="l" t="t" r="r" b="b"/>
            <a:pathLst>
              <a:path w="690879" h="1532889">
                <a:moveTo>
                  <a:pt x="690372" y="0"/>
                </a:moveTo>
                <a:lnTo>
                  <a:pt x="0" y="0"/>
                </a:lnTo>
                <a:lnTo>
                  <a:pt x="0" y="1532382"/>
                </a:lnTo>
                <a:lnTo>
                  <a:pt x="690372" y="1532382"/>
                </a:lnTo>
                <a:lnTo>
                  <a:pt x="690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82792" y="2775585"/>
            <a:ext cx="690880" cy="1532890"/>
          </a:xfrm>
          <a:custGeom>
            <a:avLst/>
            <a:gdLst/>
            <a:ahLst/>
            <a:cxnLst/>
            <a:rect l="l" t="t" r="r" b="b"/>
            <a:pathLst>
              <a:path w="690879" h="1532889">
                <a:moveTo>
                  <a:pt x="0" y="1532382"/>
                </a:moveTo>
                <a:lnTo>
                  <a:pt x="690372" y="1532382"/>
                </a:lnTo>
                <a:lnTo>
                  <a:pt x="690372" y="0"/>
                </a:lnTo>
                <a:lnTo>
                  <a:pt x="0" y="0"/>
                </a:lnTo>
                <a:lnTo>
                  <a:pt x="0" y="1532382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17183" y="2775585"/>
            <a:ext cx="689610" cy="1532890"/>
          </a:xfrm>
          <a:custGeom>
            <a:avLst/>
            <a:gdLst/>
            <a:ahLst/>
            <a:cxnLst/>
            <a:rect l="l" t="t" r="r" b="b"/>
            <a:pathLst>
              <a:path w="689609" h="1532889">
                <a:moveTo>
                  <a:pt x="689610" y="0"/>
                </a:moveTo>
                <a:lnTo>
                  <a:pt x="0" y="0"/>
                </a:lnTo>
                <a:lnTo>
                  <a:pt x="0" y="1532382"/>
                </a:lnTo>
                <a:lnTo>
                  <a:pt x="689610" y="1532382"/>
                </a:lnTo>
                <a:lnTo>
                  <a:pt x="689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17183" y="2775585"/>
            <a:ext cx="689610" cy="1532890"/>
          </a:xfrm>
          <a:custGeom>
            <a:avLst/>
            <a:gdLst/>
            <a:ahLst/>
            <a:cxnLst/>
            <a:rect l="l" t="t" r="r" b="b"/>
            <a:pathLst>
              <a:path w="689609" h="1532889">
                <a:moveTo>
                  <a:pt x="0" y="1532382"/>
                </a:moveTo>
                <a:lnTo>
                  <a:pt x="689610" y="1532382"/>
                </a:lnTo>
                <a:lnTo>
                  <a:pt x="689610" y="0"/>
                </a:lnTo>
                <a:lnTo>
                  <a:pt x="0" y="0"/>
                </a:lnTo>
                <a:lnTo>
                  <a:pt x="0" y="1532382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51572" y="2775585"/>
            <a:ext cx="689610" cy="1532890"/>
          </a:xfrm>
          <a:custGeom>
            <a:avLst/>
            <a:gdLst/>
            <a:ahLst/>
            <a:cxnLst/>
            <a:rect l="l" t="t" r="r" b="b"/>
            <a:pathLst>
              <a:path w="689609" h="1532889">
                <a:moveTo>
                  <a:pt x="689609" y="0"/>
                </a:moveTo>
                <a:lnTo>
                  <a:pt x="0" y="0"/>
                </a:lnTo>
                <a:lnTo>
                  <a:pt x="0" y="1532382"/>
                </a:lnTo>
                <a:lnTo>
                  <a:pt x="689609" y="1532382"/>
                </a:lnTo>
                <a:lnTo>
                  <a:pt x="689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51572" y="2775585"/>
            <a:ext cx="689610" cy="1532890"/>
          </a:xfrm>
          <a:custGeom>
            <a:avLst/>
            <a:gdLst/>
            <a:ahLst/>
            <a:cxnLst/>
            <a:rect l="l" t="t" r="r" b="b"/>
            <a:pathLst>
              <a:path w="689609" h="1532889">
                <a:moveTo>
                  <a:pt x="0" y="1532382"/>
                </a:moveTo>
                <a:lnTo>
                  <a:pt x="689609" y="1532382"/>
                </a:lnTo>
                <a:lnTo>
                  <a:pt x="689609" y="0"/>
                </a:lnTo>
                <a:lnTo>
                  <a:pt x="0" y="0"/>
                </a:lnTo>
                <a:lnTo>
                  <a:pt x="0" y="1532382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382</a:t>
            </a:fld>
            <a:endParaRPr dirty="0"/>
          </a:p>
        </p:txBody>
      </p:sp>
    </p:spTree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94424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Ti</a:t>
            </a:r>
            <a:r>
              <a:rPr sz="4400" b="0" spc="-90" dirty="0">
                <a:latin typeface="Calibri Light"/>
                <a:cs typeface="Calibri Light"/>
              </a:rPr>
              <a:t>n</a:t>
            </a:r>
            <a:r>
              <a:rPr sz="4400" b="0" dirty="0">
                <a:latin typeface="Calibri Light"/>
                <a:cs typeface="Calibri Light"/>
              </a:rPr>
              <a:t>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39996" y="2173985"/>
            <a:ext cx="1596389" cy="1427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9996" y="2173985"/>
            <a:ext cx="1596390" cy="1427480"/>
          </a:xfrm>
          <a:custGeom>
            <a:avLst/>
            <a:gdLst/>
            <a:ahLst/>
            <a:cxnLst/>
            <a:rect l="l" t="t" r="r" b="b"/>
            <a:pathLst>
              <a:path w="1596389" h="1427479">
                <a:moveTo>
                  <a:pt x="0" y="1427226"/>
                </a:moveTo>
                <a:lnTo>
                  <a:pt x="1596389" y="1427226"/>
                </a:lnTo>
                <a:lnTo>
                  <a:pt x="1596389" y="0"/>
                </a:lnTo>
                <a:lnTo>
                  <a:pt x="0" y="0"/>
                </a:lnTo>
                <a:lnTo>
                  <a:pt x="0" y="1427226"/>
                </a:lnTo>
                <a:close/>
              </a:path>
            </a:pathLst>
          </a:custGeom>
          <a:ln w="6095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29175" y="2366391"/>
            <a:ext cx="1003300" cy="1043305"/>
          </a:xfrm>
          <a:custGeom>
            <a:avLst/>
            <a:gdLst/>
            <a:ahLst/>
            <a:cxnLst/>
            <a:rect l="l" t="t" r="r" b="b"/>
            <a:pathLst>
              <a:path w="1003300" h="1043304">
                <a:moveTo>
                  <a:pt x="1002791" y="0"/>
                </a:moveTo>
                <a:lnTo>
                  <a:pt x="0" y="0"/>
                </a:lnTo>
                <a:lnTo>
                  <a:pt x="0" y="1043177"/>
                </a:lnTo>
                <a:lnTo>
                  <a:pt x="1002791" y="1043177"/>
                </a:lnTo>
                <a:lnTo>
                  <a:pt x="10027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9175" y="2366391"/>
            <a:ext cx="1003300" cy="1043305"/>
          </a:xfrm>
          <a:custGeom>
            <a:avLst/>
            <a:gdLst/>
            <a:ahLst/>
            <a:cxnLst/>
            <a:rect l="l" t="t" r="r" b="b"/>
            <a:pathLst>
              <a:path w="1003300" h="1043304">
                <a:moveTo>
                  <a:pt x="0" y="1043177"/>
                </a:moveTo>
                <a:lnTo>
                  <a:pt x="1002791" y="1043177"/>
                </a:lnTo>
                <a:lnTo>
                  <a:pt x="1002791" y="0"/>
                </a:lnTo>
                <a:lnTo>
                  <a:pt x="0" y="0"/>
                </a:lnTo>
                <a:lnTo>
                  <a:pt x="0" y="104317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383</a:t>
            </a:fld>
            <a:endParaRPr dirty="0"/>
          </a:p>
        </p:txBody>
      </p:sp>
    </p:spTree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0361"/>
            <a:ext cx="589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Fit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36797" y="1690877"/>
            <a:ext cx="4387596" cy="1933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36797" y="1690877"/>
            <a:ext cx="4387850" cy="1933575"/>
          </a:xfrm>
          <a:custGeom>
            <a:avLst/>
            <a:gdLst/>
            <a:ahLst/>
            <a:cxnLst/>
            <a:rect l="l" t="t" r="r" b="b"/>
            <a:pathLst>
              <a:path w="4387850" h="1933575">
                <a:moveTo>
                  <a:pt x="0" y="1933194"/>
                </a:moveTo>
                <a:lnTo>
                  <a:pt x="4387596" y="1933194"/>
                </a:lnTo>
                <a:lnTo>
                  <a:pt x="4387596" y="0"/>
                </a:lnTo>
                <a:lnTo>
                  <a:pt x="0" y="0"/>
                </a:lnTo>
                <a:lnTo>
                  <a:pt x="0" y="1933194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21583" y="1891664"/>
            <a:ext cx="689610" cy="1531620"/>
          </a:xfrm>
          <a:custGeom>
            <a:avLst/>
            <a:gdLst/>
            <a:ahLst/>
            <a:cxnLst/>
            <a:rect l="l" t="t" r="r" b="b"/>
            <a:pathLst>
              <a:path w="689610" h="1531620">
                <a:moveTo>
                  <a:pt x="689610" y="0"/>
                </a:moveTo>
                <a:lnTo>
                  <a:pt x="0" y="0"/>
                </a:lnTo>
                <a:lnTo>
                  <a:pt x="0" y="1531619"/>
                </a:lnTo>
                <a:lnTo>
                  <a:pt x="689610" y="1531619"/>
                </a:lnTo>
                <a:lnTo>
                  <a:pt x="689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21583" y="1891664"/>
            <a:ext cx="689610" cy="1531620"/>
          </a:xfrm>
          <a:custGeom>
            <a:avLst/>
            <a:gdLst/>
            <a:ahLst/>
            <a:cxnLst/>
            <a:rect l="l" t="t" r="r" b="b"/>
            <a:pathLst>
              <a:path w="689610" h="1531620">
                <a:moveTo>
                  <a:pt x="0" y="1531619"/>
                </a:moveTo>
                <a:lnTo>
                  <a:pt x="689610" y="1531619"/>
                </a:lnTo>
                <a:lnTo>
                  <a:pt x="689610" y="0"/>
                </a:lnTo>
                <a:lnTo>
                  <a:pt x="0" y="0"/>
                </a:lnTo>
                <a:lnTo>
                  <a:pt x="0" y="1531619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55972" y="1891664"/>
            <a:ext cx="689610" cy="1531620"/>
          </a:xfrm>
          <a:custGeom>
            <a:avLst/>
            <a:gdLst/>
            <a:ahLst/>
            <a:cxnLst/>
            <a:rect l="l" t="t" r="r" b="b"/>
            <a:pathLst>
              <a:path w="689610" h="1531620">
                <a:moveTo>
                  <a:pt x="689610" y="0"/>
                </a:moveTo>
                <a:lnTo>
                  <a:pt x="0" y="0"/>
                </a:lnTo>
                <a:lnTo>
                  <a:pt x="0" y="1531619"/>
                </a:lnTo>
                <a:lnTo>
                  <a:pt x="689610" y="1531619"/>
                </a:lnTo>
                <a:lnTo>
                  <a:pt x="689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55972" y="1891664"/>
            <a:ext cx="689610" cy="1531620"/>
          </a:xfrm>
          <a:custGeom>
            <a:avLst/>
            <a:gdLst/>
            <a:ahLst/>
            <a:cxnLst/>
            <a:rect l="l" t="t" r="r" b="b"/>
            <a:pathLst>
              <a:path w="689610" h="1531620">
                <a:moveTo>
                  <a:pt x="0" y="1531619"/>
                </a:moveTo>
                <a:lnTo>
                  <a:pt x="689610" y="1531619"/>
                </a:lnTo>
                <a:lnTo>
                  <a:pt x="689610" y="0"/>
                </a:lnTo>
                <a:lnTo>
                  <a:pt x="0" y="0"/>
                </a:lnTo>
                <a:lnTo>
                  <a:pt x="0" y="1531619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90363" y="1891664"/>
            <a:ext cx="689610" cy="1531620"/>
          </a:xfrm>
          <a:custGeom>
            <a:avLst/>
            <a:gdLst/>
            <a:ahLst/>
            <a:cxnLst/>
            <a:rect l="l" t="t" r="r" b="b"/>
            <a:pathLst>
              <a:path w="689610" h="1531620">
                <a:moveTo>
                  <a:pt x="689610" y="0"/>
                </a:moveTo>
                <a:lnTo>
                  <a:pt x="0" y="0"/>
                </a:lnTo>
                <a:lnTo>
                  <a:pt x="0" y="1531619"/>
                </a:lnTo>
                <a:lnTo>
                  <a:pt x="689610" y="1531619"/>
                </a:lnTo>
                <a:lnTo>
                  <a:pt x="689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90363" y="1891664"/>
            <a:ext cx="689610" cy="1531620"/>
          </a:xfrm>
          <a:custGeom>
            <a:avLst/>
            <a:gdLst/>
            <a:ahLst/>
            <a:cxnLst/>
            <a:rect l="l" t="t" r="r" b="b"/>
            <a:pathLst>
              <a:path w="689610" h="1531620">
                <a:moveTo>
                  <a:pt x="0" y="1531619"/>
                </a:moveTo>
                <a:lnTo>
                  <a:pt x="689610" y="1531619"/>
                </a:lnTo>
                <a:lnTo>
                  <a:pt x="689610" y="0"/>
                </a:lnTo>
                <a:lnTo>
                  <a:pt x="0" y="0"/>
                </a:lnTo>
                <a:lnTo>
                  <a:pt x="0" y="1531619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23990" y="1891664"/>
            <a:ext cx="690880" cy="1531620"/>
          </a:xfrm>
          <a:custGeom>
            <a:avLst/>
            <a:gdLst/>
            <a:ahLst/>
            <a:cxnLst/>
            <a:rect l="l" t="t" r="r" b="b"/>
            <a:pathLst>
              <a:path w="690879" h="1531620">
                <a:moveTo>
                  <a:pt x="690371" y="0"/>
                </a:moveTo>
                <a:lnTo>
                  <a:pt x="0" y="0"/>
                </a:lnTo>
                <a:lnTo>
                  <a:pt x="0" y="1531619"/>
                </a:lnTo>
                <a:lnTo>
                  <a:pt x="690371" y="1531619"/>
                </a:lnTo>
                <a:lnTo>
                  <a:pt x="6903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3990" y="1891664"/>
            <a:ext cx="690880" cy="1531620"/>
          </a:xfrm>
          <a:custGeom>
            <a:avLst/>
            <a:gdLst/>
            <a:ahLst/>
            <a:cxnLst/>
            <a:rect l="l" t="t" r="r" b="b"/>
            <a:pathLst>
              <a:path w="690879" h="1531620">
                <a:moveTo>
                  <a:pt x="0" y="1531619"/>
                </a:moveTo>
                <a:lnTo>
                  <a:pt x="690371" y="1531619"/>
                </a:lnTo>
                <a:lnTo>
                  <a:pt x="690371" y="0"/>
                </a:lnTo>
                <a:lnTo>
                  <a:pt x="0" y="0"/>
                </a:lnTo>
                <a:lnTo>
                  <a:pt x="0" y="1531619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8381" y="1891664"/>
            <a:ext cx="689610" cy="1531620"/>
          </a:xfrm>
          <a:custGeom>
            <a:avLst/>
            <a:gdLst/>
            <a:ahLst/>
            <a:cxnLst/>
            <a:rect l="l" t="t" r="r" b="b"/>
            <a:pathLst>
              <a:path w="689609" h="1531620">
                <a:moveTo>
                  <a:pt x="689609" y="0"/>
                </a:moveTo>
                <a:lnTo>
                  <a:pt x="0" y="0"/>
                </a:lnTo>
                <a:lnTo>
                  <a:pt x="0" y="1531619"/>
                </a:lnTo>
                <a:lnTo>
                  <a:pt x="689609" y="1531619"/>
                </a:lnTo>
                <a:lnTo>
                  <a:pt x="689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381" y="1891664"/>
            <a:ext cx="689610" cy="1531620"/>
          </a:xfrm>
          <a:custGeom>
            <a:avLst/>
            <a:gdLst/>
            <a:ahLst/>
            <a:cxnLst/>
            <a:rect l="l" t="t" r="r" b="b"/>
            <a:pathLst>
              <a:path w="689609" h="1531620">
                <a:moveTo>
                  <a:pt x="0" y="1531619"/>
                </a:moveTo>
                <a:lnTo>
                  <a:pt x="689609" y="1531619"/>
                </a:lnTo>
                <a:lnTo>
                  <a:pt x="689609" y="0"/>
                </a:lnTo>
                <a:lnTo>
                  <a:pt x="0" y="0"/>
                </a:lnTo>
                <a:lnTo>
                  <a:pt x="0" y="1531619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8200" y="4162805"/>
            <a:ext cx="3368802" cy="1203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838200" y="4162805"/>
            <a:ext cx="3369310" cy="120332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332105" rIns="0" bIns="0" rtlCol="0">
            <a:spAutoFit/>
          </a:bodyPr>
          <a:lstStyle/>
          <a:p>
            <a:pPr marL="539115">
              <a:lnSpc>
                <a:spcPct val="100000"/>
              </a:lnSpc>
              <a:spcBef>
                <a:spcPts val="2615"/>
              </a:spcBef>
            </a:pPr>
            <a:r>
              <a:rPr sz="3200" spc="-5" dirty="0"/>
              <a:t>3 </a:t>
            </a:r>
            <a:r>
              <a:rPr sz="3200" spc="-15" dirty="0"/>
              <a:t>to </a:t>
            </a:r>
            <a:r>
              <a:rPr sz="3200" spc="-5" dirty="0"/>
              <a:t>5 </a:t>
            </a:r>
            <a:r>
              <a:rPr sz="3200" spc="-10" dirty="0"/>
              <a:t>threads</a:t>
            </a:r>
            <a:endParaRPr sz="320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384</a:t>
            </a:fld>
            <a:endParaRPr dirty="0"/>
          </a:p>
        </p:txBody>
      </p:sp>
    </p:spTree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033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5" dirty="0">
                <a:latin typeface="Calibri Light"/>
                <a:cs typeface="Calibri Light"/>
              </a:rPr>
              <a:t>Executor</a:t>
            </a:r>
            <a:r>
              <a:rPr sz="4400" b="0" spc="-65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Memory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517652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Max </a:t>
            </a:r>
            <a:r>
              <a:rPr sz="2800" dirty="0">
                <a:latin typeface="Calibri"/>
                <a:cs typeface="Calibri"/>
              </a:rPr>
              <a:t>64GB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20" dirty="0">
                <a:latin typeface="Calibri"/>
                <a:cs typeface="Calibri"/>
              </a:rPr>
              <a:t>better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performance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degree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2 : </a:t>
            </a:r>
            <a:r>
              <a:rPr sz="2800" spc="-10" dirty="0">
                <a:latin typeface="Calibri"/>
                <a:cs typeface="Calibri"/>
              </a:rPr>
              <a:t>16GB, </a:t>
            </a:r>
            <a:r>
              <a:rPr sz="2800" spc="-5" dirty="0">
                <a:latin typeface="Calibri"/>
                <a:cs typeface="Calibri"/>
              </a:rPr>
              <a:t>32GB,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64GB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3406775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Cluster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Configuration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Amount of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5GB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386</a:t>
            </a:fld>
            <a:endParaRPr dirty="0"/>
          </a:p>
        </p:txBody>
      </p:sp>
    </p:spTree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7694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0" dirty="0">
                <a:latin typeface="Calibri Light"/>
                <a:cs typeface="Calibri Light"/>
              </a:rPr>
              <a:t>Cluster</a:t>
            </a:r>
            <a:r>
              <a:rPr sz="4400" b="0" spc="-60" dirty="0">
                <a:latin typeface="Calibri Light"/>
                <a:cs typeface="Calibri Light"/>
              </a:rPr>
              <a:t> </a:t>
            </a:r>
            <a:r>
              <a:rPr sz="4400" b="0" spc="-15" dirty="0">
                <a:latin typeface="Calibri Light"/>
                <a:cs typeface="Calibri Light"/>
              </a:rPr>
              <a:t>Configuration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4398" y="1574089"/>
            <a:ext cx="3613785" cy="360362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10 </a:t>
            </a:r>
            <a:r>
              <a:rPr sz="2800" spc="-5" dirty="0">
                <a:latin typeface="Calibri"/>
                <a:cs typeface="Calibri"/>
              </a:rPr>
              <a:t>nodes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Each </a:t>
            </a:r>
            <a:r>
              <a:rPr sz="2800" spc="-5" dirty="0">
                <a:latin typeface="Calibri"/>
                <a:cs typeface="Calibri"/>
              </a:rPr>
              <a:t>node has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128GB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Each </a:t>
            </a:r>
            <a:r>
              <a:rPr sz="2800" spc="-5" dirty="0">
                <a:latin typeface="Calibri"/>
                <a:cs typeface="Calibri"/>
              </a:rPr>
              <a:t>node has </a:t>
            </a:r>
            <a:r>
              <a:rPr sz="2800" dirty="0">
                <a:latin typeface="Calibri"/>
                <a:cs typeface="Calibri"/>
              </a:rPr>
              <a:t>: 8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cores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Calibri"/>
                <a:cs typeface="Calibri"/>
              </a:rPr>
              <a:t>Total </a:t>
            </a:r>
            <a:r>
              <a:rPr sz="2800" dirty="0">
                <a:latin typeface="Calibri"/>
                <a:cs typeface="Calibri"/>
              </a:rPr>
              <a:t>RAM :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1280GB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Calibri"/>
                <a:cs typeface="Calibri"/>
              </a:rPr>
              <a:t>Total </a:t>
            </a:r>
            <a:r>
              <a:rPr sz="2800" spc="-10" dirty="0">
                <a:latin typeface="Calibri"/>
                <a:cs typeface="Calibri"/>
              </a:rPr>
              <a:t>Cores </a:t>
            </a:r>
            <a:r>
              <a:rPr sz="2800" dirty="0">
                <a:latin typeface="Calibri"/>
                <a:cs typeface="Calibri"/>
              </a:rPr>
              <a:t>: 80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cores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1TB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9755" y="2087117"/>
            <a:ext cx="2727197" cy="1732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19755" y="2087117"/>
            <a:ext cx="2727325" cy="1732914"/>
          </a:xfrm>
          <a:custGeom>
            <a:avLst/>
            <a:gdLst/>
            <a:ahLst/>
            <a:cxnLst/>
            <a:rect l="l" t="t" r="r" b="b"/>
            <a:pathLst>
              <a:path w="2727325" h="1732914">
                <a:moveTo>
                  <a:pt x="0" y="1732787"/>
                </a:moveTo>
                <a:lnTo>
                  <a:pt x="2727197" y="1732787"/>
                </a:lnTo>
                <a:lnTo>
                  <a:pt x="2727197" y="0"/>
                </a:lnTo>
                <a:lnTo>
                  <a:pt x="0" y="0"/>
                </a:lnTo>
                <a:lnTo>
                  <a:pt x="0" y="173278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13354" y="2087117"/>
            <a:ext cx="1604009" cy="715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3354" y="2087117"/>
            <a:ext cx="1604010" cy="715645"/>
          </a:xfrm>
          <a:custGeom>
            <a:avLst/>
            <a:gdLst/>
            <a:ahLst/>
            <a:cxnLst/>
            <a:rect l="l" t="t" r="r" b="b"/>
            <a:pathLst>
              <a:path w="1604010" h="715644">
                <a:moveTo>
                  <a:pt x="0" y="715517"/>
                </a:moveTo>
                <a:lnTo>
                  <a:pt x="1604009" y="715517"/>
                </a:lnTo>
                <a:lnTo>
                  <a:pt x="1604009" y="0"/>
                </a:lnTo>
                <a:lnTo>
                  <a:pt x="0" y="0"/>
                </a:lnTo>
                <a:lnTo>
                  <a:pt x="0" y="715517"/>
                </a:lnTo>
                <a:close/>
              </a:path>
            </a:pathLst>
          </a:custGeom>
          <a:ln w="6095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13354" y="3145535"/>
            <a:ext cx="1604009" cy="6758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13354" y="3145535"/>
            <a:ext cx="1604010" cy="676275"/>
          </a:xfrm>
          <a:custGeom>
            <a:avLst/>
            <a:gdLst/>
            <a:ahLst/>
            <a:cxnLst/>
            <a:rect l="l" t="t" r="r" b="b"/>
            <a:pathLst>
              <a:path w="1604010" h="676275">
                <a:moveTo>
                  <a:pt x="0" y="675894"/>
                </a:moveTo>
                <a:lnTo>
                  <a:pt x="1604009" y="675894"/>
                </a:lnTo>
                <a:lnTo>
                  <a:pt x="1604009" y="0"/>
                </a:lnTo>
                <a:lnTo>
                  <a:pt x="0" y="0"/>
                </a:lnTo>
                <a:lnTo>
                  <a:pt x="0" y="675894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9389" y="2096261"/>
            <a:ext cx="473963" cy="713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39389" y="2096261"/>
            <a:ext cx="474345" cy="713740"/>
          </a:xfrm>
          <a:custGeom>
            <a:avLst/>
            <a:gdLst/>
            <a:ahLst/>
            <a:cxnLst/>
            <a:rect l="l" t="t" r="r" b="b"/>
            <a:pathLst>
              <a:path w="474344" h="713739">
                <a:moveTo>
                  <a:pt x="0" y="713231"/>
                </a:moveTo>
                <a:lnTo>
                  <a:pt x="473963" y="713231"/>
                </a:lnTo>
                <a:lnTo>
                  <a:pt x="473963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18638" y="2288540"/>
            <a:ext cx="314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39770" y="1744598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4">
                <a:moveTo>
                  <a:pt x="2077974" y="0"/>
                </a:moveTo>
                <a:lnTo>
                  <a:pt x="0" y="0"/>
                </a:lnTo>
                <a:lnTo>
                  <a:pt x="0" y="340613"/>
                </a:lnTo>
                <a:lnTo>
                  <a:pt x="2077974" y="340613"/>
                </a:lnTo>
                <a:lnTo>
                  <a:pt x="207797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39770" y="1744598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4">
                <a:moveTo>
                  <a:pt x="0" y="340613"/>
                </a:moveTo>
                <a:lnTo>
                  <a:pt x="2077974" y="340613"/>
                </a:lnTo>
                <a:lnTo>
                  <a:pt x="2077974" y="0"/>
                </a:lnTo>
                <a:lnTo>
                  <a:pt x="0" y="0"/>
                </a:lnTo>
                <a:lnTo>
                  <a:pt x="0" y="340613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75558" y="1820672"/>
            <a:ext cx="4057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61.6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13354" y="3105150"/>
            <a:ext cx="1604009" cy="714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13354" y="3105150"/>
            <a:ext cx="1604010" cy="715010"/>
          </a:xfrm>
          <a:custGeom>
            <a:avLst/>
            <a:gdLst/>
            <a:ahLst/>
            <a:cxnLst/>
            <a:rect l="l" t="t" r="r" b="b"/>
            <a:pathLst>
              <a:path w="1604010" h="715010">
                <a:moveTo>
                  <a:pt x="0" y="714756"/>
                </a:moveTo>
                <a:lnTo>
                  <a:pt x="1604009" y="714756"/>
                </a:lnTo>
                <a:lnTo>
                  <a:pt x="1604009" y="0"/>
                </a:lnTo>
                <a:lnTo>
                  <a:pt x="0" y="0"/>
                </a:lnTo>
                <a:lnTo>
                  <a:pt x="0" y="714756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39389" y="3105150"/>
            <a:ext cx="473963" cy="7124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39389" y="3105150"/>
            <a:ext cx="474345" cy="712470"/>
          </a:xfrm>
          <a:custGeom>
            <a:avLst/>
            <a:gdLst/>
            <a:ahLst/>
            <a:cxnLst/>
            <a:rect l="l" t="t" r="r" b="b"/>
            <a:pathLst>
              <a:path w="474344" h="712470">
                <a:moveTo>
                  <a:pt x="0" y="712469"/>
                </a:moveTo>
                <a:lnTo>
                  <a:pt x="473963" y="712469"/>
                </a:lnTo>
                <a:lnTo>
                  <a:pt x="473963" y="0"/>
                </a:lnTo>
                <a:lnTo>
                  <a:pt x="0" y="0"/>
                </a:lnTo>
                <a:lnTo>
                  <a:pt x="0" y="712469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818638" y="3296920"/>
            <a:ext cx="3155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39770" y="3818001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5">
                <a:moveTo>
                  <a:pt x="2077974" y="0"/>
                </a:moveTo>
                <a:lnTo>
                  <a:pt x="0" y="0"/>
                </a:lnTo>
                <a:lnTo>
                  <a:pt x="0" y="340613"/>
                </a:lnTo>
                <a:lnTo>
                  <a:pt x="2077974" y="340613"/>
                </a:lnTo>
                <a:lnTo>
                  <a:pt x="207797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39770" y="3818001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5">
                <a:moveTo>
                  <a:pt x="0" y="340613"/>
                </a:moveTo>
                <a:lnTo>
                  <a:pt x="2077974" y="340613"/>
                </a:lnTo>
                <a:lnTo>
                  <a:pt x="2077974" y="0"/>
                </a:lnTo>
                <a:lnTo>
                  <a:pt x="0" y="0"/>
                </a:lnTo>
                <a:lnTo>
                  <a:pt x="0" y="340613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75558" y="3893629"/>
            <a:ext cx="4064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61.6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87718" y="1751838"/>
            <a:ext cx="3662172" cy="21015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887718" y="1751838"/>
            <a:ext cx="3662679" cy="210185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--executor-cores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--executor-memory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56G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--num-executors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72155" y="2239517"/>
            <a:ext cx="2727197" cy="17327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72155" y="2239517"/>
            <a:ext cx="2727325" cy="1732914"/>
          </a:xfrm>
          <a:custGeom>
            <a:avLst/>
            <a:gdLst/>
            <a:ahLst/>
            <a:cxnLst/>
            <a:rect l="l" t="t" r="r" b="b"/>
            <a:pathLst>
              <a:path w="2727325" h="1732914">
                <a:moveTo>
                  <a:pt x="0" y="1732787"/>
                </a:moveTo>
                <a:lnTo>
                  <a:pt x="2727197" y="1732787"/>
                </a:lnTo>
                <a:lnTo>
                  <a:pt x="2727197" y="0"/>
                </a:lnTo>
                <a:lnTo>
                  <a:pt x="0" y="0"/>
                </a:lnTo>
                <a:lnTo>
                  <a:pt x="0" y="173278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65753" y="2239517"/>
            <a:ext cx="1604010" cy="715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65753" y="2239517"/>
            <a:ext cx="1604010" cy="715645"/>
          </a:xfrm>
          <a:custGeom>
            <a:avLst/>
            <a:gdLst/>
            <a:ahLst/>
            <a:cxnLst/>
            <a:rect l="l" t="t" r="r" b="b"/>
            <a:pathLst>
              <a:path w="1604010" h="715644">
                <a:moveTo>
                  <a:pt x="0" y="715517"/>
                </a:moveTo>
                <a:lnTo>
                  <a:pt x="1604010" y="715517"/>
                </a:lnTo>
                <a:lnTo>
                  <a:pt x="1604010" y="0"/>
                </a:lnTo>
                <a:lnTo>
                  <a:pt x="0" y="0"/>
                </a:lnTo>
                <a:lnTo>
                  <a:pt x="0" y="715517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65753" y="3297935"/>
            <a:ext cx="1604010" cy="6758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65753" y="3297935"/>
            <a:ext cx="1604010" cy="676275"/>
          </a:xfrm>
          <a:custGeom>
            <a:avLst/>
            <a:gdLst/>
            <a:ahLst/>
            <a:cxnLst/>
            <a:rect l="l" t="t" r="r" b="b"/>
            <a:pathLst>
              <a:path w="1604010" h="676275">
                <a:moveTo>
                  <a:pt x="0" y="675894"/>
                </a:moveTo>
                <a:lnTo>
                  <a:pt x="1604010" y="675894"/>
                </a:lnTo>
                <a:lnTo>
                  <a:pt x="1604010" y="0"/>
                </a:lnTo>
                <a:lnTo>
                  <a:pt x="0" y="0"/>
                </a:lnTo>
                <a:lnTo>
                  <a:pt x="0" y="675894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91789" y="2248661"/>
            <a:ext cx="473963" cy="713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91789" y="2248661"/>
            <a:ext cx="474345" cy="713740"/>
          </a:xfrm>
          <a:custGeom>
            <a:avLst/>
            <a:gdLst/>
            <a:ahLst/>
            <a:cxnLst/>
            <a:rect l="l" t="t" r="r" b="b"/>
            <a:pathLst>
              <a:path w="474345" h="713739">
                <a:moveTo>
                  <a:pt x="0" y="713231"/>
                </a:moveTo>
                <a:lnTo>
                  <a:pt x="473963" y="713231"/>
                </a:lnTo>
                <a:lnTo>
                  <a:pt x="473963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971038" y="2440940"/>
            <a:ext cx="314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892170" y="1896998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4">
                <a:moveTo>
                  <a:pt x="2077974" y="0"/>
                </a:moveTo>
                <a:lnTo>
                  <a:pt x="0" y="0"/>
                </a:lnTo>
                <a:lnTo>
                  <a:pt x="0" y="340613"/>
                </a:lnTo>
                <a:lnTo>
                  <a:pt x="2077974" y="340613"/>
                </a:lnTo>
                <a:lnTo>
                  <a:pt x="207797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2170" y="1896998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4">
                <a:moveTo>
                  <a:pt x="0" y="340613"/>
                </a:moveTo>
                <a:lnTo>
                  <a:pt x="2077974" y="340613"/>
                </a:lnTo>
                <a:lnTo>
                  <a:pt x="2077974" y="0"/>
                </a:lnTo>
                <a:lnTo>
                  <a:pt x="0" y="0"/>
                </a:lnTo>
                <a:lnTo>
                  <a:pt x="0" y="340613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457702" y="1973072"/>
            <a:ext cx="1115695" cy="46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9875">
              <a:lnSpc>
                <a:spcPts val="157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61.6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025"/>
              </a:lnSpc>
            </a:pPr>
            <a:r>
              <a:rPr sz="1800" dirty="0">
                <a:latin typeface="Calibri"/>
                <a:cs typeface="Calibri"/>
              </a:rPr>
              <a:t>E : C 3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365753" y="3257550"/>
            <a:ext cx="1604010" cy="714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65753" y="3257550"/>
            <a:ext cx="1604010" cy="715010"/>
          </a:xfrm>
          <a:custGeom>
            <a:avLst/>
            <a:gdLst/>
            <a:ahLst/>
            <a:cxnLst/>
            <a:rect l="l" t="t" r="r" b="b"/>
            <a:pathLst>
              <a:path w="1604010" h="715010">
                <a:moveTo>
                  <a:pt x="0" y="714756"/>
                </a:moveTo>
                <a:lnTo>
                  <a:pt x="1604010" y="714756"/>
                </a:lnTo>
                <a:lnTo>
                  <a:pt x="1604010" y="0"/>
                </a:lnTo>
                <a:lnTo>
                  <a:pt x="0" y="0"/>
                </a:lnTo>
                <a:lnTo>
                  <a:pt x="0" y="714756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91789" y="3257550"/>
            <a:ext cx="473963" cy="7124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91789" y="3257550"/>
            <a:ext cx="474345" cy="712470"/>
          </a:xfrm>
          <a:custGeom>
            <a:avLst/>
            <a:gdLst/>
            <a:ahLst/>
            <a:cxnLst/>
            <a:rect l="l" t="t" r="r" b="b"/>
            <a:pathLst>
              <a:path w="474345" h="712470">
                <a:moveTo>
                  <a:pt x="0" y="712469"/>
                </a:moveTo>
                <a:lnTo>
                  <a:pt x="473963" y="712469"/>
                </a:lnTo>
                <a:lnTo>
                  <a:pt x="473963" y="0"/>
                </a:lnTo>
                <a:lnTo>
                  <a:pt x="0" y="0"/>
                </a:lnTo>
                <a:lnTo>
                  <a:pt x="0" y="712469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971038" y="3449828"/>
            <a:ext cx="314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892170" y="3970401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5">
                <a:moveTo>
                  <a:pt x="2077974" y="0"/>
                </a:moveTo>
                <a:lnTo>
                  <a:pt x="0" y="0"/>
                </a:lnTo>
                <a:lnTo>
                  <a:pt x="0" y="340613"/>
                </a:lnTo>
                <a:lnTo>
                  <a:pt x="2077974" y="340613"/>
                </a:lnTo>
                <a:lnTo>
                  <a:pt x="207797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92170" y="3970401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5">
                <a:moveTo>
                  <a:pt x="0" y="340613"/>
                </a:moveTo>
                <a:lnTo>
                  <a:pt x="2077974" y="340613"/>
                </a:lnTo>
                <a:lnTo>
                  <a:pt x="2077974" y="0"/>
                </a:lnTo>
                <a:lnTo>
                  <a:pt x="0" y="0"/>
                </a:lnTo>
                <a:lnTo>
                  <a:pt x="0" y="340613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727958" y="4046473"/>
            <a:ext cx="4057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61.6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924555" y="2391917"/>
            <a:ext cx="2727197" cy="17327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24555" y="2391917"/>
            <a:ext cx="2727325" cy="1732914"/>
          </a:xfrm>
          <a:custGeom>
            <a:avLst/>
            <a:gdLst/>
            <a:ahLst/>
            <a:cxnLst/>
            <a:rect l="l" t="t" r="r" b="b"/>
            <a:pathLst>
              <a:path w="2727325" h="1732914">
                <a:moveTo>
                  <a:pt x="0" y="1732787"/>
                </a:moveTo>
                <a:lnTo>
                  <a:pt x="2727197" y="1732787"/>
                </a:lnTo>
                <a:lnTo>
                  <a:pt x="2727197" y="0"/>
                </a:lnTo>
                <a:lnTo>
                  <a:pt x="0" y="0"/>
                </a:lnTo>
                <a:lnTo>
                  <a:pt x="0" y="173278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18153" y="2391917"/>
            <a:ext cx="1604010" cy="715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18153" y="2391917"/>
            <a:ext cx="1604010" cy="715645"/>
          </a:xfrm>
          <a:custGeom>
            <a:avLst/>
            <a:gdLst/>
            <a:ahLst/>
            <a:cxnLst/>
            <a:rect l="l" t="t" r="r" b="b"/>
            <a:pathLst>
              <a:path w="1604010" h="715644">
                <a:moveTo>
                  <a:pt x="0" y="715517"/>
                </a:moveTo>
                <a:lnTo>
                  <a:pt x="1604010" y="715517"/>
                </a:lnTo>
                <a:lnTo>
                  <a:pt x="1604010" y="0"/>
                </a:lnTo>
                <a:lnTo>
                  <a:pt x="0" y="0"/>
                </a:lnTo>
                <a:lnTo>
                  <a:pt x="0" y="715517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18153" y="3450335"/>
            <a:ext cx="1604010" cy="6758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18153" y="3450335"/>
            <a:ext cx="1604010" cy="676275"/>
          </a:xfrm>
          <a:custGeom>
            <a:avLst/>
            <a:gdLst/>
            <a:ahLst/>
            <a:cxnLst/>
            <a:rect l="l" t="t" r="r" b="b"/>
            <a:pathLst>
              <a:path w="1604010" h="676275">
                <a:moveTo>
                  <a:pt x="0" y="675894"/>
                </a:moveTo>
                <a:lnTo>
                  <a:pt x="1604010" y="675894"/>
                </a:lnTo>
                <a:lnTo>
                  <a:pt x="1604010" y="0"/>
                </a:lnTo>
                <a:lnTo>
                  <a:pt x="0" y="0"/>
                </a:lnTo>
                <a:lnTo>
                  <a:pt x="0" y="675894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44189" y="2401061"/>
            <a:ext cx="473963" cy="713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4189" y="2401061"/>
            <a:ext cx="474345" cy="713740"/>
          </a:xfrm>
          <a:custGeom>
            <a:avLst/>
            <a:gdLst/>
            <a:ahLst/>
            <a:cxnLst/>
            <a:rect l="l" t="t" r="r" b="b"/>
            <a:pathLst>
              <a:path w="474345" h="713739">
                <a:moveTo>
                  <a:pt x="0" y="713231"/>
                </a:moveTo>
                <a:lnTo>
                  <a:pt x="473963" y="713231"/>
                </a:lnTo>
                <a:lnTo>
                  <a:pt x="473963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123438" y="2593340"/>
            <a:ext cx="314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044570" y="2049398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4">
                <a:moveTo>
                  <a:pt x="2077974" y="0"/>
                </a:moveTo>
                <a:lnTo>
                  <a:pt x="0" y="0"/>
                </a:lnTo>
                <a:lnTo>
                  <a:pt x="0" y="340613"/>
                </a:lnTo>
                <a:lnTo>
                  <a:pt x="2077974" y="340613"/>
                </a:lnTo>
                <a:lnTo>
                  <a:pt x="207797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44570" y="2049398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4">
                <a:moveTo>
                  <a:pt x="0" y="340613"/>
                </a:moveTo>
                <a:lnTo>
                  <a:pt x="2077974" y="340613"/>
                </a:lnTo>
                <a:lnTo>
                  <a:pt x="2077974" y="0"/>
                </a:lnTo>
                <a:lnTo>
                  <a:pt x="0" y="0"/>
                </a:lnTo>
                <a:lnTo>
                  <a:pt x="0" y="340613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610102" y="2125472"/>
            <a:ext cx="1115695" cy="46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9875">
              <a:lnSpc>
                <a:spcPts val="157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61.6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025"/>
              </a:lnSpc>
            </a:pPr>
            <a:r>
              <a:rPr sz="1800" dirty="0">
                <a:latin typeface="Calibri"/>
                <a:cs typeface="Calibri"/>
              </a:rPr>
              <a:t>E : C 3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518153" y="3409950"/>
            <a:ext cx="1604010" cy="714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18153" y="3409950"/>
            <a:ext cx="1604010" cy="715010"/>
          </a:xfrm>
          <a:custGeom>
            <a:avLst/>
            <a:gdLst/>
            <a:ahLst/>
            <a:cxnLst/>
            <a:rect l="l" t="t" r="r" b="b"/>
            <a:pathLst>
              <a:path w="1604010" h="715010">
                <a:moveTo>
                  <a:pt x="0" y="714756"/>
                </a:moveTo>
                <a:lnTo>
                  <a:pt x="1604010" y="714756"/>
                </a:lnTo>
                <a:lnTo>
                  <a:pt x="1604010" y="0"/>
                </a:lnTo>
                <a:lnTo>
                  <a:pt x="0" y="0"/>
                </a:lnTo>
                <a:lnTo>
                  <a:pt x="0" y="714756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44189" y="3409950"/>
            <a:ext cx="473963" cy="7124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44189" y="3409950"/>
            <a:ext cx="474345" cy="712470"/>
          </a:xfrm>
          <a:custGeom>
            <a:avLst/>
            <a:gdLst/>
            <a:ahLst/>
            <a:cxnLst/>
            <a:rect l="l" t="t" r="r" b="b"/>
            <a:pathLst>
              <a:path w="474345" h="712470">
                <a:moveTo>
                  <a:pt x="0" y="712469"/>
                </a:moveTo>
                <a:lnTo>
                  <a:pt x="473963" y="712469"/>
                </a:lnTo>
                <a:lnTo>
                  <a:pt x="473963" y="0"/>
                </a:lnTo>
                <a:lnTo>
                  <a:pt x="0" y="0"/>
                </a:lnTo>
                <a:lnTo>
                  <a:pt x="0" y="712469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123438" y="3602228"/>
            <a:ext cx="314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044570" y="4122801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5">
                <a:moveTo>
                  <a:pt x="2077974" y="0"/>
                </a:moveTo>
                <a:lnTo>
                  <a:pt x="0" y="0"/>
                </a:lnTo>
                <a:lnTo>
                  <a:pt x="0" y="340613"/>
                </a:lnTo>
                <a:lnTo>
                  <a:pt x="2077974" y="340613"/>
                </a:lnTo>
                <a:lnTo>
                  <a:pt x="207797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44570" y="4122801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5">
                <a:moveTo>
                  <a:pt x="0" y="340613"/>
                </a:moveTo>
                <a:lnTo>
                  <a:pt x="2077974" y="340613"/>
                </a:lnTo>
                <a:lnTo>
                  <a:pt x="2077974" y="0"/>
                </a:lnTo>
                <a:lnTo>
                  <a:pt x="0" y="0"/>
                </a:lnTo>
                <a:lnTo>
                  <a:pt x="0" y="340613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880358" y="4198873"/>
            <a:ext cx="4057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61.6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076955" y="2544317"/>
            <a:ext cx="2727197" cy="17327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076955" y="2544317"/>
            <a:ext cx="2727325" cy="1732914"/>
          </a:xfrm>
          <a:custGeom>
            <a:avLst/>
            <a:gdLst/>
            <a:ahLst/>
            <a:cxnLst/>
            <a:rect l="l" t="t" r="r" b="b"/>
            <a:pathLst>
              <a:path w="2727325" h="1732914">
                <a:moveTo>
                  <a:pt x="0" y="1732787"/>
                </a:moveTo>
                <a:lnTo>
                  <a:pt x="2727197" y="1732787"/>
                </a:lnTo>
                <a:lnTo>
                  <a:pt x="2727197" y="0"/>
                </a:lnTo>
                <a:lnTo>
                  <a:pt x="0" y="0"/>
                </a:lnTo>
                <a:lnTo>
                  <a:pt x="0" y="173278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70553" y="2544317"/>
            <a:ext cx="1604010" cy="715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70553" y="2544317"/>
            <a:ext cx="1604010" cy="715645"/>
          </a:xfrm>
          <a:custGeom>
            <a:avLst/>
            <a:gdLst/>
            <a:ahLst/>
            <a:cxnLst/>
            <a:rect l="l" t="t" r="r" b="b"/>
            <a:pathLst>
              <a:path w="1604010" h="715645">
                <a:moveTo>
                  <a:pt x="0" y="715517"/>
                </a:moveTo>
                <a:lnTo>
                  <a:pt x="1604010" y="715517"/>
                </a:lnTo>
                <a:lnTo>
                  <a:pt x="1604010" y="0"/>
                </a:lnTo>
                <a:lnTo>
                  <a:pt x="0" y="0"/>
                </a:lnTo>
                <a:lnTo>
                  <a:pt x="0" y="715517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70553" y="3602735"/>
            <a:ext cx="1604010" cy="6758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70553" y="3602735"/>
            <a:ext cx="1604010" cy="676275"/>
          </a:xfrm>
          <a:custGeom>
            <a:avLst/>
            <a:gdLst/>
            <a:ahLst/>
            <a:cxnLst/>
            <a:rect l="l" t="t" r="r" b="b"/>
            <a:pathLst>
              <a:path w="1604010" h="676275">
                <a:moveTo>
                  <a:pt x="0" y="675894"/>
                </a:moveTo>
                <a:lnTo>
                  <a:pt x="1604010" y="675894"/>
                </a:lnTo>
                <a:lnTo>
                  <a:pt x="1604010" y="0"/>
                </a:lnTo>
                <a:lnTo>
                  <a:pt x="0" y="0"/>
                </a:lnTo>
                <a:lnTo>
                  <a:pt x="0" y="675894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96589" y="2553461"/>
            <a:ext cx="473963" cy="713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96589" y="2553461"/>
            <a:ext cx="474345" cy="713740"/>
          </a:xfrm>
          <a:custGeom>
            <a:avLst/>
            <a:gdLst/>
            <a:ahLst/>
            <a:cxnLst/>
            <a:rect l="l" t="t" r="r" b="b"/>
            <a:pathLst>
              <a:path w="474345" h="713739">
                <a:moveTo>
                  <a:pt x="0" y="713231"/>
                </a:moveTo>
                <a:lnTo>
                  <a:pt x="473963" y="713231"/>
                </a:lnTo>
                <a:lnTo>
                  <a:pt x="473963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996183" y="2781300"/>
            <a:ext cx="727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75" dirty="0">
                <a:latin typeface="Calibri"/>
                <a:cs typeface="Calibri"/>
              </a:rPr>
              <a:t>RAM</a:t>
            </a:r>
            <a:r>
              <a:rPr sz="2700" spc="-412" baseline="9259" dirty="0">
                <a:latin typeface="Calibri"/>
                <a:cs typeface="Calibri"/>
              </a:rPr>
              <a:t>5.6</a:t>
            </a:r>
            <a:r>
              <a:rPr sz="1600" spc="-275" dirty="0">
                <a:latin typeface="Calibri"/>
                <a:cs typeface="Calibri"/>
              </a:rPr>
              <a:t>:</a:t>
            </a:r>
            <a:r>
              <a:rPr sz="1600" spc="-2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196970" y="2201798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4">
                <a:moveTo>
                  <a:pt x="2077974" y="0"/>
                </a:moveTo>
                <a:lnTo>
                  <a:pt x="0" y="0"/>
                </a:lnTo>
                <a:lnTo>
                  <a:pt x="0" y="340613"/>
                </a:lnTo>
                <a:lnTo>
                  <a:pt x="2077974" y="340613"/>
                </a:lnTo>
                <a:lnTo>
                  <a:pt x="207797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96970" y="2201798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4">
                <a:moveTo>
                  <a:pt x="0" y="340613"/>
                </a:moveTo>
                <a:lnTo>
                  <a:pt x="2077974" y="340613"/>
                </a:lnTo>
                <a:lnTo>
                  <a:pt x="2077974" y="0"/>
                </a:lnTo>
                <a:lnTo>
                  <a:pt x="0" y="0"/>
                </a:lnTo>
                <a:lnTo>
                  <a:pt x="0" y="340613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3456940" y="2277872"/>
            <a:ext cx="1421130" cy="46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5310">
              <a:lnSpc>
                <a:spcPts val="157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61.6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025"/>
              </a:lnSpc>
            </a:pPr>
            <a:r>
              <a:rPr sz="2700" spc="-434" baseline="7716" dirty="0">
                <a:latin typeface="Calibri"/>
                <a:cs typeface="Calibri"/>
              </a:rPr>
              <a:t>RAM</a:t>
            </a:r>
            <a:r>
              <a:rPr sz="1800" spc="-290" dirty="0">
                <a:latin typeface="Calibri"/>
                <a:cs typeface="Calibri"/>
              </a:rPr>
              <a:t>E </a:t>
            </a:r>
            <a:r>
              <a:rPr sz="1800" spc="-110" dirty="0">
                <a:latin typeface="Calibri"/>
                <a:cs typeface="Calibri"/>
              </a:rPr>
              <a:t>:</a:t>
            </a:r>
            <a:r>
              <a:rPr sz="2700" spc="-165" baseline="7716" dirty="0">
                <a:latin typeface="Calibri"/>
                <a:cs typeface="Calibri"/>
              </a:rPr>
              <a:t>: </a:t>
            </a:r>
            <a:r>
              <a:rPr sz="1800" spc="-280" dirty="0">
                <a:latin typeface="Calibri"/>
                <a:cs typeface="Calibri"/>
              </a:rPr>
              <a:t>C</a:t>
            </a:r>
            <a:r>
              <a:rPr sz="2700" spc="-419" baseline="7716" dirty="0">
                <a:latin typeface="Calibri"/>
                <a:cs typeface="Calibri"/>
              </a:rPr>
              <a:t>56GB</a:t>
            </a:r>
            <a:r>
              <a:rPr sz="1800" spc="-280" dirty="0">
                <a:latin typeface="Calibri"/>
                <a:cs typeface="Calibri"/>
              </a:rPr>
              <a:t>3 </a:t>
            </a:r>
            <a:r>
              <a:rPr sz="1800" spc="-390" dirty="0">
                <a:latin typeface="Calibri"/>
                <a:cs typeface="Calibri"/>
              </a:rPr>
              <a:t>cores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670553" y="3562350"/>
            <a:ext cx="1604010" cy="714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70553" y="3562350"/>
            <a:ext cx="1604010" cy="715010"/>
          </a:xfrm>
          <a:custGeom>
            <a:avLst/>
            <a:gdLst/>
            <a:ahLst/>
            <a:cxnLst/>
            <a:rect l="l" t="t" r="r" b="b"/>
            <a:pathLst>
              <a:path w="1604010" h="715010">
                <a:moveTo>
                  <a:pt x="0" y="714756"/>
                </a:moveTo>
                <a:lnTo>
                  <a:pt x="1604010" y="714756"/>
                </a:lnTo>
                <a:lnTo>
                  <a:pt x="1604010" y="0"/>
                </a:lnTo>
                <a:lnTo>
                  <a:pt x="0" y="0"/>
                </a:lnTo>
                <a:lnTo>
                  <a:pt x="0" y="714756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196589" y="3562350"/>
            <a:ext cx="473963" cy="7124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196589" y="3562350"/>
            <a:ext cx="474345" cy="712470"/>
          </a:xfrm>
          <a:custGeom>
            <a:avLst/>
            <a:gdLst/>
            <a:ahLst/>
            <a:cxnLst/>
            <a:rect l="l" t="t" r="r" b="b"/>
            <a:pathLst>
              <a:path w="474345" h="712470">
                <a:moveTo>
                  <a:pt x="0" y="712469"/>
                </a:moveTo>
                <a:lnTo>
                  <a:pt x="473963" y="712469"/>
                </a:lnTo>
                <a:lnTo>
                  <a:pt x="473963" y="0"/>
                </a:lnTo>
                <a:lnTo>
                  <a:pt x="0" y="0"/>
                </a:lnTo>
                <a:lnTo>
                  <a:pt x="0" y="712469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3275838" y="3754628"/>
            <a:ext cx="314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196970" y="4275201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5">
                <a:moveTo>
                  <a:pt x="2077974" y="0"/>
                </a:moveTo>
                <a:lnTo>
                  <a:pt x="0" y="0"/>
                </a:lnTo>
                <a:lnTo>
                  <a:pt x="0" y="340613"/>
                </a:lnTo>
                <a:lnTo>
                  <a:pt x="2077974" y="340613"/>
                </a:lnTo>
                <a:lnTo>
                  <a:pt x="207797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196970" y="4275201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5">
                <a:moveTo>
                  <a:pt x="0" y="340613"/>
                </a:moveTo>
                <a:lnTo>
                  <a:pt x="2077974" y="340613"/>
                </a:lnTo>
                <a:lnTo>
                  <a:pt x="2077974" y="0"/>
                </a:lnTo>
                <a:lnTo>
                  <a:pt x="0" y="0"/>
                </a:lnTo>
                <a:lnTo>
                  <a:pt x="0" y="340613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4032758" y="4351273"/>
            <a:ext cx="4057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61.6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229355" y="2696717"/>
            <a:ext cx="2727197" cy="17327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229355" y="2696717"/>
            <a:ext cx="2727325" cy="1732914"/>
          </a:xfrm>
          <a:custGeom>
            <a:avLst/>
            <a:gdLst/>
            <a:ahLst/>
            <a:cxnLst/>
            <a:rect l="l" t="t" r="r" b="b"/>
            <a:pathLst>
              <a:path w="2727325" h="1732914">
                <a:moveTo>
                  <a:pt x="0" y="1732787"/>
                </a:moveTo>
                <a:lnTo>
                  <a:pt x="2727197" y="1732787"/>
                </a:lnTo>
                <a:lnTo>
                  <a:pt x="2727197" y="0"/>
                </a:lnTo>
                <a:lnTo>
                  <a:pt x="0" y="0"/>
                </a:lnTo>
                <a:lnTo>
                  <a:pt x="0" y="173278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822953" y="2696717"/>
            <a:ext cx="1604010" cy="715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822953" y="2696717"/>
            <a:ext cx="1604010" cy="715645"/>
          </a:xfrm>
          <a:custGeom>
            <a:avLst/>
            <a:gdLst/>
            <a:ahLst/>
            <a:cxnLst/>
            <a:rect l="l" t="t" r="r" b="b"/>
            <a:pathLst>
              <a:path w="1604010" h="715645">
                <a:moveTo>
                  <a:pt x="0" y="715517"/>
                </a:moveTo>
                <a:lnTo>
                  <a:pt x="1604010" y="715517"/>
                </a:lnTo>
                <a:lnTo>
                  <a:pt x="1604010" y="0"/>
                </a:lnTo>
                <a:lnTo>
                  <a:pt x="0" y="0"/>
                </a:lnTo>
                <a:lnTo>
                  <a:pt x="0" y="715517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22953" y="3755135"/>
            <a:ext cx="1604010" cy="6758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822953" y="3755135"/>
            <a:ext cx="1604010" cy="676275"/>
          </a:xfrm>
          <a:custGeom>
            <a:avLst/>
            <a:gdLst/>
            <a:ahLst/>
            <a:cxnLst/>
            <a:rect l="l" t="t" r="r" b="b"/>
            <a:pathLst>
              <a:path w="1604010" h="676275">
                <a:moveTo>
                  <a:pt x="0" y="675894"/>
                </a:moveTo>
                <a:lnTo>
                  <a:pt x="1604010" y="675894"/>
                </a:lnTo>
                <a:lnTo>
                  <a:pt x="1604010" y="0"/>
                </a:lnTo>
                <a:lnTo>
                  <a:pt x="0" y="0"/>
                </a:lnTo>
                <a:lnTo>
                  <a:pt x="0" y="675894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348990" y="2705861"/>
            <a:ext cx="473963" cy="713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348990" y="2705861"/>
            <a:ext cx="474345" cy="713740"/>
          </a:xfrm>
          <a:custGeom>
            <a:avLst/>
            <a:gdLst/>
            <a:ahLst/>
            <a:cxnLst/>
            <a:rect l="l" t="t" r="r" b="b"/>
            <a:pathLst>
              <a:path w="474345" h="713739">
                <a:moveTo>
                  <a:pt x="0" y="713231"/>
                </a:moveTo>
                <a:lnTo>
                  <a:pt x="473963" y="713231"/>
                </a:lnTo>
                <a:lnTo>
                  <a:pt x="473963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3148583" y="2933700"/>
            <a:ext cx="727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75" dirty="0">
                <a:latin typeface="Calibri"/>
                <a:cs typeface="Calibri"/>
              </a:rPr>
              <a:t>RAM</a:t>
            </a:r>
            <a:r>
              <a:rPr sz="2700" spc="-412" baseline="9259" dirty="0">
                <a:latin typeface="Calibri"/>
                <a:cs typeface="Calibri"/>
              </a:rPr>
              <a:t>5.6</a:t>
            </a:r>
            <a:r>
              <a:rPr sz="1600" spc="-275" dirty="0">
                <a:latin typeface="Calibri"/>
                <a:cs typeface="Calibri"/>
              </a:rPr>
              <a:t>:</a:t>
            </a:r>
            <a:r>
              <a:rPr sz="1600" spc="-2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349371" y="2354198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4">
                <a:moveTo>
                  <a:pt x="2077974" y="0"/>
                </a:moveTo>
                <a:lnTo>
                  <a:pt x="0" y="0"/>
                </a:lnTo>
                <a:lnTo>
                  <a:pt x="0" y="340613"/>
                </a:lnTo>
                <a:lnTo>
                  <a:pt x="2077974" y="340613"/>
                </a:lnTo>
                <a:lnTo>
                  <a:pt x="207797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349371" y="2354198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4">
                <a:moveTo>
                  <a:pt x="0" y="340613"/>
                </a:moveTo>
                <a:lnTo>
                  <a:pt x="2077974" y="340613"/>
                </a:lnTo>
                <a:lnTo>
                  <a:pt x="2077974" y="0"/>
                </a:lnTo>
                <a:lnTo>
                  <a:pt x="0" y="0"/>
                </a:lnTo>
                <a:lnTo>
                  <a:pt x="0" y="340613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3609340" y="2430272"/>
            <a:ext cx="1421130" cy="46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5310">
              <a:lnSpc>
                <a:spcPts val="157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61.6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025"/>
              </a:lnSpc>
            </a:pPr>
            <a:r>
              <a:rPr sz="2700" spc="-434" baseline="7716" dirty="0">
                <a:latin typeface="Calibri"/>
                <a:cs typeface="Calibri"/>
              </a:rPr>
              <a:t>RAM</a:t>
            </a:r>
            <a:r>
              <a:rPr sz="1800" spc="-290" dirty="0">
                <a:latin typeface="Calibri"/>
                <a:cs typeface="Calibri"/>
              </a:rPr>
              <a:t>E </a:t>
            </a:r>
            <a:r>
              <a:rPr sz="1800" spc="-110" dirty="0">
                <a:latin typeface="Calibri"/>
                <a:cs typeface="Calibri"/>
              </a:rPr>
              <a:t>:</a:t>
            </a:r>
            <a:r>
              <a:rPr sz="2700" spc="-165" baseline="7716" dirty="0">
                <a:latin typeface="Calibri"/>
                <a:cs typeface="Calibri"/>
              </a:rPr>
              <a:t>: </a:t>
            </a:r>
            <a:r>
              <a:rPr sz="1800" spc="-280" dirty="0">
                <a:latin typeface="Calibri"/>
                <a:cs typeface="Calibri"/>
              </a:rPr>
              <a:t>C</a:t>
            </a:r>
            <a:r>
              <a:rPr sz="2700" spc="-419" baseline="7716" dirty="0">
                <a:latin typeface="Calibri"/>
                <a:cs typeface="Calibri"/>
              </a:rPr>
              <a:t>56GB</a:t>
            </a:r>
            <a:r>
              <a:rPr sz="1800" spc="-280" dirty="0">
                <a:latin typeface="Calibri"/>
                <a:cs typeface="Calibri"/>
              </a:rPr>
              <a:t>3 </a:t>
            </a:r>
            <a:r>
              <a:rPr sz="1800" spc="-390" dirty="0">
                <a:latin typeface="Calibri"/>
                <a:cs typeface="Calibri"/>
              </a:rPr>
              <a:t>cores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822953" y="3714750"/>
            <a:ext cx="1604010" cy="714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822953" y="3714750"/>
            <a:ext cx="1604010" cy="715010"/>
          </a:xfrm>
          <a:custGeom>
            <a:avLst/>
            <a:gdLst/>
            <a:ahLst/>
            <a:cxnLst/>
            <a:rect l="l" t="t" r="r" b="b"/>
            <a:pathLst>
              <a:path w="1604010" h="715010">
                <a:moveTo>
                  <a:pt x="0" y="714756"/>
                </a:moveTo>
                <a:lnTo>
                  <a:pt x="1604010" y="714756"/>
                </a:lnTo>
                <a:lnTo>
                  <a:pt x="1604010" y="0"/>
                </a:lnTo>
                <a:lnTo>
                  <a:pt x="0" y="0"/>
                </a:lnTo>
                <a:lnTo>
                  <a:pt x="0" y="714756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348990" y="3714750"/>
            <a:ext cx="473963" cy="7124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48990" y="3714750"/>
            <a:ext cx="474345" cy="712470"/>
          </a:xfrm>
          <a:custGeom>
            <a:avLst/>
            <a:gdLst/>
            <a:ahLst/>
            <a:cxnLst/>
            <a:rect l="l" t="t" r="r" b="b"/>
            <a:pathLst>
              <a:path w="474345" h="712470">
                <a:moveTo>
                  <a:pt x="0" y="712469"/>
                </a:moveTo>
                <a:lnTo>
                  <a:pt x="473963" y="712469"/>
                </a:lnTo>
                <a:lnTo>
                  <a:pt x="473963" y="0"/>
                </a:lnTo>
                <a:lnTo>
                  <a:pt x="0" y="0"/>
                </a:lnTo>
                <a:lnTo>
                  <a:pt x="0" y="712469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3428238" y="3907028"/>
            <a:ext cx="314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349371" y="4427601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5">
                <a:moveTo>
                  <a:pt x="2077974" y="0"/>
                </a:moveTo>
                <a:lnTo>
                  <a:pt x="0" y="0"/>
                </a:lnTo>
                <a:lnTo>
                  <a:pt x="0" y="340613"/>
                </a:lnTo>
                <a:lnTo>
                  <a:pt x="2077974" y="340613"/>
                </a:lnTo>
                <a:lnTo>
                  <a:pt x="207797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349371" y="4427601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5">
                <a:moveTo>
                  <a:pt x="0" y="340613"/>
                </a:moveTo>
                <a:lnTo>
                  <a:pt x="2077974" y="340613"/>
                </a:lnTo>
                <a:lnTo>
                  <a:pt x="2077974" y="0"/>
                </a:lnTo>
                <a:lnTo>
                  <a:pt x="0" y="0"/>
                </a:lnTo>
                <a:lnTo>
                  <a:pt x="0" y="340613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4185158" y="4503673"/>
            <a:ext cx="4057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61.6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3381755" y="2849117"/>
            <a:ext cx="2727198" cy="17327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381755" y="2849117"/>
            <a:ext cx="2727325" cy="1732914"/>
          </a:xfrm>
          <a:custGeom>
            <a:avLst/>
            <a:gdLst/>
            <a:ahLst/>
            <a:cxnLst/>
            <a:rect l="l" t="t" r="r" b="b"/>
            <a:pathLst>
              <a:path w="2727325" h="1732914">
                <a:moveTo>
                  <a:pt x="0" y="1732787"/>
                </a:moveTo>
                <a:lnTo>
                  <a:pt x="2727198" y="1732787"/>
                </a:lnTo>
                <a:lnTo>
                  <a:pt x="2727198" y="0"/>
                </a:lnTo>
                <a:lnTo>
                  <a:pt x="0" y="0"/>
                </a:lnTo>
                <a:lnTo>
                  <a:pt x="0" y="173278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975353" y="2849117"/>
            <a:ext cx="1604010" cy="715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975353" y="2849117"/>
            <a:ext cx="1604010" cy="715645"/>
          </a:xfrm>
          <a:custGeom>
            <a:avLst/>
            <a:gdLst/>
            <a:ahLst/>
            <a:cxnLst/>
            <a:rect l="l" t="t" r="r" b="b"/>
            <a:pathLst>
              <a:path w="1604010" h="715645">
                <a:moveTo>
                  <a:pt x="0" y="715517"/>
                </a:moveTo>
                <a:lnTo>
                  <a:pt x="1604010" y="715517"/>
                </a:lnTo>
                <a:lnTo>
                  <a:pt x="1604010" y="0"/>
                </a:lnTo>
                <a:lnTo>
                  <a:pt x="0" y="0"/>
                </a:lnTo>
                <a:lnTo>
                  <a:pt x="0" y="715517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975353" y="3907535"/>
            <a:ext cx="1604010" cy="6758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975353" y="3907535"/>
            <a:ext cx="1604010" cy="676275"/>
          </a:xfrm>
          <a:custGeom>
            <a:avLst/>
            <a:gdLst/>
            <a:ahLst/>
            <a:cxnLst/>
            <a:rect l="l" t="t" r="r" b="b"/>
            <a:pathLst>
              <a:path w="1604010" h="676275">
                <a:moveTo>
                  <a:pt x="0" y="675894"/>
                </a:moveTo>
                <a:lnTo>
                  <a:pt x="1604010" y="675894"/>
                </a:lnTo>
                <a:lnTo>
                  <a:pt x="1604010" y="0"/>
                </a:lnTo>
                <a:lnTo>
                  <a:pt x="0" y="0"/>
                </a:lnTo>
                <a:lnTo>
                  <a:pt x="0" y="675894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501390" y="2858261"/>
            <a:ext cx="473963" cy="713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501390" y="2858261"/>
            <a:ext cx="474345" cy="713740"/>
          </a:xfrm>
          <a:custGeom>
            <a:avLst/>
            <a:gdLst/>
            <a:ahLst/>
            <a:cxnLst/>
            <a:rect l="l" t="t" r="r" b="b"/>
            <a:pathLst>
              <a:path w="474345" h="713739">
                <a:moveTo>
                  <a:pt x="0" y="713231"/>
                </a:moveTo>
                <a:lnTo>
                  <a:pt x="473963" y="713231"/>
                </a:lnTo>
                <a:lnTo>
                  <a:pt x="473963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3300984" y="3085845"/>
            <a:ext cx="7632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459" dirty="0">
                <a:latin typeface="Calibri"/>
                <a:cs typeface="Calibri"/>
              </a:rPr>
              <a:t>RA</a:t>
            </a:r>
            <a:r>
              <a:rPr sz="2700" spc="-690" baseline="-18518" dirty="0">
                <a:latin typeface="Calibri"/>
                <a:cs typeface="Calibri"/>
              </a:rPr>
              <a:t>E</a:t>
            </a:r>
            <a:r>
              <a:rPr sz="1600" spc="-459" dirty="0">
                <a:latin typeface="Calibri"/>
                <a:cs typeface="Calibri"/>
              </a:rPr>
              <a:t>M</a:t>
            </a:r>
            <a:r>
              <a:rPr sz="2700" spc="-690" baseline="9259" dirty="0">
                <a:latin typeface="Calibri"/>
                <a:cs typeface="Calibri"/>
              </a:rPr>
              <a:t>5</a:t>
            </a:r>
            <a:r>
              <a:rPr sz="2700" spc="-690" baseline="-18518" dirty="0">
                <a:latin typeface="Calibri"/>
                <a:cs typeface="Calibri"/>
              </a:rPr>
              <a:t>:</a:t>
            </a:r>
            <a:r>
              <a:rPr sz="2700" spc="-322" baseline="-18518" dirty="0">
                <a:latin typeface="Calibri"/>
                <a:cs typeface="Calibri"/>
              </a:rPr>
              <a:t> </a:t>
            </a:r>
            <a:r>
              <a:rPr sz="2700" spc="-652" baseline="9259" dirty="0">
                <a:latin typeface="Calibri"/>
                <a:cs typeface="Calibri"/>
              </a:rPr>
              <a:t>.</a:t>
            </a:r>
            <a:r>
              <a:rPr sz="2700" spc="-652" baseline="-18518" dirty="0">
                <a:latin typeface="Calibri"/>
                <a:cs typeface="Calibri"/>
              </a:rPr>
              <a:t>C</a:t>
            </a:r>
            <a:r>
              <a:rPr sz="2700" spc="-652" baseline="9259" dirty="0">
                <a:latin typeface="Calibri"/>
                <a:cs typeface="Calibri"/>
              </a:rPr>
              <a:t>6</a:t>
            </a:r>
            <a:r>
              <a:rPr sz="1600" spc="-434" dirty="0">
                <a:latin typeface="Calibri"/>
                <a:cs typeface="Calibri"/>
              </a:rPr>
              <a:t>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320" dirty="0">
                <a:latin typeface="Calibri"/>
                <a:cs typeface="Calibri"/>
              </a:rPr>
              <a:t>2</a:t>
            </a:r>
            <a:r>
              <a:rPr sz="2700" spc="-480" baseline="-18518" dirty="0">
                <a:latin typeface="Calibri"/>
                <a:cs typeface="Calibri"/>
              </a:rPr>
              <a:t>3</a:t>
            </a:r>
            <a:endParaRPr sz="2700" baseline="-18518">
              <a:latin typeface="Calibri"/>
              <a:cs typeface="Calibri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3501771" y="2506598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4">
                <a:moveTo>
                  <a:pt x="2077974" y="0"/>
                </a:moveTo>
                <a:lnTo>
                  <a:pt x="0" y="0"/>
                </a:lnTo>
                <a:lnTo>
                  <a:pt x="0" y="340613"/>
                </a:lnTo>
                <a:lnTo>
                  <a:pt x="2077974" y="340613"/>
                </a:lnTo>
                <a:lnTo>
                  <a:pt x="207797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501771" y="2506598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4">
                <a:moveTo>
                  <a:pt x="0" y="340613"/>
                </a:moveTo>
                <a:lnTo>
                  <a:pt x="2077974" y="340613"/>
                </a:lnTo>
                <a:lnTo>
                  <a:pt x="2077974" y="0"/>
                </a:lnTo>
                <a:lnTo>
                  <a:pt x="0" y="0"/>
                </a:lnTo>
                <a:lnTo>
                  <a:pt x="0" y="340613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3685556" y="2582672"/>
            <a:ext cx="1497330" cy="490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1510">
              <a:lnSpc>
                <a:spcPts val="168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61.6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135"/>
              </a:lnSpc>
            </a:pPr>
            <a:r>
              <a:rPr sz="1600" spc="-370" dirty="0">
                <a:latin typeface="Calibri"/>
                <a:cs typeface="Calibri"/>
              </a:rPr>
              <a:t>.5G</a:t>
            </a:r>
            <a:r>
              <a:rPr sz="2700" spc="-555" baseline="13888" dirty="0">
                <a:latin typeface="Calibri"/>
                <a:cs typeface="Calibri"/>
              </a:rPr>
              <a:t>RAM</a:t>
            </a:r>
            <a:r>
              <a:rPr sz="1600" spc="-370" dirty="0">
                <a:latin typeface="Calibri"/>
                <a:cs typeface="Calibri"/>
              </a:rPr>
              <a:t>B|</a:t>
            </a:r>
            <a:r>
              <a:rPr sz="2700" spc="-555" baseline="6172" dirty="0">
                <a:latin typeface="Calibri"/>
                <a:cs typeface="Calibri"/>
              </a:rPr>
              <a:t>E </a:t>
            </a:r>
            <a:r>
              <a:rPr sz="1600" spc="-160" dirty="0">
                <a:latin typeface="Calibri"/>
                <a:cs typeface="Calibri"/>
              </a:rPr>
              <a:t>Cor</a:t>
            </a:r>
            <a:r>
              <a:rPr sz="2700" spc="-240" baseline="6172" dirty="0">
                <a:latin typeface="Calibri"/>
                <a:cs typeface="Calibri"/>
              </a:rPr>
              <a:t>:</a:t>
            </a:r>
            <a:r>
              <a:rPr sz="2700" spc="-240" baseline="13888" dirty="0">
                <a:latin typeface="Calibri"/>
                <a:cs typeface="Calibri"/>
              </a:rPr>
              <a:t>:  </a:t>
            </a:r>
            <a:r>
              <a:rPr sz="2700" spc="-585" baseline="6172" dirty="0">
                <a:latin typeface="Calibri"/>
                <a:cs typeface="Calibri"/>
              </a:rPr>
              <a:t>C</a:t>
            </a:r>
            <a:r>
              <a:rPr sz="2700" spc="-585" baseline="13888" dirty="0">
                <a:latin typeface="Calibri"/>
                <a:cs typeface="Calibri"/>
              </a:rPr>
              <a:t>56GB</a:t>
            </a:r>
            <a:r>
              <a:rPr sz="1600" spc="-390" dirty="0">
                <a:latin typeface="Calibri"/>
                <a:cs typeface="Calibri"/>
              </a:rPr>
              <a:t>es</a:t>
            </a:r>
            <a:r>
              <a:rPr sz="2700" spc="-585" baseline="6172" dirty="0">
                <a:latin typeface="Calibri"/>
                <a:cs typeface="Calibri"/>
              </a:rPr>
              <a:t>3                      </a:t>
            </a:r>
            <a:r>
              <a:rPr sz="2700" spc="-330" baseline="6172" dirty="0">
                <a:latin typeface="Calibri"/>
                <a:cs typeface="Calibri"/>
              </a:rPr>
              <a:t>c</a:t>
            </a:r>
            <a:r>
              <a:rPr sz="1600" spc="-220" dirty="0">
                <a:latin typeface="Calibri"/>
                <a:cs typeface="Calibri"/>
              </a:rPr>
              <a:t>:</a:t>
            </a:r>
            <a:r>
              <a:rPr sz="2700" spc="-330" baseline="6172" dirty="0">
                <a:latin typeface="Calibri"/>
                <a:cs typeface="Calibri"/>
              </a:rPr>
              <a:t>or</a:t>
            </a:r>
            <a:r>
              <a:rPr sz="1600" spc="-220" dirty="0">
                <a:latin typeface="Calibri"/>
                <a:cs typeface="Calibri"/>
              </a:rPr>
              <a:t>2 </a:t>
            </a:r>
            <a:r>
              <a:rPr sz="1600" spc="-180" dirty="0">
                <a:latin typeface="Calibri"/>
                <a:cs typeface="Calibri"/>
              </a:rPr>
              <a:t> </a:t>
            </a:r>
            <a:r>
              <a:rPr sz="2700" baseline="6172" dirty="0">
                <a:latin typeface="Calibri"/>
                <a:cs typeface="Calibri"/>
              </a:rPr>
              <a:t>es</a:t>
            </a:r>
            <a:endParaRPr sz="2700" baseline="6172">
              <a:latin typeface="Calibri"/>
              <a:cs typeface="Calibri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975353" y="3867150"/>
            <a:ext cx="1604010" cy="714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975353" y="3867150"/>
            <a:ext cx="1604010" cy="715010"/>
          </a:xfrm>
          <a:custGeom>
            <a:avLst/>
            <a:gdLst/>
            <a:ahLst/>
            <a:cxnLst/>
            <a:rect l="l" t="t" r="r" b="b"/>
            <a:pathLst>
              <a:path w="1604010" h="715010">
                <a:moveTo>
                  <a:pt x="0" y="714756"/>
                </a:moveTo>
                <a:lnTo>
                  <a:pt x="1604010" y="714756"/>
                </a:lnTo>
                <a:lnTo>
                  <a:pt x="1604010" y="0"/>
                </a:lnTo>
                <a:lnTo>
                  <a:pt x="0" y="0"/>
                </a:lnTo>
                <a:lnTo>
                  <a:pt x="0" y="714756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501390" y="3867150"/>
            <a:ext cx="473963" cy="7124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501390" y="3867150"/>
            <a:ext cx="474345" cy="712470"/>
          </a:xfrm>
          <a:custGeom>
            <a:avLst/>
            <a:gdLst/>
            <a:ahLst/>
            <a:cxnLst/>
            <a:rect l="l" t="t" r="r" b="b"/>
            <a:pathLst>
              <a:path w="474345" h="712470">
                <a:moveTo>
                  <a:pt x="0" y="712469"/>
                </a:moveTo>
                <a:lnTo>
                  <a:pt x="473963" y="712469"/>
                </a:lnTo>
                <a:lnTo>
                  <a:pt x="473963" y="0"/>
                </a:lnTo>
                <a:lnTo>
                  <a:pt x="0" y="0"/>
                </a:lnTo>
                <a:lnTo>
                  <a:pt x="0" y="712469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3580638" y="4059428"/>
            <a:ext cx="314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3501771" y="4580001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5">
                <a:moveTo>
                  <a:pt x="2077974" y="0"/>
                </a:moveTo>
                <a:lnTo>
                  <a:pt x="0" y="0"/>
                </a:lnTo>
                <a:lnTo>
                  <a:pt x="0" y="340613"/>
                </a:lnTo>
                <a:lnTo>
                  <a:pt x="2077974" y="340613"/>
                </a:lnTo>
                <a:lnTo>
                  <a:pt x="207797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501771" y="4580001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5">
                <a:moveTo>
                  <a:pt x="0" y="340613"/>
                </a:moveTo>
                <a:lnTo>
                  <a:pt x="2077974" y="340613"/>
                </a:lnTo>
                <a:lnTo>
                  <a:pt x="2077974" y="0"/>
                </a:lnTo>
                <a:lnTo>
                  <a:pt x="0" y="0"/>
                </a:lnTo>
                <a:lnTo>
                  <a:pt x="0" y="340613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4337558" y="4656073"/>
            <a:ext cx="4057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61.6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3534155" y="3001517"/>
            <a:ext cx="2727198" cy="17327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534155" y="3001517"/>
            <a:ext cx="2727325" cy="1732914"/>
          </a:xfrm>
          <a:custGeom>
            <a:avLst/>
            <a:gdLst/>
            <a:ahLst/>
            <a:cxnLst/>
            <a:rect l="l" t="t" r="r" b="b"/>
            <a:pathLst>
              <a:path w="2727325" h="1732914">
                <a:moveTo>
                  <a:pt x="0" y="1732787"/>
                </a:moveTo>
                <a:lnTo>
                  <a:pt x="2727198" y="1732787"/>
                </a:lnTo>
                <a:lnTo>
                  <a:pt x="2727198" y="0"/>
                </a:lnTo>
                <a:lnTo>
                  <a:pt x="0" y="0"/>
                </a:lnTo>
                <a:lnTo>
                  <a:pt x="0" y="173278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127753" y="3001517"/>
            <a:ext cx="1604010" cy="715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127753" y="3001517"/>
            <a:ext cx="1604010" cy="715645"/>
          </a:xfrm>
          <a:custGeom>
            <a:avLst/>
            <a:gdLst/>
            <a:ahLst/>
            <a:cxnLst/>
            <a:rect l="l" t="t" r="r" b="b"/>
            <a:pathLst>
              <a:path w="1604010" h="715645">
                <a:moveTo>
                  <a:pt x="0" y="715517"/>
                </a:moveTo>
                <a:lnTo>
                  <a:pt x="1604010" y="715517"/>
                </a:lnTo>
                <a:lnTo>
                  <a:pt x="1604010" y="0"/>
                </a:lnTo>
                <a:lnTo>
                  <a:pt x="0" y="0"/>
                </a:lnTo>
                <a:lnTo>
                  <a:pt x="0" y="715517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127753" y="4059935"/>
            <a:ext cx="1604010" cy="6758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127753" y="4059935"/>
            <a:ext cx="1604010" cy="676275"/>
          </a:xfrm>
          <a:custGeom>
            <a:avLst/>
            <a:gdLst/>
            <a:ahLst/>
            <a:cxnLst/>
            <a:rect l="l" t="t" r="r" b="b"/>
            <a:pathLst>
              <a:path w="1604010" h="676275">
                <a:moveTo>
                  <a:pt x="0" y="675894"/>
                </a:moveTo>
                <a:lnTo>
                  <a:pt x="1604010" y="675894"/>
                </a:lnTo>
                <a:lnTo>
                  <a:pt x="1604010" y="0"/>
                </a:lnTo>
                <a:lnTo>
                  <a:pt x="0" y="0"/>
                </a:lnTo>
                <a:lnTo>
                  <a:pt x="0" y="675894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653790" y="3010661"/>
            <a:ext cx="473963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653790" y="3010661"/>
            <a:ext cx="474345" cy="713740"/>
          </a:xfrm>
          <a:custGeom>
            <a:avLst/>
            <a:gdLst/>
            <a:ahLst/>
            <a:cxnLst/>
            <a:rect l="l" t="t" r="r" b="b"/>
            <a:pathLst>
              <a:path w="474345" h="713739">
                <a:moveTo>
                  <a:pt x="0" y="713232"/>
                </a:moveTo>
                <a:lnTo>
                  <a:pt x="473963" y="713232"/>
                </a:lnTo>
                <a:lnTo>
                  <a:pt x="473963" y="0"/>
                </a:lnTo>
                <a:lnTo>
                  <a:pt x="0" y="0"/>
                </a:lnTo>
                <a:lnTo>
                  <a:pt x="0" y="71323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3453384" y="3238245"/>
            <a:ext cx="727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385" dirty="0">
                <a:latin typeface="Calibri"/>
                <a:cs typeface="Calibri"/>
              </a:rPr>
              <a:t>R</a:t>
            </a:r>
            <a:r>
              <a:rPr sz="2700" spc="-577" baseline="13888" dirty="0">
                <a:latin typeface="Calibri"/>
                <a:cs typeface="Calibri"/>
              </a:rPr>
              <a:t>E</a:t>
            </a:r>
            <a:r>
              <a:rPr sz="1600" spc="-385" dirty="0">
                <a:latin typeface="Calibri"/>
                <a:cs typeface="Calibri"/>
              </a:rPr>
              <a:t>A</a:t>
            </a:r>
            <a:r>
              <a:rPr sz="2700" spc="-577" baseline="13888" dirty="0">
                <a:latin typeface="Calibri"/>
                <a:cs typeface="Calibri"/>
              </a:rPr>
              <a:t>:</a:t>
            </a:r>
            <a:r>
              <a:rPr sz="1600" spc="-385" dirty="0">
                <a:latin typeface="Calibri"/>
                <a:cs typeface="Calibri"/>
              </a:rPr>
              <a:t>M</a:t>
            </a:r>
            <a:r>
              <a:rPr sz="2700" spc="-577" baseline="9259" dirty="0">
                <a:latin typeface="Calibri"/>
                <a:cs typeface="Calibri"/>
              </a:rPr>
              <a:t>5</a:t>
            </a:r>
            <a:r>
              <a:rPr sz="2700" spc="-577" baseline="13888" dirty="0">
                <a:latin typeface="Calibri"/>
                <a:cs typeface="Calibri"/>
              </a:rPr>
              <a:t>3</a:t>
            </a:r>
            <a:r>
              <a:rPr sz="2700" spc="-577" baseline="9259" dirty="0">
                <a:latin typeface="Calibri"/>
                <a:cs typeface="Calibri"/>
              </a:rPr>
              <a:t>.6</a:t>
            </a:r>
            <a:r>
              <a:rPr sz="1600" spc="-385" dirty="0">
                <a:latin typeface="Calibri"/>
                <a:cs typeface="Calibri"/>
              </a:rPr>
              <a:t>:</a:t>
            </a:r>
            <a:r>
              <a:rPr sz="2700" spc="-577" baseline="13888" dirty="0">
                <a:latin typeface="Calibri"/>
                <a:cs typeface="Calibri"/>
              </a:rPr>
              <a:t>c</a:t>
            </a:r>
            <a:r>
              <a:rPr sz="1600" spc="-38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3654171" y="2658998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4">
                <a:moveTo>
                  <a:pt x="2077974" y="0"/>
                </a:moveTo>
                <a:lnTo>
                  <a:pt x="0" y="0"/>
                </a:lnTo>
                <a:lnTo>
                  <a:pt x="0" y="340613"/>
                </a:lnTo>
                <a:lnTo>
                  <a:pt x="2077974" y="340613"/>
                </a:lnTo>
                <a:lnTo>
                  <a:pt x="207797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654171" y="2658998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4">
                <a:moveTo>
                  <a:pt x="0" y="340613"/>
                </a:moveTo>
                <a:lnTo>
                  <a:pt x="2077974" y="340613"/>
                </a:lnTo>
                <a:lnTo>
                  <a:pt x="2077974" y="0"/>
                </a:lnTo>
                <a:lnTo>
                  <a:pt x="0" y="0"/>
                </a:lnTo>
                <a:lnTo>
                  <a:pt x="0" y="340613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3837956" y="2735072"/>
            <a:ext cx="1497330" cy="490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1510">
              <a:lnSpc>
                <a:spcPts val="168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61.6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135"/>
              </a:lnSpc>
            </a:pPr>
            <a:r>
              <a:rPr sz="1600" spc="-370" dirty="0">
                <a:latin typeface="Calibri"/>
                <a:cs typeface="Calibri"/>
              </a:rPr>
              <a:t>.5G</a:t>
            </a:r>
            <a:r>
              <a:rPr sz="2700" spc="-555" baseline="13888" dirty="0">
                <a:latin typeface="Calibri"/>
                <a:cs typeface="Calibri"/>
              </a:rPr>
              <a:t>RAM</a:t>
            </a:r>
            <a:r>
              <a:rPr sz="1600" spc="-370" dirty="0">
                <a:latin typeface="Calibri"/>
                <a:cs typeface="Calibri"/>
              </a:rPr>
              <a:t>B|</a:t>
            </a:r>
            <a:r>
              <a:rPr sz="2700" spc="-555" baseline="6172" dirty="0">
                <a:latin typeface="Calibri"/>
                <a:cs typeface="Calibri"/>
              </a:rPr>
              <a:t>E </a:t>
            </a:r>
            <a:r>
              <a:rPr sz="1600" spc="-160" dirty="0">
                <a:latin typeface="Calibri"/>
                <a:cs typeface="Calibri"/>
              </a:rPr>
              <a:t>Cor</a:t>
            </a:r>
            <a:r>
              <a:rPr sz="2700" spc="-240" baseline="6172" dirty="0">
                <a:latin typeface="Calibri"/>
                <a:cs typeface="Calibri"/>
              </a:rPr>
              <a:t>:</a:t>
            </a:r>
            <a:r>
              <a:rPr sz="2700" spc="-240" baseline="13888" dirty="0">
                <a:latin typeface="Calibri"/>
                <a:cs typeface="Calibri"/>
              </a:rPr>
              <a:t>:  </a:t>
            </a:r>
            <a:r>
              <a:rPr sz="2700" spc="-585" baseline="6172" dirty="0">
                <a:latin typeface="Calibri"/>
                <a:cs typeface="Calibri"/>
              </a:rPr>
              <a:t>C</a:t>
            </a:r>
            <a:r>
              <a:rPr sz="2700" spc="-585" baseline="13888" dirty="0">
                <a:latin typeface="Calibri"/>
                <a:cs typeface="Calibri"/>
              </a:rPr>
              <a:t>56GB</a:t>
            </a:r>
            <a:r>
              <a:rPr sz="1600" spc="-390" dirty="0">
                <a:latin typeface="Calibri"/>
                <a:cs typeface="Calibri"/>
              </a:rPr>
              <a:t>es</a:t>
            </a:r>
            <a:r>
              <a:rPr sz="2700" spc="-585" baseline="6172" dirty="0">
                <a:latin typeface="Calibri"/>
                <a:cs typeface="Calibri"/>
              </a:rPr>
              <a:t>3                      </a:t>
            </a:r>
            <a:r>
              <a:rPr sz="2700" spc="-330" baseline="6172" dirty="0">
                <a:latin typeface="Calibri"/>
                <a:cs typeface="Calibri"/>
              </a:rPr>
              <a:t>c</a:t>
            </a:r>
            <a:r>
              <a:rPr sz="1600" spc="-220" dirty="0">
                <a:latin typeface="Calibri"/>
                <a:cs typeface="Calibri"/>
              </a:rPr>
              <a:t>:</a:t>
            </a:r>
            <a:r>
              <a:rPr sz="2700" spc="-330" baseline="6172" dirty="0">
                <a:latin typeface="Calibri"/>
                <a:cs typeface="Calibri"/>
              </a:rPr>
              <a:t>or</a:t>
            </a:r>
            <a:r>
              <a:rPr sz="1600" spc="-220" dirty="0">
                <a:latin typeface="Calibri"/>
                <a:cs typeface="Calibri"/>
              </a:rPr>
              <a:t>2 </a:t>
            </a:r>
            <a:r>
              <a:rPr sz="1600" spc="-180" dirty="0">
                <a:latin typeface="Calibri"/>
                <a:cs typeface="Calibri"/>
              </a:rPr>
              <a:t> </a:t>
            </a:r>
            <a:r>
              <a:rPr sz="2700" baseline="6172" dirty="0">
                <a:latin typeface="Calibri"/>
                <a:cs typeface="Calibri"/>
              </a:rPr>
              <a:t>es</a:t>
            </a:r>
            <a:endParaRPr sz="2700" baseline="6172">
              <a:latin typeface="Calibri"/>
              <a:cs typeface="Calibri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4127753" y="4019550"/>
            <a:ext cx="1604010" cy="714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127753" y="4019550"/>
            <a:ext cx="1604010" cy="715010"/>
          </a:xfrm>
          <a:custGeom>
            <a:avLst/>
            <a:gdLst/>
            <a:ahLst/>
            <a:cxnLst/>
            <a:rect l="l" t="t" r="r" b="b"/>
            <a:pathLst>
              <a:path w="1604010" h="715010">
                <a:moveTo>
                  <a:pt x="0" y="714756"/>
                </a:moveTo>
                <a:lnTo>
                  <a:pt x="1604010" y="714756"/>
                </a:lnTo>
                <a:lnTo>
                  <a:pt x="1604010" y="0"/>
                </a:lnTo>
                <a:lnTo>
                  <a:pt x="0" y="0"/>
                </a:lnTo>
                <a:lnTo>
                  <a:pt x="0" y="714756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653790" y="4019550"/>
            <a:ext cx="473963" cy="7124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653790" y="4019550"/>
            <a:ext cx="474345" cy="712470"/>
          </a:xfrm>
          <a:custGeom>
            <a:avLst/>
            <a:gdLst/>
            <a:ahLst/>
            <a:cxnLst/>
            <a:rect l="l" t="t" r="r" b="b"/>
            <a:pathLst>
              <a:path w="474345" h="712470">
                <a:moveTo>
                  <a:pt x="0" y="712469"/>
                </a:moveTo>
                <a:lnTo>
                  <a:pt x="473963" y="712469"/>
                </a:lnTo>
                <a:lnTo>
                  <a:pt x="473963" y="0"/>
                </a:lnTo>
                <a:lnTo>
                  <a:pt x="0" y="0"/>
                </a:lnTo>
                <a:lnTo>
                  <a:pt x="0" y="712469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3733038" y="4211828"/>
            <a:ext cx="314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3654171" y="4732401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5">
                <a:moveTo>
                  <a:pt x="2077974" y="0"/>
                </a:moveTo>
                <a:lnTo>
                  <a:pt x="0" y="0"/>
                </a:lnTo>
                <a:lnTo>
                  <a:pt x="0" y="340613"/>
                </a:lnTo>
                <a:lnTo>
                  <a:pt x="2077974" y="340613"/>
                </a:lnTo>
                <a:lnTo>
                  <a:pt x="207797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654171" y="4732401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5">
                <a:moveTo>
                  <a:pt x="0" y="340613"/>
                </a:moveTo>
                <a:lnTo>
                  <a:pt x="2077974" y="340613"/>
                </a:lnTo>
                <a:lnTo>
                  <a:pt x="2077974" y="0"/>
                </a:lnTo>
                <a:lnTo>
                  <a:pt x="0" y="0"/>
                </a:lnTo>
                <a:lnTo>
                  <a:pt x="0" y="340613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4489958" y="4808473"/>
            <a:ext cx="4057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61.6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3686555" y="3153917"/>
            <a:ext cx="2727198" cy="17327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686555" y="3153917"/>
            <a:ext cx="2727325" cy="1732914"/>
          </a:xfrm>
          <a:custGeom>
            <a:avLst/>
            <a:gdLst/>
            <a:ahLst/>
            <a:cxnLst/>
            <a:rect l="l" t="t" r="r" b="b"/>
            <a:pathLst>
              <a:path w="2727325" h="1732914">
                <a:moveTo>
                  <a:pt x="0" y="1732787"/>
                </a:moveTo>
                <a:lnTo>
                  <a:pt x="2727198" y="1732787"/>
                </a:lnTo>
                <a:lnTo>
                  <a:pt x="2727198" y="0"/>
                </a:lnTo>
                <a:lnTo>
                  <a:pt x="0" y="0"/>
                </a:lnTo>
                <a:lnTo>
                  <a:pt x="0" y="173278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280153" y="3153917"/>
            <a:ext cx="1604010" cy="715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280153" y="3153917"/>
            <a:ext cx="1604010" cy="715645"/>
          </a:xfrm>
          <a:custGeom>
            <a:avLst/>
            <a:gdLst/>
            <a:ahLst/>
            <a:cxnLst/>
            <a:rect l="l" t="t" r="r" b="b"/>
            <a:pathLst>
              <a:path w="1604010" h="715645">
                <a:moveTo>
                  <a:pt x="0" y="715517"/>
                </a:moveTo>
                <a:lnTo>
                  <a:pt x="1604010" y="715517"/>
                </a:lnTo>
                <a:lnTo>
                  <a:pt x="1604010" y="0"/>
                </a:lnTo>
                <a:lnTo>
                  <a:pt x="0" y="0"/>
                </a:lnTo>
                <a:lnTo>
                  <a:pt x="0" y="715517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280153" y="4212335"/>
            <a:ext cx="1604010" cy="6758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280153" y="4212335"/>
            <a:ext cx="1604010" cy="676275"/>
          </a:xfrm>
          <a:custGeom>
            <a:avLst/>
            <a:gdLst/>
            <a:ahLst/>
            <a:cxnLst/>
            <a:rect l="l" t="t" r="r" b="b"/>
            <a:pathLst>
              <a:path w="1604010" h="676275">
                <a:moveTo>
                  <a:pt x="0" y="675894"/>
                </a:moveTo>
                <a:lnTo>
                  <a:pt x="1604010" y="675894"/>
                </a:lnTo>
                <a:lnTo>
                  <a:pt x="1604010" y="0"/>
                </a:lnTo>
                <a:lnTo>
                  <a:pt x="0" y="0"/>
                </a:lnTo>
                <a:lnTo>
                  <a:pt x="0" y="675894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806190" y="3163061"/>
            <a:ext cx="473963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806190" y="3163061"/>
            <a:ext cx="474345" cy="713740"/>
          </a:xfrm>
          <a:custGeom>
            <a:avLst/>
            <a:gdLst/>
            <a:ahLst/>
            <a:cxnLst/>
            <a:rect l="l" t="t" r="r" b="b"/>
            <a:pathLst>
              <a:path w="474345" h="713739">
                <a:moveTo>
                  <a:pt x="0" y="713232"/>
                </a:moveTo>
                <a:lnTo>
                  <a:pt x="473963" y="713232"/>
                </a:lnTo>
                <a:lnTo>
                  <a:pt x="473963" y="0"/>
                </a:lnTo>
                <a:lnTo>
                  <a:pt x="0" y="0"/>
                </a:lnTo>
                <a:lnTo>
                  <a:pt x="0" y="71323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806571" y="2811398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4">
                <a:moveTo>
                  <a:pt x="2077974" y="0"/>
                </a:moveTo>
                <a:lnTo>
                  <a:pt x="0" y="0"/>
                </a:lnTo>
                <a:lnTo>
                  <a:pt x="0" y="340613"/>
                </a:lnTo>
                <a:lnTo>
                  <a:pt x="2077974" y="340613"/>
                </a:lnTo>
                <a:lnTo>
                  <a:pt x="207797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806571" y="2811398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4">
                <a:moveTo>
                  <a:pt x="0" y="340613"/>
                </a:moveTo>
                <a:lnTo>
                  <a:pt x="2077974" y="340613"/>
                </a:lnTo>
                <a:lnTo>
                  <a:pt x="2077974" y="0"/>
                </a:lnTo>
                <a:lnTo>
                  <a:pt x="0" y="0"/>
                </a:lnTo>
                <a:lnTo>
                  <a:pt x="0" y="340613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 txBox="1"/>
          <p:nvPr/>
        </p:nvSpPr>
        <p:spPr>
          <a:xfrm>
            <a:off x="3990356" y="2887472"/>
            <a:ext cx="1497330" cy="490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1510">
              <a:lnSpc>
                <a:spcPts val="168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61.6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135"/>
              </a:lnSpc>
            </a:pPr>
            <a:r>
              <a:rPr sz="1600" spc="-370" dirty="0">
                <a:latin typeface="Calibri"/>
                <a:cs typeface="Calibri"/>
              </a:rPr>
              <a:t>.5G</a:t>
            </a:r>
            <a:r>
              <a:rPr sz="2700" spc="-555" baseline="13888" dirty="0">
                <a:latin typeface="Calibri"/>
                <a:cs typeface="Calibri"/>
              </a:rPr>
              <a:t>RAM</a:t>
            </a:r>
            <a:r>
              <a:rPr sz="1600" spc="-370" dirty="0">
                <a:latin typeface="Calibri"/>
                <a:cs typeface="Calibri"/>
              </a:rPr>
              <a:t>B|</a:t>
            </a:r>
            <a:r>
              <a:rPr sz="2700" spc="-555" baseline="6172" dirty="0">
                <a:latin typeface="Calibri"/>
                <a:cs typeface="Calibri"/>
              </a:rPr>
              <a:t>E </a:t>
            </a:r>
            <a:r>
              <a:rPr sz="1600" spc="-160" dirty="0">
                <a:latin typeface="Calibri"/>
                <a:cs typeface="Calibri"/>
              </a:rPr>
              <a:t>Cor</a:t>
            </a:r>
            <a:r>
              <a:rPr sz="2700" spc="-240" baseline="6172" dirty="0">
                <a:latin typeface="Calibri"/>
                <a:cs typeface="Calibri"/>
              </a:rPr>
              <a:t>:</a:t>
            </a:r>
            <a:r>
              <a:rPr sz="2700" spc="-240" baseline="13888" dirty="0">
                <a:latin typeface="Calibri"/>
                <a:cs typeface="Calibri"/>
              </a:rPr>
              <a:t>:  </a:t>
            </a:r>
            <a:r>
              <a:rPr sz="2700" spc="-585" baseline="6172" dirty="0">
                <a:latin typeface="Calibri"/>
                <a:cs typeface="Calibri"/>
              </a:rPr>
              <a:t>C</a:t>
            </a:r>
            <a:r>
              <a:rPr sz="2700" spc="-585" baseline="13888" dirty="0">
                <a:latin typeface="Calibri"/>
                <a:cs typeface="Calibri"/>
              </a:rPr>
              <a:t>56GB</a:t>
            </a:r>
            <a:r>
              <a:rPr sz="1600" spc="-390" dirty="0">
                <a:latin typeface="Calibri"/>
                <a:cs typeface="Calibri"/>
              </a:rPr>
              <a:t>es</a:t>
            </a:r>
            <a:r>
              <a:rPr sz="2700" spc="-585" baseline="6172" dirty="0">
                <a:latin typeface="Calibri"/>
                <a:cs typeface="Calibri"/>
              </a:rPr>
              <a:t>3                      </a:t>
            </a:r>
            <a:r>
              <a:rPr sz="2700" spc="-330" baseline="6172" dirty="0">
                <a:latin typeface="Calibri"/>
                <a:cs typeface="Calibri"/>
              </a:rPr>
              <a:t>c</a:t>
            </a:r>
            <a:r>
              <a:rPr sz="1600" spc="-220" dirty="0">
                <a:latin typeface="Calibri"/>
                <a:cs typeface="Calibri"/>
              </a:rPr>
              <a:t>:</a:t>
            </a:r>
            <a:r>
              <a:rPr sz="2700" spc="-330" baseline="6172" dirty="0">
                <a:latin typeface="Calibri"/>
                <a:cs typeface="Calibri"/>
              </a:rPr>
              <a:t>or</a:t>
            </a:r>
            <a:r>
              <a:rPr sz="1600" spc="-220" dirty="0">
                <a:latin typeface="Calibri"/>
                <a:cs typeface="Calibri"/>
              </a:rPr>
              <a:t>2 </a:t>
            </a:r>
            <a:r>
              <a:rPr sz="1600" spc="-180" dirty="0">
                <a:latin typeface="Calibri"/>
                <a:cs typeface="Calibri"/>
              </a:rPr>
              <a:t> </a:t>
            </a:r>
            <a:r>
              <a:rPr sz="2700" baseline="6172" dirty="0">
                <a:latin typeface="Calibri"/>
                <a:cs typeface="Calibri"/>
              </a:rPr>
              <a:t>es</a:t>
            </a:r>
            <a:endParaRPr sz="2700" baseline="6172">
              <a:latin typeface="Calibri"/>
              <a:cs typeface="Calibri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4280153" y="4171950"/>
            <a:ext cx="1604010" cy="714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280153" y="4171950"/>
            <a:ext cx="1604010" cy="715010"/>
          </a:xfrm>
          <a:custGeom>
            <a:avLst/>
            <a:gdLst/>
            <a:ahLst/>
            <a:cxnLst/>
            <a:rect l="l" t="t" r="r" b="b"/>
            <a:pathLst>
              <a:path w="1604010" h="715010">
                <a:moveTo>
                  <a:pt x="0" y="714756"/>
                </a:moveTo>
                <a:lnTo>
                  <a:pt x="1604010" y="714756"/>
                </a:lnTo>
                <a:lnTo>
                  <a:pt x="1604010" y="0"/>
                </a:lnTo>
                <a:lnTo>
                  <a:pt x="0" y="0"/>
                </a:lnTo>
                <a:lnTo>
                  <a:pt x="0" y="714756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4180840" y="4228083"/>
            <a:ext cx="1497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42" baseline="7716" dirty="0">
                <a:latin typeface="Calibri"/>
                <a:cs typeface="Calibri"/>
              </a:rPr>
              <a:t>RAM</a:t>
            </a:r>
            <a:r>
              <a:rPr sz="2700" spc="-742" baseline="3086" dirty="0">
                <a:latin typeface="Calibri"/>
                <a:cs typeface="Calibri"/>
              </a:rPr>
              <a:t>R</a:t>
            </a:r>
            <a:r>
              <a:rPr sz="1800" spc="-495" dirty="0">
                <a:latin typeface="Calibri"/>
                <a:cs typeface="Calibri"/>
              </a:rPr>
              <a:t>E</a:t>
            </a:r>
            <a:r>
              <a:rPr sz="2700" spc="-742" baseline="-4629" dirty="0">
                <a:latin typeface="Calibri"/>
                <a:cs typeface="Calibri"/>
              </a:rPr>
              <a:t>E</a:t>
            </a:r>
            <a:r>
              <a:rPr sz="2700" spc="-742" baseline="3086" dirty="0">
                <a:latin typeface="Calibri"/>
                <a:cs typeface="Calibri"/>
              </a:rPr>
              <a:t>A</a:t>
            </a:r>
            <a:r>
              <a:rPr sz="1800" spc="-495" dirty="0">
                <a:latin typeface="Calibri"/>
                <a:cs typeface="Calibri"/>
              </a:rPr>
              <a:t>:</a:t>
            </a:r>
            <a:r>
              <a:rPr sz="2700" spc="-742" baseline="7716" dirty="0">
                <a:latin typeface="Calibri"/>
                <a:cs typeface="Calibri"/>
              </a:rPr>
              <a:t>:</a:t>
            </a:r>
            <a:r>
              <a:rPr sz="2700" spc="-742" baseline="3086" dirty="0">
                <a:latin typeface="Calibri"/>
                <a:cs typeface="Calibri"/>
              </a:rPr>
              <a:t>M</a:t>
            </a:r>
            <a:r>
              <a:rPr sz="2700" spc="-742" baseline="-4629" dirty="0">
                <a:latin typeface="Calibri"/>
                <a:cs typeface="Calibri"/>
              </a:rPr>
              <a:t>:</a:t>
            </a:r>
            <a:r>
              <a:rPr sz="1800" spc="-495" dirty="0">
                <a:latin typeface="Calibri"/>
                <a:cs typeface="Calibri"/>
              </a:rPr>
              <a:t>C</a:t>
            </a:r>
            <a:r>
              <a:rPr sz="2700" spc="-742" baseline="7716" dirty="0">
                <a:latin typeface="Calibri"/>
                <a:cs typeface="Calibri"/>
              </a:rPr>
              <a:t>5</a:t>
            </a:r>
            <a:r>
              <a:rPr sz="2700" spc="-742" baseline="-4629" dirty="0">
                <a:latin typeface="Calibri"/>
                <a:cs typeface="Calibri"/>
              </a:rPr>
              <a:t>3</a:t>
            </a:r>
            <a:r>
              <a:rPr sz="2700" spc="-742" baseline="7716" dirty="0">
                <a:latin typeface="Calibri"/>
                <a:cs typeface="Calibri"/>
              </a:rPr>
              <a:t>6</a:t>
            </a:r>
            <a:r>
              <a:rPr sz="1800" spc="-495" dirty="0">
                <a:latin typeface="Calibri"/>
                <a:cs typeface="Calibri"/>
              </a:rPr>
              <a:t>3</a:t>
            </a:r>
            <a:r>
              <a:rPr sz="2700" spc="-742" baseline="3086" dirty="0">
                <a:latin typeface="Calibri"/>
                <a:cs typeface="Calibri"/>
              </a:rPr>
              <a:t>:</a:t>
            </a:r>
            <a:r>
              <a:rPr sz="2700" spc="-742" baseline="-4629" dirty="0">
                <a:latin typeface="Calibri"/>
                <a:cs typeface="Calibri"/>
              </a:rPr>
              <a:t>c</a:t>
            </a:r>
            <a:r>
              <a:rPr sz="2700" spc="-742" baseline="7716" dirty="0">
                <a:latin typeface="Calibri"/>
                <a:cs typeface="Calibri"/>
              </a:rPr>
              <a:t>G</a:t>
            </a:r>
            <a:r>
              <a:rPr sz="1800" spc="-495" dirty="0">
                <a:latin typeface="Calibri"/>
                <a:cs typeface="Calibri"/>
              </a:rPr>
              <a:t>c</a:t>
            </a:r>
            <a:r>
              <a:rPr sz="2700" spc="-742" baseline="-4629" dirty="0">
                <a:latin typeface="Calibri"/>
                <a:cs typeface="Calibri"/>
              </a:rPr>
              <a:t>o</a:t>
            </a:r>
            <a:r>
              <a:rPr sz="2700" spc="-742" baseline="7716" dirty="0">
                <a:latin typeface="Calibri"/>
                <a:cs typeface="Calibri"/>
              </a:rPr>
              <a:t>B</a:t>
            </a:r>
            <a:r>
              <a:rPr sz="1800" spc="-495" dirty="0">
                <a:latin typeface="Calibri"/>
                <a:cs typeface="Calibri"/>
              </a:rPr>
              <a:t>o</a:t>
            </a:r>
            <a:r>
              <a:rPr sz="2700" spc="-742" baseline="-4629" dirty="0">
                <a:latin typeface="Calibri"/>
                <a:cs typeface="Calibri"/>
              </a:rPr>
              <a:t>re</a:t>
            </a:r>
            <a:r>
              <a:rPr sz="1800" spc="-495" dirty="0">
                <a:latin typeface="Calibri"/>
                <a:cs typeface="Calibri"/>
              </a:rPr>
              <a:t>re</a:t>
            </a:r>
            <a:r>
              <a:rPr sz="2700" spc="-742" baseline="-4629" dirty="0">
                <a:latin typeface="Calibri"/>
                <a:cs typeface="Calibri"/>
              </a:rPr>
              <a:t>s</a:t>
            </a:r>
            <a:r>
              <a:rPr sz="1800" spc="-495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3806190" y="4171950"/>
            <a:ext cx="473963" cy="7124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806190" y="4171950"/>
            <a:ext cx="474345" cy="712470"/>
          </a:xfrm>
          <a:custGeom>
            <a:avLst/>
            <a:gdLst/>
            <a:ahLst/>
            <a:cxnLst/>
            <a:rect l="l" t="t" r="r" b="b"/>
            <a:pathLst>
              <a:path w="474345" h="712470">
                <a:moveTo>
                  <a:pt x="0" y="712469"/>
                </a:moveTo>
                <a:lnTo>
                  <a:pt x="473963" y="712469"/>
                </a:lnTo>
                <a:lnTo>
                  <a:pt x="473963" y="0"/>
                </a:lnTo>
                <a:lnTo>
                  <a:pt x="0" y="0"/>
                </a:lnTo>
                <a:lnTo>
                  <a:pt x="0" y="712469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 txBox="1"/>
          <p:nvPr/>
        </p:nvSpPr>
        <p:spPr>
          <a:xfrm>
            <a:off x="3885438" y="4364228"/>
            <a:ext cx="314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3806571" y="4884801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5">
                <a:moveTo>
                  <a:pt x="2077974" y="0"/>
                </a:moveTo>
                <a:lnTo>
                  <a:pt x="0" y="0"/>
                </a:lnTo>
                <a:lnTo>
                  <a:pt x="0" y="340613"/>
                </a:lnTo>
                <a:lnTo>
                  <a:pt x="2077974" y="340613"/>
                </a:lnTo>
                <a:lnTo>
                  <a:pt x="207797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806571" y="4884801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5">
                <a:moveTo>
                  <a:pt x="0" y="340613"/>
                </a:moveTo>
                <a:lnTo>
                  <a:pt x="2077974" y="340613"/>
                </a:lnTo>
                <a:lnTo>
                  <a:pt x="2077974" y="0"/>
                </a:lnTo>
                <a:lnTo>
                  <a:pt x="0" y="0"/>
                </a:lnTo>
                <a:lnTo>
                  <a:pt x="0" y="340613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4642358" y="4960873"/>
            <a:ext cx="4057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61.6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3838955" y="3306317"/>
            <a:ext cx="2727198" cy="17327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838955" y="3306317"/>
            <a:ext cx="2727325" cy="1732914"/>
          </a:xfrm>
          <a:custGeom>
            <a:avLst/>
            <a:gdLst/>
            <a:ahLst/>
            <a:cxnLst/>
            <a:rect l="l" t="t" r="r" b="b"/>
            <a:pathLst>
              <a:path w="2727325" h="1732914">
                <a:moveTo>
                  <a:pt x="0" y="1732787"/>
                </a:moveTo>
                <a:lnTo>
                  <a:pt x="2727198" y="1732787"/>
                </a:lnTo>
                <a:lnTo>
                  <a:pt x="2727198" y="0"/>
                </a:lnTo>
                <a:lnTo>
                  <a:pt x="0" y="0"/>
                </a:lnTo>
                <a:lnTo>
                  <a:pt x="0" y="173278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3876040" y="4000500"/>
            <a:ext cx="2315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855" baseline="26234" dirty="0">
                <a:latin typeface="Calibri"/>
                <a:cs typeface="Calibri"/>
              </a:rPr>
              <a:t>RAM</a:t>
            </a:r>
            <a:r>
              <a:rPr sz="2700" spc="-855" baseline="21604" dirty="0">
                <a:latin typeface="Calibri"/>
                <a:cs typeface="Calibri"/>
              </a:rPr>
              <a:t>R</a:t>
            </a:r>
            <a:r>
              <a:rPr sz="2700" spc="-855" baseline="18518" dirty="0">
                <a:latin typeface="Calibri"/>
                <a:cs typeface="Calibri"/>
              </a:rPr>
              <a:t>E</a:t>
            </a:r>
            <a:r>
              <a:rPr sz="1600" spc="-570" dirty="0">
                <a:latin typeface="Calibri"/>
                <a:cs typeface="Calibri"/>
              </a:rPr>
              <a:t>R</a:t>
            </a:r>
            <a:r>
              <a:rPr sz="2700" spc="-855" baseline="13888" dirty="0">
                <a:latin typeface="Calibri"/>
                <a:cs typeface="Calibri"/>
              </a:rPr>
              <a:t>E</a:t>
            </a:r>
            <a:r>
              <a:rPr sz="2700" spc="-855" baseline="21604" dirty="0">
                <a:latin typeface="Calibri"/>
                <a:cs typeface="Calibri"/>
              </a:rPr>
              <a:t>A</a:t>
            </a:r>
            <a:r>
              <a:rPr sz="1600" spc="-570" dirty="0">
                <a:latin typeface="Calibri"/>
                <a:cs typeface="Calibri"/>
              </a:rPr>
              <a:t>A</a:t>
            </a:r>
            <a:r>
              <a:rPr sz="2700" spc="-855" baseline="18518" dirty="0">
                <a:latin typeface="Calibri"/>
                <a:cs typeface="Calibri"/>
              </a:rPr>
              <a:t>:</a:t>
            </a:r>
            <a:r>
              <a:rPr sz="2700" spc="-855" baseline="26234" dirty="0">
                <a:latin typeface="Calibri"/>
                <a:cs typeface="Calibri"/>
              </a:rPr>
              <a:t>:</a:t>
            </a:r>
            <a:r>
              <a:rPr sz="2700" spc="-855" baseline="21604" dirty="0">
                <a:latin typeface="Calibri"/>
                <a:cs typeface="Calibri"/>
              </a:rPr>
              <a:t>M</a:t>
            </a:r>
            <a:r>
              <a:rPr sz="2700" spc="-855" baseline="13888" dirty="0">
                <a:latin typeface="Calibri"/>
                <a:cs typeface="Calibri"/>
              </a:rPr>
              <a:t>:</a:t>
            </a:r>
            <a:r>
              <a:rPr sz="1600" spc="-570" dirty="0">
                <a:latin typeface="Calibri"/>
                <a:cs typeface="Calibri"/>
              </a:rPr>
              <a:t>M</a:t>
            </a:r>
            <a:r>
              <a:rPr sz="2700" spc="-855" baseline="18518" dirty="0">
                <a:latin typeface="Calibri"/>
                <a:cs typeface="Calibri"/>
              </a:rPr>
              <a:t>C</a:t>
            </a:r>
            <a:r>
              <a:rPr sz="2700" spc="-855" baseline="26234" dirty="0">
                <a:latin typeface="Calibri"/>
                <a:cs typeface="Calibri"/>
              </a:rPr>
              <a:t>5</a:t>
            </a:r>
            <a:r>
              <a:rPr sz="2700" spc="-855" baseline="13888" dirty="0">
                <a:latin typeface="Calibri"/>
                <a:cs typeface="Calibri"/>
              </a:rPr>
              <a:t>3</a:t>
            </a:r>
            <a:r>
              <a:rPr sz="2700" spc="-855" baseline="26234" dirty="0">
                <a:latin typeface="Calibri"/>
                <a:cs typeface="Calibri"/>
              </a:rPr>
              <a:t>6</a:t>
            </a:r>
            <a:r>
              <a:rPr sz="2700" spc="-855" baseline="18518" dirty="0">
                <a:latin typeface="Calibri"/>
                <a:cs typeface="Calibri"/>
              </a:rPr>
              <a:t>3</a:t>
            </a:r>
            <a:r>
              <a:rPr sz="2700" spc="-855" baseline="21604" dirty="0">
                <a:latin typeface="Calibri"/>
                <a:cs typeface="Calibri"/>
              </a:rPr>
              <a:t>:</a:t>
            </a:r>
            <a:r>
              <a:rPr sz="1600" spc="-570" dirty="0">
                <a:latin typeface="Calibri"/>
                <a:cs typeface="Calibri"/>
              </a:rPr>
              <a:t>:</a:t>
            </a:r>
            <a:r>
              <a:rPr sz="2700" spc="-855" baseline="13888" dirty="0">
                <a:latin typeface="Calibri"/>
                <a:cs typeface="Calibri"/>
              </a:rPr>
              <a:t>c</a:t>
            </a:r>
            <a:r>
              <a:rPr sz="2700" spc="-855" baseline="26234" dirty="0">
                <a:latin typeface="Calibri"/>
                <a:cs typeface="Calibri"/>
              </a:rPr>
              <a:t>G</a:t>
            </a:r>
            <a:r>
              <a:rPr sz="1600" spc="-570" dirty="0">
                <a:latin typeface="Calibri"/>
                <a:cs typeface="Calibri"/>
              </a:rPr>
              <a:t>2</a:t>
            </a:r>
            <a:r>
              <a:rPr sz="2700" spc="-855" baseline="18518" dirty="0">
                <a:latin typeface="Calibri"/>
                <a:cs typeface="Calibri"/>
              </a:rPr>
              <a:t>c</a:t>
            </a:r>
            <a:r>
              <a:rPr sz="2700" spc="-855" baseline="13888" dirty="0">
                <a:latin typeface="Calibri"/>
                <a:cs typeface="Calibri"/>
              </a:rPr>
              <a:t>o</a:t>
            </a:r>
            <a:r>
              <a:rPr sz="1600" spc="-570" dirty="0">
                <a:latin typeface="Calibri"/>
                <a:cs typeface="Calibri"/>
              </a:rPr>
              <a:t>.</a:t>
            </a:r>
            <a:r>
              <a:rPr sz="2700" spc="-855" baseline="26234" dirty="0">
                <a:latin typeface="Calibri"/>
                <a:cs typeface="Calibri"/>
              </a:rPr>
              <a:t>B</a:t>
            </a:r>
            <a:r>
              <a:rPr sz="2700" spc="-855" baseline="18518" dirty="0">
                <a:latin typeface="Calibri"/>
                <a:cs typeface="Calibri"/>
              </a:rPr>
              <a:t>o</a:t>
            </a:r>
            <a:r>
              <a:rPr sz="1600" spc="-570" dirty="0">
                <a:latin typeface="Calibri"/>
                <a:cs typeface="Calibri"/>
              </a:rPr>
              <a:t>5</a:t>
            </a:r>
            <a:r>
              <a:rPr sz="2700" spc="-855" baseline="13888" dirty="0">
                <a:latin typeface="Calibri"/>
                <a:cs typeface="Calibri"/>
              </a:rPr>
              <a:t>re</a:t>
            </a:r>
            <a:r>
              <a:rPr sz="2700" spc="-855" baseline="18518" dirty="0">
                <a:latin typeface="Calibri"/>
                <a:cs typeface="Calibri"/>
              </a:rPr>
              <a:t>r</a:t>
            </a:r>
            <a:r>
              <a:rPr sz="1600" spc="-570" dirty="0">
                <a:latin typeface="Calibri"/>
                <a:cs typeface="Calibri"/>
              </a:rPr>
              <a:t>G</a:t>
            </a:r>
            <a:r>
              <a:rPr sz="2700" spc="-855" baseline="18518" dirty="0">
                <a:latin typeface="Calibri"/>
                <a:cs typeface="Calibri"/>
              </a:rPr>
              <a:t>e</a:t>
            </a:r>
            <a:r>
              <a:rPr sz="2700" spc="-855" baseline="13888" dirty="0">
                <a:latin typeface="Calibri"/>
                <a:cs typeface="Calibri"/>
              </a:rPr>
              <a:t>s</a:t>
            </a:r>
            <a:r>
              <a:rPr sz="1600" spc="-570" dirty="0">
                <a:latin typeface="Calibri"/>
                <a:cs typeface="Calibri"/>
              </a:rPr>
              <a:t>B</a:t>
            </a:r>
            <a:r>
              <a:rPr sz="2700" spc="-855" baseline="18518" dirty="0">
                <a:latin typeface="Calibri"/>
                <a:cs typeface="Calibri"/>
              </a:rPr>
              <a:t>s</a:t>
            </a:r>
            <a:r>
              <a:rPr sz="1600" spc="-570" dirty="0">
                <a:latin typeface="Calibri"/>
                <a:cs typeface="Calibri"/>
              </a:rPr>
              <a:t>|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Cores 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4432553" y="3306317"/>
            <a:ext cx="1604010" cy="715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432553" y="3306317"/>
            <a:ext cx="1604010" cy="715645"/>
          </a:xfrm>
          <a:custGeom>
            <a:avLst/>
            <a:gdLst/>
            <a:ahLst/>
            <a:cxnLst/>
            <a:rect l="l" t="t" r="r" b="b"/>
            <a:pathLst>
              <a:path w="1604010" h="715645">
                <a:moveTo>
                  <a:pt x="0" y="715517"/>
                </a:moveTo>
                <a:lnTo>
                  <a:pt x="1604010" y="715517"/>
                </a:lnTo>
                <a:lnTo>
                  <a:pt x="1604010" y="0"/>
                </a:lnTo>
                <a:lnTo>
                  <a:pt x="0" y="0"/>
                </a:lnTo>
                <a:lnTo>
                  <a:pt x="0" y="715517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3572002" y="3390900"/>
            <a:ext cx="2258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690" baseline="18518" dirty="0">
                <a:latin typeface="Calibri"/>
                <a:cs typeface="Calibri"/>
              </a:rPr>
              <a:t>E</a:t>
            </a:r>
            <a:r>
              <a:rPr sz="1600" spc="-459" dirty="0">
                <a:latin typeface="Calibri"/>
                <a:cs typeface="Calibri"/>
              </a:rPr>
              <a:t>R</a:t>
            </a:r>
            <a:r>
              <a:rPr sz="2700" spc="-690" baseline="13888" dirty="0">
                <a:latin typeface="Calibri"/>
                <a:cs typeface="Calibri"/>
              </a:rPr>
              <a:t>E</a:t>
            </a:r>
            <a:r>
              <a:rPr sz="1600" spc="-459" dirty="0">
                <a:latin typeface="Calibri"/>
                <a:cs typeface="Calibri"/>
              </a:rPr>
              <a:t>A</a:t>
            </a:r>
            <a:r>
              <a:rPr sz="2700" spc="-690" baseline="18518" dirty="0">
                <a:latin typeface="Calibri"/>
                <a:cs typeface="Calibri"/>
              </a:rPr>
              <a:t>:</a:t>
            </a:r>
            <a:r>
              <a:rPr sz="2700" spc="-322" baseline="18518" dirty="0">
                <a:latin typeface="Calibri"/>
                <a:cs typeface="Calibri"/>
              </a:rPr>
              <a:t> </a:t>
            </a:r>
            <a:r>
              <a:rPr sz="2700" spc="-885" baseline="13888" dirty="0">
                <a:latin typeface="Calibri"/>
                <a:cs typeface="Calibri"/>
              </a:rPr>
              <a:t>:</a:t>
            </a:r>
            <a:r>
              <a:rPr sz="1600" spc="-590" dirty="0">
                <a:latin typeface="Calibri"/>
                <a:cs typeface="Calibri"/>
              </a:rPr>
              <a:t>M</a:t>
            </a:r>
            <a:r>
              <a:rPr sz="2700" spc="-885" baseline="18518" dirty="0">
                <a:latin typeface="Calibri"/>
                <a:cs typeface="Calibri"/>
              </a:rPr>
              <a:t>C</a:t>
            </a:r>
            <a:r>
              <a:rPr sz="2700" spc="-885" baseline="9259" dirty="0">
                <a:latin typeface="Calibri"/>
                <a:cs typeface="Calibri"/>
              </a:rPr>
              <a:t>5</a:t>
            </a:r>
            <a:r>
              <a:rPr sz="2700" spc="-885" baseline="13888" dirty="0">
                <a:latin typeface="Calibri"/>
                <a:cs typeface="Calibri"/>
              </a:rPr>
              <a:t>3</a:t>
            </a:r>
            <a:r>
              <a:rPr sz="2700" spc="-885" baseline="9259" dirty="0">
                <a:latin typeface="Calibri"/>
                <a:cs typeface="Calibri"/>
              </a:rPr>
              <a:t>.</a:t>
            </a:r>
            <a:r>
              <a:rPr sz="2700" spc="-885" baseline="18518" dirty="0">
                <a:latin typeface="Calibri"/>
                <a:cs typeface="Calibri"/>
              </a:rPr>
              <a:t>3</a:t>
            </a:r>
            <a:r>
              <a:rPr sz="2700" spc="-885" baseline="9259" dirty="0">
                <a:latin typeface="Calibri"/>
                <a:cs typeface="Calibri"/>
              </a:rPr>
              <a:t>6</a:t>
            </a:r>
            <a:r>
              <a:rPr sz="1600" spc="-590" dirty="0">
                <a:latin typeface="Calibri"/>
                <a:cs typeface="Calibri"/>
              </a:rPr>
              <a:t>:</a:t>
            </a:r>
            <a:r>
              <a:rPr sz="2700" spc="-885" baseline="13888" dirty="0">
                <a:latin typeface="Calibri"/>
                <a:cs typeface="Calibri"/>
              </a:rPr>
              <a:t>c</a:t>
            </a:r>
            <a:r>
              <a:rPr sz="1600" spc="-590" dirty="0">
                <a:latin typeface="Calibri"/>
                <a:cs typeface="Calibri"/>
              </a:rPr>
              <a:t>2</a:t>
            </a:r>
            <a:r>
              <a:rPr sz="2700" spc="-885" baseline="18518" dirty="0">
                <a:latin typeface="Calibri"/>
                <a:cs typeface="Calibri"/>
              </a:rPr>
              <a:t>c</a:t>
            </a:r>
            <a:r>
              <a:rPr sz="2700" spc="-885" baseline="13888" dirty="0">
                <a:latin typeface="Calibri"/>
                <a:cs typeface="Calibri"/>
              </a:rPr>
              <a:t>o</a:t>
            </a:r>
            <a:r>
              <a:rPr sz="1600" spc="-590" dirty="0">
                <a:latin typeface="Calibri"/>
                <a:cs typeface="Calibri"/>
              </a:rPr>
              <a:t>.</a:t>
            </a:r>
            <a:r>
              <a:rPr sz="2700" spc="-885" baseline="18518" dirty="0">
                <a:latin typeface="Calibri"/>
                <a:cs typeface="Calibri"/>
              </a:rPr>
              <a:t>o</a:t>
            </a:r>
            <a:r>
              <a:rPr sz="1600" spc="-590" dirty="0">
                <a:latin typeface="Calibri"/>
                <a:cs typeface="Calibri"/>
              </a:rPr>
              <a:t>5</a:t>
            </a:r>
            <a:r>
              <a:rPr sz="2700" spc="-885" baseline="13888" dirty="0">
                <a:latin typeface="Calibri"/>
                <a:cs typeface="Calibri"/>
              </a:rPr>
              <a:t>rRe</a:t>
            </a:r>
            <a:r>
              <a:rPr sz="2700" spc="-885" baseline="18518" dirty="0">
                <a:latin typeface="Calibri"/>
                <a:cs typeface="Calibri"/>
              </a:rPr>
              <a:t>r</a:t>
            </a:r>
            <a:r>
              <a:rPr sz="1600" spc="-590" dirty="0">
                <a:latin typeface="Calibri"/>
                <a:cs typeface="Calibri"/>
              </a:rPr>
              <a:t>G</a:t>
            </a:r>
            <a:r>
              <a:rPr sz="2700" spc="-885" baseline="13888" dirty="0">
                <a:latin typeface="Calibri"/>
                <a:cs typeface="Calibri"/>
              </a:rPr>
              <a:t>A</a:t>
            </a:r>
            <a:r>
              <a:rPr sz="2700" spc="-885" baseline="18518" dirty="0">
                <a:latin typeface="Calibri"/>
                <a:cs typeface="Calibri"/>
              </a:rPr>
              <a:t>e</a:t>
            </a:r>
            <a:r>
              <a:rPr sz="2700" spc="-885" baseline="13888" dirty="0">
                <a:latin typeface="Calibri"/>
                <a:cs typeface="Calibri"/>
              </a:rPr>
              <a:t>s</a:t>
            </a:r>
            <a:r>
              <a:rPr sz="1600" spc="-590" dirty="0">
                <a:latin typeface="Calibri"/>
                <a:cs typeface="Calibri"/>
              </a:rPr>
              <a:t>B</a:t>
            </a:r>
            <a:r>
              <a:rPr sz="2700" spc="-885" baseline="13888" dirty="0">
                <a:latin typeface="Calibri"/>
                <a:cs typeface="Calibri"/>
              </a:rPr>
              <a:t>M</a:t>
            </a:r>
            <a:r>
              <a:rPr sz="2700" spc="-885" baseline="18518" dirty="0">
                <a:latin typeface="Calibri"/>
                <a:cs typeface="Calibri"/>
              </a:rPr>
              <a:t>s</a:t>
            </a:r>
            <a:r>
              <a:rPr sz="2700" spc="-885" baseline="6172" dirty="0">
                <a:latin typeface="Calibri"/>
                <a:cs typeface="Calibri"/>
              </a:rPr>
              <a:t>E</a:t>
            </a:r>
            <a:r>
              <a:rPr sz="1600" spc="-590" dirty="0">
                <a:latin typeface="Calibri"/>
                <a:cs typeface="Calibri"/>
              </a:rPr>
              <a:t>|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405" dirty="0">
                <a:latin typeface="Calibri"/>
                <a:cs typeface="Calibri"/>
              </a:rPr>
              <a:t>C</a:t>
            </a:r>
            <a:r>
              <a:rPr sz="2700" spc="-607" baseline="6172" dirty="0">
                <a:latin typeface="Calibri"/>
                <a:cs typeface="Calibri"/>
              </a:rPr>
              <a:t>:</a:t>
            </a:r>
            <a:r>
              <a:rPr sz="2700" spc="-607" baseline="13888" dirty="0">
                <a:latin typeface="Calibri"/>
                <a:cs typeface="Calibri"/>
              </a:rPr>
              <a:t>:</a:t>
            </a:r>
            <a:r>
              <a:rPr sz="1600" spc="-405" dirty="0">
                <a:latin typeface="Calibri"/>
                <a:cs typeface="Calibri"/>
              </a:rPr>
              <a:t>o</a:t>
            </a:r>
            <a:r>
              <a:rPr sz="2700" spc="-607" baseline="6172" dirty="0">
                <a:latin typeface="Calibri"/>
                <a:cs typeface="Calibri"/>
              </a:rPr>
              <a:t>C</a:t>
            </a:r>
            <a:r>
              <a:rPr sz="2700" spc="-607" baseline="13888" dirty="0">
                <a:latin typeface="Calibri"/>
                <a:cs typeface="Calibri"/>
              </a:rPr>
              <a:t>5</a:t>
            </a:r>
            <a:r>
              <a:rPr sz="1600" spc="-405" dirty="0">
                <a:latin typeface="Calibri"/>
                <a:cs typeface="Calibri"/>
              </a:rPr>
              <a:t>r</a:t>
            </a:r>
            <a:r>
              <a:rPr sz="2700" spc="-607" baseline="13888" dirty="0">
                <a:latin typeface="Calibri"/>
                <a:cs typeface="Calibri"/>
              </a:rPr>
              <a:t>6</a:t>
            </a:r>
            <a:r>
              <a:rPr sz="1600" spc="-405" dirty="0">
                <a:latin typeface="Calibri"/>
                <a:cs typeface="Calibri"/>
              </a:rPr>
              <a:t>e</a:t>
            </a:r>
            <a:r>
              <a:rPr sz="2700" spc="-607" baseline="6172" dirty="0">
                <a:latin typeface="Calibri"/>
                <a:cs typeface="Calibri"/>
              </a:rPr>
              <a:t>3</a:t>
            </a:r>
            <a:r>
              <a:rPr sz="1600" spc="-405" dirty="0">
                <a:latin typeface="Calibri"/>
                <a:cs typeface="Calibri"/>
              </a:rPr>
              <a:t>s</a:t>
            </a:r>
            <a:r>
              <a:rPr sz="2700" spc="-607" baseline="13888" dirty="0">
                <a:latin typeface="Calibri"/>
                <a:cs typeface="Calibri"/>
              </a:rPr>
              <a:t>G</a:t>
            </a:r>
            <a:r>
              <a:rPr sz="2700" spc="-607" baseline="6172" dirty="0">
                <a:latin typeface="Calibri"/>
                <a:cs typeface="Calibri"/>
              </a:rPr>
              <a:t>c</a:t>
            </a:r>
            <a:r>
              <a:rPr sz="1600" spc="-405" dirty="0">
                <a:latin typeface="Calibri"/>
                <a:cs typeface="Calibri"/>
              </a:rPr>
              <a:t>:</a:t>
            </a:r>
            <a:r>
              <a:rPr sz="2700" spc="-607" baseline="13888" dirty="0">
                <a:latin typeface="Calibri"/>
                <a:cs typeface="Calibri"/>
              </a:rPr>
              <a:t>B</a:t>
            </a:r>
            <a:r>
              <a:rPr sz="2700" spc="-607" baseline="6172" dirty="0">
                <a:latin typeface="Calibri"/>
                <a:cs typeface="Calibri"/>
              </a:rPr>
              <a:t>o</a:t>
            </a:r>
            <a:r>
              <a:rPr sz="1600" spc="-405" dirty="0">
                <a:latin typeface="Calibri"/>
                <a:cs typeface="Calibri"/>
              </a:rPr>
              <a:t>2</a:t>
            </a:r>
            <a:r>
              <a:rPr sz="2700" spc="-607" baseline="6172" dirty="0">
                <a:latin typeface="Calibri"/>
                <a:cs typeface="Calibri"/>
              </a:rPr>
              <a:t>res</a:t>
            </a:r>
            <a:endParaRPr sz="2700" baseline="6172">
              <a:latin typeface="Calibri"/>
              <a:cs typeface="Calibri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4432553" y="4364735"/>
            <a:ext cx="1604010" cy="6758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432553" y="4364735"/>
            <a:ext cx="1604010" cy="676275"/>
          </a:xfrm>
          <a:custGeom>
            <a:avLst/>
            <a:gdLst/>
            <a:ahLst/>
            <a:cxnLst/>
            <a:rect l="l" t="t" r="r" b="b"/>
            <a:pathLst>
              <a:path w="1604010" h="676275">
                <a:moveTo>
                  <a:pt x="0" y="675894"/>
                </a:moveTo>
                <a:lnTo>
                  <a:pt x="1604010" y="675894"/>
                </a:lnTo>
                <a:lnTo>
                  <a:pt x="1604010" y="0"/>
                </a:lnTo>
                <a:lnTo>
                  <a:pt x="0" y="0"/>
                </a:lnTo>
                <a:lnTo>
                  <a:pt x="0" y="675894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958590" y="3315461"/>
            <a:ext cx="473963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958590" y="3315461"/>
            <a:ext cx="474345" cy="713740"/>
          </a:xfrm>
          <a:custGeom>
            <a:avLst/>
            <a:gdLst/>
            <a:ahLst/>
            <a:cxnLst/>
            <a:rect l="l" t="t" r="r" b="b"/>
            <a:pathLst>
              <a:path w="474345" h="713739">
                <a:moveTo>
                  <a:pt x="0" y="713232"/>
                </a:moveTo>
                <a:lnTo>
                  <a:pt x="473963" y="713232"/>
                </a:lnTo>
                <a:lnTo>
                  <a:pt x="473963" y="0"/>
                </a:lnTo>
                <a:lnTo>
                  <a:pt x="0" y="0"/>
                </a:lnTo>
                <a:lnTo>
                  <a:pt x="0" y="71323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958971" y="2963798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5">
                <a:moveTo>
                  <a:pt x="2077974" y="0"/>
                </a:moveTo>
                <a:lnTo>
                  <a:pt x="0" y="0"/>
                </a:lnTo>
                <a:lnTo>
                  <a:pt x="0" y="340613"/>
                </a:lnTo>
                <a:lnTo>
                  <a:pt x="2077974" y="340613"/>
                </a:lnTo>
                <a:lnTo>
                  <a:pt x="207797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958971" y="2963798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5">
                <a:moveTo>
                  <a:pt x="0" y="340613"/>
                </a:moveTo>
                <a:lnTo>
                  <a:pt x="2077974" y="340613"/>
                </a:lnTo>
                <a:lnTo>
                  <a:pt x="2077974" y="0"/>
                </a:lnTo>
                <a:lnTo>
                  <a:pt x="0" y="0"/>
                </a:lnTo>
                <a:lnTo>
                  <a:pt x="0" y="340613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 txBox="1"/>
          <p:nvPr/>
        </p:nvSpPr>
        <p:spPr>
          <a:xfrm>
            <a:off x="4078145" y="3039872"/>
            <a:ext cx="1562100" cy="490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6280">
              <a:lnSpc>
                <a:spcPts val="168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61.6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135"/>
              </a:lnSpc>
            </a:pPr>
            <a:r>
              <a:rPr sz="2700" spc="-577" baseline="18518" dirty="0">
                <a:latin typeface="Calibri"/>
                <a:cs typeface="Calibri"/>
              </a:rPr>
              <a:t>c</a:t>
            </a:r>
            <a:r>
              <a:rPr sz="2700" spc="-577" baseline="13888" dirty="0">
                <a:latin typeface="Calibri"/>
                <a:cs typeface="Calibri"/>
              </a:rPr>
              <a:t>or</a:t>
            </a:r>
            <a:r>
              <a:rPr sz="1600" spc="-385" dirty="0">
                <a:latin typeface="Calibri"/>
                <a:cs typeface="Calibri"/>
              </a:rPr>
              <a:t>.</a:t>
            </a:r>
            <a:r>
              <a:rPr sz="2700" spc="-577" baseline="18518" dirty="0">
                <a:latin typeface="Calibri"/>
                <a:cs typeface="Calibri"/>
              </a:rPr>
              <a:t>or</a:t>
            </a:r>
            <a:r>
              <a:rPr sz="1600" spc="-385" dirty="0">
                <a:latin typeface="Calibri"/>
                <a:cs typeface="Calibri"/>
              </a:rPr>
              <a:t>5G</a:t>
            </a:r>
            <a:r>
              <a:rPr sz="2700" spc="-577" baseline="13888" dirty="0">
                <a:latin typeface="Calibri"/>
                <a:cs typeface="Calibri"/>
              </a:rPr>
              <a:t>RAMes</a:t>
            </a:r>
            <a:r>
              <a:rPr sz="2700" spc="-577" baseline="18518" dirty="0">
                <a:latin typeface="Calibri"/>
                <a:cs typeface="Calibri"/>
              </a:rPr>
              <a:t>es</a:t>
            </a:r>
            <a:r>
              <a:rPr sz="1600" spc="-385" dirty="0">
                <a:latin typeface="Calibri"/>
                <a:cs typeface="Calibri"/>
              </a:rPr>
              <a:t>B|</a:t>
            </a:r>
            <a:r>
              <a:rPr sz="2700" spc="-577" baseline="6172" dirty="0">
                <a:latin typeface="Calibri"/>
                <a:cs typeface="Calibri"/>
              </a:rPr>
              <a:t>E </a:t>
            </a:r>
            <a:r>
              <a:rPr sz="1600" spc="-160" dirty="0">
                <a:latin typeface="Calibri"/>
                <a:cs typeface="Calibri"/>
              </a:rPr>
              <a:t>Cor</a:t>
            </a:r>
            <a:r>
              <a:rPr sz="2700" spc="-240" baseline="6172" dirty="0">
                <a:latin typeface="Calibri"/>
                <a:cs typeface="Calibri"/>
              </a:rPr>
              <a:t>:</a:t>
            </a:r>
            <a:r>
              <a:rPr sz="2700" spc="-240" baseline="13888" dirty="0">
                <a:latin typeface="Calibri"/>
                <a:cs typeface="Calibri"/>
              </a:rPr>
              <a:t>:  </a:t>
            </a:r>
            <a:r>
              <a:rPr sz="2700" spc="-960" baseline="6172" dirty="0">
                <a:latin typeface="Calibri"/>
                <a:cs typeface="Calibri"/>
              </a:rPr>
              <a:t>C</a:t>
            </a:r>
            <a:r>
              <a:rPr sz="2700" spc="-960" baseline="13888" dirty="0">
                <a:latin typeface="Calibri"/>
                <a:cs typeface="Calibri"/>
              </a:rPr>
              <a:t>56G</a:t>
            </a:r>
            <a:r>
              <a:rPr sz="1600" spc="-640" dirty="0">
                <a:latin typeface="Calibri"/>
                <a:cs typeface="Calibri"/>
              </a:rPr>
              <a:t>es</a:t>
            </a:r>
            <a:r>
              <a:rPr sz="2700" spc="-960" baseline="6172" dirty="0">
                <a:latin typeface="Calibri"/>
                <a:cs typeface="Calibri"/>
              </a:rPr>
              <a:t>3</a:t>
            </a:r>
            <a:r>
              <a:rPr sz="2700" spc="-7" baseline="6172" dirty="0">
                <a:latin typeface="Calibri"/>
                <a:cs typeface="Calibri"/>
              </a:rPr>
              <a:t> </a:t>
            </a:r>
            <a:r>
              <a:rPr sz="2700" spc="-517" baseline="6172" dirty="0">
                <a:latin typeface="Calibri"/>
                <a:cs typeface="Calibri"/>
              </a:rPr>
              <a:t>c</a:t>
            </a:r>
            <a:r>
              <a:rPr sz="1600" spc="-345" dirty="0">
                <a:latin typeface="Calibri"/>
                <a:cs typeface="Calibri"/>
              </a:rPr>
              <a:t>:</a:t>
            </a:r>
            <a:r>
              <a:rPr sz="2700" spc="-517" baseline="13888" dirty="0">
                <a:latin typeface="Calibri"/>
                <a:cs typeface="Calibri"/>
              </a:rPr>
              <a:t>B</a:t>
            </a:r>
            <a:r>
              <a:rPr sz="2700" spc="-517" baseline="6172" dirty="0">
                <a:latin typeface="Calibri"/>
                <a:cs typeface="Calibri"/>
              </a:rPr>
              <a:t>or</a:t>
            </a:r>
            <a:r>
              <a:rPr sz="1600" spc="-345" dirty="0">
                <a:latin typeface="Calibri"/>
                <a:cs typeface="Calibri"/>
              </a:rPr>
              <a:t>2</a:t>
            </a:r>
            <a:r>
              <a:rPr sz="1600" spc="-340" dirty="0">
                <a:latin typeface="Calibri"/>
                <a:cs typeface="Calibri"/>
              </a:rPr>
              <a:t> </a:t>
            </a:r>
            <a:r>
              <a:rPr sz="2700" baseline="6172" dirty="0">
                <a:latin typeface="Calibri"/>
                <a:cs typeface="Calibri"/>
              </a:rPr>
              <a:t>es</a:t>
            </a:r>
            <a:endParaRPr sz="2700" baseline="6172">
              <a:latin typeface="Calibri"/>
              <a:cs typeface="Calibri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4432553" y="4324350"/>
            <a:ext cx="1604010" cy="7147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432553" y="4324350"/>
            <a:ext cx="1604010" cy="715010"/>
          </a:xfrm>
          <a:custGeom>
            <a:avLst/>
            <a:gdLst/>
            <a:ahLst/>
            <a:cxnLst/>
            <a:rect l="l" t="t" r="r" b="b"/>
            <a:pathLst>
              <a:path w="1604010" h="715010">
                <a:moveTo>
                  <a:pt x="0" y="714756"/>
                </a:moveTo>
                <a:lnTo>
                  <a:pt x="1604010" y="714756"/>
                </a:lnTo>
                <a:lnTo>
                  <a:pt x="1604010" y="0"/>
                </a:lnTo>
                <a:lnTo>
                  <a:pt x="0" y="0"/>
                </a:lnTo>
                <a:lnTo>
                  <a:pt x="0" y="714756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 txBox="1"/>
          <p:nvPr/>
        </p:nvSpPr>
        <p:spPr>
          <a:xfrm>
            <a:off x="4333240" y="4380483"/>
            <a:ext cx="1497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42" baseline="7716" dirty="0">
                <a:latin typeface="Calibri"/>
                <a:cs typeface="Calibri"/>
              </a:rPr>
              <a:t>RAM</a:t>
            </a:r>
            <a:r>
              <a:rPr sz="2700" spc="-742" baseline="3086" dirty="0">
                <a:latin typeface="Calibri"/>
                <a:cs typeface="Calibri"/>
              </a:rPr>
              <a:t>R</a:t>
            </a:r>
            <a:r>
              <a:rPr sz="1800" spc="-495" dirty="0">
                <a:latin typeface="Calibri"/>
                <a:cs typeface="Calibri"/>
              </a:rPr>
              <a:t>E</a:t>
            </a:r>
            <a:r>
              <a:rPr sz="2700" spc="-742" baseline="-4629" dirty="0">
                <a:latin typeface="Calibri"/>
                <a:cs typeface="Calibri"/>
              </a:rPr>
              <a:t>E</a:t>
            </a:r>
            <a:r>
              <a:rPr sz="2700" spc="-742" baseline="3086" dirty="0">
                <a:latin typeface="Calibri"/>
                <a:cs typeface="Calibri"/>
              </a:rPr>
              <a:t>A</a:t>
            </a:r>
            <a:r>
              <a:rPr sz="1800" spc="-495" dirty="0">
                <a:latin typeface="Calibri"/>
                <a:cs typeface="Calibri"/>
              </a:rPr>
              <a:t>:</a:t>
            </a:r>
            <a:r>
              <a:rPr sz="2700" spc="-742" baseline="7716" dirty="0">
                <a:latin typeface="Calibri"/>
                <a:cs typeface="Calibri"/>
              </a:rPr>
              <a:t>:</a:t>
            </a:r>
            <a:r>
              <a:rPr sz="2700" spc="-742" baseline="3086" dirty="0">
                <a:latin typeface="Calibri"/>
                <a:cs typeface="Calibri"/>
              </a:rPr>
              <a:t>M</a:t>
            </a:r>
            <a:r>
              <a:rPr sz="2700" spc="-742" baseline="-4629" dirty="0">
                <a:latin typeface="Calibri"/>
                <a:cs typeface="Calibri"/>
              </a:rPr>
              <a:t>:</a:t>
            </a:r>
            <a:r>
              <a:rPr sz="1800" spc="-495" dirty="0">
                <a:latin typeface="Calibri"/>
                <a:cs typeface="Calibri"/>
              </a:rPr>
              <a:t>C</a:t>
            </a:r>
            <a:r>
              <a:rPr sz="2700" spc="-742" baseline="7716" dirty="0">
                <a:latin typeface="Calibri"/>
                <a:cs typeface="Calibri"/>
              </a:rPr>
              <a:t>5</a:t>
            </a:r>
            <a:r>
              <a:rPr sz="2700" spc="-742" baseline="-4629" dirty="0">
                <a:latin typeface="Calibri"/>
                <a:cs typeface="Calibri"/>
              </a:rPr>
              <a:t>3</a:t>
            </a:r>
            <a:r>
              <a:rPr sz="2700" spc="-742" baseline="7716" dirty="0">
                <a:latin typeface="Calibri"/>
                <a:cs typeface="Calibri"/>
              </a:rPr>
              <a:t>6</a:t>
            </a:r>
            <a:r>
              <a:rPr sz="1800" spc="-495" dirty="0">
                <a:latin typeface="Calibri"/>
                <a:cs typeface="Calibri"/>
              </a:rPr>
              <a:t>3</a:t>
            </a:r>
            <a:r>
              <a:rPr sz="2700" spc="-742" baseline="3086" dirty="0">
                <a:latin typeface="Calibri"/>
                <a:cs typeface="Calibri"/>
              </a:rPr>
              <a:t>:</a:t>
            </a:r>
            <a:r>
              <a:rPr sz="2700" spc="-742" baseline="-4629" dirty="0">
                <a:latin typeface="Calibri"/>
                <a:cs typeface="Calibri"/>
              </a:rPr>
              <a:t>c</a:t>
            </a:r>
            <a:r>
              <a:rPr sz="2700" spc="-742" baseline="7716" dirty="0">
                <a:latin typeface="Calibri"/>
                <a:cs typeface="Calibri"/>
              </a:rPr>
              <a:t>G</a:t>
            </a:r>
            <a:r>
              <a:rPr sz="1800" spc="-495" dirty="0">
                <a:latin typeface="Calibri"/>
                <a:cs typeface="Calibri"/>
              </a:rPr>
              <a:t>c</a:t>
            </a:r>
            <a:r>
              <a:rPr sz="2700" spc="-742" baseline="-4629" dirty="0">
                <a:latin typeface="Calibri"/>
                <a:cs typeface="Calibri"/>
              </a:rPr>
              <a:t>o</a:t>
            </a:r>
            <a:r>
              <a:rPr sz="2700" spc="-742" baseline="7716" dirty="0">
                <a:latin typeface="Calibri"/>
                <a:cs typeface="Calibri"/>
              </a:rPr>
              <a:t>B</a:t>
            </a:r>
            <a:r>
              <a:rPr sz="1800" spc="-495" dirty="0">
                <a:latin typeface="Calibri"/>
                <a:cs typeface="Calibri"/>
              </a:rPr>
              <a:t>o</a:t>
            </a:r>
            <a:r>
              <a:rPr sz="2700" spc="-742" baseline="-4629" dirty="0">
                <a:latin typeface="Calibri"/>
                <a:cs typeface="Calibri"/>
              </a:rPr>
              <a:t>re</a:t>
            </a:r>
            <a:r>
              <a:rPr sz="1800" spc="-495" dirty="0">
                <a:latin typeface="Calibri"/>
                <a:cs typeface="Calibri"/>
              </a:rPr>
              <a:t>re</a:t>
            </a:r>
            <a:r>
              <a:rPr sz="2700" spc="-742" baseline="-4629" dirty="0">
                <a:latin typeface="Calibri"/>
                <a:cs typeface="Calibri"/>
              </a:rPr>
              <a:t>s</a:t>
            </a:r>
            <a:r>
              <a:rPr sz="1800" spc="-495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4663440" y="4654550"/>
            <a:ext cx="1143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75" dirty="0">
                <a:latin typeface="Calibri"/>
                <a:cs typeface="Calibri"/>
              </a:rPr>
              <a:t>RAM</a:t>
            </a:r>
            <a:r>
              <a:rPr sz="2700" spc="-412" baseline="-4629" dirty="0">
                <a:latin typeface="Calibri"/>
                <a:cs typeface="Calibri"/>
              </a:rPr>
              <a:t>RA</a:t>
            </a:r>
            <a:r>
              <a:rPr sz="1800" spc="-275" dirty="0">
                <a:latin typeface="Calibri"/>
                <a:cs typeface="Calibri"/>
              </a:rPr>
              <a:t>:</a:t>
            </a:r>
            <a:r>
              <a:rPr sz="2700" spc="-412" baseline="-4629" dirty="0">
                <a:latin typeface="Calibri"/>
                <a:cs typeface="Calibri"/>
              </a:rPr>
              <a:t>M</a:t>
            </a:r>
            <a:r>
              <a:rPr sz="1800" spc="-275" dirty="0">
                <a:latin typeface="Calibri"/>
                <a:cs typeface="Calibri"/>
              </a:rPr>
              <a:t>56</a:t>
            </a:r>
            <a:r>
              <a:rPr sz="2700" spc="-412" baseline="-4629" dirty="0">
                <a:latin typeface="Calibri"/>
                <a:cs typeface="Calibri"/>
              </a:rPr>
              <a:t>:</a:t>
            </a:r>
            <a:r>
              <a:rPr sz="1800" spc="-275" dirty="0">
                <a:latin typeface="Calibri"/>
                <a:cs typeface="Calibri"/>
              </a:rPr>
              <a:t>GB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3958590" y="4324350"/>
            <a:ext cx="473963" cy="7124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958590" y="4324350"/>
            <a:ext cx="474345" cy="712470"/>
          </a:xfrm>
          <a:custGeom>
            <a:avLst/>
            <a:gdLst/>
            <a:ahLst/>
            <a:cxnLst/>
            <a:rect l="l" t="t" r="r" b="b"/>
            <a:pathLst>
              <a:path w="474345" h="712470">
                <a:moveTo>
                  <a:pt x="0" y="712469"/>
                </a:moveTo>
                <a:lnTo>
                  <a:pt x="473963" y="712469"/>
                </a:lnTo>
                <a:lnTo>
                  <a:pt x="473963" y="0"/>
                </a:lnTo>
                <a:lnTo>
                  <a:pt x="0" y="0"/>
                </a:lnTo>
                <a:lnTo>
                  <a:pt x="0" y="712469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4037838" y="4516628"/>
            <a:ext cx="314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3958971" y="5037201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5">
                <a:moveTo>
                  <a:pt x="2077974" y="0"/>
                </a:moveTo>
                <a:lnTo>
                  <a:pt x="0" y="0"/>
                </a:lnTo>
                <a:lnTo>
                  <a:pt x="0" y="340614"/>
                </a:lnTo>
                <a:lnTo>
                  <a:pt x="2077974" y="340614"/>
                </a:lnTo>
                <a:lnTo>
                  <a:pt x="207797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958971" y="5037201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5">
                <a:moveTo>
                  <a:pt x="0" y="340614"/>
                </a:moveTo>
                <a:lnTo>
                  <a:pt x="2077974" y="340614"/>
                </a:lnTo>
                <a:lnTo>
                  <a:pt x="2077974" y="0"/>
                </a:lnTo>
                <a:lnTo>
                  <a:pt x="0" y="0"/>
                </a:lnTo>
                <a:lnTo>
                  <a:pt x="0" y="340614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 txBox="1"/>
          <p:nvPr/>
        </p:nvSpPr>
        <p:spPr>
          <a:xfrm>
            <a:off x="4794758" y="5113273"/>
            <a:ext cx="4057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61.6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3991355" y="3458717"/>
            <a:ext cx="2727198" cy="17327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991355" y="3458717"/>
            <a:ext cx="2727325" cy="1732914"/>
          </a:xfrm>
          <a:custGeom>
            <a:avLst/>
            <a:gdLst/>
            <a:ahLst/>
            <a:cxnLst/>
            <a:rect l="l" t="t" r="r" b="b"/>
            <a:pathLst>
              <a:path w="2727325" h="1732914">
                <a:moveTo>
                  <a:pt x="0" y="1732787"/>
                </a:moveTo>
                <a:lnTo>
                  <a:pt x="2727198" y="1732787"/>
                </a:lnTo>
                <a:lnTo>
                  <a:pt x="2727198" y="0"/>
                </a:lnTo>
                <a:lnTo>
                  <a:pt x="0" y="0"/>
                </a:lnTo>
                <a:lnTo>
                  <a:pt x="0" y="173278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 txBox="1"/>
          <p:nvPr/>
        </p:nvSpPr>
        <p:spPr>
          <a:xfrm>
            <a:off x="4028440" y="4153154"/>
            <a:ext cx="2315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855" baseline="26234" dirty="0">
                <a:latin typeface="Calibri"/>
                <a:cs typeface="Calibri"/>
              </a:rPr>
              <a:t>RAM</a:t>
            </a:r>
            <a:r>
              <a:rPr sz="2700" spc="-855" baseline="21604" dirty="0">
                <a:latin typeface="Calibri"/>
                <a:cs typeface="Calibri"/>
              </a:rPr>
              <a:t>R</a:t>
            </a:r>
            <a:r>
              <a:rPr sz="2700" spc="-855" baseline="18518" dirty="0">
                <a:latin typeface="Calibri"/>
                <a:cs typeface="Calibri"/>
              </a:rPr>
              <a:t>E</a:t>
            </a:r>
            <a:r>
              <a:rPr sz="1600" spc="-570" dirty="0">
                <a:latin typeface="Calibri"/>
                <a:cs typeface="Calibri"/>
              </a:rPr>
              <a:t>R</a:t>
            </a:r>
            <a:r>
              <a:rPr sz="2700" spc="-855" baseline="13888" dirty="0">
                <a:latin typeface="Calibri"/>
                <a:cs typeface="Calibri"/>
              </a:rPr>
              <a:t>E</a:t>
            </a:r>
            <a:r>
              <a:rPr sz="2700" spc="-855" baseline="21604" dirty="0">
                <a:latin typeface="Calibri"/>
                <a:cs typeface="Calibri"/>
              </a:rPr>
              <a:t>A</a:t>
            </a:r>
            <a:r>
              <a:rPr sz="1600" spc="-570" dirty="0">
                <a:latin typeface="Calibri"/>
                <a:cs typeface="Calibri"/>
              </a:rPr>
              <a:t>A</a:t>
            </a:r>
            <a:r>
              <a:rPr sz="2700" spc="-855" baseline="18518" dirty="0">
                <a:latin typeface="Calibri"/>
                <a:cs typeface="Calibri"/>
              </a:rPr>
              <a:t>:</a:t>
            </a:r>
            <a:r>
              <a:rPr sz="2700" spc="-855" baseline="26234" dirty="0">
                <a:latin typeface="Calibri"/>
                <a:cs typeface="Calibri"/>
              </a:rPr>
              <a:t>:</a:t>
            </a:r>
            <a:r>
              <a:rPr sz="2700" spc="-855" baseline="21604" dirty="0">
                <a:latin typeface="Calibri"/>
                <a:cs typeface="Calibri"/>
              </a:rPr>
              <a:t>M</a:t>
            </a:r>
            <a:r>
              <a:rPr sz="2700" spc="-855" baseline="13888" dirty="0">
                <a:latin typeface="Calibri"/>
                <a:cs typeface="Calibri"/>
              </a:rPr>
              <a:t>:</a:t>
            </a:r>
            <a:r>
              <a:rPr sz="1600" spc="-570" dirty="0">
                <a:latin typeface="Calibri"/>
                <a:cs typeface="Calibri"/>
              </a:rPr>
              <a:t>M</a:t>
            </a:r>
            <a:r>
              <a:rPr sz="2700" spc="-855" baseline="18518" dirty="0">
                <a:latin typeface="Calibri"/>
                <a:cs typeface="Calibri"/>
              </a:rPr>
              <a:t>C</a:t>
            </a:r>
            <a:r>
              <a:rPr sz="2700" spc="-855" baseline="26234" dirty="0">
                <a:latin typeface="Calibri"/>
                <a:cs typeface="Calibri"/>
              </a:rPr>
              <a:t>5</a:t>
            </a:r>
            <a:r>
              <a:rPr sz="2700" spc="-855" baseline="13888" dirty="0">
                <a:latin typeface="Calibri"/>
                <a:cs typeface="Calibri"/>
              </a:rPr>
              <a:t>3</a:t>
            </a:r>
            <a:r>
              <a:rPr sz="2700" spc="-855" baseline="26234" dirty="0">
                <a:latin typeface="Calibri"/>
                <a:cs typeface="Calibri"/>
              </a:rPr>
              <a:t>6</a:t>
            </a:r>
            <a:r>
              <a:rPr sz="2700" spc="-855" baseline="18518" dirty="0">
                <a:latin typeface="Calibri"/>
                <a:cs typeface="Calibri"/>
              </a:rPr>
              <a:t>3</a:t>
            </a:r>
            <a:r>
              <a:rPr sz="2700" spc="-855" baseline="21604" dirty="0">
                <a:latin typeface="Calibri"/>
                <a:cs typeface="Calibri"/>
              </a:rPr>
              <a:t>:</a:t>
            </a:r>
            <a:r>
              <a:rPr sz="1600" spc="-570" dirty="0">
                <a:latin typeface="Calibri"/>
                <a:cs typeface="Calibri"/>
              </a:rPr>
              <a:t>:</a:t>
            </a:r>
            <a:r>
              <a:rPr sz="2700" spc="-855" baseline="13888" dirty="0">
                <a:latin typeface="Calibri"/>
                <a:cs typeface="Calibri"/>
              </a:rPr>
              <a:t>c</a:t>
            </a:r>
            <a:r>
              <a:rPr sz="2700" spc="-855" baseline="26234" dirty="0">
                <a:latin typeface="Calibri"/>
                <a:cs typeface="Calibri"/>
              </a:rPr>
              <a:t>G</a:t>
            </a:r>
            <a:r>
              <a:rPr sz="1600" spc="-570" dirty="0">
                <a:latin typeface="Calibri"/>
                <a:cs typeface="Calibri"/>
              </a:rPr>
              <a:t>2</a:t>
            </a:r>
            <a:r>
              <a:rPr sz="2700" spc="-855" baseline="18518" dirty="0">
                <a:latin typeface="Calibri"/>
                <a:cs typeface="Calibri"/>
              </a:rPr>
              <a:t>c</a:t>
            </a:r>
            <a:r>
              <a:rPr sz="2700" spc="-855" baseline="13888" dirty="0">
                <a:latin typeface="Calibri"/>
                <a:cs typeface="Calibri"/>
              </a:rPr>
              <a:t>o</a:t>
            </a:r>
            <a:r>
              <a:rPr sz="1600" spc="-570" dirty="0">
                <a:latin typeface="Calibri"/>
                <a:cs typeface="Calibri"/>
              </a:rPr>
              <a:t>.</a:t>
            </a:r>
            <a:r>
              <a:rPr sz="2700" spc="-855" baseline="26234" dirty="0">
                <a:latin typeface="Calibri"/>
                <a:cs typeface="Calibri"/>
              </a:rPr>
              <a:t>B</a:t>
            </a:r>
            <a:r>
              <a:rPr sz="2700" spc="-855" baseline="18518" dirty="0">
                <a:latin typeface="Calibri"/>
                <a:cs typeface="Calibri"/>
              </a:rPr>
              <a:t>o</a:t>
            </a:r>
            <a:r>
              <a:rPr sz="1600" spc="-570" dirty="0">
                <a:latin typeface="Calibri"/>
                <a:cs typeface="Calibri"/>
              </a:rPr>
              <a:t>5</a:t>
            </a:r>
            <a:r>
              <a:rPr sz="2700" spc="-855" baseline="13888" dirty="0">
                <a:latin typeface="Calibri"/>
                <a:cs typeface="Calibri"/>
              </a:rPr>
              <a:t>re</a:t>
            </a:r>
            <a:r>
              <a:rPr sz="2700" spc="-855" baseline="18518" dirty="0">
                <a:latin typeface="Calibri"/>
                <a:cs typeface="Calibri"/>
              </a:rPr>
              <a:t>r</a:t>
            </a:r>
            <a:r>
              <a:rPr sz="1600" spc="-570" dirty="0">
                <a:latin typeface="Calibri"/>
                <a:cs typeface="Calibri"/>
              </a:rPr>
              <a:t>G</a:t>
            </a:r>
            <a:r>
              <a:rPr sz="2700" spc="-855" baseline="18518" dirty="0">
                <a:latin typeface="Calibri"/>
                <a:cs typeface="Calibri"/>
              </a:rPr>
              <a:t>e</a:t>
            </a:r>
            <a:r>
              <a:rPr sz="2700" spc="-855" baseline="13888" dirty="0">
                <a:latin typeface="Calibri"/>
                <a:cs typeface="Calibri"/>
              </a:rPr>
              <a:t>s</a:t>
            </a:r>
            <a:r>
              <a:rPr sz="1600" spc="-570" dirty="0">
                <a:latin typeface="Calibri"/>
                <a:cs typeface="Calibri"/>
              </a:rPr>
              <a:t>B</a:t>
            </a:r>
            <a:r>
              <a:rPr sz="2700" spc="-855" baseline="18518" dirty="0">
                <a:latin typeface="Calibri"/>
                <a:cs typeface="Calibri"/>
              </a:rPr>
              <a:t>s</a:t>
            </a:r>
            <a:r>
              <a:rPr sz="1600" spc="-570" dirty="0">
                <a:latin typeface="Calibri"/>
                <a:cs typeface="Calibri"/>
              </a:rPr>
              <a:t>|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Cores 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4584953" y="3458717"/>
            <a:ext cx="1604010" cy="715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584953" y="3458717"/>
            <a:ext cx="1604010" cy="715645"/>
          </a:xfrm>
          <a:custGeom>
            <a:avLst/>
            <a:gdLst/>
            <a:ahLst/>
            <a:cxnLst/>
            <a:rect l="l" t="t" r="r" b="b"/>
            <a:pathLst>
              <a:path w="1604010" h="715645">
                <a:moveTo>
                  <a:pt x="0" y="715517"/>
                </a:moveTo>
                <a:lnTo>
                  <a:pt x="1604010" y="715517"/>
                </a:lnTo>
                <a:lnTo>
                  <a:pt x="1604010" y="0"/>
                </a:lnTo>
                <a:lnTo>
                  <a:pt x="0" y="0"/>
                </a:lnTo>
                <a:lnTo>
                  <a:pt x="0" y="715517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 txBox="1"/>
          <p:nvPr/>
        </p:nvSpPr>
        <p:spPr>
          <a:xfrm>
            <a:off x="3418840" y="3543300"/>
            <a:ext cx="2564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944" baseline="26234" dirty="0">
                <a:latin typeface="Calibri"/>
                <a:cs typeface="Calibri"/>
              </a:rPr>
              <a:t>RAM</a:t>
            </a:r>
            <a:r>
              <a:rPr sz="2700" spc="-944" baseline="21604" dirty="0">
                <a:latin typeface="Calibri"/>
                <a:cs typeface="Calibri"/>
              </a:rPr>
              <a:t>R</a:t>
            </a:r>
            <a:r>
              <a:rPr sz="2700" spc="-944" baseline="18518" dirty="0">
                <a:latin typeface="Calibri"/>
                <a:cs typeface="Calibri"/>
              </a:rPr>
              <a:t>E</a:t>
            </a:r>
            <a:r>
              <a:rPr sz="1600" spc="-630" dirty="0">
                <a:latin typeface="Calibri"/>
                <a:cs typeface="Calibri"/>
              </a:rPr>
              <a:t>R</a:t>
            </a:r>
            <a:r>
              <a:rPr sz="2700" spc="-944" baseline="13888" dirty="0">
                <a:latin typeface="Calibri"/>
                <a:cs typeface="Calibri"/>
              </a:rPr>
              <a:t>E</a:t>
            </a:r>
            <a:r>
              <a:rPr sz="2700" spc="-944" baseline="21604" dirty="0">
                <a:latin typeface="Calibri"/>
                <a:cs typeface="Calibri"/>
              </a:rPr>
              <a:t>A</a:t>
            </a:r>
            <a:r>
              <a:rPr sz="1600" spc="-630" dirty="0">
                <a:latin typeface="Calibri"/>
                <a:cs typeface="Calibri"/>
              </a:rPr>
              <a:t>A</a:t>
            </a:r>
            <a:r>
              <a:rPr sz="2700" spc="-944" baseline="18518" dirty="0">
                <a:latin typeface="Calibri"/>
                <a:cs typeface="Calibri"/>
              </a:rPr>
              <a:t>:</a:t>
            </a:r>
            <a:r>
              <a:rPr sz="2700" spc="-944" baseline="26234" dirty="0">
                <a:latin typeface="Calibri"/>
                <a:cs typeface="Calibri"/>
              </a:rPr>
              <a:t>:</a:t>
            </a:r>
            <a:r>
              <a:rPr sz="2700" spc="-944" baseline="21604" dirty="0">
                <a:latin typeface="Calibri"/>
                <a:cs typeface="Calibri"/>
              </a:rPr>
              <a:t>M</a:t>
            </a:r>
            <a:r>
              <a:rPr sz="2700" spc="-944" baseline="13888" dirty="0">
                <a:latin typeface="Calibri"/>
                <a:cs typeface="Calibri"/>
              </a:rPr>
              <a:t>:</a:t>
            </a:r>
            <a:r>
              <a:rPr sz="1600" spc="-630" dirty="0">
                <a:latin typeface="Calibri"/>
                <a:cs typeface="Calibri"/>
              </a:rPr>
              <a:t>M</a:t>
            </a:r>
            <a:r>
              <a:rPr sz="2700" spc="-944" baseline="18518" dirty="0">
                <a:latin typeface="Calibri"/>
                <a:cs typeface="Calibri"/>
              </a:rPr>
              <a:t>C</a:t>
            </a:r>
            <a:r>
              <a:rPr sz="2700" spc="-944" baseline="9259" dirty="0">
                <a:latin typeface="Calibri"/>
                <a:cs typeface="Calibri"/>
              </a:rPr>
              <a:t>5</a:t>
            </a:r>
            <a:r>
              <a:rPr sz="2700" spc="-944" baseline="26234" dirty="0">
                <a:latin typeface="Calibri"/>
                <a:cs typeface="Calibri"/>
              </a:rPr>
              <a:t>5</a:t>
            </a:r>
            <a:r>
              <a:rPr sz="2700" spc="-944" baseline="13888" dirty="0">
                <a:latin typeface="Calibri"/>
                <a:cs typeface="Calibri"/>
              </a:rPr>
              <a:t>3</a:t>
            </a:r>
            <a:r>
              <a:rPr sz="2700" spc="-944" baseline="9259" dirty="0">
                <a:latin typeface="Calibri"/>
                <a:cs typeface="Calibri"/>
              </a:rPr>
              <a:t>.</a:t>
            </a:r>
            <a:r>
              <a:rPr sz="2700" spc="-944" baseline="26234" dirty="0">
                <a:latin typeface="Calibri"/>
                <a:cs typeface="Calibri"/>
              </a:rPr>
              <a:t>6</a:t>
            </a:r>
            <a:r>
              <a:rPr sz="2700" spc="-944" baseline="18518" dirty="0">
                <a:latin typeface="Calibri"/>
                <a:cs typeface="Calibri"/>
              </a:rPr>
              <a:t>3</a:t>
            </a:r>
            <a:r>
              <a:rPr sz="2700" spc="-944" baseline="9259" dirty="0">
                <a:latin typeface="Calibri"/>
                <a:cs typeface="Calibri"/>
              </a:rPr>
              <a:t>6</a:t>
            </a:r>
            <a:r>
              <a:rPr sz="2700" spc="-944" baseline="21604" dirty="0">
                <a:latin typeface="Calibri"/>
                <a:cs typeface="Calibri"/>
              </a:rPr>
              <a:t>:</a:t>
            </a:r>
            <a:r>
              <a:rPr sz="1600" spc="-630" dirty="0">
                <a:latin typeface="Calibri"/>
                <a:cs typeface="Calibri"/>
              </a:rPr>
              <a:t>:</a:t>
            </a:r>
            <a:r>
              <a:rPr sz="2700" spc="-944" baseline="13888" dirty="0">
                <a:latin typeface="Calibri"/>
                <a:cs typeface="Calibri"/>
              </a:rPr>
              <a:t>c</a:t>
            </a:r>
            <a:r>
              <a:rPr sz="2700" spc="-944" baseline="26234" dirty="0">
                <a:latin typeface="Calibri"/>
                <a:cs typeface="Calibri"/>
              </a:rPr>
              <a:t>G</a:t>
            </a:r>
            <a:r>
              <a:rPr sz="1600" spc="-630" dirty="0">
                <a:latin typeface="Calibri"/>
                <a:cs typeface="Calibri"/>
              </a:rPr>
              <a:t>2</a:t>
            </a:r>
            <a:r>
              <a:rPr sz="2700" spc="-944" baseline="18518" dirty="0">
                <a:latin typeface="Calibri"/>
                <a:cs typeface="Calibri"/>
              </a:rPr>
              <a:t>c</a:t>
            </a:r>
            <a:r>
              <a:rPr sz="2700" spc="-944" baseline="13888" dirty="0">
                <a:latin typeface="Calibri"/>
                <a:cs typeface="Calibri"/>
              </a:rPr>
              <a:t>o</a:t>
            </a:r>
            <a:r>
              <a:rPr sz="1600" spc="-630" dirty="0">
                <a:latin typeface="Calibri"/>
                <a:cs typeface="Calibri"/>
              </a:rPr>
              <a:t>.</a:t>
            </a:r>
            <a:r>
              <a:rPr sz="2700" spc="-944" baseline="26234" dirty="0">
                <a:latin typeface="Calibri"/>
                <a:cs typeface="Calibri"/>
              </a:rPr>
              <a:t>B</a:t>
            </a:r>
            <a:r>
              <a:rPr sz="2700" spc="-944" baseline="18518" dirty="0">
                <a:latin typeface="Calibri"/>
                <a:cs typeface="Calibri"/>
              </a:rPr>
              <a:t>o</a:t>
            </a:r>
            <a:r>
              <a:rPr sz="1600" spc="-630" dirty="0">
                <a:latin typeface="Calibri"/>
                <a:cs typeface="Calibri"/>
              </a:rPr>
              <a:t>5</a:t>
            </a:r>
            <a:r>
              <a:rPr sz="2700" spc="-944" baseline="13888" dirty="0">
                <a:latin typeface="Calibri"/>
                <a:cs typeface="Calibri"/>
              </a:rPr>
              <a:t>rRe</a:t>
            </a:r>
            <a:r>
              <a:rPr sz="2700" spc="-944" baseline="18518" dirty="0">
                <a:latin typeface="Calibri"/>
                <a:cs typeface="Calibri"/>
              </a:rPr>
              <a:t>r</a:t>
            </a:r>
            <a:r>
              <a:rPr sz="1600" spc="-630" dirty="0">
                <a:latin typeface="Calibri"/>
                <a:cs typeface="Calibri"/>
              </a:rPr>
              <a:t>G</a:t>
            </a:r>
            <a:r>
              <a:rPr sz="2700" spc="-944" baseline="13888" dirty="0">
                <a:latin typeface="Calibri"/>
                <a:cs typeface="Calibri"/>
              </a:rPr>
              <a:t>A</a:t>
            </a:r>
            <a:r>
              <a:rPr sz="2700" spc="-944" baseline="18518" dirty="0">
                <a:latin typeface="Calibri"/>
                <a:cs typeface="Calibri"/>
              </a:rPr>
              <a:t>e</a:t>
            </a:r>
            <a:r>
              <a:rPr sz="2700" spc="-944" baseline="13888" dirty="0">
                <a:latin typeface="Calibri"/>
                <a:cs typeface="Calibri"/>
              </a:rPr>
              <a:t>s</a:t>
            </a:r>
            <a:r>
              <a:rPr sz="1600" spc="-630" dirty="0">
                <a:latin typeface="Calibri"/>
                <a:cs typeface="Calibri"/>
              </a:rPr>
              <a:t>B</a:t>
            </a:r>
            <a:r>
              <a:rPr sz="2700" spc="-944" baseline="13888" dirty="0">
                <a:latin typeface="Calibri"/>
                <a:cs typeface="Calibri"/>
              </a:rPr>
              <a:t>M</a:t>
            </a:r>
            <a:r>
              <a:rPr sz="2700" spc="-944" baseline="18518" dirty="0">
                <a:latin typeface="Calibri"/>
                <a:cs typeface="Calibri"/>
              </a:rPr>
              <a:t>s</a:t>
            </a:r>
            <a:r>
              <a:rPr sz="2700" spc="-944" baseline="6172" dirty="0">
                <a:latin typeface="Calibri"/>
                <a:cs typeface="Calibri"/>
              </a:rPr>
              <a:t>E</a:t>
            </a:r>
            <a:r>
              <a:rPr sz="1600" spc="-630" dirty="0">
                <a:latin typeface="Calibri"/>
                <a:cs typeface="Calibri"/>
              </a:rPr>
              <a:t>|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405" dirty="0">
                <a:latin typeface="Calibri"/>
                <a:cs typeface="Calibri"/>
              </a:rPr>
              <a:t>C</a:t>
            </a:r>
            <a:r>
              <a:rPr sz="2700" spc="-607" baseline="6172" dirty="0">
                <a:latin typeface="Calibri"/>
                <a:cs typeface="Calibri"/>
              </a:rPr>
              <a:t>:</a:t>
            </a:r>
            <a:r>
              <a:rPr sz="2700" spc="-607" baseline="13888" dirty="0">
                <a:latin typeface="Calibri"/>
                <a:cs typeface="Calibri"/>
              </a:rPr>
              <a:t>:</a:t>
            </a:r>
            <a:r>
              <a:rPr sz="1600" spc="-405" dirty="0">
                <a:latin typeface="Calibri"/>
                <a:cs typeface="Calibri"/>
              </a:rPr>
              <a:t>o</a:t>
            </a:r>
            <a:r>
              <a:rPr sz="2700" spc="-607" baseline="6172" dirty="0">
                <a:latin typeface="Calibri"/>
                <a:cs typeface="Calibri"/>
              </a:rPr>
              <a:t>C</a:t>
            </a:r>
            <a:r>
              <a:rPr sz="2700" spc="-607" baseline="13888" dirty="0">
                <a:latin typeface="Calibri"/>
                <a:cs typeface="Calibri"/>
              </a:rPr>
              <a:t>5</a:t>
            </a:r>
            <a:r>
              <a:rPr sz="1600" spc="-405" dirty="0">
                <a:latin typeface="Calibri"/>
                <a:cs typeface="Calibri"/>
              </a:rPr>
              <a:t>r</a:t>
            </a:r>
            <a:r>
              <a:rPr sz="2700" spc="-607" baseline="13888" dirty="0">
                <a:latin typeface="Calibri"/>
                <a:cs typeface="Calibri"/>
              </a:rPr>
              <a:t>6</a:t>
            </a:r>
            <a:r>
              <a:rPr sz="1600" spc="-405" dirty="0">
                <a:latin typeface="Calibri"/>
                <a:cs typeface="Calibri"/>
              </a:rPr>
              <a:t>e</a:t>
            </a:r>
            <a:r>
              <a:rPr sz="2700" spc="-607" baseline="6172" dirty="0">
                <a:latin typeface="Calibri"/>
                <a:cs typeface="Calibri"/>
              </a:rPr>
              <a:t>3</a:t>
            </a:r>
            <a:r>
              <a:rPr sz="1600" spc="-405" dirty="0">
                <a:latin typeface="Calibri"/>
                <a:cs typeface="Calibri"/>
              </a:rPr>
              <a:t>s</a:t>
            </a:r>
            <a:r>
              <a:rPr sz="2700" spc="-607" baseline="13888" dirty="0">
                <a:latin typeface="Calibri"/>
                <a:cs typeface="Calibri"/>
              </a:rPr>
              <a:t>G</a:t>
            </a:r>
            <a:r>
              <a:rPr sz="2700" spc="-607" baseline="6172" dirty="0">
                <a:latin typeface="Calibri"/>
                <a:cs typeface="Calibri"/>
              </a:rPr>
              <a:t>c</a:t>
            </a:r>
            <a:r>
              <a:rPr sz="1600" spc="-405" dirty="0">
                <a:latin typeface="Calibri"/>
                <a:cs typeface="Calibri"/>
              </a:rPr>
              <a:t>:</a:t>
            </a:r>
            <a:r>
              <a:rPr sz="2700" spc="-607" baseline="13888" dirty="0">
                <a:latin typeface="Calibri"/>
                <a:cs typeface="Calibri"/>
              </a:rPr>
              <a:t>B</a:t>
            </a:r>
            <a:r>
              <a:rPr sz="2700" spc="-607" baseline="6172" dirty="0">
                <a:latin typeface="Calibri"/>
                <a:cs typeface="Calibri"/>
              </a:rPr>
              <a:t>o</a:t>
            </a:r>
            <a:r>
              <a:rPr sz="1600" spc="-405" dirty="0">
                <a:latin typeface="Calibri"/>
                <a:cs typeface="Calibri"/>
              </a:rPr>
              <a:t>2</a:t>
            </a:r>
            <a:r>
              <a:rPr sz="2700" spc="-607" baseline="6172" dirty="0">
                <a:latin typeface="Calibri"/>
                <a:cs typeface="Calibri"/>
              </a:rPr>
              <a:t>res</a:t>
            </a:r>
            <a:endParaRPr sz="2700" baseline="6172">
              <a:latin typeface="Calibri"/>
              <a:cs typeface="Calibri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3723640" y="3848100"/>
            <a:ext cx="2315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922" baseline="26234" dirty="0">
                <a:latin typeface="Calibri"/>
                <a:cs typeface="Calibri"/>
              </a:rPr>
              <a:t>RAM</a:t>
            </a:r>
            <a:r>
              <a:rPr sz="2700" spc="-922" baseline="21604" dirty="0">
                <a:latin typeface="Calibri"/>
                <a:cs typeface="Calibri"/>
              </a:rPr>
              <a:t>R</a:t>
            </a:r>
            <a:r>
              <a:rPr sz="2700" spc="-922" baseline="18518" dirty="0">
                <a:latin typeface="Calibri"/>
                <a:cs typeface="Calibri"/>
              </a:rPr>
              <a:t>E</a:t>
            </a:r>
            <a:r>
              <a:rPr sz="1600" spc="-615" dirty="0">
                <a:latin typeface="Calibri"/>
                <a:cs typeface="Calibri"/>
              </a:rPr>
              <a:t>R</a:t>
            </a:r>
            <a:r>
              <a:rPr sz="2700" spc="-922" baseline="13888" dirty="0">
                <a:latin typeface="Calibri"/>
                <a:cs typeface="Calibri"/>
              </a:rPr>
              <a:t>E</a:t>
            </a:r>
            <a:r>
              <a:rPr sz="2700" spc="-922" baseline="21604" dirty="0">
                <a:latin typeface="Calibri"/>
                <a:cs typeface="Calibri"/>
              </a:rPr>
              <a:t>A</a:t>
            </a:r>
            <a:r>
              <a:rPr sz="1600" spc="-615" dirty="0">
                <a:latin typeface="Calibri"/>
                <a:cs typeface="Calibri"/>
              </a:rPr>
              <a:t>A</a:t>
            </a:r>
            <a:r>
              <a:rPr sz="2700" spc="-922" baseline="18518" dirty="0">
                <a:latin typeface="Calibri"/>
                <a:cs typeface="Calibri"/>
              </a:rPr>
              <a:t>:</a:t>
            </a:r>
            <a:r>
              <a:rPr sz="2700" spc="-922" baseline="26234" dirty="0">
                <a:latin typeface="Calibri"/>
                <a:cs typeface="Calibri"/>
              </a:rPr>
              <a:t>:</a:t>
            </a:r>
            <a:r>
              <a:rPr sz="2700" spc="-922" baseline="21604" dirty="0">
                <a:latin typeface="Calibri"/>
                <a:cs typeface="Calibri"/>
              </a:rPr>
              <a:t>M</a:t>
            </a:r>
            <a:r>
              <a:rPr sz="2700" spc="-922" baseline="13888" dirty="0">
                <a:latin typeface="Calibri"/>
                <a:cs typeface="Calibri"/>
              </a:rPr>
              <a:t>:</a:t>
            </a:r>
            <a:r>
              <a:rPr sz="1600" spc="-615" dirty="0">
                <a:latin typeface="Calibri"/>
                <a:cs typeface="Calibri"/>
              </a:rPr>
              <a:t>M</a:t>
            </a:r>
            <a:r>
              <a:rPr sz="2700" spc="-922" baseline="18518" dirty="0">
                <a:latin typeface="Calibri"/>
                <a:cs typeface="Calibri"/>
              </a:rPr>
              <a:t>C</a:t>
            </a:r>
            <a:r>
              <a:rPr sz="2700" spc="-922" baseline="26234" dirty="0">
                <a:latin typeface="Calibri"/>
                <a:cs typeface="Calibri"/>
              </a:rPr>
              <a:t>5</a:t>
            </a:r>
            <a:r>
              <a:rPr sz="2700" spc="-922" baseline="13888" dirty="0">
                <a:latin typeface="Calibri"/>
                <a:cs typeface="Calibri"/>
              </a:rPr>
              <a:t>3</a:t>
            </a:r>
            <a:r>
              <a:rPr sz="2700" spc="-922" baseline="26234" dirty="0">
                <a:latin typeface="Calibri"/>
                <a:cs typeface="Calibri"/>
              </a:rPr>
              <a:t>6</a:t>
            </a:r>
            <a:r>
              <a:rPr sz="2700" spc="-922" baseline="18518" dirty="0">
                <a:latin typeface="Calibri"/>
                <a:cs typeface="Calibri"/>
              </a:rPr>
              <a:t>3</a:t>
            </a:r>
            <a:r>
              <a:rPr sz="2700" spc="-922" baseline="21604" dirty="0">
                <a:latin typeface="Calibri"/>
                <a:cs typeface="Calibri"/>
              </a:rPr>
              <a:t>:</a:t>
            </a:r>
            <a:r>
              <a:rPr sz="1600" spc="-615" dirty="0">
                <a:latin typeface="Calibri"/>
                <a:cs typeface="Calibri"/>
              </a:rPr>
              <a:t>:</a:t>
            </a:r>
            <a:r>
              <a:rPr sz="2700" spc="-922" baseline="13888" dirty="0">
                <a:latin typeface="Calibri"/>
                <a:cs typeface="Calibri"/>
              </a:rPr>
              <a:t>c</a:t>
            </a:r>
            <a:r>
              <a:rPr sz="2700" spc="-922" baseline="26234" dirty="0">
                <a:latin typeface="Calibri"/>
                <a:cs typeface="Calibri"/>
              </a:rPr>
              <a:t>G</a:t>
            </a:r>
            <a:r>
              <a:rPr sz="1600" spc="-615" dirty="0">
                <a:latin typeface="Calibri"/>
                <a:cs typeface="Calibri"/>
              </a:rPr>
              <a:t>2</a:t>
            </a:r>
            <a:r>
              <a:rPr sz="2700" spc="-922" baseline="18518" dirty="0">
                <a:latin typeface="Calibri"/>
                <a:cs typeface="Calibri"/>
              </a:rPr>
              <a:t>c</a:t>
            </a:r>
            <a:r>
              <a:rPr sz="2700" spc="-922" baseline="13888" dirty="0">
                <a:latin typeface="Calibri"/>
                <a:cs typeface="Calibri"/>
              </a:rPr>
              <a:t>o</a:t>
            </a:r>
            <a:r>
              <a:rPr sz="1600" spc="-615" dirty="0">
                <a:latin typeface="Calibri"/>
                <a:cs typeface="Calibri"/>
              </a:rPr>
              <a:t>.</a:t>
            </a:r>
            <a:r>
              <a:rPr sz="2700" spc="-922" baseline="26234" dirty="0">
                <a:latin typeface="Calibri"/>
                <a:cs typeface="Calibri"/>
              </a:rPr>
              <a:t>B</a:t>
            </a:r>
            <a:r>
              <a:rPr sz="2700" spc="-922" baseline="18518" dirty="0">
                <a:latin typeface="Calibri"/>
                <a:cs typeface="Calibri"/>
              </a:rPr>
              <a:t>o</a:t>
            </a:r>
            <a:r>
              <a:rPr sz="1600" spc="-615" dirty="0">
                <a:latin typeface="Calibri"/>
                <a:cs typeface="Calibri"/>
              </a:rPr>
              <a:t>5</a:t>
            </a:r>
            <a:r>
              <a:rPr sz="2700" spc="-922" baseline="13888" dirty="0">
                <a:latin typeface="Calibri"/>
                <a:cs typeface="Calibri"/>
              </a:rPr>
              <a:t>rRe</a:t>
            </a:r>
            <a:r>
              <a:rPr sz="2700" spc="-922" baseline="18518" dirty="0">
                <a:latin typeface="Calibri"/>
                <a:cs typeface="Calibri"/>
              </a:rPr>
              <a:t>r</a:t>
            </a:r>
            <a:r>
              <a:rPr sz="1600" spc="-615" dirty="0">
                <a:latin typeface="Calibri"/>
                <a:cs typeface="Calibri"/>
              </a:rPr>
              <a:t>G</a:t>
            </a:r>
            <a:r>
              <a:rPr sz="2700" spc="-922" baseline="13888" dirty="0">
                <a:latin typeface="Calibri"/>
                <a:cs typeface="Calibri"/>
              </a:rPr>
              <a:t>A</a:t>
            </a:r>
            <a:r>
              <a:rPr sz="2700" spc="-922" baseline="18518" dirty="0">
                <a:latin typeface="Calibri"/>
                <a:cs typeface="Calibri"/>
              </a:rPr>
              <a:t>e</a:t>
            </a:r>
            <a:r>
              <a:rPr sz="2700" spc="-922" baseline="13888" dirty="0">
                <a:latin typeface="Calibri"/>
                <a:cs typeface="Calibri"/>
              </a:rPr>
              <a:t>s</a:t>
            </a:r>
            <a:r>
              <a:rPr sz="1600" spc="-615" dirty="0">
                <a:latin typeface="Calibri"/>
                <a:cs typeface="Calibri"/>
              </a:rPr>
              <a:t>B</a:t>
            </a:r>
            <a:r>
              <a:rPr sz="2700" spc="-922" baseline="13888" dirty="0">
                <a:latin typeface="Calibri"/>
                <a:cs typeface="Calibri"/>
              </a:rPr>
              <a:t>M</a:t>
            </a:r>
            <a:r>
              <a:rPr sz="2700" spc="-922" baseline="18518" dirty="0">
                <a:latin typeface="Calibri"/>
                <a:cs typeface="Calibri"/>
              </a:rPr>
              <a:t>s</a:t>
            </a:r>
            <a:r>
              <a:rPr sz="1600" spc="-615" dirty="0">
                <a:latin typeface="Calibri"/>
                <a:cs typeface="Calibri"/>
              </a:rPr>
              <a:t>|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315" dirty="0">
                <a:latin typeface="Calibri"/>
                <a:cs typeface="Calibri"/>
              </a:rPr>
              <a:t>C</a:t>
            </a:r>
            <a:r>
              <a:rPr sz="2700" spc="-472" baseline="13888" dirty="0">
                <a:latin typeface="Calibri"/>
                <a:cs typeface="Calibri"/>
              </a:rPr>
              <a:t>:</a:t>
            </a:r>
            <a:r>
              <a:rPr sz="1600" spc="-315" dirty="0">
                <a:latin typeface="Calibri"/>
                <a:cs typeface="Calibri"/>
              </a:rPr>
              <a:t>o</a:t>
            </a:r>
            <a:r>
              <a:rPr sz="2700" spc="-472" baseline="13888" dirty="0">
                <a:latin typeface="Calibri"/>
                <a:cs typeface="Calibri"/>
              </a:rPr>
              <a:t>5</a:t>
            </a:r>
            <a:r>
              <a:rPr sz="1600" spc="-315" dirty="0">
                <a:latin typeface="Calibri"/>
                <a:cs typeface="Calibri"/>
              </a:rPr>
              <a:t>r</a:t>
            </a:r>
            <a:r>
              <a:rPr sz="2700" spc="-472" baseline="13888" dirty="0">
                <a:latin typeface="Calibri"/>
                <a:cs typeface="Calibri"/>
              </a:rPr>
              <a:t>6</a:t>
            </a:r>
            <a:r>
              <a:rPr sz="1600" spc="-315" dirty="0">
                <a:latin typeface="Calibri"/>
                <a:cs typeface="Calibri"/>
              </a:rPr>
              <a:t>es</a:t>
            </a:r>
            <a:r>
              <a:rPr sz="2700" spc="-472" baseline="13888" dirty="0">
                <a:latin typeface="Calibri"/>
                <a:cs typeface="Calibri"/>
              </a:rPr>
              <a:t>G</a:t>
            </a:r>
            <a:r>
              <a:rPr sz="1600" spc="-315" dirty="0">
                <a:latin typeface="Calibri"/>
                <a:cs typeface="Calibri"/>
              </a:rPr>
              <a:t>:</a:t>
            </a:r>
            <a:r>
              <a:rPr sz="2700" spc="-472" baseline="13888" dirty="0">
                <a:latin typeface="Calibri"/>
                <a:cs typeface="Calibri"/>
              </a:rPr>
              <a:t>B</a:t>
            </a:r>
            <a:r>
              <a:rPr sz="1600" spc="-31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4584953" y="4517135"/>
            <a:ext cx="1604010" cy="6758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584953" y="4517135"/>
            <a:ext cx="1604010" cy="676275"/>
          </a:xfrm>
          <a:custGeom>
            <a:avLst/>
            <a:gdLst/>
            <a:ahLst/>
            <a:cxnLst/>
            <a:rect l="l" t="t" r="r" b="b"/>
            <a:pathLst>
              <a:path w="1604010" h="676275">
                <a:moveTo>
                  <a:pt x="0" y="675894"/>
                </a:moveTo>
                <a:lnTo>
                  <a:pt x="1604010" y="675894"/>
                </a:lnTo>
                <a:lnTo>
                  <a:pt x="1604010" y="0"/>
                </a:lnTo>
                <a:lnTo>
                  <a:pt x="0" y="0"/>
                </a:lnTo>
                <a:lnTo>
                  <a:pt x="0" y="675894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110990" y="3467861"/>
            <a:ext cx="473963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110990" y="3467861"/>
            <a:ext cx="474345" cy="713740"/>
          </a:xfrm>
          <a:custGeom>
            <a:avLst/>
            <a:gdLst/>
            <a:ahLst/>
            <a:cxnLst/>
            <a:rect l="l" t="t" r="r" b="b"/>
            <a:pathLst>
              <a:path w="474345" h="713739">
                <a:moveTo>
                  <a:pt x="0" y="713232"/>
                </a:moveTo>
                <a:lnTo>
                  <a:pt x="473963" y="713232"/>
                </a:lnTo>
                <a:lnTo>
                  <a:pt x="473963" y="0"/>
                </a:lnTo>
                <a:lnTo>
                  <a:pt x="0" y="0"/>
                </a:lnTo>
                <a:lnTo>
                  <a:pt x="0" y="71323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3571240" y="3695700"/>
            <a:ext cx="2315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937" baseline="26234" dirty="0">
                <a:latin typeface="Calibri"/>
                <a:cs typeface="Calibri"/>
              </a:rPr>
              <a:t>RAM</a:t>
            </a:r>
            <a:r>
              <a:rPr sz="2700" spc="-937" baseline="21604" dirty="0">
                <a:latin typeface="Calibri"/>
                <a:cs typeface="Calibri"/>
              </a:rPr>
              <a:t>R</a:t>
            </a:r>
            <a:r>
              <a:rPr sz="2700" spc="-937" baseline="18518" dirty="0">
                <a:latin typeface="Calibri"/>
                <a:cs typeface="Calibri"/>
              </a:rPr>
              <a:t>E</a:t>
            </a:r>
            <a:r>
              <a:rPr sz="1600" spc="-625" dirty="0">
                <a:latin typeface="Calibri"/>
                <a:cs typeface="Calibri"/>
              </a:rPr>
              <a:t>R</a:t>
            </a:r>
            <a:r>
              <a:rPr sz="2700" spc="-937" baseline="13888" dirty="0">
                <a:latin typeface="Calibri"/>
                <a:cs typeface="Calibri"/>
              </a:rPr>
              <a:t>E</a:t>
            </a:r>
            <a:r>
              <a:rPr sz="2700" spc="-937" baseline="21604" dirty="0">
                <a:latin typeface="Calibri"/>
                <a:cs typeface="Calibri"/>
              </a:rPr>
              <a:t>A</a:t>
            </a:r>
            <a:r>
              <a:rPr sz="1600" spc="-625" dirty="0">
                <a:latin typeface="Calibri"/>
                <a:cs typeface="Calibri"/>
              </a:rPr>
              <a:t>A</a:t>
            </a:r>
            <a:r>
              <a:rPr sz="2700" spc="-937" baseline="18518" dirty="0">
                <a:latin typeface="Calibri"/>
                <a:cs typeface="Calibri"/>
              </a:rPr>
              <a:t>:</a:t>
            </a:r>
            <a:r>
              <a:rPr sz="2700" spc="-937" baseline="26234" dirty="0">
                <a:latin typeface="Calibri"/>
                <a:cs typeface="Calibri"/>
              </a:rPr>
              <a:t>:</a:t>
            </a:r>
            <a:r>
              <a:rPr sz="2700" spc="-937" baseline="21604" dirty="0">
                <a:latin typeface="Calibri"/>
                <a:cs typeface="Calibri"/>
              </a:rPr>
              <a:t>M</a:t>
            </a:r>
            <a:r>
              <a:rPr sz="2700" spc="-937" baseline="13888" dirty="0">
                <a:latin typeface="Calibri"/>
                <a:cs typeface="Calibri"/>
              </a:rPr>
              <a:t>:</a:t>
            </a:r>
            <a:r>
              <a:rPr sz="1600" spc="-625" dirty="0">
                <a:latin typeface="Calibri"/>
                <a:cs typeface="Calibri"/>
              </a:rPr>
              <a:t>M</a:t>
            </a:r>
            <a:r>
              <a:rPr sz="2700" spc="-937" baseline="18518" dirty="0">
                <a:latin typeface="Calibri"/>
                <a:cs typeface="Calibri"/>
              </a:rPr>
              <a:t>C</a:t>
            </a:r>
            <a:r>
              <a:rPr sz="2700" spc="-937" baseline="9259" dirty="0">
                <a:latin typeface="Calibri"/>
                <a:cs typeface="Calibri"/>
              </a:rPr>
              <a:t>5</a:t>
            </a:r>
            <a:r>
              <a:rPr sz="2700" spc="-937" baseline="26234" dirty="0">
                <a:latin typeface="Calibri"/>
                <a:cs typeface="Calibri"/>
              </a:rPr>
              <a:t>5</a:t>
            </a:r>
            <a:r>
              <a:rPr sz="2700" spc="-937" baseline="13888" dirty="0">
                <a:latin typeface="Calibri"/>
                <a:cs typeface="Calibri"/>
              </a:rPr>
              <a:t>3</a:t>
            </a:r>
            <a:r>
              <a:rPr sz="2700" spc="-937" baseline="9259" dirty="0">
                <a:latin typeface="Calibri"/>
                <a:cs typeface="Calibri"/>
              </a:rPr>
              <a:t>.</a:t>
            </a:r>
            <a:r>
              <a:rPr sz="2700" spc="-937" baseline="26234" dirty="0">
                <a:latin typeface="Calibri"/>
                <a:cs typeface="Calibri"/>
              </a:rPr>
              <a:t>6</a:t>
            </a:r>
            <a:r>
              <a:rPr sz="2700" spc="-937" baseline="18518" dirty="0">
                <a:latin typeface="Calibri"/>
                <a:cs typeface="Calibri"/>
              </a:rPr>
              <a:t>3</a:t>
            </a:r>
            <a:r>
              <a:rPr sz="2700" spc="-937" baseline="9259" dirty="0">
                <a:latin typeface="Calibri"/>
                <a:cs typeface="Calibri"/>
              </a:rPr>
              <a:t>6</a:t>
            </a:r>
            <a:r>
              <a:rPr sz="2700" spc="-937" baseline="21604" dirty="0">
                <a:latin typeface="Calibri"/>
                <a:cs typeface="Calibri"/>
              </a:rPr>
              <a:t>:</a:t>
            </a:r>
            <a:r>
              <a:rPr sz="1600" spc="-625" dirty="0">
                <a:latin typeface="Calibri"/>
                <a:cs typeface="Calibri"/>
              </a:rPr>
              <a:t>:</a:t>
            </a:r>
            <a:r>
              <a:rPr sz="2700" spc="-937" baseline="13888" dirty="0">
                <a:latin typeface="Calibri"/>
                <a:cs typeface="Calibri"/>
              </a:rPr>
              <a:t>c</a:t>
            </a:r>
            <a:r>
              <a:rPr sz="2700" spc="-937" baseline="26234" dirty="0">
                <a:latin typeface="Calibri"/>
                <a:cs typeface="Calibri"/>
              </a:rPr>
              <a:t>G</a:t>
            </a:r>
            <a:r>
              <a:rPr sz="1600" spc="-625" dirty="0">
                <a:latin typeface="Calibri"/>
                <a:cs typeface="Calibri"/>
              </a:rPr>
              <a:t>2</a:t>
            </a:r>
            <a:r>
              <a:rPr sz="2700" spc="-937" baseline="18518" dirty="0">
                <a:latin typeface="Calibri"/>
                <a:cs typeface="Calibri"/>
              </a:rPr>
              <a:t>c</a:t>
            </a:r>
            <a:r>
              <a:rPr sz="2700" spc="-937" baseline="13888" dirty="0">
                <a:latin typeface="Calibri"/>
                <a:cs typeface="Calibri"/>
              </a:rPr>
              <a:t>o</a:t>
            </a:r>
            <a:r>
              <a:rPr sz="1600" spc="-625" dirty="0">
                <a:latin typeface="Calibri"/>
                <a:cs typeface="Calibri"/>
              </a:rPr>
              <a:t>.</a:t>
            </a:r>
            <a:r>
              <a:rPr sz="2700" spc="-937" baseline="26234" dirty="0">
                <a:latin typeface="Calibri"/>
                <a:cs typeface="Calibri"/>
              </a:rPr>
              <a:t>B</a:t>
            </a:r>
            <a:r>
              <a:rPr sz="2700" spc="-937" baseline="18518" dirty="0">
                <a:latin typeface="Calibri"/>
                <a:cs typeface="Calibri"/>
              </a:rPr>
              <a:t>o</a:t>
            </a:r>
            <a:r>
              <a:rPr sz="1600" spc="-625" dirty="0">
                <a:latin typeface="Calibri"/>
                <a:cs typeface="Calibri"/>
              </a:rPr>
              <a:t>5</a:t>
            </a:r>
            <a:r>
              <a:rPr sz="2700" spc="-937" baseline="13888" dirty="0">
                <a:latin typeface="Calibri"/>
                <a:cs typeface="Calibri"/>
              </a:rPr>
              <a:t>rRe</a:t>
            </a:r>
            <a:r>
              <a:rPr sz="2700" spc="-937" baseline="18518" dirty="0">
                <a:latin typeface="Calibri"/>
                <a:cs typeface="Calibri"/>
              </a:rPr>
              <a:t>r</a:t>
            </a:r>
            <a:r>
              <a:rPr sz="1600" spc="-625" dirty="0">
                <a:latin typeface="Calibri"/>
                <a:cs typeface="Calibri"/>
              </a:rPr>
              <a:t>G</a:t>
            </a:r>
            <a:r>
              <a:rPr sz="2700" spc="-937" baseline="13888" dirty="0">
                <a:latin typeface="Calibri"/>
                <a:cs typeface="Calibri"/>
              </a:rPr>
              <a:t>A</a:t>
            </a:r>
            <a:r>
              <a:rPr sz="2700" spc="-937" baseline="18518" dirty="0">
                <a:latin typeface="Calibri"/>
                <a:cs typeface="Calibri"/>
              </a:rPr>
              <a:t>e</a:t>
            </a:r>
            <a:r>
              <a:rPr sz="2700" spc="-937" baseline="13888" dirty="0">
                <a:latin typeface="Calibri"/>
                <a:cs typeface="Calibri"/>
              </a:rPr>
              <a:t>s</a:t>
            </a:r>
            <a:r>
              <a:rPr sz="1600" spc="-625" dirty="0">
                <a:latin typeface="Calibri"/>
                <a:cs typeface="Calibri"/>
              </a:rPr>
              <a:t>B</a:t>
            </a:r>
            <a:r>
              <a:rPr sz="2700" spc="-937" baseline="13888" dirty="0">
                <a:latin typeface="Calibri"/>
                <a:cs typeface="Calibri"/>
              </a:rPr>
              <a:t>M</a:t>
            </a:r>
            <a:r>
              <a:rPr sz="2700" spc="-937" baseline="18518" dirty="0">
                <a:latin typeface="Calibri"/>
                <a:cs typeface="Calibri"/>
              </a:rPr>
              <a:t>s</a:t>
            </a:r>
            <a:r>
              <a:rPr sz="1600" spc="-625" dirty="0">
                <a:latin typeface="Calibri"/>
                <a:cs typeface="Calibri"/>
              </a:rPr>
              <a:t>|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315" dirty="0">
                <a:latin typeface="Calibri"/>
                <a:cs typeface="Calibri"/>
              </a:rPr>
              <a:t>C</a:t>
            </a:r>
            <a:r>
              <a:rPr sz="2700" spc="-472" baseline="13888" dirty="0">
                <a:latin typeface="Calibri"/>
                <a:cs typeface="Calibri"/>
              </a:rPr>
              <a:t>:</a:t>
            </a:r>
            <a:r>
              <a:rPr sz="1600" spc="-315" dirty="0">
                <a:latin typeface="Calibri"/>
                <a:cs typeface="Calibri"/>
              </a:rPr>
              <a:t>o</a:t>
            </a:r>
            <a:r>
              <a:rPr sz="2700" spc="-472" baseline="13888" dirty="0">
                <a:latin typeface="Calibri"/>
                <a:cs typeface="Calibri"/>
              </a:rPr>
              <a:t>5</a:t>
            </a:r>
            <a:r>
              <a:rPr sz="1600" spc="-315" dirty="0">
                <a:latin typeface="Calibri"/>
                <a:cs typeface="Calibri"/>
              </a:rPr>
              <a:t>r</a:t>
            </a:r>
            <a:r>
              <a:rPr sz="2700" spc="-472" baseline="13888" dirty="0">
                <a:latin typeface="Calibri"/>
                <a:cs typeface="Calibri"/>
              </a:rPr>
              <a:t>6</a:t>
            </a:r>
            <a:r>
              <a:rPr sz="1600" spc="-315" dirty="0">
                <a:latin typeface="Calibri"/>
                <a:cs typeface="Calibri"/>
              </a:rPr>
              <a:t>es</a:t>
            </a:r>
            <a:r>
              <a:rPr sz="2700" spc="-472" baseline="13888" dirty="0">
                <a:latin typeface="Calibri"/>
                <a:cs typeface="Calibri"/>
              </a:rPr>
              <a:t>G</a:t>
            </a:r>
            <a:r>
              <a:rPr sz="1600" spc="-315" dirty="0">
                <a:latin typeface="Calibri"/>
                <a:cs typeface="Calibri"/>
              </a:rPr>
              <a:t>:</a:t>
            </a:r>
            <a:r>
              <a:rPr sz="2700" spc="-472" baseline="13888" dirty="0">
                <a:latin typeface="Calibri"/>
                <a:cs typeface="Calibri"/>
              </a:rPr>
              <a:t>B</a:t>
            </a:r>
            <a:r>
              <a:rPr sz="1600" spc="-31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4111371" y="3116198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5">
                <a:moveTo>
                  <a:pt x="2077974" y="0"/>
                </a:moveTo>
                <a:lnTo>
                  <a:pt x="0" y="0"/>
                </a:lnTo>
                <a:lnTo>
                  <a:pt x="0" y="340613"/>
                </a:lnTo>
                <a:lnTo>
                  <a:pt x="2077974" y="340613"/>
                </a:lnTo>
                <a:lnTo>
                  <a:pt x="207797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111371" y="3116198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5">
                <a:moveTo>
                  <a:pt x="0" y="340613"/>
                </a:moveTo>
                <a:lnTo>
                  <a:pt x="2077974" y="340613"/>
                </a:lnTo>
                <a:lnTo>
                  <a:pt x="2077974" y="0"/>
                </a:lnTo>
                <a:lnTo>
                  <a:pt x="0" y="0"/>
                </a:lnTo>
                <a:lnTo>
                  <a:pt x="0" y="340613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 txBox="1"/>
          <p:nvPr/>
        </p:nvSpPr>
        <p:spPr>
          <a:xfrm>
            <a:off x="4934458" y="3122421"/>
            <a:ext cx="431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61.6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4584953" y="4476750"/>
            <a:ext cx="1604010" cy="7147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584953" y="4476750"/>
            <a:ext cx="1604010" cy="715010"/>
          </a:xfrm>
          <a:custGeom>
            <a:avLst/>
            <a:gdLst/>
            <a:ahLst/>
            <a:cxnLst/>
            <a:rect l="l" t="t" r="r" b="b"/>
            <a:pathLst>
              <a:path w="1604010" h="715010">
                <a:moveTo>
                  <a:pt x="0" y="714756"/>
                </a:moveTo>
                <a:lnTo>
                  <a:pt x="1604010" y="714756"/>
                </a:lnTo>
                <a:lnTo>
                  <a:pt x="1604010" y="0"/>
                </a:lnTo>
                <a:lnTo>
                  <a:pt x="0" y="0"/>
                </a:lnTo>
                <a:lnTo>
                  <a:pt x="0" y="714756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 txBox="1"/>
          <p:nvPr/>
        </p:nvSpPr>
        <p:spPr>
          <a:xfrm>
            <a:off x="4485640" y="4532883"/>
            <a:ext cx="1497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42" baseline="7716" dirty="0">
                <a:latin typeface="Calibri"/>
                <a:cs typeface="Calibri"/>
              </a:rPr>
              <a:t>RAM</a:t>
            </a:r>
            <a:r>
              <a:rPr sz="2700" spc="-742" baseline="3086" dirty="0">
                <a:latin typeface="Calibri"/>
                <a:cs typeface="Calibri"/>
              </a:rPr>
              <a:t>R</a:t>
            </a:r>
            <a:r>
              <a:rPr sz="1800" spc="-495" dirty="0">
                <a:latin typeface="Calibri"/>
                <a:cs typeface="Calibri"/>
              </a:rPr>
              <a:t>E</a:t>
            </a:r>
            <a:r>
              <a:rPr sz="2700" spc="-742" baseline="-4629" dirty="0">
                <a:latin typeface="Calibri"/>
                <a:cs typeface="Calibri"/>
              </a:rPr>
              <a:t>E</a:t>
            </a:r>
            <a:r>
              <a:rPr sz="2700" spc="-742" baseline="3086" dirty="0">
                <a:latin typeface="Calibri"/>
                <a:cs typeface="Calibri"/>
              </a:rPr>
              <a:t>A</a:t>
            </a:r>
            <a:r>
              <a:rPr sz="1800" spc="-495" dirty="0">
                <a:latin typeface="Calibri"/>
                <a:cs typeface="Calibri"/>
              </a:rPr>
              <a:t>:</a:t>
            </a:r>
            <a:r>
              <a:rPr sz="2700" spc="-742" baseline="7716" dirty="0">
                <a:latin typeface="Calibri"/>
                <a:cs typeface="Calibri"/>
              </a:rPr>
              <a:t>:</a:t>
            </a:r>
            <a:r>
              <a:rPr sz="2700" spc="-742" baseline="3086" dirty="0">
                <a:latin typeface="Calibri"/>
                <a:cs typeface="Calibri"/>
              </a:rPr>
              <a:t>M</a:t>
            </a:r>
            <a:r>
              <a:rPr sz="2700" spc="-742" baseline="-4629" dirty="0">
                <a:latin typeface="Calibri"/>
                <a:cs typeface="Calibri"/>
              </a:rPr>
              <a:t>:</a:t>
            </a:r>
            <a:r>
              <a:rPr sz="1800" spc="-495" dirty="0">
                <a:latin typeface="Calibri"/>
                <a:cs typeface="Calibri"/>
              </a:rPr>
              <a:t>C</a:t>
            </a:r>
            <a:r>
              <a:rPr sz="2700" spc="-742" baseline="7716" dirty="0">
                <a:latin typeface="Calibri"/>
                <a:cs typeface="Calibri"/>
              </a:rPr>
              <a:t>5</a:t>
            </a:r>
            <a:r>
              <a:rPr sz="2700" spc="-742" baseline="-4629" dirty="0">
                <a:latin typeface="Calibri"/>
                <a:cs typeface="Calibri"/>
              </a:rPr>
              <a:t>3</a:t>
            </a:r>
            <a:r>
              <a:rPr sz="2700" spc="-742" baseline="7716" dirty="0">
                <a:latin typeface="Calibri"/>
                <a:cs typeface="Calibri"/>
              </a:rPr>
              <a:t>6</a:t>
            </a:r>
            <a:r>
              <a:rPr sz="1800" spc="-495" dirty="0">
                <a:latin typeface="Calibri"/>
                <a:cs typeface="Calibri"/>
              </a:rPr>
              <a:t>3</a:t>
            </a:r>
            <a:r>
              <a:rPr sz="2700" spc="-742" baseline="3086" dirty="0">
                <a:latin typeface="Calibri"/>
                <a:cs typeface="Calibri"/>
              </a:rPr>
              <a:t>:</a:t>
            </a:r>
            <a:r>
              <a:rPr sz="2700" spc="-742" baseline="-4629" dirty="0">
                <a:latin typeface="Calibri"/>
                <a:cs typeface="Calibri"/>
              </a:rPr>
              <a:t>c</a:t>
            </a:r>
            <a:r>
              <a:rPr sz="2700" spc="-742" baseline="7716" dirty="0">
                <a:latin typeface="Calibri"/>
                <a:cs typeface="Calibri"/>
              </a:rPr>
              <a:t>G</a:t>
            </a:r>
            <a:r>
              <a:rPr sz="1800" spc="-495" dirty="0">
                <a:latin typeface="Calibri"/>
                <a:cs typeface="Calibri"/>
              </a:rPr>
              <a:t>c</a:t>
            </a:r>
            <a:r>
              <a:rPr sz="2700" spc="-742" baseline="-4629" dirty="0">
                <a:latin typeface="Calibri"/>
                <a:cs typeface="Calibri"/>
              </a:rPr>
              <a:t>o</a:t>
            </a:r>
            <a:r>
              <a:rPr sz="2700" spc="-742" baseline="7716" dirty="0">
                <a:latin typeface="Calibri"/>
                <a:cs typeface="Calibri"/>
              </a:rPr>
              <a:t>B</a:t>
            </a:r>
            <a:r>
              <a:rPr sz="1800" spc="-495" dirty="0">
                <a:latin typeface="Calibri"/>
                <a:cs typeface="Calibri"/>
              </a:rPr>
              <a:t>o</a:t>
            </a:r>
            <a:r>
              <a:rPr sz="2700" spc="-742" baseline="-4629" dirty="0">
                <a:latin typeface="Calibri"/>
                <a:cs typeface="Calibri"/>
              </a:rPr>
              <a:t>re</a:t>
            </a:r>
            <a:r>
              <a:rPr sz="1800" spc="-495" dirty="0">
                <a:latin typeface="Calibri"/>
                <a:cs typeface="Calibri"/>
              </a:rPr>
              <a:t>re</a:t>
            </a:r>
            <a:r>
              <a:rPr sz="2700" spc="-742" baseline="-4629" dirty="0">
                <a:latin typeface="Calibri"/>
                <a:cs typeface="Calibri"/>
              </a:rPr>
              <a:t>s</a:t>
            </a:r>
            <a:r>
              <a:rPr sz="1800" spc="-495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4815840" y="4807457"/>
            <a:ext cx="1143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RA</a:t>
            </a:r>
            <a:r>
              <a:rPr sz="1800" spc="-1380" dirty="0">
                <a:latin typeface="Calibri"/>
                <a:cs typeface="Calibri"/>
              </a:rPr>
              <a:t>M</a:t>
            </a:r>
            <a:r>
              <a:rPr sz="2700" baseline="-4629" dirty="0">
                <a:latin typeface="Calibri"/>
                <a:cs typeface="Calibri"/>
              </a:rPr>
              <a:t>R</a:t>
            </a:r>
            <a:r>
              <a:rPr sz="2700" spc="-359" baseline="-4629" dirty="0">
                <a:latin typeface="Calibri"/>
                <a:cs typeface="Calibri"/>
              </a:rPr>
              <a:t>A</a:t>
            </a:r>
            <a:r>
              <a:rPr sz="1800" spc="-245" dirty="0">
                <a:latin typeface="Calibri"/>
                <a:cs typeface="Calibri"/>
              </a:rPr>
              <a:t>:</a:t>
            </a:r>
            <a:r>
              <a:rPr sz="2700" spc="-1320" baseline="-4629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5</a:t>
            </a:r>
            <a:r>
              <a:rPr sz="1800" spc="-550" dirty="0">
                <a:latin typeface="Calibri"/>
                <a:cs typeface="Calibri"/>
              </a:rPr>
              <a:t>6</a:t>
            </a:r>
            <a:r>
              <a:rPr sz="2700" spc="89" baseline="-4629" dirty="0">
                <a:latin typeface="Calibri"/>
                <a:cs typeface="Calibri"/>
              </a:rPr>
              <a:t>:</a:t>
            </a:r>
            <a:r>
              <a:rPr sz="1800" dirty="0">
                <a:latin typeface="Calibri"/>
                <a:cs typeface="Calibri"/>
              </a:rPr>
              <a:t>GB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4110990" y="4476750"/>
            <a:ext cx="473963" cy="7124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110990" y="4476750"/>
            <a:ext cx="474345" cy="712470"/>
          </a:xfrm>
          <a:custGeom>
            <a:avLst/>
            <a:gdLst/>
            <a:ahLst/>
            <a:cxnLst/>
            <a:rect l="l" t="t" r="r" b="b"/>
            <a:pathLst>
              <a:path w="474345" h="712470">
                <a:moveTo>
                  <a:pt x="0" y="712469"/>
                </a:moveTo>
                <a:lnTo>
                  <a:pt x="473963" y="712469"/>
                </a:lnTo>
                <a:lnTo>
                  <a:pt x="473963" y="0"/>
                </a:lnTo>
                <a:lnTo>
                  <a:pt x="0" y="0"/>
                </a:lnTo>
                <a:lnTo>
                  <a:pt x="0" y="712469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 txBox="1"/>
          <p:nvPr/>
        </p:nvSpPr>
        <p:spPr>
          <a:xfrm>
            <a:off x="4190238" y="4669028"/>
            <a:ext cx="314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4111371" y="5189601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5">
                <a:moveTo>
                  <a:pt x="2077974" y="0"/>
                </a:moveTo>
                <a:lnTo>
                  <a:pt x="0" y="0"/>
                </a:lnTo>
                <a:lnTo>
                  <a:pt x="0" y="340614"/>
                </a:lnTo>
                <a:lnTo>
                  <a:pt x="2077974" y="340614"/>
                </a:lnTo>
                <a:lnTo>
                  <a:pt x="207797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111371" y="5189601"/>
            <a:ext cx="2078355" cy="340995"/>
          </a:xfrm>
          <a:custGeom>
            <a:avLst/>
            <a:gdLst/>
            <a:ahLst/>
            <a:cxnLst/>
            <a:rect l="l" t="t" r="r" b="b"/>
            <a:pathLst>
              <a:path w="2078354" h="340995">
                <a:moveTo>
                  <a:pt x="0" y="340614"/>
                </a:moveTo>
                <a:lnTo>
                  <a:pt x="2077974" y="340614"/>
                </a:lnTo>
                <a:lnTo>
                  <a:pt x="2077974" y="0"/>
                </a:lnTo>
                <a:lnTo>
                  <a:pt x="0" y="0"/>
                </a:lnTo>
                <a:lnTo>
                  <a:pt x="0" y="340614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 txBox="1"/>
          <p:nvPr/>
        </p:nvSpPr>
        <p:spPr>
          <a:xfrm>
            <a:off x="4934458" y="5195823"/>
            <a:ext cx="431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61.6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2" name="object 2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213" name="object 213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1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4" name="object 2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388</a:t>
            </a:fld>
            <a:endParaRPr dirty="0"/>
          </a:p>
        </p:txBody>
      </p:sp>
    </p:spTree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6452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lo</a:t>
            </a:r>
            <a:r>
              <a:rPr sz="4400" b="0" spc="35" dirty="0">
                <a:latin typeface="Calibri Light"/>
                <a:cs typeface="Calibri Light"/>
              </a:rPr>
              <a:t>g</a:t>
            </a:r>
            <a:r>
              <a:rPr sz="4400" b="0" dirty="0">
                <a:latin typeface="Calibri Light"/>
                <a:cs typeface="Calibri Light"/>
              </a:rPr>
              <a:t>ging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1248410" cy="2581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Debug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Info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Warn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Error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Critical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4696" y="764286"/>
            <a:ext cx="2715895" cy="1624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1800" spc="-10" dirty="0">
                <a:solidFill>
                  <a:srgbClr val="FFFFFF"/>
                </a:solidFill>
              </a:rPr>
              <a:t>Master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1171194" y="2839211"/>
            <a:ext cx="2702813" cy="1612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1194" y="2839211"/>
            <a:ext cx="2703195" cy="1612900"/>
          </a:xfrm>
          <a:custGeom>
            <a:avLst/>
            <a:gdLst/>
            <a:ahLst/>
            <a:cxnLst/>
            <a:rect l="l" t="t" r="r" b="b"/>
            <a:pathLst>
              <a:path w="2703195" h="1612900">
                <a:moveTo>
                  <a:pt x="0" y="1612392"/>
                </a:moveTo>
                <a:lnTo>
                  <a:pt x="2702813" y="1612392"/>
                </a:lnTo>
                <a:lnTo>
                  <a:pt x="2702813" y="0"/>
                </a:lnTo>
                <a:lnTo>
                  <a:pt x="0" y="0"/>
                </a:lnTo>
                <a:lnTo>
                  <a:pt x="0" y="161239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3460" y="3481578"/>
            <a:ext cx="491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Sl</a:t>
            </a:r>
            <a:r>
              <a:rPr sz="1800" spc="-3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50791" y="2839211"/>
            <a:ext cx="2702814" cy="1612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50791" y="2839211"/>
            <a:ext cx="2703195" cy="1612900"/>
          </a:xfrm>
          <a:custGeom>
            <a:avLst/>
            <a:gdLst/>
            <a:ahLst/>
            <a:cxnLst/>
            <a:rect l="l" t="t" r="r" b="b"/>
            <a:pathLst>
              <a:path w="2703195" h="1612900">
                <a:moveTo>
                  <a:pt x="0" y="1612392"/>
                </a:moveTo>
                <a:lnTo>
                  <a:pt x="2702814" y="1612392"/>
                </a:lnTo>
                <a:lnTo>
                  <a:pt x="2702814" y="0"/>
                </a:lnTo>
                <a:lnTo>
                  <a:pt x="0" y="0"/>
                </a:lnTo>
                <a:lnTo>
                  <a:pt x="0" y="161239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63311" y="3481578"/>
            <a:ext cx="491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Sl</a:t>
            </a:r>
            <a:r>
              <a:rPr sz="1800" spc="-3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30390" y="2839211"/>
            <a:ext cx="2702813" cy="1612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0390" y="2839211"/>
            <a:ext cx="2703195" cy="1612900"/>
          </a:xfrm>
          <a:custGeom>
            <a:avLst/>
            <a:gdLst/>
            <a:ahLst/>
            <a:cxnLst/>
            <a:rect l="l" t="t" r="r" b="b"/>
            <a:pathLst>
              <a:path w="2703195" h="1612900">
                <a:moveTo>
                  <a:pt x="0" y="1612392"/>
                </a:moveTo>
                <a:lnTo>
                  <a:pt x="2702813" y="1612392"/>
                </a:lnTo>
                <a:lnTo>
                  <a:pt x="2702813" y="0"/>
                </a:lnTo>
                <a:lnTo>
                  <a:pt x="0" y="0"/>
                </a:lnTo>
                <a:lnTo>
                  <a:pt x="0" y="161239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42909" y="3481578"/>
            <a:ext cx="491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Sl</a:t>
            </a:r>
            <a:r>
              <a:rPr sz="1800" spc="-3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23594" y="2991611"/>
            <a:ext cx="2702813" cy="1612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3594" y="2991611"/>
            <a:ext cx="2703195" cy="1612900"/>
          </a:xfrm>
          <a:custGeom>
            <a:avLst/>
            <a:gdLst/>
            <a:ahLst/>
            <a:cxnLst/>
            <a:rect l="l" t="t" r="r" b="b"/>
            <a:pathLst>
              <a:path w="2703195" h="1612900">
                <a:moveTo>
                  <a:pt x="0" y="1612392"/>
                </a:moveTo>
                <a:lnTo>
                  <a:pt x="2702813" y="1612392"/>
                </a:lnTo>
                <a:lnTo>
                  <a:pt x="2702813" y="0"/>
                </a:lnTo>
                <a:lnTo>
                  <a:pt x="0" y="0"/>
                </a:lnTo>
                <a:lnTo>
                  <a:pt x="0" y="161239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35860" y="3633978"/>
            <a:ext cx="491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Sl</a:t>
            </a:r>
            <a:r>
              <a:rPr sz="1800" spc="-3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03191" y="2991611"/>
            <a:ext cx="2702814" cy="1612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03191" y="2991611"/>
            <a:ext cx="2703195" cy="1612900"/>
          </a:xfrm>
          <a:custGeom>
            <a:avLst/>
            <a:gdLst/>
            <a:ahLst/>
            <a:cxnLst/>
            <a:rect l="l" t="t" r="r" b="b"/>
            <a:pathLst>
              <a:path w="2703195" h="1612900">
                <a:moveTo>
                  <a:pt x="0" y="1612392"/>
                </a:moveTo>
                <a:lnTo>
                  <a:pt x="2702814" y="1612392"/>
                </a:lnTo>
                <a:lnTo>
                  <a:pt x="2702814" y="0"/>
                </a:lnTo>
                <a:lnTo>
                  <a:pt x="0" y="0"/>
                </a:lnTo>
                <a:lnTo>
                  <a:pt x="0" y="161239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15711" y="3633978"/>
            <a:ext cx="491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Sl</a:t>
            </a:r>
            <a:r>
              <a:rPr sz="1800" spc="-3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82790" y="2991611"/>
            <a:ext cx="2702813" cy="1612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82790" y="2991611"/>
            <a:ext cx="2703195" cy="1612900"/>
          </a:xfrm>
          <a:custGeom>
            <a:avLst/>
            <a:gdLst/>
            <a:ahLst/>
            <a:cxnLst/>
            <a:rect l="l" t="t" r="r" b="b"/>
            <a:pathLst>
              <a:path w="2703195" h="1612900">
                <a:moveTo>
                  <a:pt x="0" y="1612392"/>
                </a:moveTo>
                <a:lnTo>
                  <a:pt x="2702813" y="1612392"/>
                </a:lnTo>
                <a:lnTo>
                  <a:pt x="2702813" y="0"/>
                </a:lnTo>
                <a:lnTo>
                  <a:pt x="0" y="0"/>
                </a:lnTo>
                <a:lnTo>
                  <a:pt x="0" y="161239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95309" y="3633978"/>
            <a:ext cx="491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Sl</a:t>
            </a:r>
            <a:r>
              <a:rPr sz="1800" spc="-3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75994" y="3144011"/>
            <a:ext cx="2702813" cy="1612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5994" y="3144011"/>
            <a:ext cx="2703195" cy="1612900"/>
          </a:xfrm>
          <a:custGeom>
            <a:avLst/>
            <a:gdLst/>
            <a:ahLst/>
            <a:cxnLst/>
            <a:rect l="l" t="t" r="r" b="b"/>
            <a:pathLst>
              <a:path w="2703195" h="1612900">
                <a:moveTo>
                  <a:pt x="0" y="1612392"/>
                </a:moveTo>
                <a:lnTo>
                  <a:pt x="2702813" y="1612392"/>
                </a:lnTo>
                <a:lnTo>
                  <a:pt x="2702813" y="0"/>
                </a:lnTo>
                <a:lnTo>
                  <a:pt x="0" y="0"/>
                </a:lnTo>
                <a:lnTo>
                  <a:pt x="0" y="161239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588260" y="3786378"/>
            <a:ext cx="491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Sl</a:t>
            </a:r>
            <a:r>
              <a:rPr sz="1800" spc="-3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55591" y="3144011"/>
            <a:ext cx="2702814" cy="1612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55591" y="3144011"/>
            <a:ext cx="2703195" cy="1612900"/>
          </a:xfrm>
          <a:custGeom>
            <a:avLst/>
            <a:gdLst/>
            <a:ahLst/>
            <a:cxnLst/>
            <a:rect l="l" t="t" r="r" b="b"/>
            <a:pathLst>
              <a:path w="2703195" h="1612900">
                <a:moveTo>
                  <a:pt x="0" y="1612392"/>
                </a:moveTo>
                <a:lnTo>
                  <a:pt x="2702814" y="1612392"/>
                </a:lnTo>
                <a:lnTo>
                  <a:pt x="2702814" y="0"/>
                </a:lnTo>
                <a:lnTo>
                  <a:pt x="0" y="0"/>
                </a:lnTo>
                <a:lnTo>
                  <a:pt x="0" y="161239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68111" y="3786378"/>
            <a:ext cx="491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Sl</a:t>
            </a:r>
            <a:r>
              <a:rPr sz="1800" spc="-3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235190" y="3144011"/>
            <a:ext cx="2702813" cy="1612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35190" y="3144011"/>
            <a:ext cx="2703195" cy="1612900"/>
          </a:xfrm>
          <a:custGeom>
            <a:avLst/>
            <a:gdLst/>
            <a:ahLst/>
            <a:cxnLst/>
            <a:rect l="l" t="t" r="r" b="b"/>
            <a:pathLst>
              <a:path w="2703195" h="1612900">
                <a:moveTo>
                  <a:pt x="0" y="1612392"/>
                </a:moveTo>
                <a:lnTo>
                  <a:pt x="2702813" y="1612392"/>
                </a:lnTo>
                <a:lnTo>
                  <a:pt x="2702813" y="0"/>
                </a:lnTo>
                <a:lnTo>
                  <a:pt x="0" y="0"/>
                </a:lnTo>
                <a:lnTo>
                  <a:pt x="0" y="161239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347709" y="3786378"/>
            <a:ext cx="491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Sl</a:t>
            </a:r>
            <a:r>
              <a:rPr sz="1800" spc="-3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28394" y="3296411"/>
            <a:ext cx="2702813" cy="1612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28394" y="3296411"/>
            <a:ext cx="2703195" cy="1612900"/>
          </a:xfrm>
          <a:custGeom>
            <a:avLst/>
            <a:gdLst/>
            <a:ahLst/>
            <a:cxnLst/>
            <a:rect l="l" t="t" r="r" b="b"/>
            <a:pathLst>
              <a:path w="2703195" h="1612900">
                <a:moveTo>
                  <a:pt x="0" y="1612392"/>
                </a:moveTo>
                <a:lnTo>
                  <a:pt x="2702813" y="1612392"/>
                </a:lnTo>
                <a:lnTo>
                  <a:pt x="2702813" y="0"/>
                </a:lnTo>
                <a:lnTo>
                  <a:pt x="0" y="0"/>
                </a:lnTo>
                <a:lnTo>
                  <a:pt x="0" y="161239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40660" y="3938778"/>
            <a:ext cx="491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Sl</a:t>
            </a:r>
            <a:r>
              <a:rPr sz="1800" spc="-3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07991" y="3296411"/>
            <a:ext cx="2702814" cy="1612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07991" y="3296411"/>
            <a:ext cx="2703195" cy="1612900"/>
          </a:xfrm>
          <a:custGeom>
            <a:avLst/>
            <a:gdLst/>
            <a:ahLst/>
            <a:cxnLst/>
            <a:rect l="l" t="t" r="r" b="b"/>
            <a:pathLst>
              <a:path w="2703195" h="1612900">
                <a:moveTo>
                  <a:pt x="0" y="1612392"/>
                </a:moveTo>
                <a:lnTo>
                  <a:pt x="2702814" y="1612392"/>
                </a:lnTo>
                <a:lnTo>
                  <a:pt x="2702814" y="0"/>
                </a:lnTo>
                <a:lnTo>
                  <a:pt x="0" y="0"/>
                </a:lnTo>
                <a:lnTo>
                  <a:pt x="0" y="161239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620511" y="3938778"/>
            <a:ext cx="491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Sl</a:t>
            </a:r>
            <a:r>
              <a:rPr sz="1800" spc="-3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87590" y="3296411"/>
            <a:ext cx="2702813" cy="1612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87590" y="3296411"/>
            <a:ext cx="2703195" cy="1612900"/>
          </a:xfrm>
          <a:custGeom>
            <a:avLst/>
            <a:gdLst/>
            <a:ahLst/>
            <a:cxnLst/>
            <a:rect l="l" t="t" r="r" b="b"/>
            <a:pathLst>
              <a:path w="2703195" h="1612900">
                <a:moveTo>
                  <a:pt x="0" y="1612392"/>
                </a:moveTo>
                <a:lnTo>
                  <a:pt x="2702813" y="1612392"/>
                </a:lnTo>
                <a:lnTo>
                  <a:pt x="2702813" y="0"/>
                </a:lnTo>
                <a:lnTo>
                  <a:pt x="0" y="0"/>
                </a:lnTo>
                <a:lnTo>
                  <a:pt x="0" y="161239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500109" y="3938778"/>
            <a:ext cx="491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Sl</a:t>
            </a:r>
            <a:r>
              <a:rPr sz="1800" spc="-3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780794" y="3448811"/>
            <a:ext cx="2702813" cy="1612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80794" y="3448811"/>
            <a:ext cx="2703195" cy="1612900"/>
          </a:xfrm>
          <a:custGeom>
            <a:avLst/>
            <a:gdLst/>
            <a:ahLst/>
            <a:cxnLst/>
            <a:rect l="l" t="t" r="r" b="b"/>
            <a:pathLst>
              <a:path w="2703195" h="1612900">
                <a:moveTo>
                  <a:pt x="0" y="1612392"/>
                </a:moveTo>
                <a:lnTo>
                  <a:pt x="2702813" y="1612392"/>
                </a:lnTo>
                <a:lnTo>
                  <a:pt x="2702813" y="0"/>
                </a:lnTo>
                <a:lnTo>
                  <a:pt x="0" y="0"/>
                </a:lnTo>
                <a:lnTo>
                  <a:pt x="0" y="161239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893060" y="4091178"/>
            <a:ext cx="491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Sl</a:t>
            </a:r>
            <a:r>
              <a:rPr sz="1800" spc="-3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660391" y="3448811"/>
            <a:ext cx="2702814" cy="1612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60391" y="3448811"/>
            <a:ext cx="2703195" cy="1612900"/>
          </a:xfrm>
          <a:custGeom>
            <a:avLst/>
            <a:gdLst/>
            <a:ahLst/>
            <a:cxnLst/>
            <a:rect l="l" t="t" r="r" b="b"/>
            <a:pathLst>
              <a:path w="2703195" h="1612900">
                <a:moveTo>
                  <a:pt x="0" y="1612392"/>
                </a:moveTo>
                <a:lnTo>
                  <a:pt x="2702814" y="1612392"/>
                </a:lnTo>
                <a:lnTo>
                  <a:pt x="2702814" y="0"/>
                </a:lnTo>
                <a:lnTo>
                  <a:pt x="0" y="0"/>
                </a:lnTo>
                <a:lnTo>
                  <a:pt x="0" y="161239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772911" y="4091178"/>
            <a:ext cx="491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Sl</a:t>
            </a:r>
            <a:r>
              <a:rPr sz="1800" spc="-3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539990" y="3448811"/>
            <a:ext cx="2702813" cy="1612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39990" y="3448811"/>
            <a:ext cx="2703195" cy="1612900"/>
          </a:xfrm>
          <a:custGeom>
            <a:avLst/>
            <a:gdLst/>
            <a:ahLst/>
            <a:cxnLst/>
            <a:rect l="l" t="t" r="r" b="b"/>
            <a:pathLst>
              <a:path w="2703195" h="1612900">
                <a:moveTo>
                  <a:pt x="0" y="1612392"/>
                </a:moveTo>
                <a:lnTo>
                  <a:pt x="2702813" y="1612392"/>
                </a:lnTo>
                <a:lnTo>
                  <a:pt x="2702813" y="0"/>
                </a:lnTo>
                <a:lnTo>
                  <a:pt x="0" y="0"/>
                </a:lnTo>
                <a:lnTo>
                  <a:pt x="0" y="161239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652509" y="4091178"/>
            <a:ext cx="491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Sl</a:t>
            </a:r>
            <a:r>
              <a:rPr sz="1800" spc="-3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29565" y="501776"/>
            <a:ext cx="10755630" cy="5591175"/>
          </a:xfrm>
          <a:custGeom>
            <a:avLst/>
            <a:gdLst/>
            <a:ahLst/>
            <a:cxnLst/>
            <a:rect l="l" t="t" r="r" b="b"/>
            <a:pathLst>
              <a:path w="10755630" h="5591175">
                <a:moveTo>
                  <a:pt x="0" y="931799"/>
                </a:moveTo>
                <a:lnTo>
                  <a:pt x="1212" y="883850"/>
                </a:lnTo>
                <a:lnTo>
                  <a:pt x="4810" y="836530"/>
                </a:lnTo>
                <a:lnTo>
                  <a:pt x="10736" y="789898"/>
                </a:lnTo>
                <a:lnTo>
                  <a:pt x="18930" y="744013"/>
                </a:lnTo>
                <a:lnTo>
                  <a:pt x="29335" y="698932"/>
                </a:lnTo>
                <a:lnTo>
                  <a:pt x="41892" y="654715"/>
                </a:lnTo>
                <a:lnTo>
                  <a:pt x="56541" y="611421"/>
                </a:lnTo>
                <a:lnTo>
                  <a:pt x="73225" y="569106"/>
                </a:lnTo>
                <a:lnTo>
                  <a:pt x="91886" y="527831"/>
                </a:lnTo>
                <a:lnTo>
                  <a:pt x="112463" y="487654"/>
                </a:lnTo>
                <a:lnTo>
                  <a:pt x="134900" y="448633"/>
                </a:lnTo>
                <a:lnTo>
                  <a:pt x="159137" y="410827"/>
                </a:lnTo>
                <a:lnTo>
                  <a:pt x="185116" y="374294"/>
                </a:lnTo>
                <a:lnTo>
                  <a:pt x="212779" y="339094"/>
                </a:lnTo>
                <a:lnTo>
                  <a:pt x="242066" y="305284"/>
                </a:lnTo>
                <a:lnTo>
                  <a:pt x="272919" y="272923"/>
                </a:lnTo>
                <a:lnTo>
                  <a:pt x="305280" y="242069"/>
                </a:lnTo>
                <a:lnTo>
                  <a:pt x="339091" y="212782"/>
                </a:lnTo>
                <a:lnTo>
                  <a:pt x="374292" y="185119"/>
                </a:lnTo>
                <a:lnTo>
                  <a:pt x="410825" y="159140"/>
                </a:lnTo>
                <a:lnTo>
                  <a:pt x="448631" y="134903"/>
                </a:lnTo>
                <a:lnTo>
                  <a:pt x="487653" y="112466"/>
                </a:lnTo>
                <a:lnTo>
                  <a:pt x="527831" y="91887"/>
                </a:lnTo>
                <a:lnTo>
                  <a:pt x="569106" y="73227"/>
                </a:lnTo>
                <a:lnTo>
                  <a:pt x="611421" y="56542"/>
                </a:lnTo>
                <a:lnTo>
                  <a:pt x="654717" y="41893"/>
                </a:lnTo>
                <a:lnTo>
                  <a:pt x="698936" y="29336"/>
                </a:lnTo>
                <a:lnTo>
                  <a:pt x="744017" y="18931"/>
                </a:lnTo>
                <a:lnTo>
                  <a:pt x="789905" y="10736"/>
                </a:lnTo>
                <a:lnTo>
                  <a:pt x="836538" y="4810"/>
                </a:lnTo>
                <a:lnTo>
                  <a:pt x="883860" y="1212"/>
                </a:lnTo>
                <a:lnTo>
                  <a:pt x="931811" y="0"/>
                </a:lnTo>
                <a:lnTo>
                  <a:pt x="9823831" y="0"/>
                </a:lnTo>
                <a:lnTo>
                  <a:pt x="9871779" y="1212"/>
                </a:lnTo>
                <a:lnTo>
                  <a:pt x="9919099" y="4810"/>
                </a:lnTo>
                <a:lnTo>
                  <a:pt x="9965731" y="10736"/>
                </a:lnTo>
                <a:lnTo>
                  <a:pt x="10011616" y="18931"/>
                </a:lnTo>
                <a:lnTo>
                  <a:pt x="10056697" y="29336"/>
                </a:lnTo>
                <a:lnTo>
                  <a:pt x="10100914" y="41893"/>
                </a:lnTo>
                <a:lnTo>
                  <a:pt x="10144208" y="56542"/>
                </a:lnTo>
                <a:lnTo>
                  <a:pt x="10186523" y="73227"/>
                </a:lnTo>
                <a:lnTo>
                  <a:pt x="10227798" y="91887"/>
                </a:lnTo>
                <a:lnTo>
                  <a:pt x="10267975" y="112466"/>
                </a:lnTo>
                <a:lnTo>
                  <a:pt x="10306996" y="134903"/>
                </a:lnTo>
                <a:lnTo>
                  <a:pt x="10344802" y="159140"/>
                </a:lnTo>
                <a:lnTo>
                  <a:pt x="10381335" y="185119"/>
                </a:lnTo>
                <a:lnTo>
                  <a:pt x="10416535" y="212782"/>
                </a:lnTo>
                <a:lnTo>
                  <a:pt x="10450345" y="242069"/>
                </a:lnTo>
                <a:lnTo>
                  <a:pt x="10482706" y="272922"/>
                </a:lnTo>
                <a:lnTo>
                  <a:pt x="10513560" y="305284"/>
                </a:lnTo>
                <a:lnTo>
                  <a:pt x="10542847" y="339094"/>
                </a:lnTo>
                <a:lnTo>
                  <a:pt x="10570510" y="374294"/>
                </a:lnTo>
                <a:lnTo>
                  <a:pt x="10596489" y="410827"/>
                </a:lnTo>
                <a:lnTo>
                  <a:pt x="10620726" y="448633"/>
                </a:lnTo>
                <a:lnTo>
                  <a:pt x="10643163" y="487654"/>
                </a:lnTo>
                <a:lnTo>
                  <a:pt x="10663742" y="527831"/>
                </a:lnTo>
                <a:lnTo>
                  <a:pt x="10682402" y="569106"/>
                </a:lnTo>
                <a:lnTo>
                  <a:pt x="10699087" y="611421"/>
                </a:lnTo>
                <a:lnTo>
                  <a:pt x="10713736" y="654715"/>
                </a:lnTo>
                <a:lnTo>
                  <a:pt x="10726293" y="698932"/>
                </a:lnTo>
                <a:lnTo>
                  <a:pt x="10736698" y="744013"/>
                </a:lnTo>
                <a:lnTo>
                  <a:pt x="10744893" y="789898"/>
                </a:lnTo>
                <a:lnTo>
                  <a:pt x="10750819" y="836530"/>
                </a:lnTo>
                <a:lnTo>
                  <a:pt x="10754417" y="883850"/>
                </a:lnTo>
                <a:lnTo>
                  <a:pt x="10755630" y="931799"/>
                </a:lnTo>
                <a:lnTo>
                  <a:pt x="10755630" y="4658995"/>
                </a:lnTo>
                <a:lnTo>
                  <a:pt x="10754417" y="4706945"/>
                </a:lnTo>
                <a:lnTo>
                  <a:pt x="10750819" y="4754265"/>
                </a:lnTo>
                <a:lnTo>
                  <a:pt x="10744893" y="4800898"/>
                </a:lnTo>
                <a:lnTo>
                  <a:pt x="10736698" y="4846784"/>
                </a:lnTo>
                <a:lnTo>
                  <a:pt x="10726293" y="4891865"/>
                </a:lnTo>
                <a:lnTo>
                  <a:pt x="10713736" y="4936082"/>
                </a:lnTo>
                <a:lnTo>
                  <a:pt x="10699087" y="4979378"/>
                </a:lnTo>
                <a:lnTo>
                  <a:pt x="10682402" y="5021692"/>
                </a:lnTo>
                <a:lnTo>
                  <a:pt x="10663742" y="5062967"/>
                </a:lnTo>
                <a:lnTo>
                  <a:pt x="10643163" y="5103144"/>
                </a:lnTo>
                <a:lnTo>
                  <a:pt x="10620726" y="5142165"/>
                </a:lnTo>
                <a:lnTo>
                  <a:pt x="10596489" y="5179971"/>
                </a:lnTo>
                <a:lnTo>
                  <a:pt x="10570510" y="5216504"/>
                </a:lnTo>
                <a:lnTo>
                  <a:pt x="10542847" y="5251704"/>
                </a:lnTo>
                <a:lnTo>
                  <a:pt x="10513560" y="5285514"/>
                </a:lnTo>
                <a:lnTo>
                  <a:pt x="10482707" y="5317875"/>
                </a:lnTo>
                <a:lnTo>
                  <a:pt x="10450345" y="5348728"/>
                </a:lnTo>
                <a:lnTo>
                  <a:pt x="10416535" y="5378015"/>
                </a:lnTo>
                <a:lnTo>
                  <a:pt x="10381335" y="5405678"/>
                </a:lnTo>
                <a:lnTo>
                  <a:pt x="10344802" y="5431656"/>
                </a:lnTo>
                <a:lnTo>
                  <a:pt x="10306996" y="5455893"/>
                </a:lnTo>
                <a:lnTo>
                  <a:pt x="10267975" y="5478330"/>
                </a:lnTo>
                <a:lnTo>
                  <a:pt x="10227798" y="5498908"/>
                </a:lnTo>
                <a:lnTo>
                  <a:pt x="10186523" y="5517568"/>
                </a:lnTo>
                <a:lnTo>
                  <a:pt x="10144208" y="5534252"/>
                </a:lnTo>
                <a:lnTo>
                  <a:pt x="10100914" y="5548902"/>
                </a:lnTo>
                <a:lnTo>
                  <a:pt x="10056697" y="5561458"/>
                </a:lnTo>
                <a:lnTo>
                  <a:pt x="10011616" y="5571863"/>
                </a:lnTo>
                <a:lnTo>
                  <a:pt x="9965731" y="5580057"/>
                </a:lnTo>
                <a:lnTo>
                  <a:pt x="9919099" y="5585983"/>
                </a:lnTo>
                <a:lnTo>
                  <a:pt x="9871779" y="5589581"/>
                </a:lnTo>
                <a:lnTo>
                  <a:pt x="9823831" y="5590794"/>
                </a:lnTo>
                <a:lnTo>
                  <a:pt x="931811" y="5590794"/>
                </a:lnTo>
                <a:lnTo>
                  <a:pt x="883860" y="5589581"/>
                </a:lnTo>
                <a:lnTo>
                  <a:pt x="836538" y="5585983"/>
                </a:lnTo>
                <a:lnTo>
                  <a:pt x="789905" y="5580057"/>
                </a:lnTo>
                <a:lnTo>
                  <a:pt x="744017" y="5571863"/>
                </a:lnTo>
                <a:lnTo>
                  <a:pt x="698936" y="5561458"/>
                </a:lnTo>
                <a:lnTo>
                  <a:pt x="654717" y="5548902"/>
                </a:lnTo>
                <a:lnTo>
                  <a:pt x="611421" y="5534252"/>
                </a:lnTo>
                <a:lnTo>
                  <a:pt x="569106" y="5517568"/>
                </a:lnTo>
                <a:lnTo>
                  <a:pt x="527831" y="5498908"/>
                </a:lnTo>
                <a:lnTo>
                  <a:pt x="487653" y="5478330"/>
                </a:lnTo>
                <a:lnTo>
                  <a:pt x="448631" y="5455893"/>
                </a:lnTo>
                <a:lnTo>
                  <a:pt x="410825" y="5431656"/>
                </a:lnTo>
                <a:lnTo>
                  <a:pt x="374292" y="5405678"/>
                </a:lnTo>
                <a:lnTo>
                  <a:pt x="339091" y="5378015"/>
                </a:lnTo>
                <a:lnTo>
                  <a:pt x="305280" y="5348728"/>
                </a:lnTo>
                <a:lnTo>
                  <a:pt x="272919" y="5317875"/>
                </a:lnTo>
                <a:lnTo>
                  <a:pt x="242066" y="5285514"/>
                </a:lnTo>
                <a:lnTo>
                  <a:pt x="212779" y="5251704"/>
                </a:lnTo>
                <a:lnTo>
                  <a:pt x="185116" y="5216504"/>
                </a:lnTo>
                <a:lnTo>
                  <a:pt x="159137" y="5179971"/>
                </a:lnTo>
                <a:lnTo>
                  <a:pt x="134900" y="5142165"/>
                </a:lnTo>
                <a:lnTo>
                  <a:pt x="112463" y="5103144"/>
                </a:lnTo>
                <a:lnTo>
                  <a:pt x="91886" y="5062967"/>
                </a:lnTo>
                <a:lnTo>
                  <a:pt x="73225" y="5021692"/>
                </a:lnTo>
                <a:lnTo>
                  <a:pt x="56541" y="4979378"/>
                </a:lnTo>
                <a:lnTo>
                  <a:pt x="41892" y="4936082"/>
                </a:lnTo>
                <a:lnTo>
                  <a:pt x="29335" y="4891865"/>
                </a:lnTo>
                <a:lnTo>
                  <a:pt x="18930" y="4846784"/>
                </a:lnTo>
                <a:lnTo>
                  <a:pt x="10736" y="4800898"/>
                </a:lnTo>
                <a:lnTo>
                  <a:pt x="4810" y="4754265"/>
                </a:lnTo>
                <a:lnTo>
                  <a:pt x="1212" y="4706945"/>
                </a:lnTo>
                <a:lnTo>
                  <a:pt x="0" y="4658995"/>
                </a:lnTo>
                <a:lnTo>
                  <a:pt x="0" y="931799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6036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5" dirty="0">
                <a:latin typeface="Calibri Light"/>
                <a:cs typeface="Calibri Light"/>
              </a:rPr>
              <a:t>Real </a:t>
            </a:r>
            <a:r>
              <a:rPr sz="4400" b="0" spc="-35" dirty="0">
                <a:latin typeface="Calibri Light"/>
                <a:cs typeface="Calibri Light"/>
              </a:rPr>
              <a:t>life </a:t>
            </a:r>
            <a:r>
              <a:rPr sz="4400" b="0" dirty="0">
                <a:latin typeface="Calibri Light"/>
                <a:cs typeface="Calibri Light"/>
              </a:rPr>
              <a:t>End </a:t>
            </a:r>
            <a:r>
              <a:rPr sz="4400" b="0" spc="-25" dirty="0">
                <a:latin typeface="Calibri Light"/>
                <a:cs typeface="Calibri Light"/>
              </a:rPr>
              <a:t>to </a:t>
            </a:r>
            <a:r>
              <a:rPr sz="4400" b="0" dirty="0">
                <a:latin typeface="Calibri Light"/>
                <a:cs typeface="Calibri Light"/>
              </a:rPr>
              <a:t>End</a:t>
            </a:r>
            <a:r>
              <a:rPr sz="4400" b="0" spc="35" dirty="0">
                <a:latin typeface="Calibri Light"/>
                <a:cs typeface="Calibri Light"/>
              </a:rPr>
              <a:t> </a:t>
            </a:r>
            <a:r>
              <a:rPr sz="4400" b="0" spc="-25" dirty="0">
                <a:latin typeface="Calibri Light"/>
                <a:cs typeface="Calibri Light"/>
              </a:rPr>
              <a:t>Project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18011" y="6463538"/>
            <a:ext cx="256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390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3298190" cy="237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Version</a:t>
            </a:r>
            <a:r>
              <a:rPr sz="2800" spc="-15" dirty="0">
                <a:latin typeface="Calibri"/>
                <a:cs typeface="Calibri"/>
              </a:rPr>
              <a:t> Control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0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Ticketing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Mechanism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SCRUM or</a:t>
            </a:r>
            <a:r>
              <a:rPr sz="2800" spc="-15" dirty="0">
                <a:latin typeface="Calibri"/>
                <a:cs typeface="Calibri"/>
              </a:rPr>
              <a:t> DLC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7694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0" dirty="0">
                <a:latin typeface="Calibri Light"/>
                <a:cs typeface="Calibri Light"/>
              </a:rPr>
              <a:t>Cluster</a:t>
            </a:r>
            <a:r>
              <a:rPr sz="4400" b="0" spc="-60" dirty="0">
                <a:latin typeface="Calibri Light"/>
                <a:cs typeface="Calibri Light"/>
              </a:rPr>
              <a:t> </a:t>
            </a:r>
            <a:r>
              <a:rPr sz="4400" b="0" spc="-15" dirty="0">
                <a:latin typeface="Calibri Light"/>
                <a:cs typeface="Calibri Light"/>
              </a:rPr>
              <a:t>Configuration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7627"/>
            <a:ext cx="8746490" cy="42411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Nodes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21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NN, Stb.NN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RM, </a:t>
            </a:r>
            <a:r>
              <a:rPr sz="2800" spc="-5" dirty="0">
                <a:latin typeface="Calibri"/>
                <a:cs typeface="Calibri"/>
              </a:rPr>
              <a:t>Stb.RM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Zookeeper </a:t>
            </a:r>
            <a:r>
              <a:rPr sz="2800" spc="-5" dirty="0">
                <a:latin typeface="Calibri"/>
                <a:cs typeface="Calibri"/>
              </a:rPr>
              <a:t>nodes </a:t>
            </a:r>
            <a:r>
              <a:rPr sz="2800" dirty="0">
                <a:latin typeface="Calibri"/>
                <a:cs typeface="Calibri"/>
              </a:rPr>
              <a:t>: 3 </a:t>
            </a:r>
            <a:r>
              <a:rPr sz="2800" spc="-5" dirty="0">
                <a:latin typeface="Calibri"/>
                <a:cs typeface="Calibri"/>
              </a:rPr>
              <a:t>nodes (outside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cluster)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Edge </a:t>
            </a:r>
            <a:r>
              <a:rPr sz="2800" spc="-5" dirty="0">
                <a:latin typeface="Calibri"/>
                <a:cs typeface="Calibri"/>
              </a:rPr>
              <a:t>Node </a:t>
            </a:r>
            <a:r>
              <a:rPr sz="2800" dirty="0">
                <a:latin typeface="Calibri"/>
                <a:cs typeface="Calibri"/>
              </a:rPr>
              <a:t>: 1 </a:t>
            </a:r>
            <a:r>
              <a:rPr sz="2800" spc="-5" dirty="0">
                <a:latin typeface="Calibri"/>
                <a:cs typeface="Calibri"/>
              </a:rPr>
              <a:t>node (outside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cluster)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17 </a:t>
            </a:r>
            <a:r>
              <a:rPr sz="2800" spc="-5" dirty="0">
                <a:latin typeface="Calibri"/>
                <a:cs typeface="Calibri"/>
              </a:rPr>
              <a:t>DN, </a:t>
            </a:r>
            <a:r>
              <a:rPr sz="2800" dirty="0">
                <a:latin typeface="Calibri"/>
                <a:cs typeface="Calibri"/>
              </a:rPr>
              <a:t>NM : 64GB RAM, 8 </a:t>
            </a:r>
            <a:r>
              <a:rPr sz="2800" spc="-15" dirty="0">
                <a:latin typeface="Calibri"/>
                <a:cs typeface="Calibri"/>
              </a:rPr>
              <a:t>Core </a:t>
            </a:r>
            <a:r>
              <a:rPr sz="2800" spc="-35" dirty="0">
                <a:latin typeface="Calibri"/>
                <a:cs typeface="Calibri"/>
              </a:rPr>
              <a:t>Processor,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10TB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2NN,2RM : </a:t>
            </a:r>
            <a:r>
              <a:rPr sz="2800" spc="-5" dirty="0">
                <a:latin typeface="Calibri"/>
                <a:cs typeface="Calibri"/>
              </a:rPr>
              <a:t>128GB,8 </a:t>
            </a:r>
            <a:r>
              <a:rPr sz="2800" spc="-15" dirty="0">
                <a:latin typeface="Calibri"/>
                <a:cs typeface="Calibri"/>
              </a:rPr>
              <a:t>cores,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10TB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2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Calibri"/>
                <a:cs typeface="Calibri"/>
              </a:rPr>
              <a:t>Total </a:t>
            </a:r>
            <a:r>
              <a:rPr sz="2800" spc="-5" dirty="0">
                <a:latin typeface="Calibri"/>
                <a:cs typeface="Calibri"/>
              </a:rPr>
              <a:t>nodes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10" dirty="0">
                <a:latin typeface="Calibri"/>
                <a:cs typeface="Calibri"/>
              </a:rPr>
              <a:t>cluster </a:t>
            </a:r>
            <a:r>
              <a:rPr sz="2800" spc="-5" dirty="0">
                <a:latin typeface="Calibri"/>
                <a:cs typeface="Calibri"/>
              </a:rPr>
              <a:t>nodes </a:t>
            </a:r>
            <a:r>
              <a:rPr sz="2800" dirty="0">
                <a:latin typeface="Calibri"/>
                <a:cs typeface="Calibri"/>
              </a:rPr>
              <a:t>+ </a:t>
            </a:r>
            <a:r>
              <a:rPr sz="2800" spc="-20" dirty="0">
                <a:latin typeface="Calibri"/>
                <a:cs typeface="Calibri"/>
              </a:rPr>
              <a:t>zookeeper </a:t>
            </a:r>
            <a:r>
              <a:rPr sz="2800" spc="-5" dirty="0">
                <a:latin typeface="Calibri"/>
                <a:cs typeface="Calibri"/>
              </a:rPr>
              <a:t>nodes </a:t>
            </a:r>
            <a:r>
              <a:rPr sz="2800" dirty="0">
                <a:latin typeface="Calibri"/>
                <a:cs typeface="Calibri"/>
              </a:rPr>
              <a:t>+ </a:t>
            </a:r>
            <a:r>
              <a:rPr sz="2800" spc="-10" dirty="0">
                <a:latin typeface="Calibri"/>
                <a:cs typeface="Calibri"/>
              </a:rPr>
              <a:t>edge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node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8789" y="1095375"/>
            <a:ext cx="2454910" cy="1042669"/>
          </a:xfrm>
          <a:custGeom>
            <a:avLst/>
            <a:gdLst/>
            <a:ahLst/>
            <a:cxnLst/>
            <a:rect l="l" t="t" r="r" b="b"/>
            <a:pathLst>
              <a:path w="2454909" h="1042669">
                <a:moveTo>
                  <a:pt x="2454401" y="0"/>
                </a:moveTo>
                <a:lnTo>
                  <a:pt x="0" y="0"/>
                </a:lnTo>
                <a:lnTo>
                  <a:pt x="0" y="1042415"/>
                </a:lnTo>
                <a:lnTo>
                  <a:pt x="2454401" y="1042415"/>
                </a:lnTo>
                <a:lnTo>
                  <a:pt x="2454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88789" y="1095375"/>
            <a:ext cx="2454910" cy="1042669"/>
          </a:xfrm>
          <a:custGeom>
            <a:avLst/>
            <a:gdLst/>
            <a:ahLst/>
            <a:cxnLst/>
            <a:rect l="l" t="t" r="r" b="b"/>
            <a:pathLst>
              <a:path w="2454909" h="1042669">
                <a:moveTo>
                  <a:pt x="0" y="1042415"/>
                </a:moveTo>
                <a:lnTo>
                  <a:pt x="2454401" y="1042415"/>
                </a:lnTo>
                <a:lnTo>
                  <a:pt x="2454401" y="0"/>
                </a:lnTo>
                <a:lnTo>
                  <a:pt x="0" y="0"/>
                </a:lnTo>
                <a:lnTo>
                  <a:pt x="0" y="104241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65604" y="2213610"/>
            <a:ext cx="1860804" cy="1043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5604" y="2213610"/>
            <a:ext cx="1861185" cy="1043305"/>
          </a:xfrm>
          <a:custGeom>
            <a:avLst/>
            <a:gdLst/>
            <a:ahLst/>
            <a:cxnLst/>
            <a:rect l="l" t="t" r="r" b="b"/>
            <a:pathLst>
              <a:path w="1861185" h="1043304">
                <a:moveTo>
                  <a:pt x="0" y="1043177"/>
                </a:moveTo>
                <a:lnTo>
                  <a:pt x="1860804" y="1043177"/>
                </a:lnTo>
                <a:lnTo>
                  <a:pt x="1860804" y="0"/>
                </a:lnTo>
                <a:lnTo>
                  <a:pt x="0" y="0"/>
                </a:lnTo>
                <a:lnTo>
                  <a:pt x="0" y="104317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4809" y="2213610"/>
            <a:ext cx="1860804" cy="1043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4809" y="2213610"/>
            <a:ext cx="1861185" cy="1043305"/>
          </a:xfrm>
          <a:custGeom>
            <a:avLst/>
            <a:gdLst/>
            <a:ahLst/>
            <a:cxnLst/>
            <a:rect l="l" t="t" r="r" b="b"/>
            <a:pathLst>
              <a:path w="1861185" h="1043304">
                <a:moveTo>
                  <a:pt x="0" y="1043177"/>
                </a:moveTo>
                <a:lnTo>
                  <a:pt x="1860804" y="1043177"/>
                </a:lnTo>
                <a:lnTo>
                  <a:pt x="1860804" y="0"/>
                </a:lnTo>
                <a:lnTo>
                  <a:pt x="0" y="0"/>
                </a:lnTo>
                <a:lnTo>
                  <a:pt x="0" y="104317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4015" y="2213610"/>
            <a:ext cx="1861565" cy="10431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24015" y="2213610"/>
            <a:ext cx="1861820" cy="1043305"/>
          </a:xfrm>
          <a:custGeom>
            <a:avLst/>
            <a:gdLst/>
            <a:ahLst/>
            <a:cxnLst/>
            <a:rect l="l" t="t" r="r" b="b"/>
            <a:pathLst>
              <a:path w="1861820" h="1043304">
                <a:moveTo>
                  <a:pt x="0" y="1043177"/>
                </a:moveTo>
                <a:lnTo>
                  <a:pt x="1861565" y="1043177"/>
                </a:lnTo>
                <a:lnTo>
                  <a:pt x="1861565" y="0"/>
                </a:lnTo>
                <a:lnTo>
                  <a:pt x="0" y="0"/>
                </a:lnTo>
                <a:lnTo>
                  <a:pt x="0" y="104317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53983" y="2213610"/>
            <a:ext cx="1860803" cy="1043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53983" y="2213610"/>
            <a:ext cx="1861185" cy="1043305"/>
          </a:xfrm>
          <a:custGeom>
            <a:avLst/>
            <a:gdLst/>
            <a:ahLst/>
            <a:cxnLst/>
            <a:rect l="l" t="t" r="r" b="b"/>
            <a:pathLst>
              <a:path w="1861184" h="1043304">
                <a:moveTo>
                  <a:pt x="0" y="1043177"/>
                </a:moveTo>
                <a:lnTo>
                  <a:pt x="1860803" y="1043177"/>
                </a:lnTo>
                <a:lnTo>
                  <a:pt x="1860803" y="0"/>
                </a:lnTo>
                <a:lnTo>
                  <a:pt x="0" y="0"/>
                </a:lnTo>
                <a:lnTo>
                  <a:pt x="0" y="104317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24015" y="2213610"/>
            <a:ext cx="1861565" cy="10431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24015" y="2213610"/>
            <a:ext cx="1861820" cy="1043305"/>
          </a:xfrm>
          <a:custGeom>
            <a:avLst/>
            <a:gdLst/>
            <a:ahLst/>
            <a:cxnLst/>
            <a:rect l="l" t="t" r="r" b="b"/>
            <a:pathLst>
              <a:path w="1861820" h="1043304">
                <a:moveTo>
                  <a:pt x="0" y="1043177"/>
                </a:moveTo>
                <a:lnTo>
                  <a:pt x="1861565" y="1043177"/>
                </a:lnTo>
                <a:lnTo>
                  <a:pt x="1861565" y="0"/>
                </a:lnTo>
                <a:lnTo>
                  <a:pt x="0" y="0"/>
                </a:lnTo>
                <a:lnTo>
                  <a:pt x="0" y="104317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53983" y="2213610"/>
            <a:ext cx="1860803" cy="1043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53983" y="2213610"/>
            <a:ext cx="1861185" cy="1043305"/>
          </a:xfrm>
          <a:custGeom>
            <a:avLst/>
            <a:gdLst/>
            <a:ahLst/>
            <a:cxnLst/>
            <a:rect l="l" t="t" r="r" b="b"/>
            <a:pathLst>
              <a:path w="1861184" h="1043304">
                <a:moveTo>
                  <a:pt x="0" y="1043177"/>
                </a:moveTo>
                <a:lnTo>
                  <a:pt x="1860803" y="1043177"/>
                </a:lnTo>
                <a:lnTo>
                  <a:pt x="1860803" y="0"/>
                </a:lnTo>
                <a:lnTo>
                  <a:pt x="0" y="0"/>
                </a:lnTo>
                <a:lnTo>
                  <a:pt x="0" y="104317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8004" y="2366010"/>
            <a:ext cx="1860804" cy="10431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8004" y="2366010"/>
            <a:ext cx="1861185" cy="1043305"/>
          </a:xfrm>
          <a:custGeom>
            <a:avLst/>
            <a:gdLst/>
            <a:ahLst/>
            <a:cxnLst/>
            <a:rect l="l" t="t" r="r" b="b"/>
            <a:pathLst>
              <a:path w="1861185" h="1043304">
                <a:moveTo>
                  <a:pt x="0" y="1043177"/>
                </a:moveTo>
                <a:lnTo>
                  <a:pt x="1860804" y="1043177"/>
                </a:lnTo>
                <a:lnTo>
                  <a:pt x="1860804" y="0"/>
                </a:lnTo>
                <a:lnTo>
                  <a:pt x="0" y="0"/>
                </a:lnTo>
                <a:lnTo>
                  <a:pt x="0" y="104317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47209" y="2366010"/>
            <a:ext cx="1860804" cy="1043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47209" y="2366010"/>
            <a:ext cx="1861185" cy="1043305"/>
          </a:xfrm>
          <a:custGeom>
            <a:avLst/>
            <a:gdLst/>
            <a:ahLst/>
            <a:cxnLst/>
            <a:rect l="l" t="t" r="r" b="b"/>
            <a:pathLst>
              <a:path w="1861185" h="1043304">
                <a:moveTo>
                  <a:pt x="0" y="1043177"/>
                </a:moveTo>
                <a:lnTo>
                  <a:pt x="1860804" y="1043177"/>
                </a:lnTo>
                <a:lnTo>
                  <a:pt x="1860804" y="0"/>
                </a:lnTo>
                <a:lnTo>
                  <a:pt x="0" y="0"/>
                </a:lnTo>
                <a:lnTo>
                  <a:pt x="0" y="104317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76415" y="2366010"/>
            <a:ext cx="1861565" cy="10431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76415" y="2366010"/>
            <a:ext cx="1861820" cy="1043305"/>
          </a:xfrm>
          <a:custGeom>
            <a:avLst/>
            <a:gdLst/>
            <a:ahLst/>
            <a:cxnLst/>
            <a:rect l="l" t="t" r="r" b="b"/>
            <a:pathLst>
              <a:path w="1861820" h="1043304">
                <a:moveTo>
                  <a:pt x="0" y="1043177"/>
                </a:moveTo>
                <a:lnTo>
                  <a:pt x="1861565" y="1043177"/>
                </a:lnTo>
                <a:lnTo>
                  <a:pt x="1861565" y="0"/>
                </a:lnTo>
                <a:lnTo>
                  <a:pt x="0" y="0"/>
                </a:lnTo>
                <a:lnTo>
                  <a:pt x="0" y="104317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06383" y="2366010"/>
            <a:ext cx="1860803" cy="1043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06383" y="2366010"/>
            <a:ext cx="1861185" cy="1043305"/>
          </a:xfrm>
          <a:custGeom>
            <a:avLst/>
            <a:gdLst/>
            <a:ahLst/>
            <a:cxnLst/>
            <a:rect l="l" t="t" r="r" b="b"/>
            <a:pathLst>
              <a:path w="1861184" h="1043304">
                <a:moveTo>
                  <a:pt x="0" y="1043177"/>
                </a:moveTo>
                <a:lnTo>
                  <a:pt x="1860803" y="1043177"/>
                </a:lnTo>
                <a:lnTo>
                  <a:pt x="1860803" y="0"/>
                </a:lnTo>
                <a:lnTo>
                  <a:pt x="0" y="0"/>
                </a:lnTo>
                <a:lnTo>
                  <a:pt x="0" y="104317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70404" y="2518410"/>
            <a:ext cx="1860804" cy="10431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70404" y="2518410"/>
            <a:ext cx="1861185" cy="1043305"/>
          </a:xfrm>
          <a:custGeom>
            <a:avLst/>
            <a:gdLst/>
            <a:ahLst/>
            <a:cxnLst/>
            <a:rect l="l" t="t" r="r" b="b"/>
            <a:pathLst>
              <a:path w="1861185" h="1043304">
                <a:moveTo>
                  <a:pt x="0" y="1043177"/>
                </a:moveTo>
                <a:lnTo>
                  <a:pt x="1860804" y="1043177"/>
                </a:lnTo>
                <a:lnTo>
                  <a:pt x="1860804" y="0"/>
                </a:lnTo>
                <a:lnTo>
                  <a:pt x="0" y="0"/>
                </a:lnTo>
                <a:lnTo>
                  <a:pt x="0" y="104317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9609" y="2518410"/>
            <a:ext cx="1860804" cy="1043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99609" y="2518410"/>
            <a:ext cx="1861185" cy="1043305"/>
          </a:xfrm>
          <a:custGeom>
            <a:avLst/>
            <a:gdLst/>
            <a:ahLst/>
            <a:cxnLst/>
            <a:rect l="l" t="t" r="r" b="b"/>
            <a:pathLst>
              <a:path w="1861185" h="1043304">
                <a:moveTo>
                  <a:pt x="0" y="1043177"/>
                </a:moveTo>
                <a:lnTo>
                  <a:pt x="1860804" y="1043177"/>
                </a:lnTo>
                <a:lnTo>
                  <a:pt x="1860804" y="0"/>
                </a:lnTo>
                <a:lnTo>
                  <a:pt x="0" y="0"/>
                </a:lnTo>
                <a:lnTo>
                  <a:pt x="0" y="104317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28816" y="2518410"/>
            <a:ext cx="1861566" cy="10431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28816" y="2518410"/>
            <a:ext cx="1861820" cy="1043305"/>
          </a:xfrm>
          <a:custGeom>
            <a:avLst/>
            <a:gdLst/>
            <a:ahLst/>
            <a:cxnLst/>
            <a:rect l="l" t="t" r="r" b="b"/>
            <a:pathLst>
              <a:path w="1861820" h="1043304">
                <a:moveTo>
                  <a:pt x="0" y="1043177"/>
                </a:moveTo>
                <a:lnTo>
                  <a:pt x="1861566" y="1043177"/>
                </a:lnTo>
                <a:lnTo>
                  <a:pt x="1861566" y="0"/>
                </a:lnTo>
                <a:lnTo>
                  <a:pt x="0" y="0"/>
                </a:lnTo>
                <a:lnTo>
                  <a:pt x="0" y="1043177"/>
                </a:lnTo>
                <a:close/>
              </a:path>
            </a:pathLst>
          </a:custGeom>
          <a:ln w="6095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58783" y="2518410"/>
            <a:ext cx="1860803" cy="1043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58783" y="2518410"/>
            <a:ext cx="1861185" cy="1043305"/>
          </a:xfrm>
          <a:custGeom>
            <a:avLst/>
            <a:gdLst/>
            <a:ahLst/>
            <a:cxnLst/>
            <a:rect l="l" t="t" r="r" b="b"/>
            <a:pathLst>
              <a:path w="1861184" h="1043304">
                <a:moveTo>
                  <a:pt x="0" y="1043177"/>
                </a:moveTo>
                <a:lnTo>
                  <a:pt x="1860803" y="1043177"/>
                </a:lnTo>
                <a:lnTo>
                  <a:pt x="1860803" y="0"/>
                </a:lnTo>
                <a:lnTo>
                  <a:pt x="0" y="0"/>
                </a:lnTo>
                <a:lnTo>
                  <a:pt x="0" y="104317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22804" y="2670810"/>
            <a:ext cx="1860804" cy="10431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22804" y="2670810"/>
            <a:ext cx="1861185" cy="1043305"/>
          </a:xfrm>
          <a:custGeom>
            <a:avLst/>
            <a:gdLst/>
            <a:ahLst/>
            <a:cxnLst/>
            <a:rect l="l" t="t" r="r" b="b"/>
            <a:pathLst>
              <a:path w="1861185" h="1043304">
                <a:moveTo>
                  <a:pt x="0" y="1043177"/>
                </a:moveTo>
                <a:lnTo>
                  <a:pt x="1860804" y="1043177"/>
                </a:lnTo>
                <a:lnTo>
                  <a:pt x="1860804" y="0"/>
                </a:lnTo>
                <a:lnTo>
                  <a:pt x="0" y="0"/>
                </a:lnTo>
                <a:lnTo>
                  <a:pt x="0" y="104317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52009" y="2670810"/>
            <a:ext cx="1860804" cy="1043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52009" y="2670810"/>
            <a:ext cx="1861185" cy="1043305"/>
          </a:xfrm>
          <a:custGeom>
            <a:avLst/>
            <a:gdLst/>
            <a:ahLst/>
            <a:cxnLst/>
            <a:rect l="l" t="t" r="r" b="b"/>
            <a:pathLst>
              <a:path w="1861184" h="1043304">
                <a:moveTo>
                  <a:pt x="0" y="1043177"/>
                </a:moveTo>
                <a:lnTo>
                  <a:pt x="1860804" y="1043177"/>
                </a:lnTo>
                <a:lnTo>
                  <a:pt x="1860804" y="0"/>
                </a:lnTo>
                <a:lnTo>
                  <a:pt x="0" y="0"/>
                </a:lnTo>
                <a:lnTo>
                  <a:pt x="0" y="104317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81216" y="2670810"/>
            <a:ext cx="1861566" cy="10431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81216" y="2670810"/>
            <a:ext cx="1861820" cy="1043305"/>
          </a:xfrm>
          <a:custGeom>
            <a:avLst/>
            <a:gdLst/>
            <a:ahLst/>
            <a:cxnLst/>
            <a:rect l="l" t="t" r="r" b="b"/>
            <a:pathLst>
              <a:path w="1861820" h="1043304">
                <a:moveTo>
                  <a:pt x="0" y="1043177"/>
                </a:moveTo>
                <a:lnTo>
                  <a:pt x="1861566" y="1043177"/>
                </a:lnTo>
                <a:lnTo>
                  <a:pt x="1861566" y="0"/>
                </a:lnTo>
                <a:lnTo>
                  <a:pt x="0" y="0"/>
                </a:lnTo>
                <a:lnTo>
                  <a:pt x="0" y="1043177"/>
                </a:lnTo>
                <a:close/>
              </a:path>
            </a:pathLst>
          </a:custGeom>
          <a:ln w="6095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11183" y="2670810"/>
            <a:ext cx="1860803" cy="1043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11183" y="2670810"/>
            <a:ext cx="1861185" cy="1043305"/>
          </a:xfrm>
          <a:custGeom>
            <a:avLst/>
            <a:gdLst/>
            <a:ahLst/>
            <a:cxnLst/>
            <a:rect l="l" t="t" r="r" b="b"/>
            <a:pathLst>
              <a:path w="1861184" h="1043304">
                <a:moveTo>
                  <a:pt x="0" y="1043177"/>
                </a:moveTo>
                <a:lnTo>
                  <a:pt x="1860803" y="1043177"/>
                </a:lnTo>
                <a:lnTo>
                  <a:pt x="1860803" y="0"/>
                </a:lnTo>
                <a:lnTo>
                  <a:pt x="0" y="0"/>
                </a:lnTo>
                <a:lnTo>
                  <a:pt x="0" y="104317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75204" y="2823210"/>
            <a:ext cx="1860804" cy="10431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75204" y="2823210"/>
            <a:ext cx="1861185" cy="1043305"/>
          </a:xfrm>
          <a:custGeom>
            <a:avLst/>
            <a:gdLst/>
            <a:ahLst/>
            <a:cxnLst/>
            <a:rect l="l" t="t" r="r" b="b"/>
            <a:pathLst>
              <a:path w="1861185" h="1043304">
                <a:moveTo>
                  <a:pt x="0" y="1043177"/>
                </a:moveTo>
                <a:lnTo>
                  <a:pt x="1860804" y="1043177"/>
                </a:lnTo>
                <a:lnTo>
                  <a:pt x="1860804" y="0"/>
                </a:lnTo>
                <a:lnTo>
                  <a:pt x="0" y="0"/>
                </a:lnTo>
                <a:lnTo>
                  <a:pt x="0" y="104317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04409" y="2823210"/>
            <a:ext cx="1860804" cy="1043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04409" y="2823210"/>
            <a:ext cx="1861185" cy="1043305"/>
          </a:xfrm>
          <a:custGeom>
            <a:avLst/>
            <a:gdLst/>
            <a:ahLst/>
            <a:cxnLst/>
            <a:rect l="l" t="t" r="r" b="b"/>
            <a:pathLst>
              <a:path w="1861184" h="1043304">
                <a:moveTo>
                  <a:pt x="0" y="1043177"/>
                </a:moveTo>
                <a:lnTo>
                  <a:pt x="1860804" y="1043177"/>
                </a:lnTo>
                <a:lnTo>
                  <a:pt x="1860804" y="0"/>
                </a:lnTo>
                <a:lnTo>
                  <a:pt x="0" y="0"/>
                </a:lnTo>
                <a:lnTo>
                  <a:pt x="0" y="104317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33616" y="2823210"/>
            <a:ext cx="1861566" cy="10431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33616" y="2823210"/>
            <a:ext cx="1861820" cy="1043305"/>
          </a:xfrm>
          <a:custGeom>
            <a:avLst/>
            <a:gdLst/>
            <a:ahLst/>
            <a:cxnLst/>
            <a:rect l="l" t="t" r="r" b="b"/>
            <a:pathLst>
              <a:path w="1861820" h="1043304">
                <a:moveTo>
                  <a:pt x="0" y="1043177"/>
                </a:moveTo>
                <a:lnTo>
                  <a:pt x="1861566" y="1043177"/>
                </a:lnTo>
                <a:lnTo>
                  <a:pt x="1861566" y="0"/>
                </a:lnTo>
                <a:lnTo>
                  <a:pt x="0" y="0"/>
                </a:lnTo>
                <a:lnTo>
                  <a:pt x="0" y="1043177"/>
                </a:lnTo>
                <a:close/>
              </a:path>
            </a:pathLst>
          </a:custGeom>
          <a:ln w="6095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863583" y="2823210"/>
            <a:ext cx="1860803" cy="1043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863583" y="2823210"/>
            <a:ext cx="1861185" cy="1043305"/>
          </a:xfrm>
          <a:custGeom>
            <a:avLst/>
            <a:gdLst/>
            <a:ahLst/>
            <a:cxnLst/>
            <a:rect l="l" t="t" r="r" b="b"/>
            <a:pathLst>
              <a:path w="1861184" h="1043304">
                <a:moveTo>
                  <a:pt x="0" y="1043177"/>
                </a:moveTo>
                <a:lnTo>
                  <a:pt x="1860803" y="1043177"/>
                </a:lnTo>
                <a:lnTo>
                  <a:pt x="1860803" y="0"/>
                </a:lnTo>
                <a:lnTo>
                  <a:pt x="0" y="0"/>
                </a:lnTo>
                <a:lnTo>
                  <a:pt x="0" y="104317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27604" y="2975610"/>
            <a:ext cx="1860804" cy="10431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27604" y="2975610"/>
            <a:ext cx="1861185" cy="1043305"/>
          </a:xfrm>
          <a:custGeom>
            <a:avLst/>
            <a:gdLst/>
            <a:ahLst/>
            <a:cxnLst/>
            <a:rect l="l" t="t" r="r" b="b"/>
            <a:pathLst>
              <a:path w="1861185" h="1043304">
                <a:moveTo>
                  <a:pt x="0" y="1043177"/>
                </a:moveTo>
                <a:lnTo>
                  <a:pt x="1860804" y="1043177"/>
                </a:lnTo>
                <a:lnTo>
                  <a:pt x="1860804" y="0"/>
                </a:lnTo>
                <a:lnTo>
                  <a:pt x="0" y="0"/>
                </a:lnTo>
                <a:lnTo>
                  <a:pt x="0" y="104317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56809" y="2975610"/>
            <a:ext cx="1860804" cy="1043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56809" y="2975610"/>
            <a:ext cx="1861185" cy="1043305"/>
          </a:xfrm>
          <a:custGeom>
            <a:avLst/>
            <a:gdLst/>
            <a:ahLst/>
            <a:cxnLst/>
            <a:rect l="l" t="t" r="r" b="b"/>
            <a:pathLst>
              <a:path w="1861184" h="1043304">
                <a:moveTo>
                  <a:pt x="0" y="1043177"/>
                </a:moveTo>
                <a:lnTo>
                  <a:pt x="1860804" y="1043177"/>
                </a:lnTo>
                <a:lnTo>
                  <a:pt x="1860804" y="0"/>
                </a:lnTo>
                <a:lnTo>
                  <a:pt x="0" y="0"/>
                </a:lnTo>
                <a:lnTo>
                  <a:pt x="0" y="104317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86016" y="2975610"/>
            <a:ext cx="1861566" cy="10431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86016" y="2975610"/>
            <a:ext cx="1861820" cy="1043305"/>
          </a:xfrm>
          <a:custGeom>
            <a:avLst/>
            <a:gdLst/>
            <a:ahLst/>
            <a:cxnLst/>
            <a:rect l="l" t="t" r="r" b="b"/>
            <a:pathLst>
              <a:path w="1861820" h="1043304">
                <a:moveTo>
                  <a:pt x="0" y="1043177"/>
                </a:moveTo>
                <a:lnTo>
                  <a:pt x="1861566" y="1043177"/>
                </a:lnTo>
                <a:lnTo>
                  <a:pt x="1861566" y="0"/>
                </a:lnTo>
                <a:lnTo>
                  <a:pt x="0" y="0"/>
                </a:lnTo>
                <a:lnTo>
                  <a:pt x="0" y="1043177"/>
                </a:lnTo>
                <a:close/>
              </a:path>
            </a:pathLst>
          </a:custGeom>
          <a:ln w="6095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015983" y="2975610"/>
            <a:ext cx="1860803" cy="1043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015983" y="2975610"/>
            <a:ext cx="1861185" cy="1043305"/>
          </a:xfrm>
          <a:custGeom>
            <a:avLst/>
            <a:gdLst/>
            <a:ahLst/>
            <a:cxnLst/>
            <a:rect l="l" t="t" r="r" b="b"/>
            <a:pathLst>
              <a:path w="1861184" h="1043304">
                <a:moveTo>
                  <a:pt x="0" y="1043177"/>
                </a:moveTo>
                <a:lnTo>
                  <a:pt x="1860803" y="1043177"/>
                </a:lnTo>
                <a:lnTo>
                  <a:pt x="1860803" y="0"/>
                </a:lnTo>
                <a:lnTo>
                  <a:pt x="0" y="0"/>
                </a:lnTo>
                <a:lnTo>
                  <a:pt x="0" y="104317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16785" y="4684014"/>
            <a:ext cx="1940814" cy="11315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16785" y="4684014"/>
            <a:ext cx="1941195" cy="1131570"/>
          </a:xfrm>
          <a:custGeom>
            <a:avLst/>
            <a:gdLst/>
            <a:ahLst/>
            <a:cxnLst/>
            <a:rect l="l" t="t" r="r" b="b"/>
            <a:pathLst>
              <a:path w="1941195" h="1131570">
                <a:moveTo>
                  <a:pt x="0" y="1131570"/>
                </a:moveTo>
                <a:lnTo>
                  <a:pt x="1940814" y="1131570"/>
                </a:lnTo>
                <a:lnTo>
                  <a:pt x="1940814" y="0"/>
                </a:lnTo>
                <a:lnTo>
                  <a:pt x="0" y="0"/>
                </a:lnTo>
                <a:lnTo>
                  <a:pt x="0" y="113157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172207" y="5085841"/>
            <a:ext cx="1029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Edge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717167" y="523875"/>
            <a:ext cx="9930130" cy="4128770"/>
          </a:xfrm>
          <a:custGeom>
            <a:avLst/>
            <a:gdLst/>
            <a:ahLst/>
            <a:cxnLst/>
            <a:rect l="l" t="t" r="r" b="b"/>
            <a:pathLst>
              <a:path w="9930130" h="4128770">
                <a:moveTo>
                  <a:pt x="0" y="4128516"/>
                </a:moveTo>
                <a:lnTo>
                  <a:pt x="9929622" y="4128516"/>
                </a:lnTo>
                <a:lnTo>
                  <a:pt x="9929622" y="0"/>
                </a:lnTo>
                <a:lnTo>
                  <a:pt x="0" y="0"/>
                </a:lnTo>
                <a:lnTo>
                  <a:pt x="0" y="412851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9584" y="5851778"/>
            <a:ext cx="890905" cy="515620"/>
          </a:xfrm>
          <a:custGeom>
            <a:avLst/>
            <a:gdLst/>
            <a:ahLst/>
            <a:cxnLst/>
            <a:rect l="l" t="t" r="r" b="b"/>
            <a:pathLst>
              <a:path w="890905" h="515620">
                <a:moveTo>
                  <a:pt x="890778" y="0"/>
                </a:moveTo>
                <a:lnTo>
                  <a:pt x="0" y="0"/>
                </a:lnTo>
                <a:lnTo>
                  <a:pt x="0" y="515112"/>
                </a:lnTo>
                <a:lnTo>
                  <a:pt x="890778" y="515112"/>
                </a:lnTo>
                <a:lnTo>
                  <a:pt x="89077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9584" y="5851778"/>
            <a:ext cx="890905" cy="515620"/>
          </a:xfrm>
          <a:custGeom>
            <a:avLst/>
            <a:gdLst/>
            <a:ahLst/>
            <a:cxnLst/>
            <a:rect l="l" t="t" r="r" b="b"/>
            <a:pathLst>
              <a:path w="890905" h="515620">
                <a:moveTo>
                  <a:pt x="0" y="515112"/>
                </a:moveTo>
                <a:lnTo>
                  <a:pt x="890778" y="515112"/>
                </a:lnTo>
                <a:lnTo>
                  <a:pt x="890778" y="0"/>
                </a:lnTo>
                <a:lnTo>
                  <a:pt x="0" y="0"/>
                </a:lnTo>
                <a:lnTo>
                  <a:pt x="0" y="51511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52397" y="5851778"/>
            <a:ext cx="890905" cy="515620"/>
          </a:xfrm>
          <a:custGeom>
            <a:avLst/>
            <a:gdLst/>
            <a:ahLst/>
            <a:cxnLst/>
            <a:rect l="l" t="t" r="r" b="b"/>
            <a:pathLst>
              <a:path w="890905" h="515620">
                <a:moveTo>
                  <a:pt x="890777" y="0"/>
                </a:moveTo>
                <a:lnTo>
                  <a:pt x="0" y="0"/>
                </a:lnTo>
                <a:lnTo>
                  <a:pt x="0" y="515112"/>
                </a:lnTo>
                <a:lnTo>
                  <a:pt x="890777" y="515112"/>
                </a:lnTo>
                <a:lnTo>
                  <a:pt x="89077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52397" y="5851778"/>
            <a:ext cx="890905" cy="515620"/>
          </a:xfrm>
          <a:custGeom>
            <a:avLst/>
            <a:gdLst/>
            <a:ahLst/>
            <a:cxnLst/>
            <a:rect l="l" t="t" r="r" b="b"/>
            <a:pathLst>
              <a:path w="890905" h="515620">
                <a:moveTo>
                  <a:pt x="0" y="515112"/>
                </a:moveTo>
                <a:lnTo>
                  <a:pt x="890777" y="515112"/>
                </a:lnTo>
                <a:lnTo>
                  <a:pt x="890777" y="0"/>
                </a:lnTo>
                <a:lnTo>
                  <a:pt x="0" y="0"/>
                </a:lnTo>
                <a:lnTo>
                  <a:pt x="0" y="515112"/>
                </a:lnTo>
                <a:close/>
              </a:path>
            </a:pathLst>
          </a:custGeom>
          <a:ln w="12953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15970" y="5851778"/>
            <a:ext cx="890269" cy="515620"/>
          </a:xfrm>
          <a:custGeom>
            <a:avLst/>
            <a:gdLst/>
            <a:ahLst/>
            <a:cxnLst/>
            <a:rect l="l" t="t" r="r" b="b"/>
            <a:pathLst>
              <a:path w="890270" h="515620">
                <a:moveTo>
                  <a:pt x="890016" y="0"/>
                </a:moveTo>
                <a:lnTo>
                  <a:pt x="0" y="0"/>
                </a:lnTo>
                <a:lnTo>
                  <a:pt x="0" y="515112"/>
                </a:lnTo>
                <a:lnTo>
                  <a:pt x="890016" y="515112"/>
                </a:lnTo>
                <a:lnTo>
                  <a:pt x="89001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15970" y="5851778"/>
            <a:ext cx="890269" cy="515620"/>
          </a:xfrm>
          <a:custGeom>
            <a:avLst/>
            <a:gdLst/>
            <a:ahLst/>
            <a:cxnLst/>
            <a:rect l="l" t="t" r="r" b="b"/>
            <a:pathLst>
              <a:path w="890270" h="515620">
                <a:moveTo>
                  <a:pt x="0" y="515112"/>
                </a:moveTo>
                <a:lnTo>
                  <a:pt x="890016" y="515112"/>
                </a:lnTo>
                <a:lnTo>
                  <a:pt x="890016" y="0"/>
                </a:lnTo>
                <a:lnTo>
                  <a:pt x="0" y="0"/>
                </a:lnTo>
                <a:lnTo>
                  <a:pt x="0" y="51511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15180" y="5851778"/>
            <a:ext cx="890269" cy="515620"/>
          </a:xfrm>
          <a:custGeom>
            <a:avLst/>
            <a:gdLst/>
            <a:ahLst/>
            <a:cxnLst/>
            <a:rect l="l" t="t" r="r" b="b"/>
            <a:pathLst>
              <a:path w="890270" h="515620">
                <a:moveTo>
                  <a:pt x="890015" y="0"/>
                </a:moveTo>
                <a:lnTo>
                  <a:pt x="0" y="0"/>
                </a:lnTo>
                <a:lnTo>
                  <a:pt x="0" y="515112"/>
                </a:lnTo>
                <a:lnTo>
                  <a:pt x="890015" y="515112"/>
                </a:lnTo>
                <a:lnTo>
                  <a:pt x="89001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15180" y="5851778"/>
            <a:ext cx="890269" cy="515620"/>
          </a:xfrm>
          <a:custGeom>
            <a:avLst/>
            <a:gdLst/>
            <a:ahLst/>
            <a:cxnLst/>
            <a:rect l="l" t="t" r="r" b="b"/>
            <a:pathLst>
              <a:path w="890270" h="515620">
                <a:moveTo>
                  <a:pt x="0" y="515112"/>
                </a:moveTo>
                <a:lnTo>
                  <a:pt x="890015" y="515112"/>
                </a:lnTo>
                <a:lnTo>
                  <a:pt x="890015" y="0"/>
                </a:lnTo>
                <a:lnTo>
                  <a:pt x="0" y="0"/>
                </a:lnTo>
                <a:lnTo>
                  <a:pt x="0" y="51511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7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392</a:t>
            </a:fld>
            <a:endParaRPr dirty="0"/>
          </a:p>
        </p:txBody>
      </p:sp>
    </p:spTree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090" y="523494"/>
            <a:ext cx="2066289" cy="694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94945" rIns="0" bIns="0" rtlCol="0">
            <a:spAutoFit/>
          </a:bodyPr>
          <a:lstStyle/>
          <a:p>
            <a:pPr marL="493395">
              <a:lnSpc>
                <a:spcPct val="100000"/>
              </a:lnSpc>
              <a:spcBef>
                <a:spcPts val="153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Sensors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9494" y="523494"/>
            <a:ext cx="2066289" cy="694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94945" rIns="0" bIns="0" rtlCol="0">
            <a:spAutoFit/>
          </a:bodyPr>
          <a:lstStyle/>
          <a:p>
            <a:pPr marL="523240">
              <a:lnSpc>
                <a:spcPct val="100000"/>
              </a:lnSpc>
              <a:spcBef>
                <a:spcPts val="153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logs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9897" y="523494"/>
            <a:ext cx="2066925" cy="694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94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3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50302" y="523494"/>
            <a:ext cx="2066925" cy="694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94945" rIns="0" bIns="0" rtlCol="0">
            <a:spAutoFit/>
          </a:bodyPr>
          <a:lstStyle/>
          <a:p>
            <a:pPr marL="687705">
              <a:lnSpc>
                <a:spcPct val="100000"/>
              </a:lnSpc>
              <a:spcBef>
                <a:spcPts val="1535"/>
              </a:spcBef>
            </a:pPr>
            <a:r>
              <a:rPr sz="1800" dirty="0">
                <a:solidFill>
                  <a:srgbClr val="FFFFFF"/>
                </a:solidFill>
              </a:rPr>
              <a:t>RDBMS</a:t>
            </a:r>
            <a:endParaRPr sz="1800"/>
          </a:p>
        </p:txBody>
      </p:sp>
      <p:sp>
        <p:nvSpPr>
          <p:cNvPr id="6" name="object 6"/>
          <p:cNvSpPr/>
          <p:nvPr/>
        </p:nvSpPr>
        <p:spPr>
          <a:xfrm>
            <a:off x="746379" y="3987165"/>
            <a:ext cx="9016365" cy="2245995"/>
          </a:xfrm>
          <a:custGeom>
            <a:avLst/>
            <a:gdLst/>
            <a:ahLst/>
            <a:cxnLst/>
            <a:rect l="l" t="t" r="r" b="b"/>
            <a:pathLst>
              <a:path w="9016365" h="2245995">
                <a:moveTo>
                  <a:pt x="9015984" y="0"/>
                </a:moveTo>
                <a:lnTo>
                  <a:pt x="0" y="0"/>
                </a:lnTo>
                <a:lnTo>
                  <a:pt x="0" y="2245613"/>
                </a:lnTo>
                <a:lnTo>
                  <a:pt x="9015984" y="2245613"/>
                </a:lnTo>
                <a:lnTo>
                  <a:pt x="90159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6379" y="3987165"/>
            <a:ext cx="9016365" cy="224599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35"/>
              </a:spcBef>
            </a:pP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20" dirty="0">
                <a:latin typeface="Calibri"/>
                <a:cs typeface="Calibri"/>
              </a:rPr>
              <a:t>Lake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(HDFS)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7997" y="1700783"/>
            <a:ext cx="2302002" cy="978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07997" y="1700783"/>
            <a:ext cx="2302510" cy="97853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200025" rIns="0" bIns="0" rtlCol="0">
            <a:spAutoFit/>
          </a:bodyPr>
          <a:lstStyle/>
          <a:p>
            <a:pPr marL="685800" marR="677545" indent="166370">
              <a:lnSpc>
                <a:spcPct val="100000"/>
              </a:lnSpc>
              <a:spcBef>
                <a:spcPts val="1575"/>
              </a:spcBef>
            </a:pPr>
            <a:r>
              <a:rPr sz="1800" spc="-5" dirty="0">
                <a:latin typeface="Calibri"/>
                <a:cs typeface="Calibri"/>
              </a:rPr>
              <a:t>Server  </a:t>
            </a:r>
            <a:r>
              <a:rPr sz="1800" dirty="0">
                <a:latin typeface="Calibri"/>
                <a:cs typeface="Calibri"/>
              </a:rPr>
              <a:t>20GB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54680" y="2671064"/>
            <a:ext cx="2599690" cy="1316355"/>
          </a:xfrm>
          <a:custGeom>
            <a:avLst/>
            <a:gdLst/>
            <a:ahLst/>
            <a:cxnLst/>
            <a:rect l="l" t="t" r="r" b="b"/>
            <a:pathLst>
              <a:path w="2599690" h="1316354">
                <a:moveTo>
                  <a:pt x="2526809" y="1290221"/>
                </a:moveTo>
                <a:lnTo>
                  <a:pt x="2513965" y="1315720"/>
                </a:lnTo>
                <a:lnTo>
                  <a:pt x="2599182" y="1315974"/>
                </a:lnTo>
                <a:lnTo>
                  <a:pt x="2584225" y="1295908"/>
                </a:lnTo>
                <a:lnTo>
                  <a:pt x="2538095" y="1295908"/>
                </a:lnTo>
                <a:lnTo>
                  <a:pt x="2526809" y="1290221"/>
                </a:lnTo>
                <a:close/>
              </a:path>
              <a:path w="2599690" h="1316354">
                <a:moveTo>
                  <a:pt x="2535394" y="1273177"/>
                </a:moveTo>
                <a:lnTo>
                  <a:pt x="2526809" y="1290221"/>
                </a:lnTo>
                <a:lnTo>
                  <a:pt x="2538095" y="1295908"/>
                </a:lnTo>
                <a:lnTo>
                  <a:pt x="2546731" y="1278890"/>
                </a:lnTo>
                <a:lnTo>
                  <a:pt x="2535394" y="1273177"/>
                </a:lnTo>
                <a:close/>
              </a:path>
              <a:path w="2599690" h="1316354">
                <a:moveTo>
                  <a:pt x="2548255" y="1247648"/>
                </a:moveTo>
                <a:lnTo>
                  <a:pt x="2535394" y="1273177"/>
                </a:lnTo>
                <a:lnTo>
                  <a:pt x="2546731" y="1278890"/>
                </a:lnTo>
                <a:lnTo>
                  <a:pt x="2538095" y="1295908"/>
                </a:lnTo>
                <a:lnTo>
                  <a:pt x="2584225" y="1295908"/>
                </a:lnTo>
                <a:lnTo>
                  <a:pt x="2548255" y="1247648"/>
                </a:lnTo>
                <a:close/>
              </a:path>
              <a:path w="2599690" h="1316354">
                <a:moveTo>
                  <a:pt x="8636" y="0"/>
                </a:moveTo>
                <a:lnTo>
                  <a:pt x="0" y="17018"/>
                </a:lnTo>
                <a:lnTo>
                  <a:pt x="2526809" y="1290221"/>
                </a:lnTo>
                <a:lnTo>
                  <a:pt x="2535394" y="1273177"/>
                </a:lnTo>
                <a:lnTo>
                  <a:pt x="8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68552" y="1202308"/>
            <a:ext cx="1290955" cy="506730"/>
          </a:xfrm>
          <a:custGeom>
            <a:avLst/>
            <a:gdLst/>
            <a:ahLst/>
            <a:cxnLst/>
            <a:rect l="l" t="t" r="r" b="b"/>
            <a:pathLst>
              <a:path w="1290955" h="506730">
                <a:moveTo>
                  <a:pt x="1216194" y="479984"/>
                </a:moveTo>
                <a:lnTo>
                  <a:pt x="1205992" y="506729"/>
                </a:lnTo>
                <a:lnTo>
                  <a:pt x="1290828" y="498220"/>
                </a:lnTo>
                <a:lnTo>
                  <a:pt x="1278222" y="484504"/>
                </a:lnTo>
                <a:lnTo>
                  <a:pt x="1228090" y="484504"/>
                </a:lnTo>
                <a:lnTo>
                  <a:pt x="1216194" y="479984"/>
                </a:lnTo>
                <a:close/>
              </a:path>
              <a:path w="1290955" h="506730">
                <a:moveTo>
                  <a:pt x="1222970" y="462220"/>
                </a:moveTo>
                <a:lnTo>
                  <a:pt x="1216194" y="479984"/>
                </a:lnTo>
                <a:lnTo>
                  <a:pt x="1228090" y="484504"/>
                </a:lnTo>
                <a:lnTo>
                  <a:pt x="1234821" y="466725"/>
                </a:lnTo>
                <a:lnTo>
                  <a:pt x="1222970" y="462220"/>
                </a:lnTo>
                <a:close/>
              </a:path>
              <a:path w="1290955" h="506730">
                <a:moveTo>
                  <a:pt x="1233170" y="435482"/>
                </a:moveTo>
                <a:lnTo>
                  <a:pt x="1222970" y="462220"/>
                </a:lnTo>
                <a:lnTo>
                  <a:pt x="1234821" y="466725"/>
                </a:lnTo>
                <a:lnTo>
                  <a:pt x="1228090" y="484504"/>
                </a:lnTo>
                <a:lnTo>
                  <a:pt x="1278222" y="484504"/>
                </a:lnTo>
                <a:lnTo>
                  <a:pt x="1233170" y="435482"/>
                </a:lnTo>
                <a:close/>
              </a:path>
              <a:path w="1290955" h="506730">
                <a:moveTo>
                  <a:pt x="6857" y="0"/>
                </a:moveTo>
                <a:lnTo>
                  <a:pt x="0" y="17779"/>
                </a:lnTo>
                <a:lnTo>
                  <a:pt x="1216194" y="479984"/>
                </a:lnTo>
                <a:lnTo>
                  <a:pt x="1222970" y="462220"/>
                </a:lnTo>
                <a:lnTo>
                  <a:pt x="6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58998" y="1202436"/>
            <a:ext cx="1186815" cy="504190"/>
          </a:xfrm>
          <a:custGeom>
            <a:avLst/>
            <a:gdLst/>
            <a:ahLst/>
            <a:cxnLst/>
            <a:rect l="l" t="t" r="r" b="b"/>
            <a:pathLst>
              <a:path w="1186814" h="504189">
                <a:moveTo>
                  <a:pt x="55880" y="433704"/>
                </a:moveTo>
                <a:lnTo>
                  <a:pt x="0" y="498093"/>
                </a:lnTo>
                <a:lnTo>
                  <a:pt x="84962" y="504189"/>
                </a:lnTo>
                <a:lnTo>
                  <a:pt x="76054" y="482600"/>
                </a:lnTo>
                <a:lnTo>
                  <a:pt x="62356" y="482600"/>
                </a:lnTo>
                <a:lnTo>
                  <a:pt x="54990" y="464947"/>
                </a:lnTo>
                <a:lnTo>
                  <a:pt x="66762" y="460079"/>
                </a:lnTo>
                <a:lnTo>
                  <a:pt x="55880" y="433704"/>
                </a:lnTo>
                <a:close/>
              </a:path>
              <a:path w="1186814" h="504189">
                <a:moveTo>
                  <a:pt x="66762" y="460079"/>
                </a:moveTo>
                <a:lnTo>
                  <a:pt x="54990" y="464947"/>
                </a:lnTo>
                <a:lnTo>
                  <a:pt x="62356" y="482600"/>
                </a:lnTo>
                <a:lnTo>
                  <a:pt x="74057" y="477760"/>
                </a:lnTo>
                <a:lnTo>
                  <a:pt x="66762" y="460079"/>
                </a:lnTo>
                <a:close/>
              </a:path>
              <a:path w="1186814" h="504189">
                <a:moveTo>
                  <a:pt x="74057" y="477760"/>
                </a:moveTo>
                <a:lnTo>
                  <a:pt x="62356" y="482600"/>
                </a:lnTo>
                <a:lnTo>
                  <a:pt x="76054" y="482600"/>
                </a:lnTo>
                <a:lnTo>
                  <a:pt x="74057" y="477760"/>
                </a:lnTo>
                <a:close/>
              </a:path>
              <a:path w="1186814" h="504189">
                <a:moveTo>
                  <a:pt x="1179449" y="0"/>
                </a:moveTo>
                <a:lnTo>
                  <a:pt x="66762" y="460079"/>
                </a:lnTo>
                <a:lnTo>
                  <a:pt x="74057" y="477760"/>
                </a:lnTo>
                <a:lnTo>
                  <a:pt x="1186688" y="17525"/>
                </a:lnTo>
                <a:lnTo>
                  <a:pt x="11794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50814" y="1848611"/>
            <a:ext cx="1123188" cy="545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50814" y="1848611"/>
            <a:ext cx="1123315" cy="54610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955"/>
              </a:spcBef>
            </a:pPr>
            <a:r>
              <a:rPr sz="1800" spc="-20" dirty="0">
                <a:latin typeface="Calibri"/>
                <a:cs typeface="Calibri"/>
              </a:rPr>
              <a:t>Kafka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74689" y="1211199"/>
            <a:ext cx="76200" cy="637540"/>
          </a:xfrm>
          <a:custGeom>
            <a:avLst/>
            <a:gdLst/>
            <a:ahLst/>
            <a:cxnLst/>
            <a:rect l="l" t="t" r="r" b="b"/>
            <a:pathLst>
              <a:path w="76200" h="637539">
                <a:moveTo>
                  <a:pt x="28575" y="561086"/>
                </a:moveTo>
                <a:lnTo>
                  <a:pt x="0" y="561086"/>
                </a:lnTo>
                <a:lnTo>
                  <a:pt x="38100" y="637286"/>
                </a:lnTo>
                <a:lnTo>
                  <a:pt x="69850" y="573786"/>
                </a:lnTo>
                <a:lnTo>
                  <a:pt x="28575" y="573786"/>
                </a:lnTo>
                <a:lnTo>
                  <a:pt x="28575" y="561086"/>
                </a:lnTo>
                <a:close/>
              </a:path>
              <a:path w="76200" h="637539">
                <a:moveTo>
                  <a:pt x="47625" y="0"/>
                </a:moveTo>
                <a:lnTo>
                  <a:pt x="28575" y="0"/>
                </a:lnTo>
                <a:lnTo>
                  <a:pt x="28575" y="573786"/>
                </a:lnTo>
                <a:lnTo>
                  <a:pt x="47625" y="573786"/>
                </a:lnTo>
                <a:lnTo>
                  <a:pt x="47625" y="0"/>
                </a:lnTo>
                <a:close/>
              </a:path>
              <a:path w="76200" h="637539">
                <a:moveTo>
                  <a:pt x="76200" y="561086"/>
                </a:moveTo>
                <a:lnTo>
                  <a:pt x="47625" y="561086"/>
                </a:lnTo>
                <a:lnTo>
                  <a:pt x="47625" y="573786"/>
                </a:lnTo>
                <a:lnTo>
                  <a:pt x="69850" y="573786"/>
                </a:lnTo>
                <a:lnTo>
                  <a:pt x="76200" y="5610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54371" y="2389251"/>
            <a:ext cx="1066800" cy="1597660"/>
          </a:xfrm>
          <a:custGeom>
            <a:avLst/>
            <a:gdLst/>
            <a:ahLst/>
            <a:cxnLst/>
            <a:rect l="l" t="t" r="r" b="b"/>
            <a:pathLst>
              <a:path w="1066800" h="1597660">
                <a:moveTo>
                  <a:pt x="10413" y="1512951"/>
                </a:moveTo>
                <a:lnTo>
                  <a:pt x="0" y="1597533"/>
                </a:lnTo>
                <a:lnTo>
                  <a:pt x="73913" y="1555115"/>
                </a:lnTo>
                <a:lnTo>
                  <a:pt x="66072" y="1549908"/>
                </a:lnTo>
                <a:lnTo>
                  <a:pt x="43052" y="1549908"/>
                </a:lnTo>
                <a:lnTo>
                  <a:pt x="27177" y="1539367"/>
                </a:lnTo>
                <a:lnTo>
                  <a:pt x="34228" y="1528763"/>
                </a:lnTo>
                <a:lnTo>
                  <a:pt x="10413" y="1512951"/>
                </a:lnTo>
                <a:close/>
              </a:path>
              <a:path w="1066800" h="1597660">
                <a:moveTo>
                  <a:pt x="34228" y="1528763"/>
                </a:moveTo>
                <a:lnTo>
                  <a:pt x="27177" y="1539367"/>
                </a:lnTo>
                <a:lnTo>
                  <a:pt x="43052" y="1549908"/>
                </a:lnTo>
                <a:lnTo>
                  <a:pt x="50104" y="1539305"/>
                </a:lnTo>
                <a:lnTo>
                  <a:pt x="34228" y="1528763"/>
                </a:lnTo>
                <a:close/>
              </a:path>
              <a:path w="1066800" h="1597660">
                <a:moveTo>
                  <a:pt x="50104" y="1539305"/>
                </a:moveTo>
                <a:lnTo>
                  <a:pt x="43052" y="1549908"/>
                </a:lnTo>
                <a:lnTo>
                  <a:pt x="66072" y="1549908"/>
                </a:lnTo>
                <a:lnTo>
                  <a:pt x="50104" y="1539305"/>
                </a:lnTo>
                <a:close/>
              </a:path>
              <a:path w="1066800" h="1597660">
                <a:moveTo>
                  <a:pt x="1050798" y="0"/>
                </a:moveTo>
                <a:lnTo>
                  <a:pt x="34228" y="1528763"/>
                </a:lnTo>
                <a:lnTo>
                  <a:pt x="50104" y="1539305"/>
                </a:lnTo>
                <a:lnTo>
                  <a:pt x="1066673" y="10668"/>
                </a:lnTo>
                <a:lnTo>
                  <a:pt x="1050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21218" y="1848611"/>
            <a:ext cx="1123950" cy="545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221218" y="1848611"/>
            <a:ext cx="1123950" cy="54610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7970">
              <a:lnSpc>
                <a:spcPts val="2035"/>
              </a:lnSpc>
            </a:pPr>
            <a:r>
              <a:rPr sz="1800" spc="-5" dirty="0">
                <a:latin typeface="Calibri"/>
                <a:cs typeface="Calibri"/>
              </a:rPr>
              <a:t>Sqoop</a:t>
            </a:r>
            <a:endParaRPr sz="1800">
              <a:latin typeface="Calibri"/>
              <a:cs typeface="Calibri"/>
            </a:endParaRPr>
          </a:p>
          <a:p>
            <a:pPr marL="36957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5GB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45093" y="1211199"/>
            <a:ext cx="76200" cy="637540"/>
          </a:xfrm>
          <a:custGeom>
            <a:avLst/>
            <a:gdLst/>
            <a:ahLst/>
            <a:cxnLst/>
            <a:rect l="l" t="t" r="r" b="b"/>
            <a:pathLst>
              <a:path w="76200" h="637539">
                <a:moveTo>
                  <a:pt x="28575" y="561086"/>
                </a:moveTo>
                <a:lnTo>
                  <a:pt x="0" y="561086"/>
                </a:lnTo>
                <a:lnTo>
                  <a:pt x="38100" y="637286"/>
                </a:lnTo>
                <a:lnTo>
                  <a:pt x="69850" y="573786"/>
                </a:lnTo>
                <a:lnTo>
                  <a:pt x="28575" y="573786"/>
                </a:lnTo>
                <a:lnTo>
                  <a:pt x="28575" y="561086"/>
                </a:lnTo>
                <a:close/>
              </a:path>
              <a:path w="76200" h="637539">
                <a:moveTo>
                  <a:pt x="47625" y="0"/>
                </a:moveTo>
                <a:lnTo>
                  <a:pt x="28575" y="0"/>
                </a:lnTo>
                <a:lnTo>
                  <a:pt x="28575" y="573786"/>
                </a:lnTo>
                <a:lnTo>
                  <a:pt x="47625" y="573786"/>
                </a:lnTo>
                <a:lnTo>
                  <a:pt x="47625" y="0"/>
                </a:lnTo>
                <a:close/>
              </a:path>
              <a:path w="76200" h="637539">
                <a:moveTo>
                  <a:pt x="76200" y="561086"/>
                </a:moveTo>
                <a:lnTo>
                  <a:pt x="47625" y="561086"/>
                </a:lnTo>
                <a:lnTo>
                  <a:pt x="47625" y="573786"/>
                </a:lnTo>
                <a:lnTo>
                  <a:pt x="69850" y="573786"/>
                </a:lnTo>
                <a:lnTo>
                  <a:pt x="76200" y="5610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4371" y="2385948"/>
            <a:ext cx="3533140" cy="1604645"/>
          </a:xfrm>
          <a:custGeom>
            <a:avLst/>
            <a:gdLst/>
            <a:ahLst/>
            <a:cxnLst/>
            <a:rect l="l" t="t" r="r" b="b"/>
            <a:pathLst>
              <a:path w="3533140" h="1604645">
                <a:moveTo>
                  <a:pt x="53848" y="1534795"/>
                </a:moveTo>
                <a:lnTo>
                  <a:pt x="0" y="1600834"/>
                </a:lnTo>
                <a:lnTo>
                  <a:pt x="85089" y="1604264"/>
                </a:lnTo>
                <a:lnTo>
                  <a:pt x="75723" y="1583436"/>
                </a:lnTo>
                <a:lnTo>
                  <a:pt x="61849" y="1583436"/>
                </a:lnTo>
                <a:lnTo>
                  <a:pt x="53975" y="1566037"/>
                </a:lnTo>
                <a:lnTo>
                  <a:pt x="65549" y="1560815"/>
                </a:lnTo>
                <a:lnTo>
                  <a:pt x="53848" y="1534795"/>
                </a:lnTo>
                <a:close/>
              </a:path>
              <a:path w="3533140" h="1604645">
                <a:moveTo>
                  <a:pt x="65549" y="1560815"/>
                </a:moveTo>
                <a:lnTo>
                  <a:pt x="53975" y="1566037"/>
                </a:lnTo>
                <a:lnTo>
                  <a:pt x="61849" y="1583436"/>
                </a:lnTo>
                <a:lnTo>
                  <a:pt x="73382" y="1578232"/>
                </a:lnTo>
                <a:lnTo>
                  <a:pt x="65549" y="1560815"/>
                </a:lnTo>
                <a:close/>
              </a:path>
              <a:path w="3533140" h="1604645">
                <a:moveTo>
                  <a:pt x="73382" y="1578232"/>
                </a:moveTo>
                <a:lnTo>
                  <a:pt x="61849" y="1583436"/>
                </a:lnTo>
                <a:lnTo>
                  <a:pt x="75723" y="1583436"/>
                </a:lnTo>
                <a:lnTo>
                  <a:pt x="73382" y="1578232"/>
                </a:lnTo>
                <a:close/>
              </a:path>
              <a:path w="3533140" h="1604645">
                <a:moveTo>
                  <a:pt x="3525393" y="0"/>
                </a:moveTo>
                <a:lnTo>
                  <a:pt x="65549" y="1560815"/>
                </a:lnTo>
                <a:lnTo>
                  <a:pt x="73382" y="1578232"/>
                </a:lnTo>
                <a:lnTo>
                  <a:pt x="3533139" y="17272"/>
                </a:lnTo>
                <a:lnTo>
                  <a:pt x="35253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54371" y="2827401"/>
            <a:ext cx="1235710" cy="550545"/>
          </a:xfrm>
          <a:custGeom>
            <a:avLst/>
            <a:gdLst/>
            <a:ahLst/>
            <a:cxnLst/>
            <a:rect l="l" t="t" r="r" b="b"/>
            <a:pathLst>
              <a:path w="1235710" h="550545">
                <a:moveTo>
                  <a:pt x="1235202" y="0"/>
                </a:moveTo>
                <a:lnTo>
                  <a:pt x="0" y="0"/>
                </a:lnTo>
                <a:lnTo>
                  <a:pt x="0" y="550163"/>
                </a:lnTo>
                <a:lnTo>
                  <a:pt x="1235202" y="550163"/>
                </a:lnTo>
                <a:lnTo>
                  <a:pt x="1235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54371" y="2827401"/>
            <a:ext cx="1235710" cy="550545"/>
          </a:xfrm>
          <a:custGeom>
            <a:avLst/>
            <a:gdLst/>
            <a:ahLst/>
            <a:cxnLst/>
            <a:rect l="l" t="t" r="r" b="b"/>
            <a:pathLst>
              <a:path w="1235710" h="550545">
                <a:moveTo>
                  <a:pt x="0" y="550163"/>
                </a:moveTo>
                <a:lnTo>
                  <a:pt x="1235202" y="550163"/>
                </a:lnTo>
                <a:lnTo>
                  <a:pt x="1235202" y="0"/>
                </a:lnTo>
                <a:lnTo>
                  <a:pt x="0" y="0"/>
                </a:lnTo>
                <a:lnTo>
                  <a:pt x="0" y="55016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86323" y="2800349"/>
            <a:ext cx="9702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eaming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59989" y="2828163"/>
            <a:ext cx="1476375" cy="569595"/>
          </a:xfrm>
          <a:custGeom>
            <a:avLst/>
            <a:gdLst/>
            <a:ahLst/>
            <a:cxnLst/>
            <a:rect l="l" t="t" r="r" b="b"/>
            <a:pathLst>
              <a:path w="1476375" h="569595">
                <a:moveTo>
                  <a:pt x="1475993" y="0"/>
                </a:moveTo>
                <a:lnTo>
                  <a:pt x="0" y="0"/>
                </a:lnTo>
                <a:lnTo>
                  <a:pt x="0" y="569213"/>
                </a:lnTo>
                <a:lnTo>
                  <a:pt x="1475993" y="569213"/>
                </a:lnTo>
                <a:lnTo>
                  <a:pt x="14759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59989" y="2828163"/>
            <a:ext cx="1476375" cy="569595"/>
          </a:xfrm>
          <a:custGeom>
            <a:avLst/>
            <a:gdLst/>
            <a:ahLst/>
            <a:cxnLst/>
            <a:rect l="l" t="t" r="r" b="b"/>
            <a:pathLst>
              <a:path w="1476375" h="569595">
                <a:moveTo>
                  <a:pt x="0" y="569213"/>
                </a:moveTo>
                <a:lnTo>
                  <a:pt x="1475993" y="569213"/>
                </a:lnTo>
                <a:lnTo>
                  <a:pt x="1475993" y="0"/>
                </a:lnTo>
                <a:lnTo>
                  <a:pt x="0" y="0"/>
                </a:lnTo>
                <a:lnTo>
                  <a:pt x="0" y="56921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174745" y="2811017"/>
            <a:ext cx="1045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HDFS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commands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5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393</a:t>
            </a:fld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803909" y="4260341"/>
            <a:ext cx="1861820" cy="4108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334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42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Sensors_raw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74314" y="4260341"/>
            <a:ext cx="1802130" cy="4108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334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42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logs_raw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43905" y="4260341"/>
            <a:ext cx="1809750" cy="4108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3340" rIns="0" bIns="0" rtlCol="0">
            <a:spAutoFit/>
          </a:bodyPr>
          <a:lstStyle/>
          <a:p>
            <a:pPr marL="476250">
              <a:lnSpc>
                <a:spcPct val="100000"/>
              </a:lnSpc>
              <a:spcBef>
                <a:spcPts val="42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APIs_raw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17892" y="4260341"/>
            <a:ext cx="1873885" cy="4108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3340" rIns="0" bIns="0" rtlCol="0">
            <a:spAutoFit/>
          </a:bodyPr>
          <a:lstStyle/>
          <a:p>
            <a:pPr marL="361315">
              <a:lnSpc>
                <a:spcPct val="100000"/>
              </a:lnSpc>
              <a:spcBef>
                <a:spcPts val="42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RDBMS_raw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689" y="948689"/>
            <a:ext cx="10295890" cy="8470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30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3200" spc="-5" dirty="0">
                <a:solidFill>
                  <a:srgbClr val="FFFFFF"/>
                </a:solidFill>
              </a:rPr>
              <a:t>Spark</a:t>
            </a:r>
            <a:r>
              <a:rPr sz="320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Application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955166" y="2302382"/>
            <a:ext cx="3135630" cy="1476375"/>
          </a:xfrm>
          <a:custGeom>
            <a:avLst/>
            <a:gdLst/>
            <a:ahLst/>
            <a:cxnLst/>
            <a:rect l="l" t="t" r="r" b="b"/>
            <a:pathLst>
              <a:path w="3135629" h="1476375">
                <a:moveTo>
                  <a:pt x="2889631" y="0"/>
                </a:moveTo>
                <a:lnTo>
                  <a:pt x="245999" y="0"/>
                </a:lnTo>
                <a:lnTo>
                  <a:pt x="196420" y="4996"/>
                </a:lnTo>
                <a:lnTo>
                  <a:pt x="150243" y="19327"/>
                </a:lnTo>
                <a:lnTo>
                  <a:pt x="108457" y="42005"/>
                </a:lnTo>
                <a:lnTo>
                  <a:pt x="72050" y="72040"/>
                </a:lnTo>
                <a:lnTo>
                  <a:pt x="42011" y="108446"/>
                </a:lnTo>
                <a:lnTo>
                  <a:pt x="19331" y="150233"/>
                </a:lnTo>
                <a:lnTo>
                  <a:pt x="4997" y="196413"/>
                </a:lnTo>
                <a:lnTo>
                  <a:pt x="0" y="245999"/>
                </a:lnTo>
                <a:lnTo>
                  <a:pt x="0" y="1229994"/>
                </a:lnTo>
                <a:lnTo>
                  <a:pt x="4997" y="1279580"/>
                </a:lnTo>
                <a:lnTo>
                  <a:pt x="19331" y="1325760"/>
                </a:lnTo>
                <a:lnTo>
                  <a:pt x="42011" y="1367547"/>
                </a:lnTo>
                <a:lnTo>
                  <a:pt x="72050" y="1403953"/>
                </a:lnTo>
                <a:lnTo>
                  <a:pt x="108457" y="1433988"/>
                </a:lnTo>
                <a:lnTo>
                  <a:pt x="150243" y="1456666"/>
                </a:lnTo>
                <a:lnTo>
                  <a:pt x="196420" y="1470997"/>
                </a:lnTo>
                <a:lnTo>
                  <a:pt x="245999" y="1475993"/>
                </a:lnTo>
                <a:lnTo>
                  <a:pt x="2889631" y="1475993"/>
                </a:lnTo>
                <a:lnTo>
                  <a:pt x="2939216" y="1470997"/>
                </a:lnTo>
                <a:lnTo>
                  <a:pt x="2985396" y="1456666"/>
                </a:lnTo>
                <a:lnTo>
                  <a:pt x="3027183" y="1433988"/>
                </a:lnTo>
                <a:lnTo>
                  <a:pt x="3063589" y="1403953"/>
                </a:lnTo>
                <a:lnTo>
                  <a:pt x="3093624" y="1367547"/>
                </a:lnTo>
                <a:lnTo>
                  <a:pt x="3116302" y="1325760"/>
                </a:lnTo>
                <a:lnTo>
                  <a:pt x="3130633" y="1279580"/>
                </a:lnTo>
                <a:lnTo>
                  <a:pt x="3135630" y="1229994"/>
                </a:lnTo>
                <a:lnTo>
                  <a:pt x="3135630" y="245999"/>
                </a:lnTo>
                <a:lnTo>
                  <a:pt x="3130633" y="196413"/>
                </a:lnTo>
                <a:lnTo>
                  <a:pt x="3116302" y="150233"/>
                </a:lnTo>
                <a:lnTo>
                  <a:pt x="3093624" y="108446"/>
                </a:lnTo>
                <a:lnTo>
                  <a:pt x="3063589" y="72040"/>
                </a:lnTo>
                <a:lnTo>
                  <a:pt x="3027183" y="42005"/>
                </a:lnTo>
                <a:lnTo>
                  <a:pt x="2985396" y="19327"/>
                </a:lnTo>
                <a:lnTo>
                  <a:pt x="2939216" y="4996"/>
                </a:lnTo>
                <a:lnTo>
                  <a:pt x="28896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5166" y="2302382"/>
            <a:ext cx="3135630" cy="1476375"/>
          </a:xfrm>
          <a:custGeom>
            <a:avLst/>
            <a:gdLst/>
            <a:ahLst/>
            <a:cxnLst/>
            <a:rect l="l" t="t" r="r" b="b"/>
            <a:pathLst>
              <a:path w="3135629" h="1476375">
                <a:moveTo>
                  <a:pt x="0" y="245999"/>
                </a:moveTo>
                <a:lnTo>
                  <a:pt x="4997" y="196413"/>
                </a:lnTo>
                <a:lnTo>
                  <a:pt x="19331" y="150233"/>
                </a:lnTo>
                <a:lnTo>
                  <a:pt x="42011" y="108446"/>
                </a:lnTo>
                <a:lnTo>
                  <a:pt x="72050" y="72040"/>
                </a:lnTo>
                <a:lnTo>
                  <a:pt x="108457" y="42005"/>
                </a:lnTo>
                <a:lnTo>
                  <a:pt x="150243" y="19327"/>
                </a:lnTo>
                <a:lnTo>
                  <a:pt x="196420" y="4996"/>
                </a:lnTo>
                <a:lnTo>
                  <a:pt x="245999" y="0"/>
                </a:lnTo>
                <a:lnTo>
                  <a:pt x="2889631" y="0"/>
                </a:lnTo>
                <a:lnTo>
                  <a:pt x="2939216" y="4996"/>
                </a:lnTo>
                <a:lnTo>
                  <a:pt x="2985396" y="19327"/>
                </a:lnTo>
                <a:lnTo>
                  <a:pt x="3027183" y="42005"/>
                </a:lnTo>
                <a:lnTo>
                  <a:pt x="3063589" y="72040"/>
                </a:lnTo>
                <a:lnTo>
                  <a:pt x="3093624" y="108446"/>
                </a:lnTo>
                <a:lnTo>
                  <a:pt x="3116302" y="150233"/>
                </a:lnTo>
                <a:lnTo>
                  <a:pt x="3130633" y="196413"/>
                </a:lnTo>
                <a:lnTo>
                  <a:pt x="3135630" y="245999"/>
                </a:lnTo>
                <a:lnTo>
                  <a:pt x="3135630" y="1229994"/>
                </a:lnTo>
                <a:lnTo>
                  <a:pt x="3130633" y="1279580"/>
                </a:lnTo>
                <a:lnTo>
                  <a:pt x="3116302" y="1325760"/>
                </a:lnTo>
                <a:lnTo>
                  <a:pt x="3093624" y="1367547"/>
                </a:lnTo>
                <a:lnTo>
                  <a:pt x="3063589" y="1403953"/>
                </a:lnTo>
                <a:lnTo>
                  <a:pt x="3027183" y="1433988"/>
                </a:lnTo>
                <a:lnTo>
                  <a:pt x="2985396" y="1456666"/>
                </a:lnTo>
                <a:lnTo>
                  <a:pt x="2939216" y="1470997"/>
                </a:lnTo>
                <a:lnTo>
                  <a:pt x="2889631" y="1475993"/>
                </a:lnTo>
                <a:lnTo>
                  <a:pt x="245999" y="1475993"/>
                </a:lnTo>
                <a:lnTo>
                  <a:pt x="196420" y="1470997"/>
                </a:lnTo>
                <a:lnTo>
                  <a:pt x="150243" y="1456666"/>
                </a:lnTo>
                <a:lnTo>
                  <a:pt x="108457" y="1433988"/>
                </a:lnTo>
                <a:lnTo>
                  <a:pt x="72050" y="1403953"/>
                </a:lnTo>
                <a:lnTo>
                  <a:pt x="42011" y="1367547"/>
                </a:lnTo>
                <a:lnTo>
                  <a:pt x="19331" y="1325760"/>
                </a:lnTo>
                <a:lnTo>
                  <a:pt x="4997" y="1279580"/>
                </a:lnTo>
                <a:lnTo>
                  <a:pt x="0" y="1229994"/>
                </a:lnTo>
                <a:lnTo>
                  <a:pt x="0" y="245999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2739" y="2757932"/>
            <a:ext cx="18402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Calibri"/>
                <a:cs typeface="Calibri"/>
              </a:rPr>
              <a:t>Hive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tables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51578" y="2302382"/>
            <a:ext cx="3136900" cy="1476375"/>
          </a:xfrm>
          <a:custGeom>
            <a:avLst/>
            <a:gdLst/>
            <a:ahLst/>
            <a:cxnLst/>
            <a:rect l="l" t="t" r="r" b="b"/>
            <a:pathLst>
              <a:path w="3136900" h="1476375">
                <a:moveTo>
                  <a:pt x="2890393" y="0"/>
                </a:moveTo>
                <a:lnTo>
                  <a:pt x="245999" y="0"/>
                </a:lnTo>
                <a:lnTo>
                  <a:pt x="196413" y="4996"/>
                </a:lnTo>
                <a:lnTo>
                  <a:pt x="150233" y="19327"/>
                </a:lnTo>
                <a:lnTo>
                  <a:pt x="108446" y="42005"/>
                </a:lnTo>
                <a:lnTo>
                  <a:pt x="72040" y="72040"/>
                </a:lnTo>
                <a:lnTo>
                  <a:pt x="42005" y="108446"/>
                </a:lnTo>
                <a:lnTo>
                  <a:pt x="19327" y="150233"/>
                </a:lnTo>
                <a:lnTo>
                  <a:pt x="4996" y="196413"/>
                </a:lnTo>
                <a:lnTo>
                  <a:pt x="0" y="245999"/>
                </a:lnTo>
                <a:lnTo>
                  <a:pt x="0" y="1229994"/>
                </a:lnTo>
                <a:lnTo>
                  <a:pt x="4996" y="1279580"/>
                </a:lnTo>
                <a:lnTo>
                  <a:pt x="19327" y="1325760"/>
                </a:lnTo>
                <a:lnTo>
                  <a:pt x="42005" y="1367547"/>
                </a:lnTo>
                <a:lnTo>
                  <a:pt x="72040" y="1403953"/>
                </a:lnTo>
                <a:lnTo>
                  <a:pt x="108446" y="1433988"/>
                </a:lnTo>
                <a:lnTo>
                  <a:pt x="150233" y="1456666"/>
                </a:lnTo>
                <a:lnTo>
                  <a:pt x="196413" y="1470997"/>
                </a:lnTo>
                <a:lnTo>
                  <a:pt x="245999" y="1475993"/>
                </a:lnTo>
                <a:lnTo>
                  <a:pt x="2890393" y="1475993"/>
                </a:lnTo>
                <a:lnTo>
                  <a:pt x="2939978" y="1470997"/>
                </a:lnTo>
                <a:lnTo>
                  <a:pt x="2986158" y="1456666"/>
                </a:lnTo>
                <a:lnTo>
                  <a:pt x="3027945" y="1433988"/>
                </a:lnTo>
                <a:lnTo>
                  <a:pt x="3064351" y="1403953"/>
                </a:lnTo>
                <a:lnTo>
                  <a:pt x="3094386" y="1367547"/>
                </a:lnTo>
                <a:lnTo>
                  <a:pt x="3117064" y="1325760"/>
                </a:lnTo>
                <a:lnTo>
                  <a:pt x="3131395" y="1279580"/>
                </a:lnTo>
                <a:lnTo>
                  <a:pt x="3136392" y="1229994"/>
                </a:lnTo>
                <a:lnTo>
                  <a:pt x="3136392" y="245999"/>
                </a:lnTo>
                <a:lnTo>
                  <a:pt x="3131395" y="196413"/>
                </a:lnTo>
                <a:lnTo>
                  <a:pt x="3117064" y="150233"/>
                </a:lnTo>
                <a:lnTo>
                  <a:pt x="3094386" y="108446"/>
                </a:lnTo>
                <a:lnTo>
                  <a:pt x="3064351" y="72040"/>
                </a:lnTo>
                <a:lnTo>
                  <a:pt x="3027945" y="42005"/>
                </a:lnTo>
                <a:lnTo>
                  <a:pt x="2986158" y="19327"/>
                </a:lnTo>
                <a:lnTo>
                  <a:pt x="2939978" y="4996"/>
                </a:lnTo>
                <a:lnTo>
                  <a:pt x="28903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51578" y="2302382"/>
            <a:ext cx="3136900" cy="1476375"/>
          </a:xfrm>
          <a:custGeom>
            <a:avLst/>
            <a:gdLst/>
            <a:ahLst/>
            <a:cxnLst/>
            <a:rect l="l" t="t" r="r" b="b"/>
            <a:pathLst>
              <a:path w="3136900" h="1476375">
                <a:moveTo>
                  <a:pt x="0" y="245999"/>
                </a:moveTo>
                <a:lnTo>
                  <a:pt x="4996" y="196413"/>
                </a:lnTo>
                <a:lnTo>
                  <a:pt x="19327" y="150233"/>
                </a:lnTo>
                <a:lnTo>
                  <a:pt x="42005" y="108446"/>
                </a:lnTo>
                <a:lnTo>
                  <a:pt x="72040" y="72040"/>
                </a:lnTo>
                <a:lnTo>
                  <a:pt x="108446" y="42005"/>
                </a:lnTo>
                <a:lnTo>
                  <a:pt x="150233" y="19327"/>
                </a:lnTo>
                <a:lnTo>
                  <a:pt x="196413" y="4996"/>
                </a:lnTo>
                <a:lnTo>
                  <a:pt x="245999" y="0"/>
                </a:lnTo>
                <a:lnTo>
                  <a:pt x="2890393" y="0"/>
                </a:lnTo>
                <a:lnTo>
                  <a:pt x="2939978" y="4996"/>
                </a:lnTo>
                <a:lnTo>
                  <a:pt x="2986158" y="19327"/>
                </a:lnTo>
                <a:lnTo>
                  <a:pt x="3027945" y="42005"/>
                </a:lnTo>
                <a:lnTo>
                  <a:pt x="3064351" y="72040"/>
                </a:lnTo>
                <a:lnTo>
                  <a:pt x="3094386" y="108446"/>
                </a:lnTo>
                <a:lnTo>
                  <a:pt x="3117064" y="150233"/>
                </a:lnTo>
                <a:lnTo>
                  <a:pt x="3131395" y="196413"/>
                </a:lnTo>
                <a:lnTo>
                  <a:pt x="3136392" y="245999"/>
                </a:lnTo>
                <a:lnTo>
                  <a:pt x="3136392" y="1229994"/>
                </a:lnTo>
                <a:lnTo>
                  <a:pt x="3131395" y="1279580"/>
                </a:lnTo>
                <a:lnTo>
                  <a:pt x="3117064" y="1325760"/>
                </a:lnTo>
                <a:lnTo>
                  <a:pt x="3094386" y="1367547"/>
                </a:lnTo>
                <a:lnTo>
                  <a:pt x="3064351" y="1403953"/>
                </a:lnTo>
                <a:lnTo>
                  <a:pt x="3027945" y="1433988"/>
                </a:lnTo>
                <a:lnTo>
                  <a:pt x="2986158" y="1456666"/>
                </a:lnTo>
                <a:lnTo>
                  <a:pt x="2939978" y="1470997"/>
                </a:lnTo>
                <a:lnTo>
                  <a:pt x="2890393" y="1475993"/>
                </a:lnTo>
                <a:lnTo>
                  <a:pt x="245999" y="1475993"/>
                </a:lnTo>
                <a:lnTo>
                  <a:pt x="196413" y="1470997"/>
                </a:lnTo>
                <a:lnTo>
                  <a:pt x="150233" y="1456666"/>
                </a:lnTo>
                <a:lnTo>
                  <a:pt x="108446" y="1433988"/>
                </a:lnTo>
                <a:lnTo>
                  <a:pt x="72040" y="1403953"/>
                </a:lnTo>
                <a:lnTo>
                  <a:pt x="42005" y="1367547"/>
                </a:lnTo>
                <a:lnTo>
                  <a:pt x="19327" y="1325760"/>
                </a:lnTo>
                <a:lnTo>
                  <a:pt x="4996" y="1279580"/>
                </a:lnTo>
                <a:lnTo>
                  <a:pt x="0" y="1229994"/>
                </a:lnTo>
                <a:lnTo>
                  <a:pt x="0" y="245999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85359" y="2605532"/>
            <a:ext cx="2068195" cy="82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Calibri"/>
                <a:cs typeface="Calibri"/>
              </a:rPr>
              <a:t>NoSQL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000" spc="-5" dirty="0">
                <a:latin typeface="Calibri"/>
                <a:cs typeface="Calibri"/>
              </a:rPr>
              <a:t>Low </a:t>
            </a:r>
            <a:r>
              <a:rPr sz="2000" spc="-10" dirty="0">
                <a:latin typeface="Calibri"/>
                <a:cs typeface="Calibri"/>
              </a:rPr>
              <a:t>latency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queries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47991" y="2302382"/>
            <a:ext cx="3689985" cy="1476375"/>
          </a:xfrm>
          <a:custGeom>
            <a:avLst/>
            <a:gdLst/>
            <a:ahLst/>
            <a:cxnLst/>
            <a:rect l="l" t="t" r="r" b="b"/>
            <a:pathLst>
              <a:path w="3689984" h="1476375">
                <a:moveTo>
                  <a:pt x="3443604" y="0"/>
                </a:moveTo>
                <a:lnTo>
                  <a:pt x="245999" y="0"/>
                </a:lnTo>
                <a:lnTo>
                  <a:pt x="196413" y="4996"/>
                </a:lnTo>
                <a:lnTo>
                  <a:pt x="150233" y="19327"/>
                </a:lnTo>
                <a:lnTo>
                  <a:pt x="108446" y="42005"/>
                </a:lnTo>
                <a:lnTo>
                  <a:pt x="72040" y="72040"/>
                </a:lnTo>
                <a:lnTo>
                  <a:pt x="42005" y="108446"/>
                </a:lnTo>
                <a:lnTo>
                  <a:pt x="19327" y="150233"/>
                </a:lnTo>
                <a:lnTo>
                  <a:pt x="4996" y="196413"/>
                </a:lnTo>
                <a:lnTo>
                  <a:pt x="0" y="245999"/>
                </a:lnTo>
                <a:lnTo>
                  <a:pt x="0" y="1229994"/>
                </a:lnTo>
                <a:lnTo>
                  <a:pt x="4996" y="1279580"/>
                </a:lnTo>
                <a:lnTo>
                  <a:pt x="19327" y="1325760"/>
                </a:lnTo>
                <a:lnTo>
                  <a:pt x="42005" y="1367547"/>
                </a:lnTo>
                <a:lnTo>
                  <a:pt x="72040" y="1403953"/>
                </a:lnTo>
                <a:lnTo>
                  <a:pt x="108446" y="1433988"/>
                </a:lnTo>
                <a:lnTo>
                  <a:pt x="150233" y="1456666"/>
                </a:lnTo>
                <a:lnTo>
                  <a:pt x="196413" y="1470997"/>
                </a:lnTo>
                <a:lnTo>
                  <a:pt x="245999" y="1475993"/>
                </a:lnTo>
                <a:lnTo>
                  <a:pt x="3443604" y="1475993"/>
                </a:lnTo>
                <a:lnTo>
                  <a:pt x="3493190" y="1470997"/>
                </a:lnTo>
                <a:lnTo>
                  <a:pt x="3539370" y="1456666"/>
                </a:lnTo>
                <a:lnTo>
                  <a:pt x="3581157" y="1433988"/>
                </a:lnTo>
                <a:lnTo>
                  <a:pt x="3617563" y="1403953"/>
                </a:lnTo>
                <a:lnTo>
                  <a:pt x="3647598" y="1367547"/>
                </a:lnTo>
                <a:lnTo>
                  <a:pt x="3670276" y="1325760"/>
                </a:lnTo>
                <a:lnTo>
                  <a:pt x="3684607" y="1279580"/>
                </a:lnTo>
                <a:lnTo>
                  <a:pt x="3689604" y="1229994"/>
                </a:lnTo>
                <a:lnTo>
                  <a:pt x="3689604" y="245999"/>
                </a:lnTo>
                <a:lnTo>
                  <a:pt x="3684607" y="196413"/>
                </a:lnTo>
                <a:lnTo>
                  <a:pt x="3670276" y="150233"/>
                </a:lnTo>
                <a:lnTo>
                  <a:pt x="3647598" y="108446"/>
                </a:lnTo>
                <a:lnTo>
                  <a:pt x="3617563" y="72040"/>
                </a:lnTo>
                <a:lnTo>
                  <a:pt x="3581157" y="42005"/>
                </a:lnTo>
                <a:lnTo>
                  <a:pt x="3539370" y="19327"/>
                </a:lnTo>
                <a:lnTo>
                  <a:pt x="3493190" y="4996"/>
                </a:lnTo>
                <a:lnTo>
                  <a:pt x="34436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47991" y="2302382"/>
            <a:ext cx="3689985" cy="1476375"/>
          </a:xfrm>
          <a:custGeom>
            <a:avLst/>
            <a:gdLst/>
            <a:ahLst/>
            <a:cxnLst/>
            <a:rect l="l" t="t" r="r" b="b"/>
            <a:pathLst>
              <a:path w="3689984" h="1476375">
                <a:moveTo>
                  <a:pt x="0" y="245999"/>
                </a:moveTo>
                <a:lnTo>
                  <a:pt x="4996" y="196413"/>
                </a:lnTo>
                <a:lnTo>
                  <a:pt x="19327" y="150233"/>
                </a:lnTo>
                <a:lnTo>
                  <a:pt x="42005" y="108446"/>
                </a:lnTo>
                <a:lnTo>
                  <a:pt x="72040" y="72040"/>
                </a:lnTo>
                <a:lnTo>
                  <a:pt x="108446" y="42005"/>
                </a:lnTo>
                <a:lnTo>
                  <a:pt x="150233" y="19327"/>
                </a:lnTo>
                <a:lnTo>
                  <a:pt x="196413" y="4996"/>
                </a:lnTo>
                <a:lnTo>
                  <a:pt x="245999" y="0"/>
                </a:lnTo>
                <a:lnTo>
                  <a:pt x="3443604" y="0"/>
                </a:lnTo>
                <a:lnTo>
                  <a:pt x="3493190" y="4996"/>
                </a:lnTo>
                <a:lnTo>
                  <a:pt x="3539370" y="19327"/>
                </a:lnTo>
                <a:lnTo>
                  <a:pt x="3581157" y="42005"/>
                </a:lnTo>
                <a:lnTo>
                  <a:pt x="3617563" y="72040"/>
                </a:lnTo>
                <a:lnTo>
                  <a:pt x="3647598" y="108446"/>
                </a:lnTo>
                <a:lnTo>
                  <a:pt x="3670276" y="150233"/>
                </a:lnTo>
                <a:lnTo>
                  <a:pt x="3684607" y="196413"/>
                </a:lnTo>
                <a:lnTo>
                  <a:pt x="3689604" y="245999"/>
                </a:lnTo>
                <a:lnTo>
                  <a:pt x="3689604" y="1229994"/>
                </a:lnTo>
                <a:lnTo>
                  <a:pt x="3684607" y="1279580"/>
                </a:lnTo>
                <a:lnTo>
                  <a:pt x="3670276" y="1325760"/>
                </a:lnTo>
                <a:lnTo>
                  <a:pt x="3647598" y="1367547"/>
                </a:lnTo>
                <a:lnTo>
                  <a:pt x="3617563" y="1403953"/>
                </a:lnTo>
                <a:lnTo>
                  <a:pt x="3581157" y="1433988"/>
                </a:lnTo>
                <a:lnTo>
                  <a:pt x="3539370" y="1456666"/>
                </a:lnTo>
                <a:lnTo>
                  <a:pt x="3493190" y="1470997"/>
                </a:lnTo>
                <a:lnTo>
                  <a:pt x="3443604" y="1475993"/>
                </a:lnTo>
                <a:lnTo>
                  <a:pt x="245999" y="1475993"/>
                </a:lnTo>
                <a:lnTo>
                  <a:pt x="196413" y="1470997"/>
                </a:lnTo>
                <a:lnTo>
                  <a:pt x="150233" y="1456666"/>
                </a:lnTo>
                <a:lnTo>
                  <a:pt x="108446" y="1433988"/>
                </a:lnTo>
                <a:lnTo>
                  <a:pt x="72040" y="1403953"/>
                </a:lnTo>
                <a:lnTo>
                  <a:pt x="42005" y="1367547"/>
                </a:lnTo>
                <a:lnTo>
                  <a:pt x="19327" y="1325760"/>
                </a:lnTo>
                <a:lnTo>
                  <a:pt x="4996" y="1279580"/>
                </a:lnTo>
                <a:lnTo>
                  <a:pt x="0" y="1229994"/>
                </a:lnTo>
                <a:lnTo>
                  <a:pt x="0" y="245999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22106" y="2605532"/>
            <a:ext cx="1343025" cy="82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Calibri"/>
                <a:cs typeface="Calibri"/>
              </a:rPr>
              <a:t>RDBMS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000" spc="-10" dirty="0">
                <a:latin typeface="Calibri"/>
                <a:cs typeface="Calibri"/>
              </a:rPr>
              <a:t>Result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23363" y="1779397"/>
            <a:ext cx="3575050" cy="549910"/>
          </a:xfrm>
          <a:custGeom>
            <a:avLst/>
            <a:gdLst/>
            <a:ahLst/>
            <a:cxnLst/>
            <a:rect l="l" t="t" r="r" b="b"/>
            <a:pathLst>
              <a:path w="3575050" h="549910">
                <a:moveTo>
                  <a:pt x="69976" y="474217"/>
                </a:moveTo>
                <a:lnTo>
                  <a:pt x="0" y="522731"/>
                </a:lnTo>
                <a:lnTo>
                  <a:pt x="80899" y="549655"/>
                </a:lnTo>
                <a:lnTo>
                  <a:pt x="77056" y="523113"/>
                </a:lnTo>
                <a:lnTo>
                  <a:pt x="64262" y="523113"/>
                </a:lnTo>
                <a:lnTo>
                  <a:pt x="61468" y="504316"/>
                </a:lnTo>
                <a:lnTo>
                  <a:pt x="74072" y="502506"/>
                </a:lnTo>
                <a:lnTo>
                  <a:pt x="69976" y="474217"/>
                </a:lnTo>
                <a:close/>
              </a:path>
              <a:path w="3575050" h="549910">
                <a:moveTo>
                  <a:pt x="74072" y="502506"/>
                </a:moveTo>
                <a:lnTo>
                  <a:pt x="61468" y="504316"/>
                </a:lnTo>
                <a:lnTo>
                  <a:pt x="64262" y="523113"/>
                </a:lnTo>
                <a:lnTo>
                  <a:pt x="76795" y="521312"/>
                </a:lnTo>
                <a:lnTo>
                  <a:pt x="74072" y="502506"/>
                </a:lnTo>
                <a:close/>
              </a:path>
              <a:path w="3575050" h="549910">
                <a:moveTo>
                  <a:pt x="76795" y="521312"/>
                </a:moveTo>
                <a:lnTo>
                  <a:pt x="64262" y="523113"/>
                </a:lnTo>
                <a:lnTo>
                  <a:pt x="77056" y="523113"/>
                </a:lnTo>
                <a:lnTo>
                  <a:pt x="76795" y="521312"/>
                </a:lnTo>
                <a:close/>
              </a:path>
              <a:path w="3575050" h="549910">
                <a:moveTo>
                  <a:pt x="3572002" y="0"/>
                </a:moveTo>
                <a:lnTo>
                  <a:pt x="74072" y="502506"/>
                </a:lnTo>
                <a:lnTo>
                  <a:pt x="76795" y="521312"/>
                </a:lnTo>
                <a:lnTo>
                  <a:pt x="3574796" y="18795"/>
                </a:lnTo>
                <a:lnTo>
                  <a:pt x="3572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19775" y="1784223"/>
            <a:ext cx="285115" cy="518159"/>
          </a:xfrm>
          <a:custGeom>
            <a:avLst/>
            <a:gdLst/>
            <a:ahLst/>
            <a:cxnLst/>
            <a:rect l="l" t="t" r="r" b="b"/>
            <a:pathLst>
              <a:path w="285114" h="518160">
                <a:moveTo>
                  <a:pt x="2666" y="432815"/>
                </a:moveTo>
                <a:lnTo>
                  <a:pt x="0" y="517905"/>
                </a:lnTo>
                <a:lnTo>
                  <a:pt x="69723" y="468884"/>
                </a:lnTo>
                <a:lnTo>
                  <a:pt x="65472" y="466598"/>
                </a:lnTo>
                <a:lnTo>
                  <a:pt x="38480" y="466598"/>
                </a:lnTo>
                <a:lnTo>
                  <a:pt x="21716" y="457453"/>
                </a:lnTo>
                <a:lnTo>
                  <a:pt x="27731" y="446297"/>
                </a:lnTo>
                <a:lnTo>
                  <a:pt x="2666" y="432815"/>
                </a:lnTo>
                <a:close/>
              </a:path>
              <a:path w="285114" h="518160">
                <a:moveTo>
                  <a:pt x="27731" y="446297"/>
                </a:moveTo>
                <a:lnTo>
                  <a:pt x="21716" y="457453"/>
                </a:lnTo>
                <a:lnTo>
                  <a:pt x="38480" y="466598"/>
                </a:lnTo>
                <a:lnTo>
                  <a:pt x="44548" y="455343"/>
                </a:lnTo>
                <a:lnTo>
                  <a:pt x="27731" y="446297"/>
                </a:lnTo>
                <a:close/>
              </a:path>
              <a:path w="285114" h="518160">
                <a:moveTo>
                  <a:pt x="44548" y="455343"/>
                </a:moveTo>
                <a:lnTo>
                  <a:pt x="38480" y="466598"/>
                </a:lnTo>
                <a:lnTo>
                  <a:pt x="65472" y="466598"/>
                </a:lnTo>
                <a:lnTo>
                  <a:pt x="44548" y="455343"/>
                </a:lnTo>
                <a:close/>
              </a:path>
              <a:path w="285114" h="518160">
                <a:moveTo>
                  <a:pt x="268350" y="0"/>
                </a:moveTo>
                <a:lnTo>
                  <a:pt x="27731" y="446297"/>
                </a:lnTo>
                <a:lnTo>
                  <a:pt x="44548" y="455343"/>
                </a:lnTo>
                <a:lnTo>
                  <a:pt x="285114" y="9143"/>
                </a:lnTo>
                <a:lnTo>
                  <a:pt x="268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4857" y="1779397"/>
            <a:ext cx="3298190" cy="548640"/>
          </a:xfrm>
          <a:custGeom>
            <a:avLst/>
            <a:gdLst/>
            <a:ahLst/>
            <a:cxnLst/>
            <a:rect l="l" t="t" r="r" b="b"/>
            <a:pathLst>
              <a:path w="3298190" h="548639">
                <a:moveTo>
                  <a:pt x="3228720" y="473328"/>
                </a:moveTo>
                <a:lnTo>
                  <a:pt x="3224333" y="501606"/>
                </a:lnTo>
                <a:lnTo>
                  <a:pt x="3236848" y="503554"/>
                </a:lnTo>
                <a:lnTo>
                  <a:pt x="3233927" y="522350"/>
                </a:lnTo>
                <a:lnTo>
                  <a:pt x="3221115" y="522350"/>
                </a:lnTo>
                <a:lnTo>
                  <a:pt x="3217037" y="548639"/>
                </a:lnTo>
                <a:lnTo>
                  <a:pt x="3298190" y="522731"/>
                </a:lnTo>
                <a:lnTo>
                  <a:pt x="3297654" y="522350"/>
                </a:lnTo>
                <a:lnTo>
                  <a:pt x="3233927" y="522350"/>
                </a:lnTo>
                <a:lnTo>
                  <a:pt x="3221417" y="520403"/>
                </a:lnTo>
                <a:lnTo>
                  <a:pt x="3294915" y="520403"/>
                </a:lnTo>
                <a:lnTo>
                  <a:pt x="3228720" y="473328"/>
                </a:lnTo>
                <a:close/>
              </a:path>
              <a:path w="3298190" h="548639">
                <a:moveTo>
                  <a:pt x="3224333" y="501606"/>
                </a:moveTo>
                <a:lnTo>
                  <a:pt x="3221417" y="520403"/>
                </a:lnTo>
                <a:lnTo>
                  <a:pt x="3233927" y="522350"/>
                </a:lnTo>
                <a:lnTo>
                  <a:pt x="3236848" y="503554"/>
                </a:lnTo>
                <a:lnTo>
                  <a:pt x="3224333" y="501606"/>
                </a:lnTo>
                <a:close/>
              </a:path>
              <a:path w="3298190" h="548639">
                <a:moveTo>
                  <a:pt x="3047" y="0"/>
                </a:moveTo>
                <a:lnTo>
                  <a:pt x="0" y="18795"/>
                </a:lnTo>
                <a:lnTo>
                  <a:pt x="3221417" y="520403"/>
                </a:lnTo>
                <a:lnTo>
                  <a:pt x="3224333" y="501606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4786" y="4074414"/>
            <a:ext cx="3135630" cy="1917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4786" y="4074414"/>
            <a:ext cx="3135630" cy="1917700"/>
          </a:xfrm>
          <a:custGeom>
            <a:avLst/>
            <a:gdLst/>
            <a:ahLst/>
            <a:cxnLst/>
            <a:rect l="l" t="t" r="r" b="b"/>
            <a:pathLst>
              <a:path w="3135629" h="1917700">
                <a:moveTo>
                  <a:pt x="0" y="1917192"/>
                </a:moveTo>
                <a:lnTo>
                  <a:pt x="3135630" y="1917192"/>
                </a:lnTo>
                <a:lnTo>
                  <a:pt x="3135630" y="0"/>
                </a:lnTo>
                <a:lnTo>
                  <a:pt x="0" y="0"/>
                </a:lnTo>
                <a:lnTo>
                  <a:pt x="0" y="191719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16989" y="4595114"/>
            <a:ext cx="24104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Historical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10" dirty="0">
                <a:latin typeface="Calibri"/>
                <a:cs typeface="Calibri"/>
              </a:rPr>
              <a:t>Processing  </a:t>
            </a:r>
            <a:r>
              <a:rPr sz="1800" dirty="0">
                <a:latin typeface="Calibri"/>
                <a:cs typeface="Calibri"/>
              </a:rPr>
              <a:t>ML</a:t>
            </a:r>
            <a:r>
              <a:rPr sz="1800" spc="-5" dirty="0">
                <a:latin typeface="Calibri"/>
                <a:cs typeface="Calibri"/>
              </a:rPr>
              <a:t> Algo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Batch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55166" y="6023990"/>
            <a:ext cx="3135630" cy="834390"/>
          </a:xfrm>
          <a:custGeom>
            <a:avLst/>
            <a:gdLst/>
            <a:ahLst/>
            <a:cxnLst/>
            <a:rect l="l" t="t" r="r" b="b"/>
            <a:pathLst>
              <a:path w="3135629" h="834390">
                <a:moveTo>
                  <a:pt x="3135630" y="0"/>
                </a:moveTo>
                <a:lnTo>
                  <a:pt x="0" y="0"/>
                </a:lnTo>
                <a:lnTo>
                  <a:pt x="0" y="834389"/>
                </a:lnTo>
                <a:lnTo>
                  <a:pt x="3135630" y="834389"/>
                </a:lnTo>
                <a:lnTo>
                  <a:pt x="31356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5166" y="6023990"/>
            <a:ext cx="3135630" cy="834390"/>
          </a:xfrm>
          <a:custGeom>
            <a:avLst/>
            <a:gdLst/>
            <a:ahLst/>
            <a:cxnLst/>
            <a:rect l="l" t="t" r="r" b="b"/>
            <a:pathLst>
              <a:path w="3135629" h="834390">
                <a:moveTo>
                  <a:pt x="0" y="834389"/>
                </a:moveTo>
                <a:lnTo>
                  <a:pt x="3135630" y="834389"/>
                </a:lnTo>
                <a:lnTo>
                  <a:pt x="3135630" y="0"/>
                </a:lnTo>
                <a:lnTo>
                  <a:pt x="0" y="0"/>
                </a:lnTo>
                <a:lnTo>
                  <a:pt x="0" y="834389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59930" y="5103495"/>
            <a:ext cx="122555" cy="0"/>
          </a:xfrm>
          <a:custGeom>
            <a:avLst/>
            <a:gdLst/>
            <a:ahLst/>
            <a:cxnLst/>
            <a:rect l="l" t="t" r="r" b="b"/>
            <a:pathLst>
              <a:path w="122554">
                <a:moveTo>
                  <a:pt x="0" y="0"/>
                </a:moveTo>
                <a:lnTo>
                  <a:pt x="122300" y="0"/>
                </a:lnTo>
              </a:path>
            </a:pathLst>
          </a:custGeom>
          <a:ln w="990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17435" y="5103495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990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75704" y="5103495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990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18326" y="5103495"/>
            <a:ext cx="245745" cy="0"/>
          </a:xfrm>
          <a:custGeom>
            <a:avLst/>
            <a:gdLst/>
            <a:ahLst/>
            <a:cxnLst/>
            <a:rect l="l" t="t" r="r" b="b"/>
            <a:pathLst>
              <a:path w="245745">
                <a:moveTo>
                  <a:pt x="0" y="0"/>
                </a:moveTo>
                <a:lnTo>
                  <a:pt x="245364" y="0"/>
                </a:lnTo>
              </a:path>
            </a:pathLst>
          </a:custGeom>
          <a:ln w="990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34100" y="5103495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990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34990" y="5103495"/>
            <a:ext cx="387350" cy="0"/>
          </a:xfrm>
          <a:custGeom>
            <a:avLst/>
            <a:gdLst/>
            <a:ahLst/>
            <a:cxnLst/>
            <a:rect l="l" t="t" r="r" b="b"/>
            <a:pathLst>
              <a:path w="387350">
                <a:moveTo>
                  <a:pt x="0" y="0"/>
                </a:moveTo>
                <a:lnTo>
                  <a:pt x="387096" y="0"/>
                </a:lnTo>
              </a:path>
            </a:pathLst>
          </a:custGeom>
          <a:ln w="990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92496" y="5103495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990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93385" y="5103495"/>
            <a:ext cx="387985" cy="0"/>
          </a:xfrm>
          <a:custGeom>
            <a:avLst/>
            <a:gdLst/>
            <a:ahLst/>
            <a:cxnLst/>
            <a:rect l="l" t="t" r="r" b="b"/>
            <a:pathLst>
              <a:path w="387985">
                <a:moveTo>
                  <a:pt x="0" y="0"/>
                </a:moveTo>
                <a:lnTo>
                  <a:pt x="387858" y="0"/>
                </a:lnTo>
              </a:path>
            </a:pathLst>
          </a:custGeom>
          <a:ln w="990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51653" y="5103495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>
                <a:moveTo>
                  <a:pt x="0" y="0"/>
                </a:moveTo>
                <a:lnTo>
                  <a:pt x="29718" y="0"/>
                </a:lnTo>
              </a:path>
            </a:pathLst>
          </a:custGeom>
          <a:ln w="990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16577" y="5103495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>
                <a:moveTo>
                  <a:pt x="0" y="0"/>
                </a:moveTo>
                <a:lnTo>
                  <a:pt x="123062" y="0"/>
                </a:lnTo>
              </a:path>
            </a:pathLst>
          </a:custGeom>
          <a:ln w="990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59930" y="4868798"/>
            <a:ext cx="122555" cy="0"/>
          </a:xfrm>
          <a:custGeom>
            <a:avLst/>
            <a:gdLst/>
            <a:ahLst/>
            <a:cxnLst/>
            <a:rect l="l" t="t" r="r" b="b"/>
            <a:pathLst>
              <a:path w="122554">
                <a:moveTo>
                  <a:pt x="0" y="0"/>
                </a:moveTo>
                <a:lnTo>
                  <a:pt x="122300" y="0"/>
                </a:lnTo>
              </a:path>
            </a:pathLst>
          </a:custGeom>
          <a:ln w="990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75704" y="4868798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990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34990" y="4868798"/>
            <a:ext cx="1028700" cy="0"/>
          </a:xfrm>
          <a:custGeom>
            <a:avLst/>
            <a:gdLst/>
            <a:ahLst/>
            <a:cxnLst/>
            <a:rect l="l" t="t" r="r" b="b"/>
            <a:pathLst>
              <a:path w="1028700">
                <a:moveTo>
                  <a:pt x="0" y="0"/>
                </a:moveTo>
                <a:lnTo>
                  <a:pt x="1028700" y="0"/>
                </a:lnTo>
              </a:path>
            </a:pathLst>
          </a:custGeom>
          <a:ln w="990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51653" y="4868798"/>
            <a:ext cx="671830" cy="0"/>
          </a:xfrm>
          <a:custGeom>
            <a:avLst/>
            <a:gdLst/>
            <a:ahLst/>
            <a:cxnLst/>
            <a:rect l="l" t="t" r="r" b="b"/>
            <a:pathLst>
              <a:path w="671829">
                <a:moveTo>
                  <a:pt x="0" y="0"/>
                </a:moveTo>
                <a:lnTo>
                  <a:pt x="671322" y="0"/>
                </a:lnTo>
              </a:path>
            </a:pathLst>
          </a:custGeom>
          <a:ln w="990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16577" y="4868798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>
                <a:moveTo>
                  <a:pt x="0" y="0"/>
                </a:moveTo>
                <a:lnTo>
                  <a:pt x="123062" y="0"/>
                </a:lnTo>
              </a:path>
            </a:pathLst>
          </a:custGeom>
          <a:ln w="990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16577" y="4634103"/>
            <a:ext cx="2566035" cy="0"/>
          </a:xfrm>
          <a:custGeom>
            <a:avLst/>
            <a:gdLst/>
            <a:ahLst/>
            <a:cxnLst/>
            <a:rect l="l" t="t" r="r" b="b"/>
            <a:pathLst>
              <a:path w="2566034">
                <a:moveTo>
                  <a:pt x="0" y="0"/>
                </a:moveTo>
                <a:lnTo>
                  <a:pt x="2565654" y="0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39640" y="4833365"/>
            <a:ext cx="112395" cy="504825"/>
          </a:xfrm>
          <a:custGeom>
            <a:avLst/>
            <a:gdLst/>
            <a:ahLst/>
            <a:cxnLst/>
            <a:rect l="l" t="t" r="r" b="b"/>
            <a:pathLst>
              <a:path w="112395" h="504825">
                <a:moveTo>
                  <a:pt x="112013" y="0"/>
                </a:moveTo>
                <a:lnTo>
                  <a:pt x="0" y="0"/>
                </a:lnTo>
                <a:lnTo>
                  <a:pt x="0" y="504443"/>
                </a:lnTo>
                <a:lnTo>
                  <a:pt x="112013" y="504443"/>
                </a:lnTo>
                <a:lnTo>
                  <a:pt x="11201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81244" y="5044440"/>
            <a:ext cx="111760" cy="293370"/>
          </a:xfrm>
          <a:custGeom>
            <a:avLst/>
            <a:gdLst/>
            <a:ahLst/>
            <a:cxnLst/>
            <a:rect l="l" t="t" r="r" b="b"/>
            <a:pathLst>
              <a:path w="111760" h="293370">
                <a:moveTo>
                  <a:pt x="111251" y="0"/>
                </a:moveTo>
                <a:lnTo>
                  <a:pt x="0" y="0"/>
                </a:lnTo>
                <a:lnTo>
                  <a:pt x="0" y="293370"/>
                </a:lnTo>
                <a:lnTo>
                  <a:pt x="111251" y="293370"/>
                </a:lnTo>
                <a:lnTo>
                  <a:pt x="1112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22085" y="4927091"/>
            <a:ext cx="112395" cy="410845"/>
          </a:xfrm>
          <a:custGeom>
            <a:avLst/>
            <a:gdLst/>
            <a:ahLst/>
            <a:cxnLst/>
            <a:rect l="l" t="t" r="r" b="b"/>
            <a:pathLst>
              <a:path w="112395" h="410845">
                <a:moveTo>
                  <a:pt x="112013" y="0"/>
                </a:moveTo>
                <a:lnTo>
                  <a:pt x="0" y="0"/>
                </a:lnTo>
                <a:lnTo>
                  <a:pt x="0" y="410717"/>
                </a:lnTo>
                <a:lnTo>
                  <a:pt x="112013" y="410717"/>
                </a:lnTo>
                <a:lnTo>
                  <a:pt x="11201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63690" y="4809744"/>
            <a:ext cx="112395" cy="528320"/>
          </a:xfrm>
          <a:custGeom>
            <a:avLst/>
            <a:gdLst/>
            <a:ahLst/>
            <a:cxnLst/>
            <a:rect l="l" t="t" r="r" b="b"/>
            <a:pathLst>
              <a:path w="112395" h="528320">
                <a:moveTo>
                  <a:pt x="112013" y="0"/>
                </a:moveTo>
                <a:lnTo>
                  <a:pt x="0" y="0"/>
                </a:lnTo>
                <a:lnTo>
                  <a:pt x="0" y="528065"/>
                </a:lnTo>
                <a:lnTo>
                  <a:pt x="112013" y="528065"/>
                </a:lnTo>
                <a:lnTo>
                  <a:pt x="11201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81371" y="5056632"/>
            <a:ext cx="112395" cy="281305"/>
          </a:xfrm>
          <a:custGeom>
            <a:avLst/>
            <a:gdLst/>
            <a:ahLst/>
            <a:cxnLst/>
            <a:rect l="l" t="t" r="r" b="b"/>
            <a:pathLst>
              <a:path w="112395" h="281304">
                <a:moveTo>
                  <a:pt x="112013" y="0"/>
                </a:moveTo>
                <a:lnTo>
                  <a:pt x="0" y="0"/>
                </a:lnTo>
                <a:lnTo>
                  <a:pt x="0" y="281178"/>
                </a:lnTo>
                <a:lnTo>
                  <a:pt x="112013" y="281178"/>
                </a:lnTo>
                <a:lnTo>
                  <a:pt x="112013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22976" y="4821935"/>
            <a:ext cx="112395" cy="516255"/>
          </a:xfrm>
          <a:custGeom>
            <a:avLst/>
            <a:gdLst/>
            <a:ahLst/>
            <a:cxnLst/>
            <a:rect l="l" t="t" r="r" b="b"/>
            <a:pathLst>
              <a:path w="112395" h="516254">
                <a:moveTo>
                  <a:pt x="112013" y="0"/>
                </a:moveTo>
                <a:lnTo>
                  <a:pt x="0" y="0"/>
                </a:lnTo>
                <a:lnTo>
                  <a:pt x="0" y="515873"/>
                </a:lnTo>
                <a:lnTo>
                  <a:pt x="112013" y="515873"/>
                </a:lnTo>
                <a:lnTo>
                  <a:pt x="112013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64579" y="5126735"/>
            <a:ext cx="112395" cy="211454"/>
          </a:xfrm>
          <a:custGeom>
            <a:avLst/>
            <a:gdLst/>
            <a:ahLst/>
            <a:cxnLst/>
            <a:rect l="l" t="t" r="r" b="b"/>
            <a:pathLst>
              <a:path w="112395" h="211454">
                <a:moveTo>
                  <a:pt x="112014" y="0"/>
                </a:moveTo>
                <a:lnTo>
                  <a:pt x="0" y="0"/>
                </a:lnTo>
                <a:lnTo>
                  <a:pt x="0" y="211073"/>
                </a:lnTo>
                <a:lnTo>
                  <a:pt x="112014" y="211073"/>
                </a:lnTo>
                <a:lnTo>
                  <a:pt x="112014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06183" y="5009388"/>
            <a:ext cx="111760" cy="328930"/>
          </a:xfrm>
          <a:custGeom>
            <a:avLst/>
            <a:gdLst/>
            <a:ahLst/>
            <a:cxnLst/>
            <a:rect l="l" t="t" r="r" b="b"/>
            <a:pathLst>
              <a:path w="111759" h="328929">
                <a:moveTo>
                  <a:pt x="111251" y="0"/>
                </a:moveTo>
                <a:lnTo>
                  <a:pt x="0" y="0"/>
                </a:lnTo>
                <a:lnTo>
                  <a:pt x="0" y="328422"/>
                </a:lnTo>
                <a:lnTo>
                  <a:pt x="111251" y="328422"/>
                </a:lnTo>
                <a:lnTo>
                  <a:pt x="11125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3865" y="5103114"/>
            <a:ext cx="112395" cy="234950"/>
          </a:xfrm>
          <a:custGeom>
            <a:avLst/>
            <a:gdLst/>
            <a:ahLst/>
            <a:cxnLst/>
            <a:rect l="l" t="t" r="r" b="b"/>
            <a:pathLst>
              <a:path w="112395" h="234950">
                <a:moveTo>
                  <a:pt x="112013" y="0"/>
                </a:moveTo>
                <a:lnTo>
                  <a:pt x="0" y="0"/>
                </a:lnTo>
                <a:lnTo>
                  <a:pt x="0" y="234696"/>
                </a:lnTo>
                <a:lnTo>
                  <a:pt x="112013" y="234696"/>
                </a:lnTo>
                <a:lnTo>
                  <a:pt x="112013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65470" y="5103114"/>
            <a:ext cx="112395" cy="234950"/>
          </a:xfrm>
          <a:custGeom>
            <a:avLst/>
            <a:gdLst/>
            <a:ahLst/>
            <a:cxnLst/>
            <a:rect l="l" t="t" r="r" b="b"/>
            <a:pathLst>
              <a:path w="112395" h="234950">
                <a:moveTo>
                  <a:pt x="112013" y="0"/>
                </a:moveTo>
                <a:lnTo>
                  <a:pt x="0" y="0"/>
                </a:lnTo>
                <a:lnTo>
                  <a:pt x="0" y="234696"/>
                </a:lnTo>
                <a:lnTo>
                  <a:pt x="112013" y="234696"/>
                </a:lnTo>
                <a:lnTo>
                  <a:pt x="112013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06311" y="4985765"/>
            <a:ext cx="112395" cy="352425"/>
          </a:xfrm>
          <a:custGeom>
            <a:avLst/>
            <a:gdLst/>
            <a:ahLst/>
            <a:cxnLst/>
            <a:rect l="l" t="t" r="r" b="b"/>
            <a:pathLst>
              <a:path w="112395" h="352425">
                <a:moveTo>
                  <a:pt x="112013" y="0"/>
                </a:moveTo>
                <a:lnTo>
                  <a:pt x="0" y="0"/>
                </a:lnTo>
                <a:lnTo>
                  <a:pt x="0" y="352043"/>
                </a:lnTo>
                <a:lnTo>
                  <a:pt x="112013" y="352043"/>
                </a:lnTo>
                <a:lnTo>
                  <a:pt x="112013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47916" y="4751070"/>
            <a:ext cx="112395" cy="586740"/>
          </a:xfrm>
          <a:custGeom>
            <a:avLst/>
            <a:gdLst/>
            <a:ahLst/>
            <a:cxnLst/>
            <a:rect l="l" t="t" r="r" b="b"/>
            <a:pathLst>
              <a:path w="112395" h="586739">
                <a:moveTo>
                  <a:pt x="112013" y="0"/>
                </a:moveTo>
                <a:lnTo>
                  <a:pt x="0" y="0"/>
                </a:lnTo>
                <a:lnTo>
                  <a:pt x="0" y="586739"/>
                </a:lnTo>
                <a:lnTo>
                  <a:pt x="112013" y="586739"/>
                </a:lnTo>
                <a:lnTo>
                  <a:pt x="112013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16577" y="5338190"/>
            <a:ext cx="2566035" cy="0"/>
          </a:xfrm>
          <a:custGeom>
            <a:avLst/>
            <a:gdLst/>
            <a:ahLst/>
            <a:cxnLst/>
            <a:rect l="l" t="t" r="r" b="b"/>
            <a:pathLst>
              <a:path w="2566034">
                <a:moveTo>
                  <a:pt x="0" y="0"/>
                </a:moveTo>
                <a:lnTo>
                  <a:pt x="2565654" y="0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386579" y="4460747"/>
            <a:ext cx="102870" cy="9652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648200" y="5414771"/>
            <a:ext cx="2504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Category Category Category</a:t>
            </a:r>
            <a:r>
              <a:rPr sz="1200" spc="1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Category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07076" y="4147058"/>
            <a:ext cx="102425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dirty="0">
                <a:solidFill>
                  <a:srgbClr val="585858"/>
                </a:solidFill>
                <a:latin typeface="Calibri"/>
                <a:cs typeface="Calibri"/>
              </a:rPr>
              <a:t>Chart</a:t>
            </a:r>
            <a:r>
              <a:rPr sz="185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Calibri"/>
                <a:cs typeface="Calibri"/>
              </a:rPr>
              <a:t>Title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803647" y="5976365"/>
            <a:ext cx="83185" cy="83820"/>
          </a:xfrm>
          <a:custGeom>
            <a:avLst/>
            <a:gdLst/>
            <a:ahLst/>
            <a:cxnLst/>
            <a:rect l="l" t="t" r="r" b="b"/>
            <a:pathLst>
              <a:path w="83185" h="83820">
                <a:moveTo>
                  <a:pt x="83058" y="0"/>
                </a:moveTo>
                <a:lnTo>
                  <a:pt x="0" y="0"/>
                </a:lnTo>
                <a:lnTo>
                  <a:pt x="0" y="83820"/>
                </a:lnTo>
                <a:lnTo>
                  <a:pt x="83058" y="83820"/>
                </a:lnTo>
                <a:lnTo>
                  <a:pt x="8305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47359" y="5976365"/>
            <a:ext cx="83185" cy="83820"/>
          </a:xfrm>
          <a:custGeom>
            <a:avLst/>
            <a:gdLst/>
            <a:ahLst/>
            <a:cxnLst/>
            <a:rect l="l" t="t" r="r" b="b"/>
            <a:pathLst>
              <a:path w="83185" h="83820">
                <a:moveTo>
                  <a:pt x="83058" y="0"/>
                </a:moveTo>
                <a:lnTo>
                  <a:pt x="0" y="0"/>
                </a:lnTo>
                <a:lnTo>
                  <a:pt x="0" y="83820"/>
                </a:lnTo>
                <a:lnTo>
                  <a:pt x="83058" y="83820"/>
                </a:lnTo>
                <a:lnTo>
                  <a:pt x="8305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91071" y="5976365"/>
            <a:ext cx="83185" cy="83820"/>
          </a:xfrm>
          <a:custGeom>
            <a:avLst/>
            <a:gdLst/>
            <a:ahLst/>
            <a:cxnLst/>
            <a:rect l="l" t="t" r="r" b="b"/>
            <a:pathLst>
              <a:path w="83185" h="83820">
                <a:moveTo>
                  <a:pt x="83058" y="0"/>
                </a:moveTo>
                <a:lnTo>
                  <a:pt x="0" y="0"/>
                </a:lnTo>
                <a:lnTo>
                  <a:pt x="0" y="83820"/>
                </a:lnTo>
                <a:lnTo>
                  <a:pt x="83058" y="83820"/>
                </a:lnTo>
                <a:lnTo>
                  <a:pt x="83058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886705" y="5600446"/>
            <a:ext cx="2027555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4050" algn="l"/>
                <a:tab pos="1295400" algn="l"/>
                <a:tab pos="1936750" algn="l"/>
              </a:tabLst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1	2	3	4</a:t>
            </a:r>
            <a:endParaRPr sz="1200">
              <a:latin typeface="Calibri"/>
              <a:cs typeface="Calibri"/>
            </a:endParaRPr>
          </a:p>
          <a:p>
            <a:pPr marL="36830">
              <a:lnSpc>
                <a:spcPct val="100000"/>
              </a:lnSpc>
              <a:spcBef>
                <a:spcPts val="894"/>
              </a:spcBef>
              <a:tabLst>
                <a:tab pos="781050" algn="l"/>
                <a:tab pos="1524635" algn="l"/>
              </a:tabLst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Series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 1	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Series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 2	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Series</a:t>
            </a:r>
            <a:r>
              <a:rPr sz="1200" spc="-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547609" y="4106417"/>
            <a:ext cx="3689604" cy="1917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547609" y="4106417"/>
            <a:ext cx="3689985" cy="191770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79375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Transaction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91539" y="6260338"/>
            <a:ext cx="25692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-22" baseline="-23148" dirty="0">
                <a:solidFill>
                  <a:srgbClr val="888888"/>
                </a:solidFill>
                <a:latin typeface="Calibri"/>
                <a:cs typeface="Calibri"/>
              </a:rPr>
              <a:t>30-12-2023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567935" y="6425438"/>
            <a:ext cx="3054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018011" y="6425438"/>
            <a:ext cx="256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394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395</a:t>
            </a:fld>
            <a:endParaRPr dirty="0"/>
          </a:p>
        </p:txBody>
      </p:sp>
    </p:spTree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221234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Elastic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Search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Solr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396</a:t>
            </a:fld>
            <a:endParaRPr dirty="0"/>
          </a:p>
        </p:txBody>
      </p:sp>
    </p:spTree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952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Cleaning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28340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Quality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rules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6442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45" dirty="0">
                <a:latin typeface="Calibri Light"/>
                <a:cs typeface="Calibri Light"/>
              </a:rPr>
              <a:t>Transformations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4055110" cy="41148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Bad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Drivers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Customer </a:t>
            </a:r>
            <a:r>
              <a:rPr sz="2800" spc="-10" dirty="0">
                <a:latin typeface="Calibri"/>
                <a:cs typeface="Calibri"/>
              </a:rPr>
              <a:t>Satisfaction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(10)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High Density </a:t>
            </a:r>
            <a:r>
              <a:rPr sz="2800" spc="-10" dirty="0">
                <a:latin typeface="Calibri"/>
                <a:cs typeface="Calibri"/>
              </a:rPr>
              <a:t>Areas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Shortest </a:t>
            </a:r>
            <a:r>
              <a:rPr sz="2800" spc="-25" dirty="0">
                <a:latin typeface="Calibri"/>
                <a:cs typeface="Calibri"/>
              </a:rPr>
              <a:t>Path 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taxies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Calibri"/>
                <a:cs typeface="Calibri"/>
              </a:rPr>
              <a:t>Taxi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Maintenance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Revenue </a:t>
            </a:r>
            <a:r>
              <a:rPr sz="2800" spc="-10" dirty="0">
                <a:latin typeface="Calibri"/>
                <a:cs typeface="Calibri"/>
              </a:rPr>
              <a:t>calculation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Calibri"/>
                <a:cs typeface="Calibri"/>
              </a:rPr>
              <a:t>Taxi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Deployment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Geo </a:t>
            </a:r>
            <a:r>
              <a:rPr sz="2800" spc="-5" dirty="0">
                <a:latin typeface="Calibri"/>
                <a:cs typeface="Calibri"/>
              </a:rPr>
              <a:t>Spatial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481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30" dirty="0">
                <a:latin typeface="Calibri Light"/>
                <a:cs typeface="Calibri Light"/>
              </a:rPr>
              <a:t>Day </a:t>
            </a:r>
            <a:r>
              <a:rPr sz="4400" b="0" spc="-15" dirty="0">
                <a:latin typeface="Calibri Light"/>
                <a:cs typeface="Calibri Light"/>
              </a:rPr>
              <a:t>to </a:t>
            </a:r>
            <a:r>
              <a:rPr sz="4400" b="0" spc="-25" dirty="0">
                <a:latin typeface="Calibri Light"/>
                <a:cs typeface="Calibri Light"/>
              </a:rPr>
              <a:t>day</a:t>
            </a:r>
            <a:r>
              <a:rPr sz="4400" b="0" spc="-60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activities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315973"/>
            <a:ext cx="7752715" cy="4798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Meeting (daily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goals)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770"/>
              </a:lnSpc>
              <a:spcBef>
                <a:spcPts val="1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Validations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29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libri"/>
                <a:cs typeface="Calibri"/>
              </a:rPr>
              <a:t>Logs, </a:t>
            </a:r>
            <a:r>
              <a:rPr sz="2000" spc="-10" dirty="0">
                <a:latin typeface="Calibri"/>
                <a:cs typeface="Calibri"/>
              </a:rPr>
              <a:t>monitor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pipeline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ts val="2770"/>
              </a:lnSpc>
              <a:spcBef>
                <a:spcPts val="1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Tickets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18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libri"/>
                <a:cs typeface="Calibri"/>
              </a:rPr>
              <a:t>Result 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NULL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ts val="218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libri"/>
                <a:cs typeface="Calibri"/>
              </a:rPr>
              <a:t>Incorrect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results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ts val="218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libri"/>
                <a:cs typeface="Calibri"/>
              </a:rPr>
              <a:t>Old </a:t>
            </a:r>
            <a:r>
              <a:rPr sz="2000" spc="-10" dirty="0">
                <a:latin typeface="Calibri"/>
                <a:cs typeface="Calibri"/>
              </a:rPr>
              <a:t>tech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New </a:t>
            </a:r>
            <a:r>
              <a:rPr sz="2000" spc="-50" dirty="0">
                <a:latin typeface="Calibri"/>
                <a:cs typeface="Calibri"/>
              </a:rPr>
              <a:t>Tech </a:t>
            </a:r>
            <a:r>
              <a:rPr sz="2000" spc="-10" dirty="0">
                <a:latin typeface="Calibri"/>
                <a:cs typeface="Calibri"/>
              </a:rPr>
              <a:t>(Pandas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Pyspark)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ts val="218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libri"/>
                <a:cs typeface="Calibri"/>
              </a:rPr>
              <a:t>Upstream </a:t>
            </a:r>
            <a:r>
              <a:rPr sz="2000" spc="-5" dirty="0">
                <a:latin typeface="Calibri"/>
                <a:cs typeface="Calibri"/>
              </a:rPr>
              <a:t>changes </a:t>
            </a:r>
            <a:r>
              <a:rPr sz="2000" spc="-10" dirty="0">
                <a:latin typeface="Calibri"/>
                <a:cs typeface="Calibri"/>
              </a:rPr>
              <a:t>(format, </a:t>
            </a:r>
            <a:r>
              <a:rPr sz="2000" spc="-5" dirty="0">
                <a:latin typeface="Calibri"/>
                <a:cs typeface="Calibri"/>
              </a:rPr>
              <a:t>schema, </a:t>
            </a:r>
            <a:r>
              <a:rPr sz="2000" spc="-10" dirty="0">
                <a:latin typeface="Calibri"/>
                <a:cs typeface="Calibri"/>
              </a:rPr>
              <a:t>values)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(000000)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ts val="218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0" dirty="0">
                <a:latin typeface="Calibri"/>
                <a:cs typeface="Calibri"/>
              </a:rPr>
              <a:t>Technology </a:t>
            </a:r>
            <a:r>
              <a:rPr sz="2000" spc="-5" dirty="0">
                <a:latin typeface="Calibri"/>
                <a:cs typeface="Calibri"/>
              </a:rPr>
              <a:t>shift |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migration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ts val="218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" dirty="0">
                <a:latin typeface="Calibri"/>
                <a:cs typeface="Calibri"/>
              </a:rPr>
              <a:t>Failure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Recovery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ts val="218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libri"/>
                <a:cs typeface="Calibri"/>
              </a:rPr>
              <a:t>Optimizations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Performance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ts val="229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libri"/>
                <a:cs typeface="Calibri"/>
              </a:rPr>
              <a:t>Optimization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COST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App </a:t>
            </a:r>
            <a:r>
              <a:rPr sz="2400" spc="-10" dirty="0">
                <a:latin typeface="Calibri"/>
                <a:cs typeface="Calibri"/>
              </a:rPr>
              <a:t>Developers </a:t>
            </a:r>
            <a:r>
              <a:rPr sz="2400" dirty="0">
                <a:latin typeface="Calibri"/>
                <a:cs typeface="Calibri"/>
              </a:rPr>
              <a:t>|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Scientists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Automation </a:t>
            </a:r>
            <a:r>
              <a:rPr sz="2400" dirty="0">
                <a:latin typeface="Calibri"/>
                <a:cs typeface="Calibri"/>
              </a:rPr>
              <a:t>| </a:t>
            </a:r>
            <a:r>
              <a:rPr sz="2400" spc="-5" dirty="0">
                <a:latin typeface="Calibri"/>
                <a:cs typeface="Calibri"/>
              </a:rPr>
              <a:t>Airflow </a:t>
            </a:r>
            <a:r>
              <a:rPr sz="2400" dirty="0">
                <a:latin typeface="Calibri"/>
                <a:cs typeface="Calibri"/>
              </a:rPr>
              <a:t>| </a:t>
            </a:r>
            <a:r>
              <a:rPr sz="2400" spc="-10" dirty="0">
                <a:latin typeface="Calibri"/>
                <a:cs typeface="Calibri"/>
              </a:rPr>
              <a:t>oozie </a:t>
            </a:r>
            <a:r>
              <a:rPr sz="2400" dirty="0">
                <a:latin typeface="Calibri"/>
                <a:cs typeface="Calibri"/>
              </a:rPr>
              <a:t>|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nifi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Creating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Pipeline | </a:t>
            </a:r>
            <a:r>
              <a:rPr sz="2400" spc="-5" dirty="0">
                <a:latin typeface="Calibri"/>
                <a:cs typeface="Calibri"/>
              </a:rPr>
              <a:t>Monitoring </a:t>
            </a:r>
            <a:r>
              <a:rPr sz="2400" dirty="0">
                <a:latin typeface="Calibri"/>
                <a:cs typeface="Calibri"/>
              </a:rPr>
              <a:t>| </a:t>
            </a:r>
            <a:r>
              <a:rPr sz="2400" spc="-5" dirty="0">
                <a:latin typeface="Calibri"/>
                <a:cs typeface="Calibri"/>
              </a:rPr>
              <a:t>Maintenance </a:t>
            </a:r>
            <a:r>
              <a:rPr sz="2400" dirty="0">
                <a:latin typeface="Calibri"/>
                <a:cs typeface="Calibri"/>
              </a:rPr>
              <a:t>|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Update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9975" y="2807589"/>
            <a:ext cx="2197735" cy="689610"/>
          </a:xfrm>
          <a:prstGeom prst="rect">
            <a:avLst/>
          </a:prstGeom>
          <a:solidFill>
            <a:srgbClr val="FAE4D5"/>
          </a:solidFill>
          <a:ln w="12953">
            <a:solidFill>
              <a:srgbClr val="41709C"/>
            </a:solidFill>
          </a:ln>
        </p:spPr>
        <p:txBody>
          <a:bodyPr vert="horz" wrap="square" lIns="0" tIns="193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20"/>
              </a:spcBef>
            </a:pPr>
            <a:r>
              <a:rPr sz="1800" spc="-10" dirty="0">
                <a:latin typeface="Calibri"/>
                <a:cs typeface="Calibri"/>
              </a:rPr>
              <a:t>GOJO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2797" y="1331594"/>
            <a:ext cx="593725" cy="546100"/>
          </a:xfrm>
          <a:custGeom>
            <a:avLst/>
            <a:gdLst/>
            <a:ahLst/>
            <a:cxnLst/>
            <a:rect l="l" t="t" r="r" b="b"/>
            <a:pathLst>
              <a:path w="593725" h="546100">
                <a:moveTo>
                  <a:pt x="296799" y="0"/>
                </a:moveTo>
                <a:lnTo>
                  <a:pt x="248656" y="3571"/>
                </a:lnTo>
                <a:lnTo>
                  <a:pt x="202987" y="13911"/>
                </a:lnTo>
                <a:lnTo>
                  <a:pt x="160402" y="30456"/>
                </a:lnTo>
                <a:lnTo>
                  <a:pt x="121512" y="52645"/>
                </a:lnTo>
                <a:lnTo>
                  <a:pt x="86929" y="79914"/>
                </a:lnTo>
                <a:lnTo>
                  <a:pt x="57264" y="111703"/>
                </a:lnTo>
                <a:lnTo>
                  <a:pt x="33127" y="147447"/>
                </a:lnTo>
                <a:lnTo>
                  <a:pt x="15130" y="186586"/>
                </a:lnTo>
                <a:lnTo>
                  <a:pt x="3884" y="228556"/>
                </a:lnTo>
                <a:lnTo>
                  <a:pt x="0" y="272795"/>
                </a:lnTo>
                <a:lnTo>
                  <a:pt x="3884" y="317035"/>
                </a:lnTo>
                <a:lnTo>
                  <a:pt x="15130" y="359005"/>
                </a:lnTo>
                <a:lnTo>
                  <a:pt x="33127" y="398144"/>
                </a:lnTo>
                <a:lnTo>
                  <a:pt x="57264" y="433888"/>
                </a:lnTo>
                <a:lnTo>
                  <a:pt x="86929" y="465677"/>
                </a:lnTo>
                <a:lnTo>
                  <a:pt x="121512" y="492946"/>
                </a:lnTo>
                <a:lnTo>
                  <a:pt x="160402" y="515135"/>
                </a:lnTo>
                <a:lnTo>
                  <a:pt x="202987" y="531680"/>
                </a:lnTo>
                <a:lnTo>
                  <a:pt x="248656" y="542020"/>
                </a:lnTo>
                <a:lnTo>
                  <a:pt x="296799" y="545591"/>
                </a:lnTo>
                <a:lnTo>
                  <a:pt x="344950" y="542020"/>
                </a:lnTo>
                <a:lnTo>
                  <a:pt x="390625" y="531680"/>
                </a:lnTo>
                <a:lnTo>
                  <a:pt x="433212" y="515135"/>
                </a:lnTo>
                <a:lnTo>
                  <a:pt x="472101" y="492946"/>
                </a:lnTo>
                <a:lnTo>
                  <a:pt x="506682" y="465677"/>
                </a:lnTo>
                <a:lnTo>
                  <a:pt x="536344" y="433888"/>
                </a:lnTo>
                <a:lnTo>
                  <a:pt x="560477" y="398144"/>
                </a:lnTo>
                <a:lnTo>
                  <a:pt x="578470" y="359005"/>
                </a:lnTo>
                <a:lnTo>
                  <a:pt x="589714" y="317035"/>
                </a:lnTo>
                <a:lnTo>
                  <a:pt x="593597" y="272795"/>
                </a:lnTo>
                <a:lnTo>
                  <a:pt x="589714" y="228556"/>
                </a:lnTo>
                <a:lnTo>
                  <a:pt x="578470" y="186586"/>
                </a:lnTo>
                <a:lnTo>
                  <a:pt x="560477" y="147447"/>
                </a:lnTo>
                <a:lnTo>
                  <a:pt x="536344" y="111703"/>
                </a:lnTo>
                <a:lnTo>
                  <a:pt x="506682" y="79914"/>
                </a:lnTo>
                <a:lnTo>
                  <a:pt x="472101" y="52645"/>
                </a:lnTo>
                <a:lnTo>
                  <a:pt x="433212" y="30456"/>
                </a:lnTo>
                <a:lnTo>
                  <a:pt x="390625" y="13911"/>
                </a:lnTo>
                <a:lnTo>
                  <a:pt x="344950" y="3571"/>
                </a:lnTo>
                <a:lnTo>
                  <a:pt x="296799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2797" y="1331594"/>
            <a:ext cx="593725" cy="546100"/>
          </a:xfrm>
          <a:custGeom>
            <a:avLst/>
            <a:gdLst/>
            <a:ahLst/>
            <a:cxnLst/>
            <a:rect l="l" t="t" r="r" b="b"/>
            <a:pathLst>
              <a:path w="593725" h="546100">
                <a:moveTo>
                  <a:pt x="0" y="272795"/>
                </a:moveTo>
                <a:lnTo>
                  <a:pt x="3884" y="228556"/>
                </a:lnTo>
                <a:lnTo>
                  <a:pt x="15130" y="186586"/>
                </a:lnTo>
                <a:lnTo>
                  <a:pt x="33127" y="147447"/>
                </a:lnTo>
                <a:lnTo>
                  <a:pt x="57264" y="111703"/>
                </a:lnTo>
                <a:lnTo>
                  <a:pt x="86929" y="79914"/>
                </a:lnTo>
                <a:lnTo>
                  <a:pt x="121512" y="52645"/>
                </a:lnTo>
                <a:lnTo>
                  <a:pt x="160402" y="30456"/>
                </a:lnTo>
                <a:lnTo>
                  <a:pt x="202987" y="13911"/>
                </a:lnTo>
                <a:lnTo>
                  <a:pt x="248656" y="3571"/>
                </a:lnTo>
                <a:lnTo>
                  <a:pt x="296799" y="0"/>
                </a:lnTo>
                <a:lnTo>
                  <a:pt x="344950" y="3571"/>
                </a:lnTo>
                <a:lnTo>
                  <a:pt x="390625" y="13911"/>
                </a:lnTo>
                <a:lnTo>
                  <a:pt x="433212" y="30456"/>
                </a:lnTo>
                <a:lnTo>
                  <a:pt x="472101" y="52645"/>
                </a:lnTo>
                <a:lnTo>
                  <a:pt x="506682" y="79914"/>
                </a:lnTo>
                <a:lnTo>
                  <a:pt x="536344" y="111703"/>
                </a:lnTo>
                <a:lnTo>
                  <a:pt x="560477" y="147447"/>
                </a:lnTo>
                <a:lnTo>
                  <a:pt x="578470" y="186586"/>
                </a:lnTo>
                <a:lnTo>
                  <a:pt x="589714" y="228556"/>
                </a:lnTo>
                <a:lnTo>
                  <a:pt x="593597" y="272795"/>
                </a:lnTo>
                <a:lnTo>
                  <a:pt x="589714" y="317035"/>
                </a:lnTo>
                <a:lnTo>
                  <a:pt x="578470" y="359005"/>
                </a:lnTo>
                <a:lnTo>
                  <a:pt x="560477" y="398144"/>
                </a:lnTo>
                <a:lnTo>
                  <a:pt x="536344" y="433888"/>
                </a:lnTo>
                <a:lnTo>
                  <a:pt x="506682" y="465677"/>
                </a:lnTo>
                <a:lnTo>
                  <a:pt x="472101" y="492946"/>
                </a:lnTo>
                <a:lnTo>
                  <a:pt x="433212" y="515135"/>
                </a:lnTo>
                <a:lnTo>
                  <a:pt x="390625" y="531680"/>
                </a:lnTo>
                <a:lnTo>
                  <a:pt x="344950" y="542020"/>
                </a:lnTo>
                <a:lnTo>
                  <a:pt x="296799" y="545591"/>
                </a:lnTo>
                <a:lnTo>
                  <a:pt x="248656" y="542020"/>
                </a:lnTo>
                <a:lnTo>
                  <a:pt x="202987" y="531680"/>
                </a:lnTo>
                <a:lnTo>
                  <a:pt x="160402" y="515135"/>
                </a:lnTo>
                <a:lnTo>
                  <a:pt x="121512" y="492946"/>
                </a:lnTo>
                <a:lnTo>
                  <a:pt x="86929" y="465677"/>
                </a:lnTo>
                <a:lnTo>
                  <a:pt x="57264" y="433888"/>
                </a:lnTo>
                <a:lnTo>
                  <a:pt x="33127" y="398144"/>
                </a:lnTo>
                <a:lnTo>
                  <a:pt x="15130" y="359005"/>
                </a:lnTo>
                <a:lnTo>
                  <a:pt x="3884" y="317035"/>
                </a:lnTo>
                <a:lnTo>
                  <a:pt x="0" y="27279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2797" y="2037969"/>
            <a:ext cx="593725" cy="544830"/>
          </a:xfrm>
          <a:custGeom>
            <a:avLst/>
            <a:gdLst/>
            <a:ahLst/>
            <a:cxnLst/>
            <a:rect l="l" t="t" r="r" b="b"/>
            <a:pathLst>
              <a:path w="593725" h="544830">
                <a:moveTo>
                  <a:pt x="296799" y="0"/>
                </a:moveTo>
                <a:lnTo>
                  <a:pt x="248656" y="3564"/>
                </a:lnTo>
                <a:lnTo>
                  <a:pt x="202987" y="13883"/>
                </a:lnTo>
                <a:lnTo>
                  <a:pt x="160402" y="30398"/>
                </a:lnTo>
                <a:lnTo>
                  <a:pt x="121512" y="52547"/>
                </a:lnTo>
                <a:lnTo>
                  <a:pt x="86929" y="79771"/>
                </a:lnTo>
                <a:lnTo>
                  <a:pt x="57264" y="111511"/>
                </a:lnTo>
                <a:lnTo>
                  <a:pt x="33127" y="147205"/>
                </a:lnTo>
                <a:lnTo>
                  <a:pt x="15130" y="186293"/>
                </a:lnTo>
                <a:lnTo>
                  <a:pt x="3884" y="228217"/>
                </a:lnTo>
                <a:lnTo>
                  <a:pt x="0" y="272414"/>
                </a:lnTo>
                <a:lnTo>
                  <a:pt x="3884" y="316612"/>
                </a:lnTo>
                <a:lnTo>
                  <a:pt x="15130" y="358536"/>
                </a:lnTo>
                <a:lnTo>
                  <a:pt x="33127" y="397624"/>
                </a:lnTo>
                <a:lnTo>
                  <a:pt x="57264" y="433318"/>
                </a:lnTo>
                <a:lnTo>
                  <a:pt x="86929" y="465058"/>
                </a:lnTo>
                <a:lnTo>
                  <a:pt x="121512" y="492282"/>
                </a:lnTo>
                <a:lnTo>
                  <a:pt x="160402" y="514431"/>
                </a:lnTo>
                <a:lnTo>
                  <a:pt x="202987" y="530946"/>
                </a:lnTo>
                <a:lnTo>
                  <a:pt x="248656" y="541265"/>
                </a:lnTo>
                <a:lnTo>
                  <a:pt x="296799" y="544829"/>
                </a:lnTo>
                <a:lnTo>
                  <a:pt x="344950" y="541265"/>
                </a:lnTo>
                <a:lnTo>
                  <a:pt x="390625" y="530946"/>
                </a:lnTo>
                <a:lnTo>
                  <a:pt x="433212" y="514431"/>
                </a:lnTo>
                <a:lnTo>
                  <a:pt x="472101" y="492282"/>
                </a:lnTo>
                <a:lnTo>
                  <a:pt x="506682" y="465058"/>
                </a:lnTo>
                <a:lnTo>
                  <a:pt x="536344" y="433318"/>
                </a:lnTo>
                <a:lnTo>
                  <a:pt x="560477" y="397624"/>
                </a:lnTo>
                <a:lnTo>
                  <a:pt x="578470" y="358536"/>
                </a:lnTo>
                <a:lnTo>
                  <a:pt x="589714" y="316612"/>
                </a:lnTo>
                <a:lnTo>
                  <a:pt x="593597" y="272414"/>
                </a:lnTo>
                <a:lnTo>
                  <a:pt x="589714" y="228217"/>
                </a:lnTo>
                <a:lnTo>
                  <a:pt x="578470" y="186293"/>
                </a:lnTo>
                <a:lnTo>
                  <a:pt x="560477" y="147205"/>
                </a:lnTo>
                <a:lnTo>
                  <a:pt x="536344" y="111511"/>
                </a:lnTo>
                <a:lnTo>
                  <a:pt x="506682" y="79771"/>
                </a:lnTo>
                <a:lnTo>
                  <a:pt x="472101" y="52547"/>
                </a:lnTo>
                <a:lnTo>
                  <a:pt x="433212" y="30398"/>
                </a:lnTo>
                <a:lnTo>
                  <a:pt x="390625" y="13883"/>
                </a:lnTo>
                <a:lnTo>
                  <a:pt x="344950" y="3564"/>
                </a:lnTo>
                <a:lnTo>
                  <a:pt x="296799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2797" y="2037969"/>
            <a:ext cx="593725" cy="544830"/>
          </a:xfrm>
          <a:custGeom>
            <a:avLst/>
            <a:gdLst/>
            <a:ahLst/>
            <a:cxnLst/>
            <a:rect l="l" t="t" r="r" b="b"/>
            <a:pathLst>
              <a:path w="593725" h="544830">
                <a:moveTo>
                  <a:pt x="0" y="272414"/>
                </a:moveTo>
                <a:lnTo>
                  <a:pt x="3884" y="228217"/>
                </a:lnTo>
                <a:lnTo>
                  <a:pt x="15130" y="186293"/>
                </a:lnTo>
                <a:lnTo>
                  <a:pt x="33127" y="147205"/>
                </a:lnTo>
                <a:lnTo>
                  <a:pt x="57264" y="111511"/>
                </a:lnTo>
                <a:lnTo>
                  <a:pt x="86929" y="79771"/>
                </a:lnTo>
                <a:lnTo>
                  <a:pt x="121512" y="52547"/>
                </a:lnTo>
                <a:lnTo>
                  <a:pt x="160402" y="30398"/>
                </a:lnTo>
                <a:lnTo>
                  <a:pt x="202987" y="13883"/>
                </a:lnTo>
                <a:lnTo>
                  <a:pt x="248656" y="3564"/>
                </a:lnTo>
                <a:lnTo>
                  <a:pt x="296799" y="0"/>
                </a:lnTo>
                <a:lnTo>
                  <a:pt x="344950" y="3564"/>
                </a:lnTo>
                <a:lnTo>
                  <a:pt x="390625" y="13883"/>
                </a:lnTo>
                <a:lnTo>
                  <a:pt x="433212" y="30398"/>
                </a:lnTo>
                <a:lnTo>
                  <a:pt x="472101" y="52547"/>
                </a:lnTo>
                <a:lnTo>
                  <a:pt x="506682" y="79771"/>
                </a:lnTo>
                <a:lnTo>
                  <a:pt x="536344" y="111511"/>
                </a:lnTo>
                <a:lnTo>
                  <a:pt x="560477" y="147205"/>
                </a:lnTo>
                <a:lnTo>
                  <a:pt x="578470" y="186293"/>
                </a:lnTo>
                <a:lnTo>
                  <a:pt x="589714" y="228217"/>
                </a:lnTo>
                <a:lnTo>
                  <a:pt x="593597" y="272414"/>
                </a:lnTo>
                <a:lnTo>
                  <a:pt x="589714" y="316612"/>
                </a:lnTo>
                <a:lnTo>
                  <a:pt x="578470" y="358536"/>
                </a:lnTo>
                <a:lnTo>
                  <a:pt x="560477" y="397624"/>
                </a:lnTo>
                <a:lnTo>
                  <a:pt x="536344" y="433318"/>
                </a:lnTo>
                <a:lnTo>
                  <a:pt x="506682" y="465058"/>
                </a:lnTo>
                <a:lnTo>
                  <a:pt x="472101" y="492282"/>
                </a:lnTo>
                <a:lnTo>
                  <a:pt x="433212" y="514431"/>
                </a:lnTo>
                <a:lnTo>
                  <a:pt x="390625" y="530946"/>
                </a:lnTo>
                <a:lnTo>
                  <a:pt x="344950" y="541265"/>
                </a:lnTo>
                <a:lnTo>
                  <a:pt x="296799" y="544829"/>
                </a:lnTo>
                <a:lnTo>
                  <a:pt x="248656" y="541265"/>
                </a:lnTo>
                <a:lnTo>
                  <a:pt x="202987" y="530946"/>
                </a:lnTo>
                <a:lnTo>
                  <a:pt x="160402" y="514431"/>
                </a:lnTo>
                <a:lnTo>
                  <a:pt x="121512" y="492282"/>
                </a:lnTo>
                <a:lnTo>
                  <a:pt x="86929" y="465058"/>
                </a:lnTo>
                <a:lnTo>
                  <a:pt x="57264" y="433318"/>
                </a:lnTo>
                <a:lnTo>
                  <a:pt x="33127" y="397624"/>
                </a:lnTo>
                <a:lnTo>
                  <a:pt x="15130" y="358536"/>
                </a:lnTo>
                <a:lnTo>
                  <a:pt x="3884" y="316612"/>
                </a:lnTo>
                <a:lnTo>
                  <a:pt x="0" y="272414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2797" y="2743580"/>
            <a:ext cx="593725" cy="546100"/>
          </a:xfrm>
          <a:custGeom>
            <a:avLst/>
            <a:gdLst/>
            <a:ahLst/>
            <a:cxnLst/>
            <a:rect l="l" t="t" r="r" b="b"/>
            <a:pathLst>
              <a:path w="593725" h="546100">
                <a:moveTo>
                  <a:pt x="296799" y="0"/>
                </a:moveTo>
                <a:lnTo>
                  <a:pt x="248656" y="3571"/>
                </a:lnTo>
                <a:lnTo>
                  <a:pt x="202987" y="13911"/>
                </a:lnTo>
                <a:lnTo>
                  <a:pt x="160402" y="30456"/>
                </a:lnTo>
                <a:lnTo>
                  <a:pt x="121512" y="52645"/>
                </a:lnTo>
                <a:lnTo>
                  <a:pt x="86929" y="79914"/>
                </a:lnTo>
                <a:lnTo>
                  <a:pt x="57264" y="111703"/>
                </a:lnTo>
                <a:lnTo>
                  <a:pt x="33127" y="147447"/>
                </a:lnTo>
                <a:lnTo>
                  <a:pt x="15130" y="186586"/>
                </a:lnTo>
                <a:lnTo>
                  <a:pt x="3884" y="228556"/>
                </a:lnTo>
                <a:lnTo>
                  <a:pt x="0" y="272796"/>
                </a:lnTo>
                <a:lnTo>
                  <a:pt x="3884" y="317035"/>
                </a:lnTo>
                <a:lnTo>
                  <a:pt x="15130" y="359005"/>
                </a:lnTo>
                <a:lnTo>
                  <a:pt x="33127" y="398144"/>
                </a:lnTo>
                <a:lnTo>
                  <a:pt x="57264" y="433888"/>
                </a:lnTo>
                <a:lnTo>
                  <a:pt x="86929" y="465677"/>
                </a:lnTo>
                <a:lnTo>
                  <a:pt x="121512" y="492946"/>
                </a:lnTo>
                <a:lnTo>
                  <a:pt x="160402" y="515135"/>
                </a:lnTo>
                <a:lnTo>
                  <a:pt x="202987" y="531680"/>
                </a:lnTo>
                <a:lnTo>
                  <a:pt x="248656" y="542020"/>
                </a:lnTo>
                <a:lnTo>
                  <a:pt x="296799" y="545592"/>
                </a:lnTo>
                <a:lnTo>
                  <a:pt x="344950" y="542020"/>
                </a:lnTo>
                <a:lnTo>
                  <a:pt x="390625" y="531680"/>
                </a:lnTo>
                <a:lnTo>
                  <a:pt x="433212" y="515135"/>
                </a:lnTo>
                <a:lnTo>
                  <a:pt x="472101" y="492946"/>
                </a:lnTo>
                <a:lnTo>
                  <a:pt x="506682" y="465677"/>
                </a:lnTo>
                <a:lnTo>
                  <a:pt x="536344" y="433888"/>
                </a:lnTo>
                <a:lnTo>
                  <a:pt x="560477" y="398144"/>
                </a:lnTo>
                <a:lnTo>
                  <a:pt x="578470" y="359005"/>
                </a:lnTo>
                <a:lnTo>
                  <a:pt x="589714" y="317035"/>
                </a:lnTo>
                <a:lnTo>
                  <a:pt x="593597" y="272796"/>
                </a:lnTo>
                <a:lnTo>
                  <a:pt x="589714" y="228556"/>
                </a:lnTo>
                <a:lnTo>
                  <a:pt x="578470" y="186586"/>
                </a:lnTo>
                <a:lnTo>
                  <a:pt x="560477" y="147447"/>
                </a:lnTo>
                <a:lnTo>
                  <a:pt x="536344" y="111703"/>
                </a:lnTo>
                <a:lnTo>
                  <a:pt x="506682" y="79914"/>
                </a:lnTo>
                <a:lnTo>
                  <a:pt x="472101" y="52645"/>
                </a:lnTo>
                <a:lnTo>
                  <a:pt x="433212" y="30456"/>
                </a:lnTo>
                <a:lnTo>
                  <a:pt x="390625" y="13911"/>
                </a:lnTo>
                <a:lnTo>
                  <a:pt x="344950" y="3571"/>
                </a:lnTo>
                <a:lnTo>
                  <a:pt x="296799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2797" y="2743580"/>
            <a:ext cx="593725" cy="546100"/>
          </a:xfrm>
          <a:custGeom>
            <a:avLst/>
            <a:gdLst/>
            <a:ahLst/>
            <a:cxnLst/>
            <a:rect l="l" t="t" r="r" b="b"/>
            <a:pathLst>
              <a:path w="593725" h="546100">
                <a:moveTo>
                  <a:pt x="0" y="272796"/>
                </a:moveTo>
                <a:lnTo>
                  <a:pt x="3884" y="228556"/>
                </a:lnTo>
                <a:lnTo>
                  <a:pt x="15130" y="186586"/>
                </a:lnTo>
                <a:lnTo>
                  <a:pt x="33127" y="147447"/>
                </a:lnTo>
                <a:lnTo>
                  <a:pt x="57264" y="111703"/>
                </a:lnTo>
                <a:lnTo>
                  <a:pt x="86929" y="79914"/>
                </a:lnTo>
                <a:lnTo>
                  <a:pt x="121512" y="52645"/>
                </a:lnTo>
                <a:lnTo>
                  <a:pt x="160402" y="30456"/>
                </a:lnTo>
                <a:lnTo>
                  <a:pt x="202987" y="13911"/>
                </a:lnTo>
                <a:lnTo>
                  <a:pt x="248656" y="3571"/>
                </a:lnTo>
                <a:lnTo>
                  <a:pt x="296799" y="0"/>
                </a:lnTo>
                <a:lnTo>
                  <a:pt x="344950" y="3571"/>
                </a:lnTo>
                <a:lnTo>
                  <a:pt x="390625" y="13911"/>
                </a:lnTo>
                <a:lnTo>
                  <a:pt x="433212" y="30456"/>
                </a:lnTo>
                <a:lnTo>
                  <a:pt x="472101" y="52645"/>
                </a:lnTo>
                <a:lnTo>
                  <a:pt x="506682" y="79914"/>
                </a:lnTo>
                <a:lnTo>
                  <a:pt x="536344" y="111703"/>
                </a:lnTo>
                <a:lnTo>
                  <a:pt x="560477" y="147447"/>
                </a:lnTo>
                <a:lnTo>
                  <a:pt x="578470" y="186586"/>
                </a:lnTo>
                <a:lnTo>
                  <a:pt x="589714" y="228556"/>
                </a:lnTo>
                <a:lnTo>
                  <a:pt x="593597" y="272796"/>
                </a:lnTo>
                <a:lnTo>
                  <a:pt x="589714" y="317035"/>
                </a:lnTo>
                <a:lnTo>
                  <a:pt x="578470" y="359005"/>
                </a:lnTo>
                <a:lnTo>
                  <a:pt x="560477" y="398144"/>
                </a:lnTo>
                <a:lnTo>
                  <a:pt x="536344" y="433888"/>
                </a:lnTo>
                <a:lnTo>
                  <a:pt x="506682" y="465677"/>
                </a:lnTo>
                <a:lnTo>
                  <a:pt x="472101" y="492946"/>
                </a:lnTo>
                <a:lnTo>
                  <a:pt x="433212" y="515135"/>
                </a:lnTo>
                <a:lnTo>
                  <a:pt x="390625" y="531680"/>
                </a:lnTo>
                <a:lnTo>
                  <a:pt x="344950" y="542020"/>
                </a:lnTo>
                <a:lnTo>
                  <a:pt x="296799" y="545592"/>
                </a:lnTo>
                <a:lnTo>
                  <a:pt x="248656" y="542020"/>
                </a:lnTo>
                <a:lnTo>
                  <a:pt x="202987" y="531680"/>
                </a:lnTo>
                <a:lnTo>
                  <a:pt x="160402" y="515135"/>
                </a:lnTo>
                <a:lnTo>
                  <a:pt x="121512" y="492946"/>
                </a:lnTo>
                <a:lnTo>
                  <a:pt x="86929" y="465677"/>
                </a:lnTo>
                <a:lnTo>
                  <a:pt x="57264" y="433888"/>
                </a:lnTo>
                <a:lnTo>
                  <a:pt x="33127" y="398144"/>
                </a:lnTo>
                <a:lnTo>
                  <a:pt x="15130" y="359005"/>
                </a:lnTo>
                <a:lnTo>
                  <a:pt x="3884" y="317035"/>
                </a:lnTo>
                <a:lnTo>
                  <a:pt x="0" y="27279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2797" y="3449192"/>
            <a:ext cx="593725" cy="546100"/>
          </a:xfrm>
          <a:custGeom>
            <a:avLst/>
            <a:gdLst/>
            <a:ahLst/>
            <a:cxnLst/>
            <a:rect l="l" t="t" r="r" b="b"/>
            <a:pathLst>
              <a:path w="593725" h="546100">
                <a:moveTo>
                  <a:pt x="296799" y="0"/>
                </a:moveTo>
                <a:lnTo>
                  <a:pt x="248656" y="3571"/>
                </a:lnTo>
                <a:lnTo>
                  <a:pt x="202987" y="13911"/>
                </a:lnTo>
                <a:lnTo>
                  <a:pt x="160402" y="30456"/>
                </a:lnTo>
                <a:lnTo>
                  <a:pt x="121512" y="52645"/>
                </a:lnTo>
                <a:lnTo>
                  <a:pt x="86929" y="79914"/>
                </a:lnTo>
                <a:lnTo>
                  <a:pt x="57264" y="111703"/>
                </a:lnTo>
                <a:lnTo>
                  <a:pt x="33127" y="147447"/>
                </a:lnTo>
                <a:lnTo>
                  <a:pt x="15130" y="186586"/>
                </a:lnTo>
                <a:lnTo>
                  <a:pt x="3884" y="228556"/>
                </a:lnTo>
                <a:lnTo>
                  <a:pt x="0" y="272796"/>
                </a:lnTo>
                <a:lnTo>
                  <a:pt x="3884" y="317035"/>
                </a:lnTo>
                <a:lnTo>
                  <a:pt x="15130" y="359005"/>
                </a:lnTo>
                <a:lnTo>
                  <a:pt x="33127" y="398144"/>
                </a:lnTo>
                <a:lnTo>
                  <a:pt x="57264" y="433888"/>
                </a:lnTo>
                <a:lnTo>
                  <a:pt x="86929" y="465677"/>
                </a:lnTo>
                <a:lnTo>
                  <a:pt x="121512" y="492946"/>
                </a:lnTo>
                <a:lnTo>
                  <a:pt x="160402" y="515135"/>
                </a:lnTo>
                <a:lnTo>
                  <a:pt x="202987" y="531680"/>
                </a:lnTo>
                <a:lnTo>
                  <a:pt x="248656" y="542020"/>
                </a:lnTo>
                <a:lnTo>
                  <a:pt x="296799" y="545592"/>
                </a:lnTo>
                <a:lnTo>
                  <a:pt x="344950" y="542020"/>
                </a:lnTo>
                <a:lnTo>
                  <a:pt x="390625" y="531680"/>
                </a:lnTo>
                <a:lnTo>
                  <a:pt x="433212" y="515135"/>
                </a:lnTo>
                <a:lnTo>
                  <a:pt x="472101" y="492946"/>
                </a:lnTo>
                <a:lnTo>
                  <a:pt x="506682" y="465677"/>
                </a:lnTo>
                <a:lnTo>
                  <a:pt x="536344" y="433888"/>
                </a:lnTo>
                <a:lnTo>
                  <a:pt x="560477" y="398144"/>
                </a:lnTo>
                <a:lnTo>
                  <a:pt x="578470" y="359005"/>
                </a:lnTo>
                <a:lnTo>
                  <a:pt x="589714" y="317035"/>
                </a:lnTo>
                <a:lnTo>
                  <a:pt x="593597" y="272796"/>
                </a:lnTo>
                <a:lnTo>
                  <a:pt x="589714" y="228556"/>
                </a:lnTo>
                <a:lnTo>
                  <a:pt x="578470" y="186586"/>
                </a:lnTo>
                <a:lnTo>
                  <a:pt x="560477" y="147447"/>
                </a:lnTo>
                <a:lnTo>
                  <a:pt x="536344" y="111703"/>
                </a:lnTo>
                <a:lnTo>
                  <a:pt x="506682" y="79914"/>
                </a:lnTo>
                <a:lnTo>
                  <a:pt x="472101" y="52645"/>
                </a:lnTo>
                <a:lnTo>
                  <a:pt x="433212" y="30456"/>
                </a:lnTo>
                <a:lnTo>
                  <a:pt x="390625" y="13911"/>
                </a:lnTo>
                <a:lnTo>
                  <a:pt x="344950" y="3571"/>
                </a:lnTo>
                <a:lnTo>
                  <a:pt x="296799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2797" y="3449192"/>
            <a:ext cx="593725" cy="546100"/>
          </a:xfrm>
          <a:custGeom>
            <a:avLst/>
            <a:gdLst/>
            <a:ahLst/>
            <a:cxnLst/>
            <a:rect l="l" t="t" r="r" b="b"/>
            <a:pathLst>
              <a:path w="593725" h="546100">
                <a:moveTo>
                  <a:pt x="0" y="272796"/>
                </a:moveTo>
                <a:lnTo>
                  <a:pt x="3884" y="228556"/>
                </a:lnTo>
                <a:lnTo>
                  <a:pt x="15130" y="186586"/>
                </a:lnTo>
                <a:lnTo>
                  <a:pt x="33127" y="147447"/>
                </a:lnTo>
                <a:lnTo>
                  <a:pt x="57264" y="111703"/>
                </a:lnTo>
                <a:lnTo>
                  <a:pt x="86929" y="79914"/>
                </a:lnTo>
                <a:lnTo>
                  <a:pt x="121512" y="52645"/>
                </a:lnTo>
                <a:lnTo>
                  <a:pt x="160402" y="30456"/>
                </a:lnTo>
                <a:lnTo>
                  <a:pt x="202987" y="13911"/>
                </a:lnTo>
                <a:lnTo>
                  <a:pt x="248656" y="3571"/>
                </a:lnTo>
                <a:lnTo>
                  <a:pt x="296799" y="0"/>
                </a:lnTo>
                <a:lnTo>
                  <a:pt x="344950" y="3571"/>
                </a:lnTo>
                <a:lnTo>
                  <a:pt x="390625" y="13911"/>
                </a:lnTo>
                <a:lnTo>
                  <a:pt x="433212" y="30456"/>
                </a:lnTo>
                <a:lnTo>
                  <a:pt x="472101" y="52645"/>
                </a:lnTo>
                <a:lnTo>
                  <a:pt x="506682" y="79914"/>
                </a:lnTo>
                <a:lnTo>
                  <a:pt x="536344" y="111703"/>
                </a:lnTo>
                <a:lnTo>
                  <a:pt x="560477" y="147447"/>
                </a:lnTo>
                <a:lnTo>
                  <a:pt x="578470" y="186586"/>
                </a:lnTo>
                <a:lnTo>
                  <a:pt x="589714" y="228556"/>
                </a:lnTo>
                <a:lnTo>
                  <a:pt x="593597" y="272796"/>
                </a:lnTo>
                <a:lnTo>
                  <a:pt x="589714" y="317035"/>
                </a:lnTo>
                <a:lnTo>
                  <a:pt x="578470" y="359005"/>
                </a:lnTo>
                <a:lnTo>
                  <a:pt x="560477" y="398144"/>
                </a:lnTo>
                <a:lnTo>
                  <a:pt x="536344" y="433888"/>
                </a:lnTo>
                <a:lnTo>
                  <a:pt x="506682" y="465677"/>
                </a:lnTo>
                <a:lnTo>
                  <a:pt x="472101" y="492946"/>
                </a:lnTo>
                <a:lnTo>
                  <a:pt x="433212" y="515135"/>
                </a:lnTo>
                <a:lnTo>
                  <a:pt x="390625" y="531680"/>
                </a:lnTo>
                <a:lnTo>
                  <a:pt x="344950" y="542020"/>
                </a:lnTo>
                <a:lnTo>
                  <a:pt x="296799" y="545592"/>
                </a:lnTo>
                <a:lnTo>
                  <a:pt x="248656" y="542020"/>
                </a:lnTo>
                <a:lnTo>
                  <a:pt x="202987" y="531680"/>
                </a:lnTo>
                <a:lnTo>
                  <a:pt x="160402" y="515135"/>
                </a:lnTo>
                <a:lnTo>
                  <a:pt x="121512" y="492946"/>
                </a:lnTo>
                <a:lnTo>
                  <a:pt x="86929" y="465677"/>
                </a:lnTo>
                <a:lnTo>
                  <a:pt x="57264" y="433888"/>
                </a:lnTo>
                <a:lnTo>
                  <a:pt x="33127" y="398144"/>
                </a:lnTo>
                <a:lnTo>
                  <a:pt x="15130" y="359005"/>
                </a:lnTo>
                <a:lnTo>
                  <a:pt x="3884" y="317035"/>
                </a:lnTo>
                <a:lnTo>
                  <a:pt x="0" y="27279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2797" y="4155566"/>
            <a:ext cx="593725" cy="544830"/>
          </a:xfrm>
          <a:custGeom>
            <a:avLst/>
            <a:gdLst/>
            <a:ahLst/>
            <a:cxnLst/>
            <a:rect l="l" t="t" r="r" b="b"/>
            <a:pathLst>
              <a:path w="593725" h="544829">
                <a:moveTo>
                  <a:pt x="296799" y="0"/>
                </a:moveTo>
                <a:lnTo>
                  <a:pt x="248656" y="3564"/>
                </a:lnTo>
                <a:lnTo>
                  <a:pt x="202987" y="13883"/>
                </a:lnTo>
                <a:lnTo>
                  <a:pt x="160402" y="30398"/>
                </a:lnTo>
                <a:lnTo>
                  <a:pt x="121512" y="52547"/>
                </a:lnTo>
                <a:lnTo>
                  <a:pt x="86929" y="79771"/>
                </a:lnTo>
                <a:lnTo>
                  <a:pt x="57264" y="111511"/>
                </a:lnTo>
                <a:lnTo>
                  <a:pt x="33127" y="147205"/>
                </a:lnTo>
                <a:lnTo>
                  <a:pt x="15130" y="186293"/>
                </a:lnTo>
                <a:lnTo>
                  <a:pt x="3884" y="228217"/>
                </a:lnTo>
                <a:lnTo>
                  <a:pt x="0" y="272414"/>
                </a:lnTo>
                <a:lnTo>
                  <a:pt x="3884" y="316612"/>
                </a:lnTo>
                <a:lnTo>
                  <a:pt x="15130" y="358536"/>
                </a:lnTo>
                <a:lnTo>
                  <a:pt x="33127" y="397624"/>
                </a:lnTo>
                <a:lnTo>
                  <a:pt x="57264" y="433318"/>
                </a:lnTo>
                <a:lnTo>
                  <a:pt x="86929" y="465058"/>
                </a:lnTo>
                <a:lnTo>
                  <a:pt x="121512" y="492282"/>
                </a:lnTo>
                <a:lnTo>
                  <a:pt x="160402" y="514431"/>
                </a:lnTo>
                <a:lnTo>
                  <a:pt x="202987" y="530946"/>
                </a:lnTo>
                <a:lnTo>
                  <a:pt x="248656" y="541265"/>
                </a:lnTo>
                <a:lnTo>
                  <a:pt x="296799" y="544829"/>
                </a:lnTo>
                <a:lnTo>
                  <a:pt x="344950" y="541265"/>
                </a:lnTo>
                <a:lnTo>
                  <a:pt x="390625" y="530946"/>
                </a:lnTo>
                <a:lnTo>
                  <a:pt x="433212" y="514431"/>
                </a:lnTo>
                <a:lnTo>
                  <a:pt x="472101" y="492282"/>
                </a:lnTo>
                <a:lnTo>
                  <a:pt x="506682" y="465058"/>
                </a:lnTo>
                <a:lnTo>
                  <a:pt x="536344" y="433318"/>
                </a:lnTo>
                <a:lnTo>
                  <a:pt x="560477" y="397624"/>
                </a:lnTo>
                <a:lnTo>
                  <a:pt x="578470" y="358536"/>
                </a:lnTo>
                <a:lnTo>
                  <a:pt x="589714" y="316612"/>
                </a:lnTo>
                <a:lnTo>
                  <a:pt x="593597" y="272414"/>
                </a:lnTo>
                <a:lnTo>
                  <a:pt x="589714" y="228217"/>
                </a:lnTo>
                <a:lnTo>
                  <a:pt x="578470" y="186293"/>
                </a:lnTo>
                <a:lnTo>
                  <a:pt x="560477" y="147205"/>
                </a:lnTo>
                <a:lnTo>
                  <a:pt x="536344" y="111511"/>
                </a:lnTo>
                <a:lnTo>
                  <a:pt x="506682" y="79771"/>
                </a:lnTo>
                <a:lnTo>
                  <a:pt x="472101" y="52547"/>
                </a:lnTo>
                <a:lnTo>
                  <a:pt x="433212" y="30398"/>
                </a:lnTo>
                <a:lnTo>
                  <a:pt x="390625" y="13883"/>
                </a:lnTo>
                <a:lnTo>
                  <a:pt x="344950" y="3564"/>
                </a:lnTo>
                <a:lnTo>
                  <a:pt x="296799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2797" y="4155566"/>
            <a:ext cx="593725" cy="544830"/>
          </a:xfrm>
          <a:custGeom>
            <a:avLst/>
            <a:gdLst/>
            <a:ahLst/>
            <a:cxnLst/>
            <a:rect l="l" t="t" r="r" b="b"/>
            <a:pathLst>
              <a:path w="593725" h="544829">
                <a:moveTo>
                  <a:pt x="0" y="272414"/>
                </a:moveTo>
                <a:lnTo>
                  <a:pt x="3884" y="228217"/>
                </a:lnTo>
                <a:lnTo>
                  <a:pt x="15130" y="186293"/>
                </a:lnTo>
                <a:lnTo>
                  <a:pt x="33127" y="147205"/>
                </a:lnTo>
                <a:lnTo>
                  <a:pt x="57264" y="111511"/>
                </a:lnTo>
                <a:lnTo>
                  <a:pt x="86929" y="79771"/>
                </a:lnTo>
                <a:lnTo>
                  <a:pt x="121512" y="52547"/>
                </a:lnTo>
                <a:lnTo>
                  <a:pt x="160402" y="30398"/>
                </a:lnTo>
                <a:lnTo>
                  <a:pt x="202987" y="13883"/>
                </a:lnTo>
                <a:lnTo>
                  <a:pt x="248656" y="3564"/>
                </a:lnTo>
                <a:lnTo>
                  <a:pt x="296799" y="0"/>
                </a:lnTo>
                <a:lnTo>
                  <a:pt x="344950" y="3564"/>
                </a:lnTo>
                <a:lnTo>
                  <a:pt x="390625" y="13883"/>
                </a:lnTo>
                <a:lnTo>
                  <a:pt x="433212" y="30398"/>
                </a:lnTo>
                <a:lnTo>
                  <a:pt x="472101" y="52547"/>
                </a:lnTo>
                <a:lnTo>
                  <a:pt x="506682" y="79771"/>
                </a:lnTo>
                <a:lnTo>
                  <a:pt x="536344" y="111511"/>
                </a:lnTo>
                <a:lnTo>
                  <a:pt x="560477" y="147205"/>
                </a:lnTo>
                <a:lnTo>
                  <a:pt x="578470" y="186293"/>
                </a:lnTo>
                <a:lnTo>
                  <a:pt x="589714" y="228217"/>
                </a:lnTo>
                <a:lnTo>
                  <a:pt x="593597" y="272414"/>
                </a:lnTo>
                <a:lnTo>
                  <a:pt x="589714" y="316612"/>
                </a:lnTo>
                <a:lnTo>
                  <a:pt x="578470" y="358536"/>
                </a:lnTo>
                <a:lnTo>
                  <a:pt x="560477" y="397624"/>
                </a:lnTo>
                <a:lnTo>
                  <a:pt x="536344" y="433318"/>
                </a:lnTo>
                <a:lnTo>
                  <a:pt x="506682" y="465058"/>
                </a:lnTo>
                <a:lnTo>
                  <a:pt x="472101" y="492282"/>
                </a:lnTo>
                <a:lnTo>
                  <a:pt x="433212" y="514431"/>
                </a:lnTo>
                <a:lnTo>
                  <a:pt x="390625" y="530946"/>
                </a:lnTo>
                <a:lnTo>
                  <a:pt x="344950" y="541265"/>
                </a:lnTo>
                <a:lnTo>
                  <a:pt x="296799" y="544829"/>
                </a:lnTo>
                <a:lnTo>
                  <a:pt x="248656" y="541265"/>
                </a:lnTo>
                <a:lnTo>
                  <a:pt x="202987" y="530946"/>
                </a:lnTo>
                <a:lnTo>
                  <a:pt x="160402" y="514431"/>
                </a:lnTo>
                <a:lnTo>
                  <a:pt x="121512" y="492282"/>
                </a:lnTo>
                <a:lnTo>
                  <a:pt x="86929" y="465058"/>
                </a:lnTo>
                <a:lnTo>
                  <a:pt x="57264" y="433318"/>
                </a:lnTo>
                <a:lnTo>
                  <a:pt x="33127" y="397624"/>
                </a:lnTo>
                <a:lnTo>
                  <a:pt x="15130" y="358536"/>
                </a:lnTo>
                <a:lnTo>
                  <a:pt x="3884" y="316612"/>
                </a:lnTo>
                <a:lnTo>
                  <a:pt x="0" y="272414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2797" y="4861178"/>
            <a:ext cx="593725" cy="546100"/>
          </a:xfrm>
          <a:custGeom>
            <a:avLst/>
            <a:gdLst/>
            <a:ahLst/>
            <a:cxnLst/>
            <a:rect l="l" t="t" r="r" b="b"/>
            <a:pathLst>
              <a:path w="593725" h="546100">
                <a:moveTo>
                  <a:pt x="296799" y="0"/>
                </a:moveTo>
                <a:lnTo>
                  <a:pt x="248656" y="3571"/>
                </a:lnTo>
                <a:lnTo>
                  <a:pt x="202987" y="13911"/>
                </a:lnTo>
                <a:lnTo>
                  <a:pt x="160402" y="30456"/>
                </a:lnTo>
                <a:lnTo>
                  <a:pt x="121512" y="52645"/>
                </a:lnTo>
                <a:lnTo>
                  <a:pt x="86929" y="79914"/>
                </a:lnTo>
                <a:lnTo>
                  <a:pt x="57264" y="111703"/>
                </a:lnTo>
                <a:lnTo>
                  <a:pt x="33127" y="147447"/>
                </a:lnTo>
                <a:lnTo>
                  <a:pt x="15130" y="186586"/>
                </a:lnTo>
                <a:lnTo>
                  <a:pt x="3884" y="228556"/>
                </a:lnTo>
                <a:lnTo>
                  <a:pt x="0" y="272796"/>
                </a:lnTo>
                <a:lnTo>
                  <a:pt x="3884" y="317035"/>
                </a:lnTo>
                <a:lnTo>
                  <a:pt x="15130" y="359005"/>
                </a:lnTo>
                <a:lnTo>
                  <a:pt x="33127" y="398144"/>
                </a:lnTo>
                <a:lnTo>
                  <a:pt x="57264" y="433888"/>
                </a:lnTo>
                <a:lnTo>
                  <a:pt x="86929" y="465677"/>
                </a:lnTo>
                <a:lnTo>
                  <a:pt x="121512" y="492946"/>
                </a:lnTo>
                <a:lnTo>
                  <a:pt x="160402" y="515135"/>
                </a:lnTo>
                <a:lnTo>
                  <a:pt x="202987" y="531680"/>
                </a:lnTo>
                <a:lnTo>
                  <a:pt x="248656" y="542020"/>
                </a:lnTo>
                <a:lnTo>
                  <a:pt x="296799" y="545592"/>
                </a:lnTo>
                <a:lnTo>
                  <a:pt x="344950" y="542020"/>
                </a:lnTo>
                <a:lnTo>
                  <a:pt x="390625" y="531680"/>
                </a:lnTo>
                <a:lnTo>
                  <a:pt x="433212" y="515135"/>
                </a:lnTo>
                <a:lnTo>
                  <a:pt x="472101" y="492946"/>
                </a:lnTo>
                <a:lnTo>
                  <a:pt x="506682" y="465677"/>
                </a:lnTo>
                <a:lnTo>
                  <a:pt x="536344" y="433888"/>
                </a:lnTo>
                <a:lnTo>
                  <a:pt x="560477" y="398144"/>
                </a:lnTo>
                <a:lnTo>
                  <a:pt x="578470" y="359005"/>
                </a:lnTo>
                <a:lnTo>
                  <a:pt x="589714" y="317035"/>
                </a:lnTo>
                <a:lnTo>
                  <a:pt x="593597" y="272796"/>
                </a:lnTo>
                <a:lnTo>
                  <a:pt x="589714" y="228556"/>
                </a:lnTo>
                <a:lnTo>
                  <a:pt x="578470" y="186586"/>
                </a:lnTo>
                <a:lnTo>
                  <a:pt x="560477" y="147447"/>
                </a:lnTo>
                <a:lnTo>
                  <a:pt x="536344" y="111703"/>
                </a:lnTo>
                <a:lnTo>
                  <a:pt x="506682" y="79914"/>
                </a:lnTo>
                <a:lnTo>
                  <a:pt x="472101" y="52645"/>
                </a:lnTo>
                <a:lnTo>
                  <a:pt x="433212" y="30456"/>
                </a:lnTo>
                <a:lnTo>
                  <a:pt x="390625" y="13911"/>
                </a:lnTo>
                <a:lnTo>
                  <a:pt x="344950" y="3571"/>
                </a:lnTo>
                <a:lnTo>
                  <a:pt x="296799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42797" y="4861178"/>
            <a:ext cx="593725" cy="546100"/>
          </a:xfrm>
          <a:custGeom>
            <a:avLst/>
            <a:gdLst/>
            <a:ahLst/>
            <a:cxnLst/>
            <a:rect l="l" t="t" r="r" b="b"/>
            <a:pathLst>
              <a:path w="593725" h="546100">
                <a:moveTo>
                  <a:pt x="0" y="272796"/>
                </a:moveTo>
                <a:lnTo>
                  <a:pt x="3884" y="228556"/>
                </a:lnTo>
                <a:lnTo>
                  <a:pt x="15130" y="186586"/>
                </a:lnTo>
                <a:lnTo>
                  <a:pt x="33127" y="147447"/>
                </a:lnTo>
                <a:lnTo>
                  <a:pt x="57264" y="111703"/>
                </a:lnTo>
                <a:lnTo>
                  <a:pt x="86929" y="79914"/>
                </a:lnTo>
                <a:lnTo>
                  <a:pt x="121512" y="52645"/>
                </a:lnTo>
                <a:lnTo>
                  <a:pt x="160402" y="30456"/>
                </a:lnTo>
                <a:lnTo>
                  <a:pt x="202987" y="13911"/>
                </a:lnTo>
                <a:lnTo>
                  <a:pt x="248656" y="3571"/>
                </a:lnTo>
                <a:lnTo>
                  <a:pt x="296799" y="0"/>
                </a:lnTo>
                <a:lnTo>
                  <a:pt x="344950" y="3571"/>
                </a:lnTo>
                <a:lnTo>
                  <a:pt x="390625" y="13911"/>
                </a:lnTo>
                <a:lnTo>
                  <a:pt x="433212" y="30456"/>
                </a:lnTo>
                <a:lnTo>
                  <a:pt x="472101" y="52645"/>
                </a:lnTo>
                <a:lnTo>
                  <a:pt x="506682" y="79914"/>
                </a:lnTo>
                <a:lnTo>
                  <a:pt x="536344" y="111703"/>
                </a:lnTo>
                <a:lnTo>
                  <a:pt x="560477" y="147447"/>
                </a:lnTo>
                <a:lnTo>
                  <a:pt x="578470" y="186586"/>
                </a:lnTo>
                <a:lnTo>
                  <a:pt x="589714" y="228556"/>
                </a:lnTo>
                <a:lnTo>
                  <a:pt x="593597" y="272796"/>
                </a:lnTo>
                <a:lnTo>
                  <a:pt x="589714" y="317035"/>
                </a:lnTo>
                <a:lnTo>
                  <a:pt x="578470" y="359005"/>
                </a:lnTo>
                <a:lnTo>
                  <a:pt x="560477" y="398144"/>
                </a:lnTo>
                <a:lnTo>
                  <a:pt x="536344" y="433888"/>
                </a:lnTo>
                <a:lnTo>
                  <a:pt x="506682" y="465677"/>
                </a:lnTo>
                <a:lnTo>
                  <a:pt x="472101" y="492946"/>
                </a:lnTo>
                <a:lnTo>
                  <a:pt x="433212" y="515135"/>
                </a:lnTo>
                <a:lnTo>
                  <a:pt x="390625" y="531680"/>
                </a:lnTo>
                <a:lnTo>
                  <a:pt x="344950" y="542020"/>
                </a:lnTo>
                <a:lnTo>
                  <a:pt x="296799" y="545592"/>
                </a:lnTo>
                <a:lnTo>
                  <a:pt x="248656" y="542020"/>
                </a:lnTo>
                <a:lnTo>
                  <a:pt x="202987" y="531680"/>
                </a:lnTo>
                <a:lnTo>
                  <a:pt x="160402" y="515135"/>
                </a:lnTo>
                <a:lnTo>
                  <a:pt x="121512" y="492946"/>
                </a:lnTo>
                <a:lnTo>
                  <a:pt x="86929" y="465677"/>
                </a:lnTo>
                <a:lnTo>
                  <a:pt x="57264" y="433888"/>
                </a:lnTo>
                <a:lnTo>
                  <a:pt x="33127" y="398144"/>
                </a:lnTo>
                <a:lnTo>
                  <a:pt x="15130" y="359005"/>
                </a:lnTo>
                <a:lnTo>
                  <a:pt x="3884" y="317035"/>
                </a:lnTo>
                <a:lnTo>
                  <a:pt x="0" y="27279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32076" y="1599057"/>
            <a:ext cx="1977389" cy="1553210"/>
          </a:xfrm>
          <a:custGeom>
            <a:avLst/>
            <a:gdLst/>
            <a:ahLst/>
            <a:cxnLst/>
            <a:rect l="l" t="t" r="r" b="b"/>
            <a:pathLst>
              <a:path w="1977389" h="1553210">
                <a:moveTo>
                  <a:pt x="1913287" y="1510947"/>
                </a:moveTo>
                <a:lnTo>
                  <a:pt x="1893697" y="1535938"/>
                </a:lnTo>
                <a:lnTo>
                  <a:pt x="1977136" y="1552955"/>
                </a:lnTo>
                <a:lnTo>
                  <a:pt x="1960956" y="1518792"/>
                </a:lnTo>
                <a:lnTo>
                  <a:pt x="1923288" y="1518792"/>
                </a:lnTo>
                <a:lnTo>
                  <a:pt x="1913287" y="1510947"/>
                </a:lnTo>
                <a:close/>
              </a:path>
              <a:path w="1977389" h="1553210">
                <a:moveTo>
                  <a:pt x="1921107" y="1500971"/>
                </a:moveTo>
                <a:lnTo>
                  <a:pt x="1913287" y="1510947"/>
                </a:lnTo>
                <a:lnTo>
                  <a:pt x="1923288" y="1518792"/>
                </a:lnTo>
                <a:lnTo>
                  <a:pt x="1931035" y="1508759"/>
                </a:lnTo>
                <a:lnTo>
                  <a:pt x="1921107" y="1500971"/>
                </a:lnTo>
                <a:close/>
              </a:path>
              <a:path w="1977389" h="1553210">
                <a:moveTo>
                  <a:pt x="1940687" y="1475993"/>
                </a:moveTo>
                <a:lnTo>
                  <a:pt x="1921107" y="1500971"/>
                </a:lnTo>
                <a:lnTo>
                  <a:pt x="1931035" y="1508759"/>
                </a:lnTo>
                <a:lnTo>
                  <a:pt x="1923288" y="1518792"/>
                </a:lnTo>
                <a:lnTo>
                  <a:pt x="1960956" y="1518792"/>
                </a:lnTo>
                <a:lnTo>
                  <a:pt x="1940687" y="1475993"/>
                </a:lnTo>
                <a:close/>
              </a:path>
              <a:path w="1977389" h="1553210">
                <a:moveTo>
                  <a:pt x="7874" y="0"/>
                </a:moveTo>
                <a:lnTo>
                  <a:pt x="0" y="9905"/>
                </a:lnTo>
                <a:lnTo>
                  <a:pt x="1913287" y="1510947"/>
                </a:lnTo>
                <a:lnTo>
                  <a:pt x="1921107" y="1500971"/>
                </a:lnTo>
                <a:lnTo>
                  <a:pt x="787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31569" y="3152394"/>
            <a:ext cx="1978025" cy="1985645"/>
          </a:xfrm>
          <a:custGeom>
            <a:avLst/>
            <a:gdLst/>
            <a:ahLst/>
            <a:cxnLst/>
            <a:rect l="l" t="t" r="r" b="b"/>
            <a:pathLst>
              <a:path w="1978025" h="1985645">
                <a:moveTo>
                  <a:pt x="1919395" y="49521"/>
                </a:moveTo>
                <a:lnTo>
                  <a:pt x="0" y="1976754"/>
                </a:lnTo>
                <a:lnTo>
                  <a:pt x="8889" y="1985644"/>
                </a:lnTo>
                <a:lnTo>
                  <a:pt x="1928359" y="58464"/>
                </a:lnTo>
                <a:lnTo>
                  <a:pt x="1919395" y="49521"/>
                </a:lnTo>
                <a:close/>
              </a:path>
              <a:path w="1978025" h="1985645">
                <a:moveTo>
                  <a:pt x="1964224" y="40512"/>
                </a:moveTo>
                <a:lnTo>
                  <a:pt x="1928368" y="40512"/>
                </a:lnTo>
                <a:lnTo>
                  <a:pt x="1937258" y="49529"/>
                </a:lnTo>
                <a:lnTo>
                  <a:pt x="1928359" y="58464"/>
                </a:lnTo>
                <a:lnTo>
                  <a:pt x="1950846" y="80898"/>
                </a:lnTo>
                <a:lnTo>
                  <a:pt x="1964224" y="40512"/>
                </a:lnTo>
                <a:close/>
              </a:path>
              <a:path w="1978025" h="1985645">
                <a:moveTo>
                  <a:pt x="1928368" y="40512"/>
                </a:moveTo>
                <a:lnTo>
                  <a:pt x="1919404" y="49529"/>
                </a:lnTo>
                <a:lnTo>
                  <a:pt x="1928359" y="58464"/>
                </a:lnTo>
                <a:lnTo>
                  <a:pt x="1937249" y="49521"/>
                </a:lnTo>
                <a:lnTo>
                  <a:pt x="1928368" y="40512"/>
                </a:lnTo>
                <a:close/>
              </a:path>
              <a:path w="1978025" h="1985645">
                <a:moveTo>
                  <a:pt x="1977644" y="0"/>
                </a:moveTo>
                <a:lnTo>
                  <a:pt x="1896871" y="27050"/>
                </a:lnTo>
                <a:lnTo>
                  <a:pt x="1919395" y="49521"/>
                </a:lnTo>
                <a:lnTo>
                  <a:pt x="1928368" y="40512"/>
                </a:lnTo>
                <a:lnTo>
                  <a:pt x="1964224" y="40512"/>
                </a:lnTo>
                <a:lnTo>
                  <a:pt x="197764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33473" y="2304542"/>
            <a:ext cx="1976120" cy="853440"/>
          </a:xfrm>
          <a:custGeom>
            <a:avLst/>
            <a:gdLst/>
            <a:ahLst/>
            <a:cxnLst/>
            <a:rect l="l" t="t" r="r" b="b"/>
            <a:pathLst>
              <a:path w="1976120" h="853439">
                <a:moveTo>
                  <a:pt x="1903143" y="823962"/>
                </a:moveTo>
                <a:lnTo>
                  <a:pt x="1890649" y="853186"/>
                </a:lnTo>
                <a:lnTo>
                  <a:pt x="1975739" y="848106"/>
                </a:lnTo>
                <a:lnTo>
                  <a:pt x="1959483" y="828929"/>
                </a:lnTo>
                <a:lnTo>
                  <a:pt x="1914778" y="828929"/>
                </a:lnTo>
                <a:lnTo>
                  <a:pt x="1903143" y="823962"/>
                </a:lnTo>
                <a:close/>
              </a:path>
              <a:path w="1976120" h="853439">
                <a:moveTo>
                  <a:pt x="1908151" y="812248"/>
                </a:moveTo>
                <a:lnTo>
                  <a:pt x="1903143" y="823962"/>
                </a:lnTo>
                <a:lnTo>
                  <a:pt x="1914778" y="828929"/>
                </a:lnTo>
                <a:lnTo>
                  <a:pt x="1919859" y="817245"/>
                </a:lnTo>
                <a:lnTo>
                  <a:pt x="1908151" y="812248"/>
                </a:lnTo>
                <a:close/>
              </a:path>
              <a:path w="1976120" h="853439">
                <a:moveTo>
                  <a:pt x="1920621" y="783082"/>
                </a:moveTo>
                <a:lnTo>
                  <a:pt x="1908151" y="812248"/>
                </a:lnTo>
                <a:lnTo>
                  <a:pt x="1919859" y="817245"/>
                </a:lnTo>
                <a:lnTo>
                  <a:pt x="1914778" y="828929"/>
                </a:lnTo>
                <a:lnTo>
                  <a:pt x="1959483" y="828929"/>
                </a:lnTo>
                <a:lnTo>
                  <a:pt x="1920621" y="783082"/>
                </a:lnTo>
                <a:close/>
              </a:path>
              <a:path w="1976120" h="853439">
                <a:moveTo>
                  <a:pt x="5080" y="0"/>
                </a:moveTo>
                <a:lnTo>
                  <a:pt x="0" y="11684"/>
                </a:lnTo>
                <a:lnTo>
                  <a:pt x="1903143" y="823962"/>
                </a:lnTo>
                <a:lnTo>
                  <a:pt x="1908151" y="812248"/>
                </a:lnTo>
                <a:lnTo>
                  <a:pt x="508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35632" y="3009645"/>
            <a:ext cx="1973580" cy="175895"/>
          </a:xfrm>
          <a:custGeom>
            <a:avLst/>
            <a:gdLst/>
            <a:ahLst/>
            <a:cxnLst/>
            <a:rect l="l" t="t" r="r" b="b"/>
            <a:pathLst>
              <a:path w="1973579" h="175894">
                <a:moveTo>
                  <a:pt x="1900174" y="99440"/>
                </a:moveTo>
                <a:lnTo>
                  <a:pt x="1898008" y="131075"/>
                </a:lnTo>
                <a:lnTo>
                  <a:pt x="1910715" y="131952"/>
                </a:lnTo>
                <a:lnTo>
                  <a:pt x="1909826" y="144652"/>
                </a:lnTo>
                <a:lnTo>
                  <a:pt x="1897079" y="144652"/>
                </a:lnTo>
                <a:lnTo>
                  <a:pt x="1894967" y="175513"/>
                </a:lnTo>
                <a:lnTo>
                  <a:pt x="1969009" y="144652"/>
                </a:lnTo>
                <a:lnTo>
                  <a:pt x="1909826" y="144652"/>
                </a:lnTo>
                <a:lnTo>
                  <a:pt x="1897139" y="143776"/>
                </a:lnTo>
                <a:lnTo>
                  <a:pt x="1971112" y="143776"/>
                </a:lnTo>
                <a:lnTo>
                  <a:pt x="1973580" y="142748"/>
                </a:lnTo>
                <a:lnTo>
                  <a:pt x="1900174" y="99440"/>
                </a:lnTo>
                <a:close/>
              </a:path>
              <a:path w="1973579" h="175894">
                <a:moveTo>
                  <a:pt x="1898008" y="131075"/>
                </a:moveTo>
                <a:lnTo>
                  <a:pt x="1897139" y="143776"/>
                </a:lnTo>
                <a:lnTo>
                  <a:pt x="1909826" y="144652"/>
                </a:lnTo>
                <a:lnTo>
                  <a:pt x="1910715" y="131952"/>
                </a:lnTo>
                <a:lnTo>
                  <a:pt x="1898008" y="131075"/>
                </a:lnTo>
                <a:close/>
              </a:path>
              <a:path w="1973579" h="175894">
                <a:moveTo>
                  <a:pt x="762" y="0"/>
                </a:moveTo>
                <a:lnTo>
                  <a:pt x="0" y="12700"/>
                </a:lnTo>
                <a:lnTo>
                  <a:pt x="1897139" y="143776"/>
                </a:lnTo>
                <a:lnTo>
                  <a:pt x="1898008" y="131075"/>
                </a:lnTo>
                <a:lnTo>
                  <a:pt x="76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34235" y="3136900"/>
            <a:ext cx="1975485" cy="591185"/>
          </a:xfrm>
          <a:custGeom>
            <a:avLst/>
            <a:gdLst/>
            <a:ahLst/>
            <a:cxnLst/>
            <a:rect l="l" t="t" r="r" b="b"/>
            <a:pathLst>
              <a:path w="1975485" h="591185">
                <a:moveTo>
                  <a:pt x="1900007" y="30580"/>
                </a:moveTo>
                <a:lnTo>
                  <a:pt x="0" y="578866"/>
                </a:lnTo>
                <a:lnTo>
                  <a:pt x="3556" y="591057"/>
                </a:lnTo>
                <a:lnTo>
                  <a:pt x="1903528" y="42746"/>
                </a:lnTo>
                <a:lnTo>
                  <a:pt x="1900007" y="30580"/>
                </a:lnTo>
                <a:close/>
              </a:path>
              <a:path w="1975485" h="591185">
                <a:moveTo>
                  <a:pt x="1962454" y="27050"/>
                </a:moveTo>
                <a:lnTo>
                  <a:pt x="1912239" y="27050"/>
                </a:lnTo>
                <a:lnTo>
                  <a:pt x="1915667" y="39242"/>
                </a:lnTo>
                <a:lnTo>
                  <a:pt x="1903528" y="42746"/>
                </a:lnTo>
                <a:lnTo>
                  <a:pt x="1912365" y="73278"/>
                </a:lnTo>
                <a:lnTo>
                  <a:pt x="1962454" y="27050"/>
                </a:lnTo>
                <a:close/>
              </a:path>
              <a:path w="1975485" h="591185">
                <a:moveTo>
                  <a:pt x="1912239" y="27050"/>
                </a:moveTo>
                <a:lnTo>
                  <a:pt x="1900007" y="30580"/>
                </a:lnTo>
                <a:lnTo>
                  <a:pt x="1903528" y="42746"/>
                </a:lnTo>
                <a:lnTo>
                  <a:pt x="1915667" y="39242"/>
                </a:lnTo>
                <a:lnTo>
                  <a:pt x="1912239" y="27050"/>
                </a:lnTo>
                <a:close/>
              </a:path>
              <a:path w="1975485" h="591185">
                <a:moveTo>
                  <a:pt x="1891156" y="0"/>
                </a:moveTo>
                <a:lnTo>
                  <a:pt x="1900007" y="30580"/>
                </a:lnTo>
                <a:lnTo>
                  <a:pt x="1912239" y="27050"/>
                </a:lnTo>
                <a:lnTo>
                  <a:pt x="1962454" y="27050"/>
                </a:lnTo>
                <a:lnTo>
                  <a:pt x="1974977" y="15494"/>
                </a:lnTo>
                <a:lnTo>
                  <a:pt x="189115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32711" y="3152394"/>
            <a:ext cx="1976755" cy="1181100"/>
          </a:xfrm>
          <a:custGeom>
            <a:avLst/>
            <a:gdLst/>
            <a:ahLst/>
            <a:cxnLst/>
            <a:rect l="l" t="t" r="r" b="b"/>
            <a:pathLst>
              <a:path w="1976754" h="1181100">
                <a:moveTo>
                  <a:pt x="1907798" y="33552"/>
                </a:moveTo>
                <a:lnTo>
                  <a:pt x="0" y="1169669"/>
                </a:lnTo>
                <a:lnTo>
                  <a:pt x="6604" y="1180591"/>
                </a:lnTo>
                <a:lnTo>
                  <a:pt x="1914290" y="44465"/>
                </a:lnTo>
                <a:lnTo>
                  <a:pt x="1907798" y="33552"/>
                </a:lnTo>
                <a:close/>
              </a:path>
              <a:path w="1976754" h="1181100">
                <a:moveTo>
                  <a:pt x="1959169" y="27050"/>
                </a:moveTo>
                <a:lnTo>
                  <a:pt x="1918715" y="27050"/>
                </a:lnTo>
                <a:lnTo>
                  <a:pt x="1925192" y="37972"/>
                </a:lnTo>
                <a:lnTo>
                  <a:pt x="1914290" y="44465"/>
                </a:lnTo>
                <a:lnTo>
                  <a:pt x="1930527" y="71754"/>
                </a:lnTo>
                <a:lnTo>
                  <a:pt x="1959169" y="27050"/>
                </a:lnTo>
                <a:close/>
              </a:path>
              <a:path w="1976754" h="1181100">
                <a:moveTo>
                  <a:pt x="1918715" y="27050"/>
                </a:moveTo>
                <a:lnTo>
                  <a:pt x="1907798" y="33552"/>
                </a:lnTo>
                <a:lnTo>
                  <a:pt x="1914290" y="44465"/>
                </a:lnTo>
                <a:lnTo>
                  <a:pt x="1925192" y="37972"/>
                </a:lnTo>
                <a:lnTo>
                  <a:pt x="1918715" y="27050"/>
                </a:lnTo>
                <a:close/>
              </a:path>
              <a:path w="1976754" h="1181100">
                <a:moveTo>
                  <a:pt x="1976501" y="0"/>
                </a:moveTo>
                <a:lnTo>
                  <a:pt x="1891538" y="6222"/>
                </a:lnTo>
                <a:lnTo>
                  <a:pt x="1907798" y="33552"/>
                </a:lnTo>
                <a:lnTo>
                  <a:pt x="1918715" y="27050"/>
                </a:lnTo>
                <a:lnTo>
                  <a:pt x="1959169" y="27050"/>
                </a:lnTo>
                <a:lnTo>
                  <a:pt x="197650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87183" y="2310383"/>
            <a:ext cx="3296412" cy="1604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87183" y="2577719"/>
            <a:ext cx="3296920" cy="267335"/>
          </a:xfrm>
          <a:custGeom>
            <a:avLst/>
            <a:gdLst/>
            <a:ahLst/>
            <a:cxnLst/>
            <a:rect l="l" t="t" r="r" b="b"/>
            <a:pathLst>
              <a:path w="3296920" h="267335">
                <a:moveTo>
                  <a:pt x="3296412" y="0"/>
                </a:moveTo>
                <a:lnTo>
                  <a:pt x="3281366" y="36287"/>
                </a:lnTo>
                <a:lnTo>
                  <a:pt x="3237540" y="71087"/>
                </a:lnTo>
                <a:lnTo>
                  <a:pt x="3193302" y="93304"/>
                </a:lnTo>
                <a:lnTo>
                  <a:pt x="3137727" y="114624"/>
                </a:lnTo>
                <a:lnTo>
                  <a:pt x="3071396" y="134953"/>
                </a:lnTo>
                <a:lnTo>
                  <a:pt x="3034379" y="144717"/>
                </a:lnTo>
                <a:lnTo>
                  <a:pt x="2994891" y="154198"/>
                </a:lnTo>
                <a:lnTo>
                  <a:pt x="2953004" y="163384"/>
                </a:lnTo>
                <a:lnTo>
                  <a:pt x="2908793" y="172263"/>
                </a:lnTo>
                <a:lnTo>
                  <a:pt x="2862329" y="180824"/>
                </a:lnTo>
                <a:lnTo>
                  <a:pt x="2813685" y="189055"/>
                </a:lnTo>
                <a:lnTo>
                  <a:pt x="2762933" y="196944"/>
                </a:lnTo>
                <a:lnTo>
                  <a:pt x="2710147" y="204479"/>
                </a:lnTo>
                <a:lnTo>
                  <a:pt x="2655399" y="211649"/>
                </a:lnTo>
                <a:lnTo>
                  <a:pt x="2598762" y="218441"/>
                </a:lnTo>
                <a:lnTo>
                  <a:pt x="2540309" y="224845"/>
                </a:lnTo>
                <a:lnTo>
                  <a:pt x="2480112" y="230848"/>
                </a:lnTo>
                <a:lnTo>
                  <a:pt x="2418244" y="236438"/>
                </a:lnTo>
                <a:lnTo>
                  <a:pt x="2354778" y="241604"/>
                </a:lnTo>
                <a:lnTo>
                  <a:pt x="2289786" y="246334"/>
                </a:lnTo>
                <a:lnTo>
                  <a:pt x="2223341" y="250616"/>
                </a:lnTo>
                <a:lnTo>
                  <a:pt x="2155516" y="254438"/>
                </a:lnTo>
                <a:lnTo>
                  <a:pt x="2086384" y="257789"/>
                </a:lnTo>
                <a:lnTo>
                  <a:pt x="2016017" y="260657"/>
                </a:lnTo>
                <a:lnTo>
                  <a:pt x="1944488" y="263029"/>
                </a:lnTo>
                <a:lnTo>
                  <a:pt x="1871869" y="264895"/>
                </a:lnTo>
                <a:lnTo>
                  <a:pt x="1798234" y="266242"/>
                </a:lnTo>
                <a:lnTo>
                  <a:pt x="1723655" y="267060"/>
                </a:lnTo>
                <a:lnTo>
                  <a:pt x="1648206" y="267334"/>
                </a:lnTo>
                <a:lnTo>
                  <a:pt x="1572756" y="267060"/>
                </a:lnTo>
                <a:lnTo>
                  <a:pt x="1498177" y="266242"/>
                </a:lnTo>
                <a:lnTo>
                  <a:pt x="1424542" y="264895"/>
                </a:lnTo>
                <a:lnTo>
                  <a:pt x="1351923" y="263029"/>
                </a:lnTo>
                <a:lnTo>
                  <a:pt x="1280394" y="260657"/>
                </a:lnTo>
                <a:lnTo>
                  <a:pt x="1210027" y="257789"/>
                </a:lnTo>
                <a:lnTo>
                  <a:pt x="1140895" y="254438"/>
                </a:lnTo>
                <a:lnTo>
                  <a:pt x="1073070" y="250616"/>
                </a:lnTo>
                <a:lnTo>
                  <a:pt x="1006625" y="246334"/>
                </a:lnTo>
                <a:lnTo>
                  <a:pt x="941633" y="241604"/>
                </a:lnTo>
                <a:lnTo>
                  <a:pt x="878167" y="236438"/>
                </a:lnTo>
                <a:lnTo>
                  <a:pt x="816299" y="230848"/>
                </a:lnTo>
                <a:lnTo>
                  <a:pt x="756102" y="224845"/>
                </a:lnTo>
                <a:lnTo>
                  <a:pt x="697649" y="218441"/>
                </a:lnTo>
                <a:lnTo>
                  <a:pt x="641012" y="211649"/>
                </a:lnTo>
                <a:lnTo>
                  <a:pt x="586264" y="204479"/>
                </a:lnTo>
                <a:lnTo>
                  <a:pt x="533478" y="196944"/>
                </a:lnTo>
                <a:lnTo>
                  <a:pt x="482726" y="189055"/>
                </a:lnTo>
                <a:lnTo>
                  <a:pt x="434082" y="180824"/>
                </a:lnTo>
                <a:lnTo>
                  <a:pt x="387618" y="172263"/>
                </a:lnTo>
                <a:lnTo>
                  <a:pt x="343407" y="163384"/>
                </a:lnTo>
                <a:lnTo>
                  <a:pt x="301520" y="154198"/>
                </a:lnTo>
                <a:lnTo>
                  <a:pt x="262032" y="144717"/>
                </a:lnTo>
                <a:lnTo>
                  <a:pt x="225015" y="134953"/>
                </a:lnTo>
                <a:lnTo>
                  <a:pt x="158684" y="114624"/>
                </a:lnTo>
                <a:lnTo>
                  <a:pt x="103109" y="93304"/>
                </a:lnTo>
                <a:lnTo>
                  <a:pt x="58871" y="71087"/>
                </a:lnTo>
                <a:lnTo>
                  <a:pt x="26552" y="48068"/>
                </a:lnTo>
                <a:lnTo>
                  <a:pt x="1695" y="12241"/>
                </a:lnTo>
                <a:lnTo>
                  <a:pt x="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87183" y="2310383"/>
            <a:ext cx="3296920" cy="1604010"/>
          </a:xfrm>
          <a:custGeom>
            <a:avLst/>
            <a:gdLst/>
            <a:ahLst/>
            <a:cxnLst/>
            <a:rect l="l" t="t" r="r" b="b"/>
            <a:pathLst>
              <a:path w="3296920" h="1604010">
                <a:moveTo>
                  <a:pt x="0" y="267335"/>
                </a:moveTo>
                <a:lnTo>
                  <a:pt x="15045" y="231047"/>
                </a:lnTo>
                <a:lnTo>
                  <a:pt x="58871" y="196247"/>
                </a:lnTo>
                <a:lnTo>
                  <a:pt x="103109" y="174030"/>
                </a:lnTo>
                <a:lnTo>
                  <a:pt x="158684" y="152710"/>
                </a:lnTo>
                <a:lnTo>
                  <a:pt x="225015" y="132381"/>
                </a:lnTo>
                <a:lnTo>
                  <a:pt x="262032" y="122617"/>
                </a:lnTo>
                <a:lnTo>
                  <a:pt x="301520" y="113136"/>
                </a:lnTo>
                <a:lnTo>
                  <a:pt x="343407" y="103950"/>
                </a:lnTo>
                <a:lnTo>
                  <a:pt x="387618" y="95071"/>
                </a:lnTo>
                <a:lnTo>
                  <a:pt x="434082" y="86510"/>
                </a:lnTo>
                <a:lnTo>
                  <a:pt x="482727" y="78279"/>
                </a:lnTo>
                <a:lnTo>
                  <a:pt x="533478" y="70390"/>
                </a:lnTo>
                <a:lnTo>
                  <a:pt x="586264" y="62855"/>
                </a:lnTo>
                <a:lnTo>
                  <a:pt x="641012" y="55685"/>
                </a:lnTo>
                <a:lnTo>
                  <a:pt x="697649" y="48893"/>
                </a:lnTo>
                <a:lnTo>
                  <a:pt x="756102" y="42489"/>
                </a:lnTo>
                <a:lnTo>
                  <a:pt x="816299" y="36486"/>
                </a:lnTo>
                <a:lnTo>
                  <a:pt x="878167" y="30896"/>
                </a:lnTo>
                <a:lnTo>
                  <a:pt x="941633" y="25730"/>
                </a:lnTo>
                <a:lnTo>
                  <a:pt x="1006625" y="21000"/>
                </a:lnTo>
                <a:lnTo>
                  <a:pt x="1073070" y="16718"/>
                </a:lnTo>
                <a:lnTo>
                  <a:pt x="1140895" y="12896"/>
                </a:lnTo>
                <a:lnTo>
                  <a:pt x="1210027" y="9545"/>
                </a:lnTo>
                <a:lnTo>
                  <a:pt x="1280394" y="6677"/>
                </a:lnTo>
                <a:lnTo>
                  <a:pt x="1351923" y="4305"/>
                </a:lnTo>
                <a:lnTo>
                  <a:pt x="1424542" y="2439"/>
                </a:lnTo>
                <a:lnTo>
                  <a:pt x="1498177" y="1092"/>
                </a:lnTo>
                <a:lnTo>
                  <a:pt x="1572756" y="274"/>
                </a:lnTo>
                <a:lnTo>
                  <a:pt x="1648206" y="0"/>
                </a:lnTo>
                <a:lnTo>
                  <a:pt x="1723655" y="274"/>
                </a:lnTo>
                <a:lnTo>
                  <a:pt x="1798234" y="1092"/>
                </a:lnTo>
                <a:lnTo>
                  <a:pt x="1871869" y="2439"/>
                </a:lnTo>
                <a:lnTo>
                  <a:pt x="1944488" y="4305"/>
                </a:lnTo>
                <a:lnTo>
                  <a:pt x="2016017" y="6677"/>
                </a:lnTo>
                <a:lnTo>
                  <a:pt x="2086384" y="9545"/>
                </a:lnTo>
                <a:lnTo>
                  <a:pt x="2155516" y="12896"/>
                </a:lnTo>
                <a:lnTo>
                  <a:pt x="2223341" y="16718"/>
                </a:lnTo>
                <a:lnTo>
                  <a:pt x="2289786" y="21000"/>
                </a:lnTo>
                <a:lnTo>
                  <a:pt x="2354778" y="25730"/>
                </a:lnTo>
                <a:lnTo>
                  <a:pt x="2418244" y="30896"/>
                </a:lnTo>
                <a:lnTo>
                  <a:pt x="2480112" y="36486"/>
                </a:lnTo>
                <a:lnTo>
                  <a:pt x="2540309" y="42489"/>
                </a:lnTo>
                <a:lnTo>
                  <a:pt x="2598762" y="48893"/>
                </a:lnTo>
                <a:lnTo>
                  <a:pt x="2655399" y="55685"/>
                </a:lnTo>
                <a:lnTo>
                  <a:pt x="2710147" y="62855"/>
                </a:lnTo>
                <a:lnTo>
                  <a:pt x="2762933" y="70390"/>
                </a:lnTo>
                <a:lnTo>
                  <a:pt x="2813685" y="78279"/>
                </a:lnTo>
                <a:lnTo>
                  <a:pt x="2862329" y="86510"/>
                </a:lnTo>
                <a:lnTo>
                  <a:pt x="2908793" y="95071"/>
                </a:lnTo>
                <a:lnTo>
                  <a:pt x="2953004" y="103950"/>
                </a:lnTo>
                <a:lnTo>
                  <a:pt x="2994891" y="113136"/>
                </a:lnTo>
                <a:lnTo>
                  <a:pt x="3034379" y="122617"/>
                </a:lnTo>
                <a:lnTo>
                  <a:pt x="3071396" y="132381"/>
                </a:lnTo>
                <a:lnTo>
                  <a:pt x="3137727" y="152710"/>
                </a:lnTo>
                <a:lnTo>
                  <a:pt x="3193302" y="174030"/>
                </a:lnTo>
                <a:lnTo>
                  <a:pt x="3237540" y="196247"/>
                </a:lnTo>
                <a:lnTo>
                  <a:pt x="3269859" y="219266"/>
                </a:lnTo>
                <a:lnTo>
                  <a:pt x="3294716" y="255093"/>
                </a:lnTo>
                <a:lnTo>
                  <a:pt x="3296412" y="267335"/>
                </a:lnTo>
                <a:lnTo>
                  <a:pt x="3296412" y="1336674"/>
                </a:lnTo>
                <a:lnTo>
                  <a:pt x="3281366" y="1372962"/>
                </a:lnTo>
                <a:lnTo>
                  <a:pt x="3237540" y="1407762"/>
                </a:lnTo>
                <a:lnTo>
                  <a:pt x="3193302" y="1429979"/>
                </a:lnTo>
                <a:lnTo>
                  <a:pt x="3137727" y="1451299"/>
                </a:lnTo>
                <a:lnTo>
                  <a:pt x="3071396" y="1471628"/>
                </a:lnTo>
                <a:lnTo>
                  <a:pt x="3034379" y="1481392"/>
                </a:lnTo>
                <a:lnTo>
                  <a:pt x="2994891" y="1490873"/>
                </a:lnTo>
                <a:lnTo>
                  <a:pt x="2953004" y="1500059"/>
                </a:lnTo>
                <a:lnTo>
                  <a:pt x="2908793" y="1508938"/>
                </a:lnTo>
                <a:lnTo>
                  <a:pt x="2862329" y="1517499"/>
                </a:lnTo>
                <a:lnTo>
                  <a:pt x="2813685" y="1525730"/>
                </a:lnTo>
                <a:lnTo>
                  <a:pt x="2762933" y="1533619"/>
                </a:lnTo>
                <a:lnTo>
                  <a:pt x="2710147" y="1541154"/>
                </a:lnTo>
                <a:lnTo>
                  <a:pt x="2655399" y="1548324"/>
                </a:lnTo>
                <a:lnTo>
                  <a:pt x="2598762" y="1555116"/>
                </a:lnTo>
                <a:lnTo>
                  <a:pt x="2540309" y="1561520"/>
                </a:lnTo>
                <a:lnTo>
                  <a:pt x="2480112" y="1567523"/>
                </a:lnTo>
                <a:lnTo>
                  <a:pt x="2418244" y="1573113"/>
                </a:lnTo>
                <a:lnTo>
                  <a:pt x="2354778" y="1578279"/>
                </a:lnTo>
                <a:lnTo>
                  <a:pt x="2289786" y="1583009"/>
                </a:lnTo>
                <a:lnTo>
                  <a:pt x="2223341" y="1587291"/>
                </a:lnTo>
                <a:lnTo>
                  <a:pt x="2155516" y="1591113"/>
                </a:lnTo>
                <a:lnTo>
                  <a:pt x="2086384" y="1594464"/>
                </a:lnTo>
                <a:lnTo>
                  <a:pt x="2016017" y="1597332"/>
                </a:lnTo>
                <a:lnTo>
                  <a:pt x="1944488" y="1599704"/>
                </a:lnTo>
                <a:lnTo>
                  <a:pt x="1871869" y="1601570"/>
                </a:lnTo>
                <a:lnTo>
                  <a:pt x="1798234" y="1602917"/>
                </a:lnTo>
                <a:lnTo>
                  <a:pt x="1723655" y="1603735"/>
                </a:lnTo>
                <a:lnTo>
                  <a:pt x="1648206" y="1604009"/>
                </a:lnTo>
                <a:lnTo>
                  <a:pt x="1572756" y="1603735"/>
                </a:lnTo>
                <a:lnTo>
                  <a:pt x="1498177" y="1602917"/>
                </a:lnTo>
                <a:lnTo>
                  <a:pt x="1424542" y="1601570"/>
                </a:lnTo>
                <a:lnTo>
                  <a:pt x="1351923" y="1599704"/>
                </a:lnTo>
                <a:lnTo>
                  <a:pt x="1280394" y="1597332"/>
                </a:lnTo>
                <a:lnTo>
                  <a:pt x="1210027" y="1594464"/>
                </a:lnTo>
                <a:lnTo>
                  <a:pt x="1140895" y="1591113"/>
                </a:lnTo>
                <a:lnTo>
                  <a:pt x="1073070" y="1587291"/>
                </a:lnTo>
                <a:lnTo>
                  <a:pt x="1006625" y="1583009"/>
                </a:lnTo>
                <a:lnTo>
                  <a:pt x="941633" y="1578279"/>
                </a:lnTo>
                <a:lnTo>
                  <a:pt x="878167" y="1573113"/>
                </a:lnTo>
                <a:lnTo>
                  <a:pt x="816299" y="1567523"/>
                </a:lnTo>
                <a:lnTo>
                  <a:pt x="756102" y="1561520"/>
                </a:lnTo>
                <a:lnTo>
                  <a:pt x="697649" y="1555116"/>
                </a:lnTo>
                <a:lnTo>
                  <a:pt x="641012" y="1548324"/>
                </a:lnTo>
                <a:lnTo>
                  <a:pt x="586264" y="1541154"/>
                </a:lnTo>
                <a:lnTo>
                  <a:pt x="533478" y="1533619"/>
                </a:lnTo>
                <a:lnTo>
                  <a:pt x="482726" y="1525730"/>
                </a:lnTo>
                <a:lnTo>
                  <a:pt x="434082" y="1517499"/>
                </a:lnTo>
                <a:lnTo>
                  <a:pt x="387618" y="1508938"/>
                </a:lnTo>
                <a:lnTo>
                  <a:pt x="343407" y="1500059"/>
                </a:lnTo>
                <a:lnTo>
                  <a:pt x="301520" y="1490873"/>
                </a:lnTo>
                <a:lnTo>
                  <a:pt x="262032" y="1481392"/>
                </a:lnTo>
                <a:lnTo>
                  <a:pt x="225015" y="1471628"/>
                </a:lnTo>
                <a:lnTo>
                  <a:pt x="158684" y="1451299"/>
                </a:lnTo>
                <a:lnTo>
                  <a:pt x="103109" y="1429979"/>
                </a:lnTo>
                <a:lnTo>
                  <a:pt x="58871" y="1407762"/>
                </a:lnTo>
                <a:lnTo>
                  <a:pt x="26552" y="1384743"/>
                </a:lnTo>
                <a:lnTo>
                  <a:pt x="1695" y="1348916"/>
                </a:lnTo>
                <a:lnTo>
                  <a:pt x="0" y="1336674"/>
                </a:lnTo>
                <a:lnTo>
                  <a:pt x="0" y="267335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524493" y="3081782"/>
            <a:ext cx="621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spc="15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07075" y="3076194"/>
            <a:ext cx="1379855" cy="82550"/>
          </a:xfrm>
          <a:custGeom>
            <a:avLst/>
            <a:gdLst/>
            <a:ahLst/>
            <a:cxnLst/>
            <a:rect l="l" t="t" r="r" b="b"/>
            <a:pathLst>
              <a:path w="1379854" h="82550">
                <a:moveTo>
                  <a:pt x="1303412" y="31737"/>
                </a:moveTo>
                <a:lnTo>
                  <a:pt x="0" y="69595"/>
                </a:lnTo>
                <a:lnTo>
                  <a:pt x="253" y="82295"/>
                </a:lnTo>
                <a:lnTo>
                  <a:pt x="1303773" y="44438"/>
                </a:lnTo>
                <a:lnTo>
                  <a:pt x="1303412" y="31737"/>
                </a:lnTo>
                <a:close/>
              </a:path>
              <a:path w="1379854" h="82550">
                <a:moveTo>
                  <a:pt x="1370144" y="31368"/>
                </a:moveTo>
                <a:lnTo>
                  <a:pt x="1316101" y="31368"/>
                </a:lnTo>
                <a:lnTo>
                  <a:pt x="1316481" y="44068"/>
                </a:lnTo>
                <a:lnTo>
                  <a:pt x="1303773" y="44438"/>
                </a:lnTo>
                <a:lnTo>
                  <a:pt x="1304671" y="76072"/>
                </a:lnTo>
                <a:lnTo>
                  <a:pt x="1379727" y="35813"/>
                </a:lnTo>
                <a:lnTo>
                  <a:pt x="1370144" y="31368"/>
                </a:lnTo>
                <a:close/>
              </a:path>
              <a:path w="1379854" h="82550">
                <a:moveTo>
                  <a:pt x="1316101" y="31368"/>
                </a:moveTo>
                <a:lnTo>
                  <a:pt x="1303412" y="31737"/>
                </a:lnTo>
                <a:lnTo>
                  <a:pt x="1303773" y="44438"/>
                </a:lnTo>
                <a:lnTo>
                  <a:pt x="1316481" y="44068"/>
                </a:lnTo>
                <a:lnTo>
                  <a:pt x="1316101" y="31368"/>
                </a:lnTo>
                <a:close/>
              </a:path>
              <a:path w="1379854" h="82550">
                <a:moveTo>
                  <a:pt x="1302511" y="0"/>
                </a:moveTo>
                <a:lnTo>
                  <a:pt x="1303412" y="31737"/>
                </a:lnTo>
                <a:lnTo>
                  <a:pt x="1316101" y="31368"/>
                </a:lnTo>
                <a:lnTo>
                  <a:pt x="1370144" y="31368"/>
                </a:lnTo>
                <a:lnTo>
                  <a:pt x="130251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790569" y="2194179"/>
            <a:ext cx="826135" cy="361315"/>
          </a:xfrm>
          <a:prstGeom prst="rect">
            <a:avLst/>
          </a:prstGeom>
          <a:solidFill>
            <a:srgbClr val="000000"/>
          </a:solidFill>
          <a:ln w="12953">
            <a:solidFill>
              <a:srgbClr val="41709C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52975" y="2201798"/>
            <a:ext cx="826135" cy="361315"/>
          </a:xfrm>
          <a:prstGeom prst="rect">
            <a:avLst/>
          </a:prstGeom>
          <a:solidFill>
            <a:srgbClr val="000000"/>
          </a:solidFill>
          <a:ln w="12953">
            <a:solidFill>
              <a:srgbClr val="41709C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88719" y="1477517"/>
            <a:ext cx="1520952" cy="5002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23963" y="4203572"/>
            <a:ext cx="1347470" cy="810260"/>
          </a:xfrm>
          <a:custGeom>
            <a:avLst/>
            <a:gdLst/>
            <a:ahLst/>
            <a:cxnLst/>
            <a:rect l="l" t="t" r="r" b="b"/>
            <a:pathLst>
              <a:path w="1347470" h="810260">
                <a:moveTo>
                  <a:pt x="1347216" y="0"/>
                </a:moveTo>
                <a:lnTo>
                  <a:pt x="0" y="0"/>
                </a:lnTo>
                <a:lnTo>
                  <a:pt x="0" y="810006"/>
                </a:lnTo>
                <a:lnTo>
                  <a:pt x="1347216" y="810006"/>
                </a:lnTo>
                <a:lnTo>
                  <a:pt x="134721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23963" y="4203572"/>
            <a:ext cx="1347470" cy="810260"/>
          </a:xfrm>
          <a:custGeom>
            <a:avLst/>
            <a:gdLst/>
            <a:ahLst/>
            <a:cxnLst/>
            <a:rect l="l" t="t" r="r" b="b"/>
            <a:pathLst>
              <a:path w="1347470" h="810260">
                <a:moveTo>
                  <a:pt x="0" y="810006"/>
                </a:moveTo>
                <a:lnTo>
                  <a:pt x="1347216" y="810006"/>
                </a:lnTo>
                <a:lnTo>
                  <a:pt x="1347216" y="0"/>
                </a:lnTo>
                <a:lnTo>
                  <a:pt x="0" y="0"/>
                </a:lnTo>
                <a:lnTo>
                  <a:pt x="0" y="81000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851902" y="4444238"/>
            <a:ext cx="291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943975" y="4195190"/>
            <a:ext cx="1347470" cy="810260"/>
          </a:xfrm>
          <a:custGeom>
            <a:avLst/>
            <a:gdLst/>
            <a:ahLst/>
            <a:cxnLst/>
            <a:rect l="l" t="t" r="r" b="b"/>
            <a:pathLst>
              <a:path w="1347470" h="810260">
                <a:moveTo>
                  <a:pt x="1347216" y="0"/>
                </a:moveTo>
                <a:lnTo>
                  <a:pt x="0" y="0"/>
                </a:lnTo>
                <a:lnTo>
                  <a:pt x="0" y="810005"/>
                </a:lnTo>
                <a:lnTo>
                  <a:pt x="1347216" y="810005"/>
                </a:lnTo>
                <a:lnTo>
                  <a:pt x="134721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3975" y="4195190"/>
            <a:ext cx="1347470" cy="810260"/>
          </a:xfrm>
          <a:custGeom>
            <a:avLst/>
            <a:gdLst/>
            <a:ahLst/>
            <a:cxnLst/>
            <a:rect l="l" t="t" r="r" b="b"/>
            <a:pathLst>
              <a:path w="1347470" h="810260">
                <a:moveTo>
                  <a:pt x="0" y="810005"/>
                </a:moveTo>
                <a:lnTo>
                  <a:pt x="1347216" y="810005"/>
                </a:lnTo>
                <a:lnTo>
                  <a:pt x="1347216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420352" y="4436109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logs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972" y="0"/>
            <a:ext cx="85928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5" dirty="0">
                <a:latin typeface="Calibri Light"/>
                <a:cs typeface="Calibri Light"/>
              </a:rPr>
              <a:t>Can Hadoop </a:t>
            </a:r>
            <a:r>
              <a:rPr sz="4000" b="0" dirty="0">
                <a:latin typeface="Calibri Light"/>
                <a:cs typeface="Calibri Light"/>
              </a:rPr>
              <a:t>be </a:t>
            </a:r>
            <a:r>
              <a:rPr sz="4000" b="0" spc="-15" dirty="0">
                <a:latin typeface="Calibri Light"/>
                <a:cs typeface="Calibri Light"/>
              </a:rPr>
              <a:t>replacement </a:t>
            </a:r>
            <a:r>
              <a:rPr sz="4000" b="0" spc="-25" dirty="0">
                <a:latin typeface="Calibri Light"/>
                <a:cs typeface="Calibri Light"/>
              </a:rPr>
              <a:t>to </a:t>
            </a:r>
            <a:r>
              <a:rPr sz="4000" b="0" spc="-5" dirty="0">
                <a:latin typeface="Calibri Light"/>
                <a:cs typeface="Calibri Light"/>
              </a:rPr>
              <a:t>RDBMS</a:t>
            </a:r>
            <a:r>
              <a:rPr sz="4000" b="0" spc="-8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??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85" y="1679067"/>
            <a:ext cx="730250" cy="665480"/>
          </a:xfrm>
          <a:custGeom>
            <a:avLst/>
            <a:gdLst/>
            <a:ahLst/>
            <a:cxnLst/>
            <a:rect l="l" t="t" r="r" b="b"/>
            <a:pathLst>
              <a:path w="730250" h="665480">
                <a:moveTo>
                  <a:pt x="364998" y="0"/>
                </a:moveTo>
                <a:lnTo>
                  <a:pt x="315469" y="3037"/>
                </a:lnTo>
                <a:lnTo>
                  <a:pt x="267965" y="11885"/>
                </a:lnTo>
                <a:lnTo>
                  <a:pt x="222922" y="26146"/>
                </a:lnTo>
                <a:lnTo>
                  <a:pt x="180774" y="45423"/>
                </a:lnTo>
                <a:lnTo>
                  <a:pt x="141956" y="69320"/>
                </a:lnTo>
                <a:lnTo>
                  <a:pt x="106903" y="97440"/>
                </a:lnTo>
                <a:lnTo>
                  <a:pt x="76050" y="129386"/>
                </a:lnTo>
                <a:lnTo>
                  <a:pt x="49831" y="164761"/>
                </a:lnTo>
                <a:lnTo>
                  <a:pt x="28682" y="203168"/>
                </a:lnTo>
                <a:lnTo>
                  <a:pt x="13037" y="244210"/>
                </a:lnTo>
                <a:lnTo>
                  <a:pt x="3331" y="287490"/>
                </a:lnTo>
                <a:lnTo>
                  <a:pt x="0" y="332613"/>
                </a:lnTo>
                <a:lnTo>
                  <a:pt x="3331" y="377735"/>
                </a:lnTo>
                <a:lnTo>
                  <a:pt x="13037" y="421015"/>
                </a:lnTo>
                <a:lnTo>
                  <a:pt x="28682" y="462057"/>
                </a:lnTo>
                <a:lnTo>
                  <a:pt x="49831" y="500464"/>
                </a:lnTo>
                <a:lnTo>
                  <a:pt x="76050" y="535839"/>
                </a:lnTo>
                <a:lnTo>
                  <a:pt x="106903" y="567785"/>
                </a:lnTo>
                <a:lnTo>
                  <a:pt x="141956" y="595905"/>
                </a:lnTo>
                <a:lnTo>
                  <a:pt x="180774" y="619802"/>
                </a:lnTo>
                <a:lnTo>
                  <a:pt x="222922" y="639079"/>
                </a:lnTo>
                <a:lnTo>
                  <a:pt x="267965" y="653340"/>
                </a:lnTo>
                <a:lnTo>
                  <a:pt x="315469" y="662188"/>
                </a:lnTo>
                <a:lnTo>
                  <a:pt x="364998" y="665226"/>
                </a:lnTo>
                <a:lnTo>
                  <a:pt x="414518" y="662188"/>
                </a:lnTo>
                <a:lnTo>
                  <a:pt x="462017" y="653340"/>
                </a:lnTo>
                <a:lnTo>
                  <a:pt x="507057" y="639079"/>
                </a:lnTo>
                <a:lnTo>
                  <a:pt x="549204" y="619802"/>
                </a:lnTo>
                <a:lnTo>
                  <a:pt x="588023" y="595905"/>
                </a:lnTo>
                <a:lnTo>
                  <a:pt x="623077" y="567785"/>
                </a:lnTo>
                <a:lnTo>
                  <a:pt x="653933" y="535839"/>
                </a:lnTo>
                <a:lnTo>
                  <a:pt x="680155" y="500464"/>
                </a:lnTo>
                <a:lnTo>
                  <a:pt x="701307" y="462057"/>
                </a:lnTo>
                <a:lnTo>
                  <a:pt x="716955" y="421015"/>
                </a:lnTo>
                <a:lnTo>
                  <a:pt x="726663" y="377735"/>
                </a:lnTo>
                <a:lnTo>
                  <a:pt x="729996" y="332613"/>
                </a:lnTo>
                <a:lnTo>
                  <a:pt x="726663" y="287490"/>
                </a:lnTo>
                <a:lnTo>
                  <a:pt x="716955" y="244210"/>
                </a:lnTo>
                <a:lnTo>
                  <a:pt x="701307" y="203168"/>
                </a:lnTo>
                <a:lnTo>
                  <a:pt x="680155" y="164761"/>
                </a:lnTo>
                <a:lnTo>
                  <a:pt x="653933" y="129386"/>
                </a:lnTo>
                <a:lnTo>
                  <a:pt x="623077" y="97440"/>
                </a:lnTo>
                <a:lnTo>
                  <a:pt x="588023" y="69320"/>
                </a:lnTo>
                <a:lnTo>
                  <a:pt x="549204" y="45423"/>
                </a:lnTo>
                <a:lnTo>
                  <a:pt x="507057" y="26146"/>
                </a:lnTo>
                <a:lnTo>
                  <a:pt x="462017" y="11885"/>
                </a:lnTo>
                <a:lnTo>
                  <a:pt x="414518" y="3037"/>
                </a:lnTo>
                <a:lnTo>
                  <a:pt x="364998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0585" y="1679067"/>
            <a:ext cx="730250" cy="665480"/>
          </a:xfrm>
          <a:custGeom>
            <a:avLst/>
            <a:gdLst/>
            <a:ahLst/>
            <a:cxnLst/>
            <a:rect l="l" t="t" r="r" b="b"/>
            <a:pathLst>
              <a:path w="730250" h="665480">
                <a:moveTo>
                  <a:pt x="0" y="332613"/>
                </a:moveTo>
                <a:lnTo>
                  <a:pt x="3331" y="287490"/>
                </a:lnTo>
                <a:lnTo>
                  <a:pt x="13037" y="244210"/>
                </a:lnTo>
                <a:lnTo>
                  <a:pt x="28682" y="203168"/>
                </a:lnTo>
                <a:lnTo>
                  <a:pt x="49831" y="164761"/>
                </a:lnTo>
                <a:lnTo>
                  <a:pt x="76050" y="129386"/>
                </a:lnTo>
                <a:lnTo>
                  <a:pt x="106903" y="97440"/>
                </a:lnTo>
                <a:lnTo>
                  <a:pt x="141956" y="69320"/>
                </a:lnTo>
                <a:lnTo>
                  <a:pt x="180774" y="45423"/>
                </a:lnTo>
                <a:lnTo>
                  <a:pt x="222922" y="26146"/>
                </a:lnTo>
                <a:lnTo>
                  <a:pt x="267965" y="11885"/>
                </a:lnTo>
                <a:lnTo>
                  <a:pt x="315469" y="3037"/>
                </a:lnTo>
                <a:lnTo>
                  <a:pt x="364998" y="0"/>
                </a:lnTo>
                <a:lnTo>
                  <a:pt x="414518" y="3037"/>
                </a:lnTo>
                <a:lnTo>
                  <a:pt x="462017" y="11885"/>
                </a:lnTo>
                <a:lnTo>
                  <a:pt x="507057" y="26146"/>
                </a:lnTo>
                <a:lnTo>
                  <a:pt x="549204" y="45423"/>
                </a:lnTo>
                <a:lnTo>
                  <a:pt x="588023" y="69320"/>
                </a:lnTo>
                <a:lnTo>
                  <a:pt x="623077" y="97440"/>
                </a:lnTo>
                <a:lnTo>
                  <a:pt x="653933" y="129386"/>
                </a:lnTo>
                <a:lnTo>
                  <a:pt x="680155" y="164761"/>
                </a:lnTo>
                <a:lnTo>
                  <a:pt x="701307" y="203168"/>
                </a:lnTo>
                <a:lnTo>
                  <a:pt x="716955" y="244210"/>
                </a:lnTo>
                <a:lnTo>
                  <a:pt x="726663" y="287490"/>
                </a:lnTo>
                <a:lnTo>
                  <a:pt x="729996" y="332613"/>
                </a:lnTo>
                <a:lnTo>
                  <a:pt x="726663" y="377735"/>
                </a:lnTo>
                <a:lnTo>
                  <a:pt x="716955" y="421015"/>
                </a:lnTo>
                <a:lnTo>
                  <a:pt x="701307" y="462057"/>
                </a:lnTo>
                <a:lnTo>
                  <a:pt x="680155" y="500464"/>
                </a:lnTo>
                <a:lnTo>
                  <a:pt x="653933" y="535839"/>
                </a:lnTo>
                <a:lnTo>
                  <a:pt x="623077" y="567785"/>
                </a:lnTo>
                <a:lnTo>
                  <a:pt x="588023" y="595905"/>
                </a:lnTo>
                <a:lnTo>
                  <a:pt x="549204" y="619802"/>
                </a:lnTo>
                <a:lnTo>
                  <a:pt x="507057" y="639079"/>
                </a:lnTo>
                <a:lnTo>
                  <a:pt x="462017" y="653340"/>
                </a:lnTo>
                <a:lnTo>
                  <a:pt x="414518" y="662188"/>
                </a:lnTo>
                <a:lnTo>
                  <a:pt x="364998" y="665226"/>
                </a:lnTo>
                <a:lnTo>
                  <a:pt x="315469" y="662188"/>
                </a:lnTo>
                <a:lnTo>
                  <a:pt x="267965" y="653340"/>
                </a:lnTo>
                <a:lnTo>
                  <a:pt x="222922" y="639079"/>
                </a:lnTo>
                <a:lnTo>
                  <a:pt x="180774" y="619802"/>
                </a:lnTo>
                <a:lnTo>
                  <a:pt x="141956" y="595905"/>
                </a:lnTo>
                <a:lnTo>
                  <a:pt x="106903" y="567785"/>
                </a:lnTo>
                <a:lnTo>
                  <a:pt x="76050" y="535839"/>
                </a:lnTo>
                <a:lnTo>
                  <a:pt x="49831" y="500464"/>
                </a:lnTo>
                <a:lnTo>
                  <a:pt x="28682" y="462057"/>
                </a:lnTo>
                <a:lnTo>
                  <a:pt x="13037" y="421015"/>
                </a:lnTo>
                <a:lnTo>
                  <a:pt x="3331" y="377735"/>
                </a:lnTo>
                <a:lnTo>
                  <a:pt x="0" y="332613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29191" y="1229486"/>
            <a:ext cx="2663190" cy="1355725"/>
          </a:xfrm>
          <a:custGeom>
            <a:avLst/>
            <a:gdLst/>
            <a:ahLst/>
            <a:cxnLst/>
            <a:rect l="l" t="t" r="r" b="b"/>
            <a:pathLst>
              <a:path w="2663190" h="1355725">
                <a:moveTo>
                  <a:pt x="2663189" y="0"/>
                </a:moveTo>
                <a:lnTo>
                  <a:pt x="0" y="0"/>
                </a:lnTo>
                <a:lnTo>
                  <a:pt x="0" y="1355598"/>
                </a:lnTo>
                <a:lnTo>
                  <a:pt x="2663189" y="1355598"/>
                </a:lnTo>
                <a:lnTo>
                  <a:pt x="26631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29191" y="1229486"/>
            <a:ext cx="2663190" cy="1355725"/>
          </a:xfrm>
          <a:custGeom>
            <a:avLst/>
            <a:gdLst/>
            <a:ahLst/>
            <a:cxnLst/>
            <a:rect l="l" t="t" r="r" b="b"/>
            <a:pathLst>
              <a:path w="2663190" h="1355725">
                <a:moveTo>
                  <a:pt x="0" y="1355598"/>
                </a:moveTo>
                <a:lnTo>
                  <a:pt x="2663189" y="1355598"/>
                </a:lnTo>
                <a:lnTo>
                  <a:pt x="2663189" y="0"/>
                </a:lnTo>
                <a:lnTo>
                  <a:pt x="0" y="0"/>
                </a:lnTo>
                <a:lnTo>
                  <a:pt x="0" y="135559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21695" y="1742947"/>
            <a:ext cx="678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0453" y="1870582"/>
            <a:ext cx="7929245" cy="151130"/>
          </a:xfrm>
          <a:custGeom>
            <a:avLst/>
            <a:gdLst/>
            <a:ahLst/>
            <a:cxnLst/>
            <a:rect l="l" t="t" r="r" b="b"/>
            <a:pathLst>
              <a:path w="7929245" h="151130">
                <a:moveTo>
                  <a:pt x="7852664" y="28614"/>
                </a:moveTo>
                <a:lnTo>
                  <a:pt x="0" y="131825"/>
                </a:lnTo>
                <a:lnTo>
                  <a:pt x="254" y="150875"/>
                </a:lnTo>
                <a:lnTo>
                  <a:pt x="7852918" y="47664"/>
                </a:lnTo>
                <a:lnTo>
                  <a:pt x="7852664" y="28614"/>
                </a:lnTo>
                <a:close/>
              </a:path>
              <a:path w="7929245" h="151130">
                <a:moveTo>
                  <a:pt x="7911127" y="28447"/>
                </a:moveTo>
                <a:lnTo>
                  <a:pt x="7865364" y="28447"/>
                </a:lnTo>
                <a:lnTo>
                  <a:pt x="7865618" y="47497"/>
                </a:lnTo>
                <a:lnTo>
                  <a:pt x="7852918" y="47664"/>
                </a:lnTo>
                <a:lnTo>
                  <a:pt x="7853299" y="76200"/>
                </a:lnTo>
                <a:lnTo>
                  <a:pt x="7928991" y="37083"/>
                </a:lnTo>
                <a:lnTo>
                  <a:pt x="7911127" y="28447"/>
                </a:lnTo>
                <a:close/>
              </a:path>
              <a:path w="7929245" h="151130">
                <a:moveTo>
                  <a:pt x="7865364" y="28447"/>
                </a:moveTo>
                <a:lnTo>
                  <a:pt x="7852664" y="28614"/>
                </a:lnTo>
                <a:lnTo>
                  <a:pt x="7852918" y="47664"/>
                </a:lnTo>
                <a:lnTo>
                  <a:pt x="7865618" y="47497"/>
                </a:lnTo>
                <a:lnTo>
                  <a:pt x="7865364" y="28447"/>
                </a:lnTo>
                <a:close/>
              </a:path>
              <a:path w="7929245" h="151130">
                <a:moveTo>
                  <a:pt x="7852283" y="0"/>
                </a:moveTo>
                <a:lnTo>
                  <a:pt x="7852664" y="28614"/>
                </a:lnTo>
                <a:lnTo>
                  <a:pt x="7865364" y="28447"/>
                </a:lnTo>
                <a:lnTo>
                  <a:pt x="7911127" y="28447"/>
                </a:lnTo>
                <a:lnTo>
                  <a:pt x="78522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0838" y="972311"/>
            <a:ext cx="1933193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0838" y="972311"/>
            <a:ext cx="1933575" cy="513715"/>
          </a:xfrm>
          <a:custGeom>
            <a:avLst/>
            <a:gdLst/>
            <a:ahLst/>
            <a:cxnLst/>
            <a:rect l="l" t="t" r="r" b="b"/>
            <a:pathLst>
              <a:path w="1933575" h="513715">
                <a:moveTo>
                  <a:pt x="0" y="513588"/>
                </a:moveTo>
                <a:lnTo>
                  <a:pt x="1933193" y="513588"/>
                </a:lnTo>
                <a:lnTo>
                  <a:pt x="1933193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6182" y="2550414"/>
            <a:ext cx="1932432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6182" y="2550414"/>
            <a:ext cx="1932939" cy="513715"/>
          </a:xfrm>
          <a:custGeom>
            <a:avLst/>
            <a:gdLst/>
            <a:ahLst/>
            <a:cxnLst/>
            <a:rect l="l" t="t" r="r" b="b"/>
            <a:pathLst>
              <a:path w="1932939" h="513714">
                <a:moveTo>
                  <a:pt x="0" y="513588"/>
                </a:moveTo>
                <a:lnTo>
                  <a:pt x="1932432" y="513588"/>
                </a:lnTo>
                <a:lnTo>
                  <a:pt x="1932432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59230" y="2643378"/>
            <a:ext cx="19265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Aeroplane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1HR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98289" y="2175891"/>
            <a:ext cx="1933575" cy="513715"/>
          </a:xfrm>
          <a:custGeom>
            <a:avLst/>
            <a:gdLst/>
            <a:ahLst/>
            <a:cxnLst/>
            <a:rect l="l" t="t" r="r" b="b"/>
            <a:pathLst>
              <a:path w="1933575" h="513714">
                <a:moveTo>
                  <a:pt x="1933193" y="0"/>
                </a:moveTo>
                <a:lnTo>
                  <a:pt x="0" y="0"/>
                </a:lnTo>
                <a:lnTo>
                  <a:pt x="0" y="513588"/>
                </a:lnTo>
                <a:lnTo>
                  <a:pt x="1933193" y="513588"/>
                </a:lnTo>
                <a:lnTo>
                  <a:pt x="1933193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98289" y="2175891"/>
            <a:ext cx="1933575" cy="513715"/>
          </a:xfrm>
          <a:custGeom>
            <a:avLst/>
            <a:gdLst/>
            <a:ahLst/>
            <a:cxnLst/>
            <a:rect l="l" t="t" r="r" b="b"/>
            <a:pathLst>
              <a:path w="1933575" h="513714">
                <a:moveTo>
                  <a:pt x="0" y="513588"/>
                </a:moveTo>
                <a:lnTo>
                  <a:pt x="1933193" y="513588"/>
                </a:lnTo>
                <a:lnTo>
                  <a:pt x="1933193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78882" y="2268220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10KM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4176" y="4654677"/>
            <a:ext cx="730250" cy="666115"/>
          </a:xfrm>
          <a:custGeom>
            <a:avLst/>
            <a:gdLst/>
            <a:ahLst/>
            <a:cxnLst/>
            <a:rect l="l" t="t" r="r" b="b"/>
            <a:pathLst>
              <a:path w="730250" h="666114">
                <a:moveTo>
                  <a:pt x="364998" y="0"/>
                </a:moveTo>
                <a:lnTo>
                  <a:pt x="315469" y="3040"/>
                </a:lnTo>
                <a:lnTo>
                  <a:pt x="267965" y="11895"/>
                </a:lnTo>
                <a:lnTo>
                  <a:pt x="222922" y="26169"/>
                </a:lnTo>
                <a:lnTo>
                  <a:pt x="180774" y="45466"/>
                </a:lnTo>
                <a:lnTo>
                  <a:pt x="141956" y="69386"/>
                </a:lnTo>
                <a:lnTo>
                  <a:pt x="106903" y="97536"/>
                </a:lnTo>
                <a:lnTo>
                  <a:pt x="76050" y="129516"/>
                </a:lnTo>
                <a:lnTo>
                  <a:pt x="49831" y="164930"/>
                </a:lnTo>
                <a:lnTo>
                  <a:pt x="28682" y="203382"/>
                </a:lnTo>
                <a:lnTo>
                  <a:pt x="13037" y="244475"/>
                </a:lnTo>
                <a:lnTo>
                  <a:pt x="3331" y="287811"/>
                </a:lnTo>
                <a:lnTo>
                  <a:pt x="0" y="332994"/>
                </a:lnTo>
                <a:lnTo>
                  <a:pt x="3331" y="378176"/>
                </a:lnTo>
                <a:lnTo>
                  <a:pt x="13037" y="421513"/>
                </a:lnTo>
                <a:lnTo>
                  <a:pt x="28682" y="462605"/>
                </a:lnTo>
                <a:lnTo>
                  <a:pt x="49831" y="501057"/>
                </a:lnTo>
                <a:lnTo>
                  <a:pt x="76050" y="536471"/>
                </a:lnTo>
                <a:lnTo>
                  <a:pt x="106903" y="568452"/>
                </a:lnTo>
                <a:lnTo>
                  <a:pt x="141956" y="596601"/>
                </a:lnTo>
                <a:lnTo>
                  <a:pt x="180774" y="620522"/>
                </a:lnTo>
                <a:lnTo>
                  <a:pt x="222922" y="639818"/>
                </a:lnTo>
                <a:lnTo>
                  <a:pt x="267965" y="654092"/>
                </a:lnTo>
                <a:lnTo>
                  <a:pt x="315469" y="662947"/>
                </a:lnTo>
                <a:lnTo>
                  <a:pt x="364998" y="665988"/>
                </a:lnTo>
                <a:lnTo>
                  <a:pt x="414526" y="662947"/>
                </a:lnTo>
                <a:lnTo>
                  <a:pt x="462030" y="654092"/>
                </a:lnTo>
                <a:lnTo>
                  <a:pt x="507073" y="639818"/>
                </a:lnTo>
                <a:lnTo>
                  <a:pt x="549221" y="620522"/>
                </a:lnTo>
                <a:lnTo>
                  <a:pt x="588039" y="596601"/>
                </a:lnTo>
                <a:lnTo>
                  <a:pt x="623092" y="568451"/>
                </a:lnTo>
                <a:lnTo>
                  <a:pt x="653945" y="536471"/>
                </a:lnTo>
                <a:lnTo>
                  <a:pt x="680164" y="501057"/>
                </a:lnTo>
                <a:lnTo>
                  <a:pt x="701313" y="462605"/>
                </a:lnTo>
                <a:lnTo>
                  <a:pt x="716958" y="421513"/>
                </a:lnTo>
                <a:lnTo>
                  <a:pt x="726664" y="378176"/>
                </a:lnTo>
                <a:lnTo>
                  <a:pt x="729996" y="332994"/>
                </a:lnTo>
                <a:lnTo>
                  <a:pt x="726664" y="287811"/>
                </a:lnTo>
                <a:lnTo>
                  <a:pt x="716958" y="244474"/>
                </a:lnTo>
                <a:lnTo>
                  <a:pt x="701313" y="203382"/>
                </a:lnTo>
                <a:lnTo>
                  <a:pt x="680164" y="164930"/>
                </a:lnTo>
                <a:lnTo>
                  <a:pt x="653945" y="129516"/>
                </a:lnTo>
                <a:lnTo>
                  <a:pt x="623092" y="97535"/>
                </a:lnTo>
                <a:lnTo>
                  <a:pt x="588039" y="69386"/>
                </a:lnTo>
                <a:lnTo>
                  <a:pt x="549221" y="45465"/>
                </a:lnTo>
                <a:lnTo>
                  <a:pt x="507073" y="26169"/>
                </a:lnTo>
                <a:lnTo>
                  <a:pt x="462030" y="11895"/>
                </a:lnTo>
                <a:lnTo>
                  <a:pt x="414526" y="3040"/>
                </a:lnTo>
                <a:lnTo>
                  <a:pt x="364998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4176" y="4654677"/>
            <a:ext cx="730250" cy="666115"/>
          </a:xfrm>
          <a:custGeom>
            <a:avLst/>
            <a:gdLst/>
            <a:ahLst/>
            <a:cxnLst/>
            <a:rect l="l" t="t" r="r" b="b"/>
            <a:pathLst>
              <a:path w="730250" h="666114">
                <a:moveTo>
                  <a:pt x="0" y="332994"/>
                </a:moveTo>
                <a:lnTo>
                  <a:pt x="3331" y="287811"/>
                </a:lnTo>
                <a:lnTo>
                  <a:pt x="13037" y="244475"/>
                </a:lnTo>
                <a:lnTo>
                  <a:pt x="28682" y="203382"/>
                </a:lnTo>
                <a:lnTo>
                  <a:pt x="49831" y="164930"/>
                </a:lnTo>
                <a:lnTo>
                  <a:pt x="76050" y="129516"/>
                </a:lnTo>
                <a:lnTo>
                  <a:pt x="106903" y="97536"/>
                </a:lnTo>
                <a:lnTo>
                  <a:pt x="141956" y="69386"/>
                </a:lnTo>
                <a:lnTo>
                  <a:pt x="180774" y="45466"/>
                </a:lnTo>
                <a:lnTo>
                  <a:pt x="222922" y="26169"/>
                </a:lnTo>
                <a:lnTo>
                  <a:pt x="267965" y="11895"/>
                </a:lnTo>
                <a:lnTo>
                  <a:pt x="315469" y="3040"/>
                </a:lnTo>
                <a:lnTo>
                  <a:pt x="364998" y="0"/>
                </a:lnTo>
                <a:lnTo>
                  <a:pt x="414526" y="3040"/>
                </a:lnTo>
                <a:lnTo>
                  <a:pt x="462030" y="11895"/>
                </a:lnTo>
                <a:lnTo>
                  <a:pt x="507073" y="26169"/>
                </a:lnTo>
                <a:lnTo>
                  <a:pt x="549221" y="45465"/>
                </a:lnTo>
                <a:lnTo>
                  <a:pt x="588039" y="69386"/>
                </a:lnTo>
                <a:lnTo>
                  <a:pt x="623092" y="97535"/>
                </a:lnTo>
                <a:lnTo>
                  <a:pt x="653945" y="129516"/>
                </a:lnTo>
                <a:lnTo>
                  <a:pt x="680164" y="164930"/>
                </a:lnTo>
                <a:lnTo>
                  <a:pt x="701313" y="203382"/>
                </a:lnTo>
                <a:lnTo>
                  <a:pt x="716958" y="244474"/>
                </a:lnTo>
                <a:lnTo>
                  <a:pt x="726664" y="287811"/>
                </a:lnTo>
                <a:lnTo>
                  <a:pt x="729996" y="332994"/>
                </a:lnTo>
                <a:lnTo>
                  <a:pt x="726664" y="378176"/>
                </a:lnTo>
                <a:lnTo>
                  <a:pt x="716958" y="421513"/>
                </a:lnTo>
                <a:lnTo>
                  <a:pt x="701313" y="462605"/>
                </a:lnTo>
                <a:lnTo>
                  <a:pt x="680164" y="501057"/>
                </a:lnTo>
                <a:lnTo>
                  <a:pt x="653945" y="536471"/>
                </a:lnTo>
                <a:lnTo>
                  <a:pt x="623092" y="568451"/>
                </a:lnTo>
                <a:lnTo>
                  <a:pt x="588039" y="596601"/>
                </a:lnTo>
                <a:lnTo>
                  <a:pt x="549221" y="620522"/>
                </a:lnTo>
                <a:lnTo>
                  <a:pt x="507073" y="639818"/>
                </a:lnTo>
                <a:lnTo>
                  <a:pt x="462030" y="654092"/>
                </a:lnTo>
                <a:lnTo>
                  <a:pt x="414526" y="662947"/>
                </a:lnTo>
                <a:lnTo>
                  <a:pt x="364998" y="665988"/>
                </a:lnTo>
                <a:lnTo>
                  <a:pt x="315469" y="662947"/>
                </a:lnTo>
                <a:lnTo>
                  <a:pt x="267965" y="654092"/>
                </a:lnTo>
                <a:lnTo>
                  <a:pt x="222922" y="639818"/>
                </a:lnTo>
                <a:lnTo>
                  <a:pt x="180774" y="620522"/>
                </a:lnTo>
                <a:lnTo>
                  <a:pt x="141956" y="596601"/>
                </a:lnTo>
                <a:lnTo>
                  <a:pt x="106903" y="568452"/>
                </a:lnTo>
                <a:lnTo>
                  <a:pt x="76050" y="536471"/>
                </a:lnTo>
                <a:lnTo>
                  <a:pt x="49831" y="501057"/>
                </a:lnTo>
                <a:lnTo>
                  <a:pt x="28682" y="462605"/>
                </a:lnTo>
                <a:lnTo>
                  <a:pt x="13037" y="421513"/>
                </a:lnTo>
                <a:lnTo>
                  <a:pt x="3331" y="378176"/>
                </a:lnTo>
                <a:lnTo>
                  <a:pt x="0" y="332994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306306" y="4198620"/>
            <a:ext cx="2676525" cy="13690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84046" y="4846192"/>
            <a:ext cx="7929245" cy="151130"/>
          </a:xfrm>
          <a:custGeom>
            <a:avLst/>
            <a:gdLst/>
            <a:ahLst/>
            <a:cxnLst/>
            <a:rect l="l" t="t" r="r" b="b"/>
            <a:pathLst>
              <a:path w="7929245" h="151129">
                <a:moveTo>
                  <a:pt x="7852664" y="28614"/>
                </a:moveTo>
                <a:lnTo>
                  <a:pt x="0" y="131825"/>
                </a:lnTo>
                <a:lnTo>
                  <a:pt x="253" y="150875"/>
                </a:lnTo>
                <a:lnTo>
                  <a:pt x="7852918" y="47664"/>
                </a:lnTo>
                <a:lnTo>
                  <a:pt x="7852664" y="28614"/>
                </a:lnTo>
                <a:close/>
              </a:path>
              <a:path w="7929245" h="151129">
                <a:moveTo>
                  <a:pt x="7911127" y="28447"/>
                </a:moveTo>
                <a:lnTo>
                  <a:pt x="7865363" y="28447"/>
                </a:lnTo>
                <a:lnTo>
                  <a:pt x="7865618" y="47497"/>
                </a:lnTo>
                <a:lnTo>
                  <a:pt x="7852918" y="47664"/>
                </a:lnTo>
                <a:lnTo>
                  <a:pt x="7853299" y="76199"/>
                </a:lnTo>
                <a:lnTo>
                  <a:pt x="7928990" y="37083"/>
                </a:lnTo>
                <a:lnTo>
                  <a:pt x="7911127" y="28447"/>
                </a:lnTo>
                <a:close/>
              </a:path>
              <a:path w="7929245" h="151129">
                <a:moveTo>
                  <a:pt x="7865363" y="28447"/>
                </a:moveTo>
                <a:lnTo>
                  <a:pt x="7852664" y="28614"/>
                </a:lnTo>
                <a:lnTo>
                  <a:pt x="7852918" y="47664"/>
                </a:lnTo>
                <a:lnTo>
                  <a:pt x="7865618" y="47497"/>
                </a:lnTo>
                <a:lnTo>
                  <a:pt x="7865363" y="28447"/>
                </a:lnTo>
                <a:close/>
              </a:path>
              <a:path w="7929245" h="151129">
                <a:moveTo>
                  <a:pt x="7852283" y="0"/>
                </a:moveTo>
                <a:lnTo>
                  <a:pt x="7852664" y="28614"/>
                </a:lnTo>
                <a:lnTo>
                  <a:pt x="7865363" y="28447"/>
                </a:lnTo>
                <a:lnTo>
                  <a:pt x="7911127" y="28447"/>
                </a:lnTo>
                <a:lnTo>
                  <a:pt x="78522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64792" y="3994403"/>
            <a:ext cx="1933194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64792" y="3994403"/>
            <a:ext cx="1933575" cy="513715"/>
          </a:xfrm>
          <a:custGeom>
            <a:avLst/>
            <a:gdLst/>
            <a:ahLst/>
            <a:cxnLst/>
            <a:rect l="l" t="t" r="r" b="b"/>
            <a:pathLst>
              <a:path w="1933575" h="513714">
                <a:moveTo>
                  <a:pt x="0" y="513588"/>
                </a:moveTo>
                <a:lnTo>
                  <a:pt x="1933194" y="513588"/>
                </a:lnTo>
                <a:lnTo>
                  <a:pt x="1933194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67839" y="4087114"/>
            <a:ext cx="1927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Bike: </a:t>
            </a:r>
            <a:r>
              <a:rPr sz="1800" dirty="0">
                <a:latin typeface="Calibri"/>
                <a:cs typeface="Calibri"/>
              </a:rPr>
              <a:t>5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months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64792" y="5472684"/>
            <a:ext cx="2366010" cy="5128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64792" y="5472684"/>
            <a:ext cx="2366010" cy="513080"/>
          </a:xfrm>
          <a:custGeom>
            <a:avLst/>
            <a:gdLst/>
            <a:ahLst/>
            <a:cxnLst/>
            <a:rect l="l" t="t" r="r" b="b"/>
            <a:pathLst>
              <a:path w="2366010" h="513079">
                <a:moveTo>
                  <a:pt x="0" y="512826"/>
                </a:moveTo>
                <a:lnTo>
                  <a:pt x="2366010" y="512826"/>
                </a:lnTo>
                <a:lnTo>
                  <a:pt x="2366010" y="0"/>
                </a:lnTo>
                <a:lnTo>
                  <a:pt x="0" y="0"/>
                </a:lnTo>
                <a:lnTo>
                  <a:pt x="0" y="51282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64792" y="5472684"/>
            <a:ext cx="2366010" cy="42100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825"/>
              </a:spcBef>
            </a:pPr>
            <a:r>
              <a:rPr sz="1800" spc="-10" dirty="0">
                <a:latin typeface="Calibri"/>
                <a:cs typeface="Calibri"/>
              </a:rPr>
              <a:t>Aeroplane </a:t>
            </a:r>
            <a:r>
              <a:rPr sz="1800" dirty="0">
                <a:latin typeface="Calibri"/>
                <a:cs typeface="Calibri"/>
              </a:rPr>
              <a:t>: 15h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32578" y="5152263"/>
            <a:ext cx="1933575" cy="513080"/>
          </a:xfrm>
          <a:custGeom>
            <a:avLst/>
            <a:gdLst/>
            <a:ahLst/>
            <a:cxnLst/>
            <a:rect l="l" t="t" r="r" b="b"/>
            <a:pathLst>
              <a:path w="1933575" h="513079">
                <a:moveTo>
                  <a:pt x="1933194" y="0"/>
                </a:moveTo>
                <a:lnTo>
                  <a:pt x="0" y="0"/>
                </a:lnTo>
                <a:lnTo>
                  <a:pt x="0" y="512825"/>
                </a:lnTo>
                <a:lnTo>
                  <a:pt x="1933194" y="512825"/>
                </a:lnTo>
                <a:lnTo>
                  <a:pt x="1933194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632578" y="5152263"/>
            <a:ext cx="1933575" cy="32131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04775" rIns="0" bIns="0" rtlCol="0">
            <a:spAutoFit/>
          </a:bodyPr>
          <a:lstStyle/>
          <a:p>
            <a:pPr marL="464184">
              <a:lnSpc>
                <a:spcPts val="1700"/>
              </a:lnSpc>
              <a:spcBef>
                <a:spcPts val="82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13,648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84366" y="2344292"/>
            <a:ext cx="1932939" cy="513715"/>
          </a:xfrm>
          <a:custGeom>
            <a:avLst/>
            <a:gdLst/>
            <a:ahLst/>
            <a:cxnLst/>
            <a:rect l="l" t="t" r="r" b="b"/>
            <a:pathLst>
              <a:path w="1932940" h="513714">
                <a:moveTo>
                  <a:pt x="1932432" y="0"/>
                </a:moveTo>
                <a:lnTo>
                  <a:pt x="0" y="0"/>
                </a:lnTo>
                <a:lnTo>
                  <a:pt x="0" y="513588"/>
                </a:lnTo>
                <a:lnTo>
                  <a:pt x="1932432" y="513588"/>
                </a:lnTo>
                <a:lnTo>
                  <a:pt x="193243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84366" y="2344292"/>
            <a:ext cx="1932939" cy="513715"/>
          </a:xfrm>
          <a:custGeom>
            <a:avLst/>
            <a:gdLst/>
            <a:ahLst/>
            <a:cxnLst/>
            <a:rect l="l" t="t" r="r" b="b"/>
            <a:pathLst>
              <a:path w="1932940" h="513714">
                <a:moveTo>
                  <a:pt x="0" y="513588"/>
                </a:moveTo>
                <a:lnTo>
                  <a:pt x="1932432" y="513588"/>
                </a:lnTo>
                <a:lnTo>
                  <a:pt x="1932432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984366" y="2344292"/>
            <a:ext cx="1932939" cy="51371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2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10GB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054095" y="1239011"/>
            <a:ext cx="1933194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54095" y="1239011"/>
            <a:ext cx="1933575" cy="513715"/>
          </a:xfrm>
          <a:custGeom>
            <a:avLst/>
            <a:gdLst/>
            <a:ahLst/>
            <a:cxnLst/>
            <a:rect l="l" t="t" r="r" b="b"/>
            <a:pathLst>
              <a:path w="1933575" h="513714">
                <a:moveTo>
                  <a:pt x="0" y="513588"/>
                </a:moveTo>
                <a:lnTo>
                  <a:pt x="1933194" y="513588"/>
                </a:lnTo>
                <a:lnTo>
                  <a:pt x="1933194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753870" y="1065021"/>
            <a:ext cx="323088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Bike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20min</a:t>
            </a:r>
            <a:endParaRPr sz="1800">
              <a:latin typeface="Calibri"/>
              <a:cs typeface="Calibri"/>
            </a:endParaRPr>
          </a:p>
          <a:p>
            <a:pPr marL="1921510">
              <a:lnSpc>
                <a:spcPts val="2130"/>
              </a:lnSpc>
            </a:pPr>
            <a:r>
              <a:rPr sz="1800" dirty="0">
                <a:latin typeface="Calibri"/>
                <a:cs typeface="Calibri"/>
              </a:rPr>
              <a:t>RDBMS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054095" y="2851404"/>
            <a:ext cx="1933194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54095" y="2851404"/>
            <a:ext cx="1933575" cy="513715"/>
          </a:xfrm>
          <a:custGeom>
            <a:avLst/>
            <a:gdLst/>
            <a:ahLst/>
            <a:cxnLst/>
            <a:rect l="l" t="t" r="r" b="b"/>
            <a:pathLst>
              <a:path w="1933575" h="513714">
                <a:moveTo>
                  <a:pt x="0" y="513588"/>
                </a:moveTo>
                <a:lnTo>
                  <a:pt x="1933194" y="513588"/>
                </a:lnTo>
                <a:lnTo>
                  <a:pt x="1933194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057144" y="2944114"/>
            <a:ext cx="1927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HADOOP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006465" y="5473065"/>
            <a:ext cx="1932939" cy="513080"/>
          </a:xfrm>
          <a:custGeom>
            <a:avLst/>
            <a:gdLst/>
            <a:ahLst/>
            <a:cxnLst/>
            <a:rect l="l" t="t" r="r" b="b"/>
            <a:pathLst>
              <a:path w="1932940" h="513079">
                <a:moveTo>
                  <a:pt x="1932432" y="0"/>
                </a:moveTo>
                <a:lnTo>
                  <a:pt x="0" y="0"/>
                </a:lnTo>
                <a:lnTo>
                  <a:pt x="0" y="512826"/>
                </a:lnTo>
                <a:lnTo>
                  <a:pt x="1932432" y="512826"/>
                </a:lnTo>
                <a:lnTo>
                  <a:pt x="193243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06465" y="5473065"/>
            <a:ext cx="1932939" cy="513080"/>
          </a:xfrm>
          <a:custGeom>
            <a:avLst/>
            <a:gdLst/>
            <a:ahLst/>
            <a:cxnLst/>
            <a:rect l="l" t="t" r="r" b="b"/>
            <a:pathLst>
              <a:path w="1932940" h="513079">
                <a:moveTo>
                  <a:pt x="0" y="512826"/>
                </a:moveTo>
                <a:lnTo>
                  <a:pt x="1932432" y="512826"/>
                </a:lnTo>
                <a:lnTo>
                  <a:pt x="1932432" y="0"/>
                </a:lnTo>
                <a:lnTo>
                  <a:pt x="0" y="0"/>
                </a:lnTo>
                <a:lnTo>
                  <a:pt x="0" y="51282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006465" y="5665089"/>
            <a:ext cx="1932939" cy="32131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513080">
              <a:lnSpc>
                <a:spcPts val="147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13,648GB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88614" y="4389882"/>
            <a:ext cx="1933193" cy="512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88614" y="4389882"/>
            <a:ext cx="1933575" cy="513080"/>
          </a:xfrm>
          <a:custGeom>
            <a:avLst/>
            <a:gdLst/>
            <a:ahLst/>
            <a:cxnLst/>
            <a:rect l="l" t="t" r="r" b="b"/>
            <a:pathLst>
              <a:path w="1933575" h="513079">
                <a:moveTo>
                  <a:pt x="0" y="512826"/>
                </a:moveTo>
                <a:lnTo>
                  <a:pt x="1933193" y="512826"/>
                </a:lnTo>
                <a:lnTo>
                  <a:pt x="1933193" y="0"/>
                </a:lnTo>
                <a:lnTo>
                  <a:pt x="0" y="0"/>
                </a:lnTo>
                <a:lnTo>
                  <a:pt x="0" y="51282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391661" y="4482338"/>
            <a:ext cx="1927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84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RDBMS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415284" y="5893308"/>
            <a:ext cx="1932432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15284" y="5893308"/>
            <a:ext cx="1932939" cy="513715"/>
          </a:xfrm>
          <a:custGeom>
            <a:avLst/>
            <a:gdLst/>
            <a:ahLst/>
            <a:cxnLst/>
            <a:rect l="l" t="t" r="r" b="b"/>
            <a:pathLst>
              <a:path w="1932939" h="513714">
                <a:moveTo>
                  <a:pt x="0" y="513588"/>
                </a:moveTo>
                <a:lnTo>
                  <a:pt x="1932432" y="513588"/>
                </a:lnTo>
                <a:lnTo>
                  <a:pt x="1932432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415284" y="5985509"/>
            <a:ext cx="1932939" cy="42164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546735">
              <a:lnSpc>
                <a:spcPct val="100000"/>
              </a:lnSpc>
              <a:spcBef>
                <a:spcPts val="105"/>
              </a:spcBef>
            </a:pPr>
            <a:r>
              <a:rPr sz="1800" spc="-5" dirty="0">
                <a:latin typeface="Calibri"/>
                <a:cs typeface="Calibri"/>
              </a:rPr>
              <a:t>HADOOP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7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4709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45" dirty="0">
                <a:latin typeface="Calibri Light"/>
                <a:cs typeface="Calibri Light"/>
              </a:rPr>
              <a:t>Version</a:t>
            </a:r>
            <a:r>
              <a:rPr sz="4400" b="0" spc="-60" dirty="0">
                <a:latin typeface="Calibri Light"/>
                <a:cs typeface="Calibri Light"/>
              </a:rPr>
              <a:t> </a:t>
            </a:r>
            <a:r>
              <a:rPr sz="4400" b="0" spc="-25" dirty="0">
                <a:latin typeface="Calibri Light"/>
                <a:cs typeface="Calibri Light"/>
              </a:rPr>
              <a:t>Control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12407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Github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4639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 Light"/>
                <a:cs typeface="Calibri Light"/>
              </a:rPr>
              <a:t>Streaming</a:t>
            </a:r>
            <a:r>
              <a:rPr sz="4400" b="0" spc="-50" dirty="0">
                <a:latin typeface="Calibri Light"/>
                <a:cs typeface="Calibri Light"/>
              </a:rPr>
              <a:t> </a:t>
            </a:r>
            <a:r>
              <a:rPr sz="4400" b="0" spc="-30" dirty="0"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2402205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Unbound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017" y="617981"/>
            <a:ext cx="2141982" cy="10264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30017" y="617981"/>
            <a:ext cx="2142490" cy="1026794"/>
          </a:xfrm>
          <a:custGeom>
            <a:avLst/>
            <a:gdLst/>
            <a:ahLst/>
            <a:cxnLst/>
            <a:rect l="l" t="t" r="r" b="b"/>
            <a:pathLst>
              <a:path w="2142490" h="1026794">
                <a:moveTo>
                  <a:pt x="0" y="1026413"/>
                </a:moveTo>
                <a:lnTo>
                  <a:pt x="2141982" y="1026413"/>
                </a:lnTo>
                <a:lnTo>
                  <a:pt x="2141982" y="0"/>
                </a:lnTo>
                <a:lnTo>
                  <a:pt x="0" y="0"/>
                </a:lnTo>
                <a:lnTo>
                  <a:pt x="0" y="1026413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26207" y="2149601"/>
            <a:ext cx="2141982" cy="10264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6207" y="2149601"/>
            <a:ext cx="2142490" cy="1026794"/>
          </a:xfrm>
          <a:custGeom>
            <a:avLst/>
            <a:gdLst/>
            <a:ahLst/>
            <a:cxnLst/>
            <a:rect l="l" t="t" r="r" b="b"/>
            <a:pathLst>
              <a:path w="2142490" h="1026794">
                <a:moveTo>
                  <a:pt x="0" y="1026413"/>
                </a:moveTo>
                <a:lnTo>
                  <a:pt x="2141982" y="1026413"/>
                </a:lnTo>
                <a:lnTo>
                  <a:pt x="2141982" y="0"/>
                </a:lnTo>
                <a:lnTo>
                  <a:pt x="0" y="0"/>
                </a:lnTo>
                <a:lnTo>
                  <a:pt x="0" y="1026413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26207" y="3761994"/>
            <a:ext cx="2141982" cy="10264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6207" y="3761994"/>
            <a:ext cx="2142490" cy="1026794"/>
          </a:xfrm>
          <a:custGeom>
            <a:avLst/>
            <a:gdLst/>
            <a:ahLst/>
            <a:cxnLst/>
            <a:rect l="l" t="t" r="r" b="b"/>
            <a:pathLst>
              <a:path w="2142490" h="1026795">
                <a:moveTo>
                  <a:pt x="0" y="1026413"/>
                </a:moveTo>
                <a:lnTo>
                  <a:pt x="2141982" y="1026413"/>
                </a:lnTo>
                <a:lnTo>
                  <a:pt x="2141982" y="0"/>
                </a:lnTo>
                <a:lnTo>
                  <a:pt x="0" y="0"/>
                </a:lnTo>
                <a:lnTo>
                  <a:pt x="0" y="1026413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67193" y="1644395"/>
            <a:ext cx="2446020" cy="182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67193" y="1644395"/>
            <a:ext cx="2446020" cy="182880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58039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Billing_details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67935" y="1122807"/>
            <a:ext cx="2700020" cy="1436370"/>
          </a:xfrm>
          <a:custGeom>
            <a:avLst/>
            <a:gdLst/>
            <a:ahLst/>
            <a:cxnLst/>
            <a:rect l="l" t="t" r="r" b="b"/>
            <a:pathLst>
              <a:path w="2700020" h="1436370">
                <a:moveTo>
                  <a:pt x="2627688" y="1408822"/>
                </a:moveTo>
                <a:lnTo>
                  <a:pt x="2614294" y="1434083"/>
                </a:lnTo>
                <a:lnTo>
                  <a:pt x="2699512" y="1436115"/>
                </a:lnTo>
                <a:lnTo>
                  <a:pt x="2684271" y="1414779"/>
                </a:lnTo>
                <a:lnTo>
                  <a:pt x="2638933" y="1414779"/>
                </a:lnTo>
                <a:lnTo>
                  <a:pt x="2627688" y="1408822"/>
                </a:lnTo>
                <a:close/>
              </a:path>
              <a:path w="2700020" h="1436370">
                <a:moveTo>
                  <a:pt x="2636576" y="1392058"/>
                </a:moveTo>
                <a:lnTo>
                  <a:pt x="2627688" y="1408822"/>
                </a:lnTo>
                <a:lnTo>
                  <a:pt x="2638933" y="1414779"/>
                </a:lnTo>
                <a:lnTo>
                  <a:pt x="2647822" y="1398015"/>
                </a:lnTo>
                <a:lnTo>
                  <a:pt x="2636576" y="1392058"/>
                </a:lnTo>
                <a:close/>
              </a:path>
              <a:path w="2700020" h="1436370">
                <a:moveTo>
                  <a:pt x="2649982" y="1366773"/>
                </a:moveTo>
                <a:lnTo>
                  <a:pt x="2636576" y="1392058"/>
                </a:lnTo>
                <a:lnTo>
                  <a:pt x="2647822" y="1398015"/>
                </a:lnTo>
                <a:lnTo>
                  <a:pt x="2638933" y="1414779"/>
                </a:lnTo>
                <a:lnTo>
                  <a:pt x="2684271" y="1414779"/>
                </a:lnTo>
                <a:lnTo>
                  <a:pt x="2649982" y="1366773"/>
                </a:lnTo>
                <a:close/>
              </a:path>
              <a:path w="2700020" h="1436370">
                <a:moveTo>
                  <a:pt x="8889" y="0"/>
                </a:moveTo>
                <a:lnTo>
                  <a:pt x="0" y="16763"/>
                </a:lnTo>
                <a:lnTo>
                  <a:pt x="2627688" y="1408822"/>
                </a:lnTo>
                <a:lnTo>
                  <a:pt x="2636576" y="1392058"/>
                </a:lnTo>
                <a:lnTo>
                  <a:pt x="8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3490" y="2559176"/>
            <a:ext cx="2704465" cy="1724660"/>
          </a:xfrm>
          <a:custGeom>
            <a:avLst/>
            <a:gdLst/>
            <a:ahLst/>
            <a:cxnLst/>
            <a:rect l="l" t="t" r="r" b="b"/>
            <a:pathLst>
              <a:path w="2704465" h="1724660">
                <a:moveTo>
                  <a:pt x="2634737" y="32903"/>
                </a:moveTo>
                <a:lnTo>
                  <a:pt x="0" y="1708531"/>
                </a:lnTo>
                <a:lnTo>
                  <a:pt x="10160" y="1724533"/>
                </a:lnTo>
                <a:lnTo>
                  <a:pt x="2644970" y="48985"/>
                </a:lnTo>
                <a:lnTo>
                  <a:pt x="2634737" y="32903"/>
                </a:lnTo>
                <a:close/>
              </a:path>
              <a:path w="2704465" h="1724660">
                <a:moveTo>
                  <a:pt x="2688544" y="26035"/>
                </a:moveTo>
                <a:lnTo>
                  <a:pt x="2645537" y="26035"/>
                </a:lnTo>
                <a:lnTo>
                  <a:pt x="2655697" y="42163"/>
                </a:lnTo>
                <a:lnTo>
                  <a:pt x="2644970" y="48985"/>
                </a:lnTo>
                <a:lnTo>
                  <a:pt x="2660268" y="73025"/>
                </a:lnTo>
                <a:lnTo>
                  <a:pt x="2688544" y="26035"/>
                </a:lnTo>
                <a:close/>
              </a:path>
              <a:path w="2704465" h="1724660">
                <a:moveTo>
                  <a:pt x="2645537" y="26035"/>
                </a:moveTo>
                <a:lnTo>
                  <a:pt x="2634737" y="32903"/>
                </a:lnTo>
                <a:lnTo>
                  <a:pt x="2644970" y="48985"/>
                </a:lnTo>
                <a:lnTo>
                  <a:pt x="2655697" y="42163"/>
                </a:lnTo>
                <a:lnTo>
                  <a:pt x="2645537" y="26035"/>
                </a:lnTo>
                <a:close/>
              </a:path>
              <a:path w="2704465" h="1724660">
                <a:moveTo>
                  <a:pt x="2704211" y="0"/>
                </a:moveTo>
                <a:lnTo>
                  <a:pt x="2619375" y="8762"/>
                </a:lnTo>
                <a:lnTo>
                  <a:pt x="2634737" y="32903"/>
                </a:lnTo>
                <a:lnTo>
                  <a:pt x="2645537" y="26035"/>
                </a:lnTo>
                <a:lnTo>
                  <a:pt x="2688544" y="26035"/>
                </a:lnTo>
                <a:lnTo>
                  <a:pt x="2704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8190" y="2523998"/>
            <a:ext cx="2700020" cy="149225"/>
          </a:xfrm>
          <a:custGeom>
            <a:avLst/>
            <a:gdLst/>
            <a:ahLst/>
            <a:cxnLst/>
            <a:rect l="l" t="t" r="r" b="b"/>
            <a:pathLst>
              <a:path w="2700020" h="149225">
                <a:moveTo>
                  <a:pt x="2622930" y="28557"/>
                </a:moveTo>
                <a:lnTo>
                  <a:pt x="0" y="129921"/>
                </a:lnTo>
                <a:lnTo>
                  <a:pt x="762" y="148971"/>
                </a:lnTo>
                <a:lnTo>
                  <a:pt x="2623692" y="47607"/>
                </a:lnTo>
                <a:lnTo>
                  <a:pt x="2622930" y="28557"/>
                </a:lnTo>
                <a:close/>
              </a:path>
              <a:path w="2700020" h="149225">
                <a:moveTo>
                  <a:pt x="2683798" y="28066"/>
                </a:moveTo>
                <a:lnTo>
                  <a:pt x="2635631" y="28066"/>
                </a:lnTo>
                <a:lnTo>
                  <a:pt x="2636392" y="47116"/>
                </a:lnTo>
                <a:lnTo>
                  <a:pt x="2623692" y="47607"/>
                </a:lnTo>
                <a:lnTo>
                  <a:pt x="2624836" y="76200"/>
                </a:lnTo>
                <a:lnTo>
                  <a:pt x="2699512" y="35178"/>
                </a:lnTo>
                <a:lnTo>
                  <a:pt x="2683798" y="28066"/>
                </a:lnTo>
                <a:close/>
              </a:path>
              <a:path w="2700020" h="149225">
                <a:moveTo>
                  <a:pt x="2635631" y="28066"/>
                </a:moveTo>
                <a:lnTo>
                  <a:pt x="2622930" y="28557"/>
                </a:lnTo>
                <a:lnTo>
                  <a:pt x="2623692" y="47607"/>
                </a:lnTo>
                <a:lnTo>
                  <a:pt x="2636392" y="47116"/>
                </a:lnTo>
                <a:lnTo>
                  <a:pt x="2635631" y="28066"/>
                </a:lnTo>
                <a:close/>
              </a:path>
              <a:path w="2700020" h="149225">
                <a:moveTo>
                  <a:pt x="2621788" y="0"/>
                </a:moveTo>
                <a:lnTo>
                  <a:pt x="2622930" y="28557"/>
                </a:lnTo>
                <a:lnTo>
                  <a:pt x="2635631" y="28066"/>
                </a:lnTo>
                <a:lnTo>
                  <a:pt x="2683798" y="28066"/>
                </a:lnTo>
                <a:lnTo>
                  <a:pt x="26217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6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402</a:t>
            </a:fld>
            <a:endParaRPr dirty="0"/>
          </a:p>
        </p:txBody>
      </p:sp>
    </p:spTree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3194" y="737616"/>
            <a:ext cx="2213610" cy="850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33194" y="737616"/>
            <a:ext cx="2213610" cy="850900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Producer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3194" y="1844801"/>
            <a:ext cx="2213610" cy="850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33194" y="1844801"/>
            <a:ext cx="2213610" cy="850900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Producer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33194" y="3048000"/>
            <a:ext cx="2213610" cy="850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33194" y="3048000"/>
            <a:ext cx="2213610" cy="850900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Producer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109584" y="673988"/>
            <a:ext cx="2110105" cy="88265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51765" rIns="0" bIns="0" rtlCol="0">
            <a:spAutoFit/>
          </a:bodyPr>
          <a:lstStyle/>
          <a:p>
            <a:pPr marL="563245" marR="513080" indent="-41910">
              <a:lnSpc>
                <a:spcPct val="100000"/>
              </a:lnSpc>
              <a:spcBef>
                <a:spcPts val="1195"/>
              </a:spcBef>
            </a:pPr>
            <a:r>
              <a:rPr sz="1800" spc="-120" dirty="0">
                <a:solidFill>
                  <a:srgbClr val="FFFFFF"/>
                </a:solidFill>
              </a:rPr>
              <a:t>T</a:t>
            </a:r>
            <a:r>
              <a:rPr sz="1800" spc="-35" dirty="0">
                <a:solidFill>
                  <a:srgbClr val="FFFFFF"/>
                </a:solidFill>
              </a:rPr>
              <a:t>r</a:t>
            </a:r>
            <a:r>
              <a:rPr sz="1800" dirty="0">
                <a:solidFill>
                  <a:srgbClr val="FFFFFF"/>
                </a:solidFill>
              </a:rPr>
              <a:t>ansaction  </a:t>
            </a:r>
            <a:r>
              <a:rPr sz="1800" spc="-10" dirty="0">
                <a:solidFill>
                  <a:srgbClr val="FFFFFF"/>
                </a:solidFill>
              </a:rPr>
              <a:t>Processing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8109584" y="2109597"/>
            <a:ext cx="2110105" cy="88265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6750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Delivery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9584" y="3553586"/>
            <a:ext cx="2110105" cy="88265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Algorithms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09584" y="4756784"/>
            <a:ext cx="2110105" cy="88265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438784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Analysis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47058" y="1077975"/>
            <a:ext cx="3963035" cy="95250"/>
          </a:xfrm>
          <a:custGeom>
            <a:avLst/>
            <a:gdLst/>
            <a:ahLst/>
            <a:cxnLst/>
            <a:rect l="l" t="t" r="r" b="b"/>
            <a:pathLst>
              <a:path w="3963034" h="95250">
                <a:moveTo>
                  <a:pt x="3886200" y="28602"/>
                </a:moveTo>
                <a:lnTo>
                  <a:pt x="0" y="75819"/>
                </a:lnTo>
                <a:lnTo>
                  <a:pt x="253" y="94869"/>
                </a:lnTo>
                <a:lnTo>
                  <a:pt x="3886454" y="47652"/>
                </a:lnTo>
                <a:lnTo>
                  <a:pt x="3886200" y="28602"/>
                </a:lnTo>
                <a:close/>
              </a:path>
              <a:path w="3963034" h="95250">
                <a:moveTo>
                  <a:pt x="3944462" y="28448"/>
                </a:moveTo>
                <a:lnTo>
                  <a:pt x="3898899" y="28448"/>
                </a:lnTo>
                <a:lnTo>
                  <a:pt x="3899153" y="47498"/>
                </a:lnTo>
                <a:lnTo>
                  <a:pt x="3886454" y="47652"/>
                </a:lnTo>
                <a:lnTo>
                  <a:pt x="3886835" y="76200"/>
                </a:lnTo>
                <a:lnTo>
                  <a:pt x="3962526" y="37211"/>
                </a:lnTo>
                <a:lnTo>
                  <a:pt x="3944462" y="28448"/>
                </a:lnTo>
                <a:close/>
              </a:path>
              <a:path w="3963034" h="95250">
                <a:moveTo>
                  <a:pt x="3898899" y="28448"/>
                </a:moveTo>
                <a:lnTo>
                  <a:pt x="3886200" y="28602"/>
                </a:lnTo>
                <a:lnTo>
                  <a:pt x="3886454" y="47652"/>
                </a:lnTo>
                <a:lnTo>
                  <a:pt x="3899153" y="47498"/>
                </a:lnTo>
                <a:lnTo>
                  <a:pt x="3898899" y="28448"/>
                </a:lnTo>
                <a:close/>
              </a:path>
              <a:path w="3963034" h="95250">
                <a:moveTo>
                  <a:pt x="3885818" y="0"/>
                </a:moveTo>
                <a:lnTo>
                  <a:pt x="3886200" y="28602"/>
                </a:lnTo>
                <a:lnTo>
                  <a:pt x="3898899" y="28448"/>
                </a:lnTo>
                <a:lnTo>
                  <a:pt x="3944462" y="28448"/>
                </a:lnTo>
                <a:lnTo>
                  <a:pt x="38858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44009" y="1154175"/>
            <a:ext cx="3965575" cy="1407795"/>
          </a:xfrm>
          <a:custGeom>
            <a:avLst/>
            <a:gdLst/>
            <a:ahLst/>
            <a:cxnLst/>
            <a:rect l="l" t="t" r="r" b="b"/>
            <a:pathLst>
              <a:path w="3965575" h="1407795">
                <a:moveTo>
                  <a:pt x="3890533" y="1380505"/>
                </a:moveTo>
                <a:lnTo>
                  <a:pt x="3881119" y="1407414"/>
                </a:lnTo>
                <a:lnTo>
                  <a:pt x="3965574" y="1396619"/>
                </a:lnTo>
                <a:lnTo>
                  <a:pt x="3953984" y="1384681"/>
                </a:lnTo>
                <a:lnTo>
                  <a:pt x="3902456" y="1384681"/>
                </a:lnTo>
                <a:lnTo>
                  <a:pt x="3890533" y="1380505"/>
                </a:lnTo>
                <a:close/>
              </a:path>
              <a:path w="3965575" h="1407795">
                <a:moveTo>
                  <a:pt x="3896846" y="1362458"/>
                </a:moveTo>
                <a:lnTo>
                  <a:pt x="3890533" y="1380505"/>
                </a:lnTo>
                <a:lnTo>
                  <a:pt x="3902456" y="1384681"/>
                </a:lnTo>
                <a:lnTo>
                  <a:pt x="3908806" y="1366647"/>
                </a:lnTo>
                <a:lnTo>
                  <a:pt x="3896846" y="1362458"/>
                </a:lnTo>
                <a:close/>
              </a:path>
              <a:path w="3965575" h="1407795">
                <a:moveTo>
                  <a:pt x="3906266" y="1335532"/>
                </a:moveTo>
                <a:lnTo>
                  <a:pt x="3896846" y="1362458"/>
                </a:lnTo>
                <a:lnTo>
                  <a:pt x="3908806" y="1366647"/>
                </a:lnTo>
                <a:lnTo>
                  <a:pt x="3902456" y="1384681"/>
                </a:lnTo>
                <a:lnTo>
                  <a:pt x="3953984" y="1384681"/>
                </a:lnTo>
                <a:lnTo>
                  <a:pt x="3906266" y="1335532"/>
                </a:lnTo>
                <a:close/>
              </a:path>
              <a:path w="3965575" h="1407795">
                <a:moveTo>
                  <a:pt x="6350" y="0"/>
                </a:moveTo>
                <a:lnTo>
                  <a:pt x="0" y="18034"/>
                </a:lnTo>
                <a:lnTo>
                  <a:pt x="3890533" y="1380505"/>
                </a:lnTo>
                <a:lnTo>
                  <a:pt x="3896846" y="1362458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1596" y="1155446"/>
            <a:ext cx="3968115" cy="2839720"/>
          </a:xfrm>
          <a:custGeom>
            <a:avLst/>
            <a:gdLst/>
            <a:ahLst/>
            <a:cxnLst/>
            <a:rect l="l" t="t" r="r" b="b"/>
            <a:pathLst>
              <a:path w="3968115" h="2839720">
                <a:moveTo>
                  <a:pt x="3900449" y="2802578"/>
                </a:moveTo>
                <a:lnTo>
                  <a:pt x="3883786" y="2825877"/>
                </a:lnTo>
                <a:lnTo>
                  <a:pt x="3967987" y="2839211"/>
                </a:lnTo>
                <a:lnTo>
                  <a:pt x="3952520" y="2810002"/>
                </a:lnTo>
                <a:lnTo>
                  <a:pt x="3910837" y="2810002"/>
                </a:lnTo>
                <a:lnTo>
                  <a:pt x="3900449" y="2802578"/>
                </a:lnTo>
                <a:close/>
              </a:path>
              <a:path w="3968115" h="2839720">
                <a:moveTo>
                  <a:pt x="3911519" y="2787099"/>
                </a:moveTo>
                <a:lnTo>
                  <a:pt x="3900449" y="2802578"/>
                </a:lnTo>
                <a:lnTo>
                  <a:pt x="3910837" y="2810002"/>
                </a:lnTo>
                <a:lnTo>
                  <a:pt x="3921886" y="2794508"/>
                </a:lnTo>
                <a:lnTo>
                  <a:pt x="3911519" y="2787099"/>
                </a:lnTo>
                <a:close/>
              </a:path>
              <a:path w="3968115" h="2839720">
                <a:moveTo>
                  <a:pt x="3928109" y="2763901"/>
                </a:moveTo>
                <a:lnTo>
                  <a:pt x="3911519" y="2787099"/>
                </a:lnTo>
                <a:lnTo>
                  <a:pt x="3921886" y="2794508"/>
                </a:lnTo>
                <a:lnTo>
                  <a:pt x="3910837" y="2810002"/>
                </a:lnTo>
                <a:lnTo>
                  <a:pt x="3952520" y="2810002"/>
                </a:lnTo>
                <a:lnTo>
                  <a:pt x="3928109" y="2763901"/>
                </a:lnTo>
                <a:close/>
              </a:path>
              <a:path w="3968115" h="2839720">
                <a:moveTo>
                  <a:pt x="11175" y="0"/>
                </a:moveTo>
                <a:lnTo>
                  <a:pt x="0" y="15493"/>
                </a:lnTo>
                <a:lnTo>
                  <a:pt x="3900449" y="2802578"/>
                </a:lnTo>
                <a:lnTo>
                  <a:pt x="3911519" y="2787099"/>
                </a:lnTo>
                <a:lnTo>
                  <a:pt x="11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40327" y="1156461"/>
            <a:ext cx="3969385" cy="4041775"/>
          </a:xfrm>
          <a:custGeom>
            <a:avLst/>
            <a:gdLst/>
            <a:ahLst/>
            <a:cxnLst/>
            <a:rect l="l" t="t" r="r" b="b"/>
            <a:pathLst>
              <a:path w="3969384" h="4041775">
                <a:moveTo>
                  <a:pt x="3909116" y="3993664"/>
                </a:moveTo>
                <a:lnTo>
                  <a:pt x="3888740" y="4013707"/>
                </a:lnTo>
                <a:lnTo>
                  <a:pt x="3969257" y="4041267"/>
                </a:lnTo>
                <a:lnTo>
                  <a:pt x="3956792" y="4002658"/>
                </a:lnTo>
                <a:lnTo>
                  <a:pt x="3917950" y="4002658"/>
                </a:lnTo>
                <a:lnTo>
                  <a:pt x="3909116" y="3993664"/>
                </a:lnTo>
                <a:close/>
              </a:path>
              <a:path w="3969384" h="4041775">
                <a:moveTo>
                  <a:pt x="3922689" y="3980313"/>
                </a:moveTo>
                <a:lnTo>
                  <a:pt x="3909116" y="3993664"/>
                </a:lnTo>
                <a:lnTo>
                  <a:pt x="3917950" y="4002658"/>
                </a:lnTo>
                <a:lnTo>
                  <a:pt x="3931539" y="3989324"/>
                </a:lnTo>
                <a:lnTo>
                  <a:pt x="3922689" y="3980313"/>
                </a:lnTo>
                <a:close/>
              </a:path>
              <a:path w="3969384" h="4041775">
                <a:moveTo>
                  <a:pt x="3943096" y="3960241"/>
                </a:moveTo>
                <a:lnTo>
                  <a:pt x="3922689" y="3980313"/>
                </a:lnTo>
                <a:lnTo>
                  <a:pt x="3931539" y="3989324"/>
                </a:lnTo>
                <a:lnTo>
                  <a:pt x="3917950" y="4002658"/>
                </a:lnTo>
                <a:lnTo>
                  <a:pt x="3956792" y="4002658"/>
                </a:lnTo>
                <a:lnTo>
                  <a:pt x="3943096" y="3960241"/>
                </a:lnTo>
                <a:close/>
              </a:path>
              <a:path w="3969384" h="4041775">
                <a:moveTo>
                  <a:pt x="13715" y="0"/>
                </a:moveTo>
                <a:lnTo>
                  <a:pt x="0" y="13462"/>
                </a:lnTo>
                <a:lnTo>
                  <a:pt x="3909116" y="3993664"/>
                </a:lnTo>
                <a:lnTo>
                  <a:pt x="3922689" y="3980313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6550" y="2260854"/>
            <a:ext cx="3963035" cy="323215"/>
          </a:xfrm>
          <a:custGeom>
            <a:avLst/>
            <a:gdLst/>
            <a:ahLst/>
            <a:cxnLst/>
            <a:rect l="l" t="t" r="r" b="b"/>
            <a:pathLst>
              <a:path w="3963034" h="323214">
                <a:moveTo>
                  <a:pt x="3889755" y="246887"/>
                </a:moveTo>
                <a:lnTo>
                  <a:pt x="3887711" y="275324"/>
                </a:lnTo>
                <a:lnTo>
                  <a:pt x="3900424" y="276225"/>
                </a:lnTo>
                <a:lnTo>
                  <a:pt x="3899027" y="295275"/>
                </a:lnTo>
                <a:lnTo>
                  <a:pt x="3886276" y="295275"/>
                </a:lnTo>
                <a:lnTo>
                  <a:pt x="3884295" y="322834"/>
                </a:lnTo>
                <a:lnTo>
                  <a:pt x="3951039" y="295275"/>
                </a:lnTo>
                <a:lnTo>
                  <a:pt x="3899027" y="295275"/>
                </a:lnTo>
                <a:lnTo>
                  <a:pt x="3886341" y="294376"/>
                </a:lnTo>
                <a:lnTo>
                  <a:pt x="3953216" y="294376"/>
                </a:lnTo>
                <a:lnTo>
                  <a:pt x="3963034" y="290322"/>
                </a:lnTo>
                <a:lnTo>
                  <a:pt x="3889755" y="246887"/>
                </a:lnTo>
                <a:close/>
              </a:path>
              <a:path w="3963034" h="323214">
                <a:moveTo>
                  <a:pt x="3887711" y="275324"/>
                </a:moveTo>
                <a:lnTo>
                  <a:pt x="3886341" y="294376"/>
                </a:lnTo>
                <a:lnTo>
                  <a:pt x="3899027" y="295275"/>
                </a:lnTo>
                <a:lnTo>
                  <a:pt x="3900424" y="276225"/>
                </a:lnTo>
                <a:lnTo>
                  <a:pt x="3887711" y="275324"/>
                </a:lnTo>
                <a:close/>
              </a:path>
              <a:path w="3963034" h="323214">
                <a:moveTo>
                  <a:pt x="1270" y="0"/>
                </a:moveTo>
                <a:lnTo>
                  <a:pt x="0" y="19050"/>
                </a:lnTo>
                <a:lnTo>
                  <a:pt x="3886341" y="294376"/>
                </a:lnTo>
                <a:lnTo>
                  <a:pt x="3887711" y="275324"/>
                </a:lnTo>
                <a:lnTo>
                  <a:pt x="1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3375" y="2261616"/>
            <a:ext cx="3966210" cy="1737995"/>
          </a:xfrm>
          <a:custGeom>
            <a:avLst/>
            <a:gdLst/>
            <a:ahLst/>
            <a:cxnLst/>
            <a:rect l="l" t="t" r="r" b="b"/>
            <a:pathLst>
              <a:path w="3966209" h="1737995">
                <a:moveTo>
                  <a:pt x="3892569" y="1711582"/>
                </a:moveTo>
                <a:lnTo>
                  <a:pt x="3881120" y="1737868"/>
                </a:lnTo>
                <a:lnTo>
                  <a:pt x="3966209" y="1733296"/>
                </a:lnTo>
                <a:lnTo>
                  <a:pt x="3952318" y="1716659"/>
                </a:lnTo>
                <a:lnTo>
                  <a:pt x="3904233" y="1716659"/>
                </a:lnTo>
                <a:lnTo>
                  <a:pt x="3892569" y="1711582"/>
                </a:lnTo>
                <a:close/>
              </a:path>
              <a:path w="3966209" h="1737995">
                <a:moveTo>
                  <a:pt x="3900154" y="1694167"/>
                </a:moveTo>
                <a:lnTo>
                  <a:pt x="3892569" y="1711582"/>
                </a:lnTo>
                <a:lnTo>
                  <a:pt x="3904233" y="1716659"/>
                </a:lnTo>
                <a:lnTo>
                  <a:pt x="3911854" y="1699260"/>
                </a:lnTo>
                <a:lnTo>
                  <a:pt x="3900154" y="1694167"/>
                </a:lnTo>
                <a:close/>
              </a:path>
              <a:path w="3966209" h="1737995">
                <a:moveTo>
                  <a:pt x="3911600" y="1667891"/>
                </a:moveTo>
                <a:lnTo>
                  <a:pt x="3900154" y="1694167"/>
                </a:lnTo>
                <a:lnTo>
                  <a:pt x="3911854" y="1699260"/>
                </a:lnTo>
                <a:lnTo>
                  <a:pt x="3904233" y="1716659"/>
                </a:lnTo>
                <a:lnTo>
                  <a:pt x="3952318" y="1716659"/>
                </a:lnTo>
                <a:lnTo>
                  <a:pt x="3911600" y="1667891"/>
                </a:lnTo>
                <a:close/>
              </a:path>
              <a:path w="3966209" h="1737995">
                <a:moveTo>
                  <a:pt x="7620" y="0"/>
                </a:moveTo>
                <a:lnTo>
                  <a:pt x="0" y="17525"/>
                </a:lnTo>
                <a:lnTo>
                  <a:pt x="3892569" y="1711582"/>
                </a:lnTo>
                <a:lnTo>
                  <a:pt x="3900154" y="1694167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41470" y="2262758"/>
            <a:ext cx="3968115" cy="2935605"/>
          </a:xfrm>
          <a:custGeom>
            <a:avLst/>
            <a:gdLst/>
            <a:ahLst/>
            <a:cxnLst/>
            <a:rect l="l" t="t" r="r" b="b"/>
            <a:pathLst>
              <a:path w="3968115" h="2935604">
                <a:moveTo>
                  <a:pt x="3901136" y="2897708"/>
                </a:moveTo>
                <a:lnTo>
                  <a:pt x="3884168" y="2920618"/>
                </a:lnTo>
                <a:lnTo>
                  <a:pt x="3968114" y="2935351"/>
                </a:lnTo>
                <a:lnTo>
                  <a:pt x="3952813" y="2905252"/>
                </a:lnTo>
                <a:lnTo>
                  <a:pt x="3911346" y="2905252"/>
                </a:lnTo>
                <a:lnTo>
                  <a:pt x="3901136" y="2897708"/>
                </a:lnTo>
                <a:close/>
              </a:path>
              <a:path w="3968115" h="2935604">
                <a:moveTo>
                  <a:pt x="3912535" y="2882318"/>
                </a:moveTo>
                <a:lnTo>
                  <a:pt x="3901136" y="2897708"/>
                </a:lnTo>
                <a:lnTo>
                  <a:pt x="3911346" y="2905252"/>
                </a:lnTo>
                <a:lnTo>
                  <a:pt x="3922776" y="2889885"/>
                </a:lnTo>
                <a:lnTo>
                  <a:pt x="3912535" y="2882318"/>
                </a:lnTo>
                <a:close/>
              </a:path>
              <a:path w="3968115" h="2935604">
                <a:moveTo>
                  <a:pt x="3929506" y="2859404"/>
                </a:moveTo>
                <a:lnTo>
                  <a:pt x="3912535" y="2882318"/>
                </a:lnTo>
                <a:lnTo>
                  <a:pt x="3922776" y="2889885"/>
                </a:lnTo>
                <a:lnTo>
                  <a:pt x="3911346" y="2905252"/>
                </a:lnTo>
                <a:lnTo>
                  <a:pt x="3952813" y="2905252"/>
                </a:lnTo>
                <a:lnTo>
                  <a:pt x="3929506" y="2859404"/>
                </a:lnTo>
                <a:close/>
              </a:path>
              <a:path w="3968115" h="2935604">
                <a:moveTo>
                  <a:pt x="11429" y="0"/>
                </a:moveTo>
                <a:lnTo>
                  <a:pt x="0" y="15239"/>
                </a:lnTo>
                <a:lnTo>
                  <a:pt x="3901136" y="2897708"/>
                </a:lnTo>
                <a:lnTo>
                  <a:pt x="3912535" y="2882318"/>
                </a:lnTo>
                <a:lnTo>
                  <a:pt x="114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43375" y="3456432"/>
            <a:ext cx="3966210" cy="1746250"/>
          </a:xfrm>
          <a:custGeom>
            <a:avLst/>
            <a:gdLst/>
            <a:ahLst/>
            <a:cxnLst/>
            <a:rect l="l" t="t" r="r" b="b"/>
            <a:pathLst>
              <a:path w="3966209" h="1746250">
                <a:moveTo>
                  <a:pt x="3892548" y="1719550"/>
                </a:moveTo>
                <a:lnTo>
                  <a:pt x="3881120" y="1745741"/>
                </a:lnTo>
                <a:lnTo>
                  <a:pt x="3966209" y="1741296"/>
                </a:lnTo>
                <a:lnTo>
                  <a:pt x="3952318" y="1724659"/>
                </a:lnTo>
                <a:lnTo>
                  <a:pt x="3904233" y="1724659"/>
                </a:lnTo>
                <a:lnTo>
                  <a:pt x="3892548" y="1719550"/>
                </a:lnTo>
                <a:close/>
              </a:path>
              <a:path w="3966209" h="1746250">
                <a:moveTo>
                  <a:pt x="3900192" y="1702034"/>
                </a:moveTo>
                <a:lnTo>
                  <a:pt x="3892548" y="1719550"/>
                </a:lnTo>
                <a:lnTo>
                  <a:pt x="3904233" y="1724659"/>
                </a:lnTo>
                <a:lnTo>
                  <a:pt x="3911854" y="1707133"/>
                </a:lnTo>
                <a:lnTo>
                  <a:pt x="3900192" y="1702034"/>
                </a:lnTo>
                <a:close/>
              </a:path>
              <a:path w="3966209" h="1746250">
                <a:moveTo>
                  <a:pt x="3911600" y="1675891"/>
                </a:moveTo>
                <a:lnTo>
                  <a:pt x="3900192" y="1702034"/>
                </a:lnTo>
                <a:lnTo>
                  <a:pt x="3911854" y="1707133"/>
                </a:lnTo>
                <a:lnTo>
                  <a:pt x="3904233" y="1724659"/>
                </a:lnTo>
                <a:lnTo>
                  <a:pt x="3952318" y="1724659"/>
                </a:lnTo>
                <a:lnTo>
                  <a:pt x="3911600" y="1675891"/>
                </a:lnTo>
                <a:close/>
              </a:path>
              <a:path w="3966209" h="1746250">
                <a:moveTo>
                  <a:pt x="7620" y="0"/>
                </a:moveTo>
                <a:lnTo>
                  <a:pt x="0" y="17525"/>
                </a:lnTo>
                <a:lnTo>
                  <a:pt x="3892548" y="1719550"/>
                </a:lnTo>
                <a:lnTo>
                  <a:pt x="3900192" y="1702034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5915" y="3464178"/>
            <a:ext cx="3963670" cy="558800"/>
          </a:xfrm>
          <a:custGeom>
            <a:avLst/>
            <a:gdLst/>
            <a:ahLst/>
            <a:cxnLst/>
            <a:rect l="l" t="t" r="r" b="b"/>
            <a:pathLst>
              <a:path w="3963670" h="558800">
                <a:moveTo>
                  <a:pt x="3886872" y="530209"/>
                </a:moveTo>
                <a:lnTo>
                  <a:pt x="3883152" y="558546"/>
                </a:lnTo>
                <a:lnTo>
                  <a:pt x="3960361" y="531876"/>
                </a:lnTo>
                <a:lnTo>
                  <a:pt x="3899535" y="531876"/>
                </a:lnTo>
                <a:lnTo>
                  <a:pt x="3886872" y="530209"/>
                </a:lnTo>
                <a:close/>
              </a:path>
              <a:path w="3963670" h="558800">
                <a:moveTo>
                  <a:pt x="3889340" y="511421"/>
                </a:moveTo>
                <a:lnTo>
                  <a:pt x="3886872" y="530209"/>
                </a:lnTo>
                <a:lnTo>
                  <a:pt x="3899535" y="531876"/>
                </a:lnTo>
                <a:lnTo>
                  <a:pt x="3901948" y="513080"/>
                </a:lnTo>
                <a:lnTo>
                  <a:pt x="3889340" y="511421"/>
                </a:lnTo>
                <a:close/>
              </a:path>
              <a:path w="3963670" h="558800">
                <a:moveTo>
                  <a:pt x="3893058" y="483108"/>
                </a:moveTo>
                <a:lnTo>
                  <a:pt x="3889340" y="511421"/>
                </a:lnTo>
                <a:lnTo>
                  <a:pt x="3901948" y="513080"/>
                </a:lnTo>
                <a:lnTo>
                  <a:pt x="3899535" y="531876"/>
                </a:lnTo>
                <a:lnTo>
                  <a:pt x="3960361" y="531876"/>
                </a:lnTo>
                <a:lnTo>
                  <a:pt x="3963669" y="530733"/>
                </a:lnTo>
                <a:lnTo>
                  <a:pt x="3893058" y="483108"/>
                </a:lnTo>
                <a:close/>
              </a:path>
              <a:path w="3963670" h="558800">
                <a:moveTo>
                  <a:pt x="2539" y="0"/>
                </a:moveTo>
                <a:lnTo>
                  <a:pt x="0" y="18796"/>
                </a:lnTo>
                <a:lnTo>
                  <a:pt x="3886872" y="530209"/>
                </a:lnTo>
                <a:lnTo>
                  <a:pt x="3889340" y="511421"/>
                </a:lnTo>
                <a:lnTo>
                  <a:pt x="2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45026" y="2530982"/>
            <a:ext cx="3964940" cy="951865"/>
          </a:xfrm>
          <a:custGeom>
            <a:avLst/>
            <a:gdLst/>
            <a:ahLst/>
            <a:cxnLst/>
            <a:rect l="l" t="t" r="r" b="b"/>
            <a:pathLst>
              <a:path w="3964940" h="951864">
                <a:moveTo>
                  <a:pt x="3888220" y="27762"/>
                </a:moveTo>
                <a:lnTo>
                  <a:pt x="0" y="932941"/>
                </a:lnTo>
                <a:lnTo>
                  <a:pt x="4318" y="951483"/>
                </a:lnTo>
                <a:lnTo>
                  <a:pt x="3892538" y="46304"/>
                </a:lnTo>
                <a:lnTo>
                  <a:pt x="3888220" y="27762"/>
                </a:lnTo>
                <a:close/>
              </a:path>
              <a:path w="3964940" h="951864">
                <a:moveTo>
                  <a:pt x="3958434" y="24891"/>
                </a:moveTo>
                <a:lnTo>
                  <a:pt x="3900551" y="24891"/>
                </a:lnTo>
                <a:lnTo>
                  <a:pt x="3904869" y="43433"/>
                </a:lnTo>
                <a:lnTo>
                  <a:pt x="3892538" y="46304"/>
                </a:lnTo>
                <a:lnTo>
                  <a:pt x="3899027" y="74167"/>
                </a:lnTo>
                <a:lnTo>
                  <a:pt x="3958434" y="24891"/>
                </a:lnTo>
                <a:close/>
              </a:path>
              <a:path w="3964940" h="951864">
                <a:moveTo>
                  <a:pt x="3900551" y="24891"/>
                </a:moveTo>
                <a:lnTo>
                  <a:pt x="3888220" y="27762"/>
                </a:lnTo>
                <a:lnTo>
                  <a:pt x="3892538" y="46304"/>
                </a:lnTo>
                <a:lnTo>
                  <a:pt x="3904869" y="43433"/>
                </a:lnTo>
                <a:lnTo>
                  <a:pt x="3900551" y="24891"/>
                </a:lnTo>
                <a:close/>
              </a:path>
              <a:path w="3964940" h="951864">
                <a:moveTo>
                  <a:pt x="3881754" y="0"/>
                </a:moveTo>
                <a:lnTo>
                  <a:pt x="3888220" y="27762"/>
                </a:lnTo>
                <a:lnTo>
                  <a:pt x="3900551" y="24891"/>
                </a:lnTo>
                <a:lnTo>
                  <a:pt x="3958434" y="24891"/>
                </a:lnTo>
                <a:lnTo>
                  <a:pt x="3964558" y="19812"/>
                </a:lnTo>
                <a:lnTo>
                  <a:pt x="3881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44517" y="1099947"/>
            <a:ext cx="3965575" cy="1179830"/>
          </a:xfrm>
          <a:custGeom>
            <a:avLst/>
            <a:gdLst/>
            <a:ahLst/>
            <a:cxnLst/>
            <a:rect l="l" t="t" r="r" b="b"/>
            <a:pathLst>
              <a:path w="3965575" h="1179830">
                <a:moveTo>
                  <a:pt x="3889247" y="27430"/>
                </a:moveTo>
                <a:lnTo>
                  <a:pt x="0" y="1161161"/>
                </a:lnTo>
                <a:lnTo>
                  <a:pt x="5334" y="1179449"/>
                </a:lnTo>
                <a:lnTo>
                  <a:pt x="3894581" y="45718"/>
                </a:lnTo>
                <a:lnTo>
                  <a:pt x="3889247" y="27430"/>
                </a:lnTo>
                <a:close/>
              </a:path>
              <a:path w="3965575" h="1179830">
                <a:moveTo>
                  <a:pt x="3955749" y="23875"/>
                </a:moveTo>
                <a:lnTo>
                  <a:pt x="3901440" y="23875"/>
                </a:lnTo>
                <a:lnTo>
                  <a:pt x="3906774" y="42163"/>
                </a:lnTo>
                <a:lnTo>
                  <a:pt x="3894581" y="45718"/>
                </a:lnTo>
                <a:lnTo>
                  <a:pt x="3902583" y="73151"/>
                </a:lnTo>
                <a:lnTo>
                  <a:pt x="3955749" y="23875"/>
                </a:lnTo>
                <a:close/>
              </a:path>
              <a:path w="3965575" h="1179830">
                <a:moveTo>
                  <a:pt x="3901440" y="23875"/>
                </a:moveTo>
                <a:lnTo>
                  <a:pt x="3889247" y="27430"/>
                </a:lnTo>
                <a:lnTo>
                  <a:pt x="3894581" y="45718"/>
                </a:lnTo>
                <a:lnTo>
                  <a:pt x="3906774" y="42163"/>
                </a:lnTo>
                <a:lnTo>
                  <a:pt x="3901440" y="23875"/>
                </a:lnTo>
                <a:close/>
              </a:path>
              <a:path w="3965575" h="1179830">
                <a:moveTo>
                  <a:pt x="3881247" y="0"/>
                </a:moveTo>
                <a:lnTo>
                  <a:pt x="3889247" y="27430"/>
                </a:lnTo>
                <a:lnTo>
                  <a:pt x="3901440" y="23875"/>
                </a:lnTo>
                <a:lnTo>
                  <a:pt x="3955749" y="23875"/>
                </a:lnTo>
                <a:lnTo>
                  <a:pt x="3965066" y="15239"/>
                </a:lnTo>
                <a:lnTo>
                  <a:pt x="388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42359" y="1115186"/>
            <a:ext cx="3967479" cy="2366645"/>
          </a:xfrm>
          <a:custGeom>
            <a:avLst/>
            <a:gdLst/>
            <a:ahLst/>
            <a:cxnLst/>
            <a:rect l="l" t="t" r="r" b="b"/>
            <a:pathLst>
              <a:path w="3967479" h="2366645">
                <a:moveTo>
                  <a:pt x="3896862" y="30760"/>
                </a:moveTo>
                <a:lnTo>
                  <a:pt x="0" y="2350008"/>
                </a:lnTo>
                <a:lnTo>
                  <a:pt x="9651" y="2366391"/>
                </a:lnTo>
                <a:lnTo>
                  <a:pt x="3906617" y="47157"/>
                </a:lnTo>
                <a:lnTo>
                  <a:pt x="3896862" y="30760"/>
                </a:lnTo>
                <a:close/>
              </a:path>
              <a:path w="3967479" h="2366645">
                <a:moveTo>
                  <a:pt x="3951684" y="24257"/>
                </a:moveTo>
                <a:lnTo>
                  <a:pt x="3907790" y="24257"/>
                </a:lnTo>
                <a:lnTo>
                  <a:pt x="3917568" y="40639"/>
                </a:lnTo>
                <a:lnTo>
                  <a:pt x="3906617" y="47157"/>
                </a:lnTo>
                <a:lnTo>
                  <a:pt x="3921251" y="71754"/>
                </a:lnTo>
                <a:lnTo>
                  <a:pt x="3951684" y="24257"/>
                </a:lnTo>
                <a:close/>
              </a:path>
              <a:path w="3967479" h="2366645">
                <a:moveTo>
                  <a:pt x="3907790" y="24257"/>
                </a:moveTo>
                <a:lnTo>
                  <a:pt x="3896862" y="30760"/>
                </a:lnTo>
                <a:lnTo>
                  <a:pt x="3906617" y="47157"/>
                </a:lnTo>
                <a:lnTo>
                  <a:pt x="3917568" y="40639"/>
                </a:lnTo>
                <a:lnTo>
                  <a:pt x="3907790" y="24257"/>
                </a:lnTo>
                <a:close/>
              </a:path>
              <a:path w="3967479" h="2366645">
                <a:moveTo>
                  <a:pt x="3967225" y="0"/>
                </a:moveTo>
                <a:lnTo>
                  <a:pt x="3882263" y="6223"/>
                </a:lnTo>
                <a:lnTo>
                  <a:pt x="3896862" y="30760"/>
                </a:lnTo>
                <a:lnTo>
                  <a:pt x="3907790" y="24257"/>
                </a:lnTo>
                <a:lnTo>
                  <a:pt x="3951684" y="24257"/>
                </a:lnTo>
                <a:lnTo>
                  <a:pt x="3967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5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403</a:t>
            </a:fld>
            <a:endParaRPr dirty="0"/>
          </a:p>
        </p:txBody>
      </p:sp>
    </p:spTree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553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45" dirty="0">
                <a:latin typeface="Calibri Light"/>
                <a:cs typeface="Calibri Light"/>
              </a:rPr>
              <a:t>Kafka</a:t>
            </a:r>
            <a:r>
              <a:rPr sz="4400" b="0" spc="-60" dirty="0">
                <a:latin typeface="Calibri Light"/>
                <a:cs typeface="Calibri Light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Definition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10321925" cy="2454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Kafka </a:t>
            </a:r>
            <a:r>
              <a:rPr sz="2800" dirty="0">
                <a:latin typeface="Calibri"/>
                <a:cs typeface="Calibri"/>
              </a:rPr>
              <a:t>is a </a:t>
            </a:r>
            <a:r>
              <a:rPr sz="2800" spc="-10" dirty="0">
                <a:latin typeface="Calibri"/>
                <a:cs typeface="Calibri"/>
              </a:rPr>
              <a:t>Distributed </a:t>
            </a:r>
            <a:r>
              <a:rPr sz="2800" spc="-30" dirty="0">
                <a:latin typeface="Calibri"/>
                <a:cs typeface="Calibri"/>
              </a:rPr>
              <a:t>Event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Store.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Open </a:t>
            </a:r>
            <a:r>
              <a:rPr sz="2800" spc="-10" dirty="0">
                <a:latin typeface="Calibri"/>
                <a:cs typeface="Calibri"/>
              </a:rPr>
              <a:t>Source </a:t>
            </a:r>
            <a:r>
              <a:rPr sz="2800" spc="-25" dirty="0">
                <a:latin typeface="Calibri"/>
                <a:cs typeface="Calibri"/>
              </a:rPr>
              <a:t>Written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25" dirty="0">
                <a:latin typeface="Calibri"/>
                <a:cs typeface="Calibri"/>
              </a:rPr>
              <a:t>Java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Scala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Provides </a:t>
            </a:r>
            <a:r>
              <a:rPr sz="2800" dirty="0">
                <a:latin typeface="Calibri"/>
                <a:cs typeface="Calibri"/>
              </a:rPr>
              <a:t>Unified, </a:t>
            </a:r>
            <a:r>
              <a:rPr sz="2800" spc="-5" dirty="0">
                <a:latin typeface="Calibri"/>
                <a:cs typeface="Calibri"/>
              </a:rPr>
              <a:t>High </a:t>
            </a:r>
            <a:r>
              <a:rPr sz="2800" spc="-10" dirty="0">
                <a:latin typeface="Calibri"/>
                <a:cs typeface="Calibri"/>
              </a:rPr>
              <a:t>Throughput, Low Latency </a:t>
            </a:r>
            <a:r>
              <a:rPr sz="2800" spc="-15" dirty="0">
                <a:latin typeface="Calibri"/>
                <a:cs typeface="Calibri"/>
              </a:rPr>
              <a:t>platform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handling  </a:t>
            </a:r>
            <a:r>
              <a:rPr sz="2800" spc="-10" dirty="0">
                <a:latin typeface="Calibri"/>
                <a:cs typeface="Calibri"/>
              </a:rPr>
              <a:t>real 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Kafka </a:t>
            </a:r>
            <a:r>
              <a:rPr sz="2800" dirty="0">
                <a:latin typeface="Calibri"/>
                <a:cs typeface="Calibri"/>
              </a:rPr>
              <a:t>is a Pub/Sub Messaging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3178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35" dirty="0">
                <a:latin typeface="Calibri Light"/>
                <a:cs typeface="Calibri Light"/>
              </a:rPr>
              <a:t>Few</a:t>
            </a:r>
            <a:r>
              <a:rPr sz="4400" b="0" spc="-65" dirty="0">
                <a:latin typeface="Calibri Light"/>
                <a:cs typeface="Calibri Light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Questions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5640705" cy="15589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20" dirty="0">
                <a:latin typeface="Calibri"/>
                <a:cs typeface="Calibri"/>
              </a:rPr>
              <a:t>event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Streaming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Stream Processing </a:t>
            </a:r>
            <a:r>
              <a:rPr sz="2800" spc="-15" dirty="0">
                <a:latin typeface="Calibri"/>
                <a:cs typeface="Calibri"/>
              </a:rPr>
              <a:t>Platform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5701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 Light"/>
                <a:cs typeface="Calibri Light"/>
              </a:rPr>
              <a:t>Streaming </a:t>
            </a:r>
            <a:r>
              <a:rPr sz="4400" b="0" spc="-30" dirty="0">
                <a:latin typeface="Calibri Light"/>
                <a:cs typeface="Calibri Light"/>
              </a:rPr>
              <a:t>Data</a:t>
            </a:r>
            <a:r>
              <a:rPr sz="4400" b="0" spc="10" dirty="0">
                <a:latin typeface="Calibri Light"/>
                <a:cs typeface="Calibri Light"/>
              </a:rPr>
              <a:t> </a:t>
            </a:r>
            <a:r>
              <a:rPr sz="4400" b="0" spc="-15" dirty="0">
                <a:latin typeface="Calibri Light"/>
                <a:cs typeface="Calibri Light"/>
              </a:rPr>
              <a:t>Examples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2368550" cy="20701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Stock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Market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Banking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Social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Media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Live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Streaming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541" y="347725"/>
            <a:ext cx="29171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45" dirty="0">
                <a:latin typeface="Calibri Light"/>
                <a:cs typeface="Calibri Light"/>
              </a:rPr>
              <a:t>Kafka</a:t>
            </a:r>
            <a:r>
              <a:rPr sz="4400" b="0" spc="-30" dirty="0">
                <a:latin typeface="Calibri Light"/>
                <a:cs typeface="Calibri Light"/>
              </a:rPr>
              <a:t> </a:t>
            </a:r>
            <a:r>
              <a:rPr sz="4400" b="0" spc="-25" dirty="0">
                <a:latin typeface="Calibri Light"/>
                <a:cs typeface="Calibri Light"/>
              </a:rPr>
              <a:t>Cluster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0802" y="2334005"/>
            <a:ext cx="2213610" cy="850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0802" y="2334005"/>
            <a:ext cx="2213610" cy="850900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Producer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802" y="3441191"/>
            <a:ext cx="2213610" cy="850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0802" y="3441191"/>
            <a:ext cx="2213610" cy="850900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Producer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0802" y="4572000"/>
            <a:ext cx="2213610" cy="850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0802" y="4572000"/>
            <a:ext cx="2213610" cy="850900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Producer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79589" y="1540383"/>
            <a:ext cx="2110105" cy="882650"/>
          </a:xfrm>
          <a:custGeom>
            <a:avLst/>
            <a:gdLst/>
            <a:ahLst/>
            <a:cxnLst/>
            <a:rect l="l" t="t" r="r" b="b"/>
            <a:pathLst>
              <a:path w="2110104" h="882650">
                <a:moveTo>
                  <a:pt x="2109978" y="0"/>
                </a:moveTo>
                <a:lnTo>
                  <a:pt x="0" y="0"/>
                </a:lnTo>
                <a:lnTo>
                  <a:pt x="0" y="882396"/>
                </a:lnTo>
                <a:lnTo>
                  <a:pt x="2109978" y="882396"/>
                </a:lnTo>
                <a:lnTo>
                  <a:pt x="210997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79589" y="1540383"/>
            <a:ext cx="2110105" cy="882650"/>
          </a:xfrm>
          <a:custGeom>
            <a:avLst/>
            <a:gdLst/>
            <a:ahLst/>
            <a:cxnLst/>
            <a:rect l="l" t="t" r="r" b="b"/>
            <a:pathLst>
              <a:path w="2110104" h="882650">
                <a:moveTo>
                  <a:pt x="0" y="882396"/>
                </a:moveTo>
                <a:lnTo>
                  <a:pt x="2109978" y="882396"/>
                </a:lnTo>
                <a:lnTo>
                  <a:pt x="2109978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79589" y="1540383"/>
            <a:ext cx="2110105" cy="88265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562610" marR="513080" indent="-41910">
              <a:lnSpc>
                <a:spcPct val="100000"/>
              </a:lnSpc>
              <a:spcBef>
                <a:spcPts val="1195"/>
              </a:spcBef>
            </a:pPr>
            <a:r>
              <a:rPr sz="1800" spc="-1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ansaction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79589" y="2920364"/>
            <a:ext cx="2110105" cy="882015"/>
          </a:xfrm>
          <a:custGeom>
            <a:avLst/>
            <a:gdLst/>
            <a:ahLst/>
            <a:cxnLst/>
            <a:rect l="l" t="t" r="r" b="b"/>
            <a:pathLst>
              <a:path w="2110104" h="882014">
                <a:moveTo>
                  <a:pt x="2109978" y="0"/>
                </a:moveTo>
                <a:lnTo>
                  <a:pt x="0" y="0"/>
                </a:lnTo>
                <a:lnTo>
                  <a:pt x="0" y="881634"/>
                </a:lnTo>
                <a:lnTo>
                  <a:pt x="2109978" y="881634"/>
                </a:lnTo>
                <a:lnTo>
                  <a:pt x="210997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79589" y="2920364"/>
            <a:ext cx="2110105" cy="882015"/>
          </a:xfrm>
          <a:custGeom>
            <a:avLst/>
            <a:gdLst/>
            <a:ahLst/>
            <a:cxnLst/>
            <a:rect l="l" t="t" r="r" b="b"/>
            <a:pathLst>
              <a:path w="2110104" h="882014">
                <a:moveTo>
                  <a:pt x="0" y="881634"/>
                </a:moveTo>
                <a:lnTo>
                  <a:pt x="2109978" y="881634"/>
                </a:lnTo>
                <a:lnTo>
                  <a:pt x="2109978" y="0"/>
                </a:lnTo>
                <a:lnTo>
                  <a:pt x="0" y="0"/>
                </a:lnTo>
                <a:lnTo>
                  <a:pt x="0" y="88163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79589" y="2920364"/>
            <a:ext cx="2110105" cy="88201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6750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Delivery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79589" y="4307966"/>
            <a:ext cx="2110105" cy="882650"/>
          </a:xfrm>
          <a:custGeom>
            <a:avLst/>
            <a:gdLst/>
            <a:ahLst/>
            <a:cxnLst/>
            <a:rect l="l" t="t" r="r" b="b"/>
            <a:pathLst>
              <a:path w="2110104" h="882650">
                <a:moveTo>
                  <a:pt x="2109978" y="0"/>
                </a:moveTo>
                <a:lnTo>
                  <a:pt x="0" y="0"/>
                </a:lnTo>
                <a:lnTo>
                  <a:pt x="0" y="882396"/>
                </a:lnTo>
                <a:lnTo>
                  <a:pt x="2109978" y="882396"/>
                </a:lnTo>
                <a:lnTo>
                  <a:pt x="210997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79589" y="4307966"/>
            <a:ext cx="2110105" cy="882650"/>
          </a:xfrm>
          <a:custGeom>
            <a:avLst/>
            <a:gdLst/>
            <a:ahLst/>
            <a:cxnLst/>
            <a:rect l="l" t="t" r="r" b="b"/>
            <a:pathLst>
              <a:path w="2110104" h="882650">
                <a:moveTo>
                  <a:pt x="0" y="882396"/>
                </a:moveTo>
                <a:lnTo>
                  <a:pt x="2109978" y="882396"/>
                </a:lnTo>
                <a:lnTo>
                  <a:pt x="2109978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379589" y="4307966"/>
            <a:ext cx="2110105" cy="8826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Algorithms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79589" y="5623178"/>
            <a:ext cx="2110105" cy="88265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438784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Analysis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85184" y="2334386"/>
            <a:ext cx="3144520" cy="3088640"/>
          </a:xfrm>
          <a:custGeom>
            <a:avLst/>
            <a:gdLst/>
            <a:ahLst/>
            <a:cxnLst/>
            <a:rect l="l" t="t" r="r" b="b"/>
            <a:pathLst>
              <a:path w="3144520" h="3088640">
                <a:moveTo>
                  <a:pt x="3144012" y="0"/>
                </a:moveTo>
                <a:lnTo>
                  <a:pt x="0" y="0"/>
                </a:lnTo>
                <a:lnTo>
                  <a:pt x="0" y="3088386"/>
                </a:lnTo>
                <a:lnTo>
                  <a:pt x="3144012" y="3088386"/>
                </a:lnTo>
                <a:lnTo>
                  <a:pt x="3144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85184" y="2334386"/>
            <a:ext cx="3144520" cy="308864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0"/>
              </a:spcBef>
            </a:pPr>
            <a:r>
              <a:rPr sz="1800" dirty="0">
                <a:latin typeface="Calibri"/>
                <a:cs typeface="Calibri"/>
              </a:rPr>
              <a:t>KAFKA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92677" y="2967608"/>
            <a:ext cx="2209800" cy="544830"/>
          </a:xfrm>
          <a:prstGeom prst="rect">
            <a:avLst/>
          </a:prstGeom>
          <a:solidFill>
            <a:srgbClr val="6FAC46"/>
          </a:solidFill>
          <a:ln w="12953">
            <a:solidFill>
              <a:srgbClr val="507D31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Broker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27173" y="2753867"/>
            <a:ext cx="857885" cy="1125220"/>
          </a:xfrm>
          <a:custGeom>
            <a:avLst/>
            <a:gdLst/>
            <a:ahLst/>
            <a:cxnLst/>
            <a:rect l="l" t="t" r="r" b="b"/>
            <a:pathLst>
              <a:path w="857885" h="1125220">
                <a:moveTo>
                  <a:pt x="804184" y="1069713"/>
                </a:moveTo>
                <a:lnTo>
                  <a:pt x="781430" y="1086993"/>
                </a:lnTo>
                <a:lnTo>
                  <a:pt x="857885" y="1124712"/>
                </a:lnTo>
                <a:lnTo>
                  <a:pt x="849462" y="1079881"/>
                </a:lnTo>
                <a:lnTo>
                  <a:pt x="811911" y="1079881"/>
                </a:lnTo>
                <a:lnTo>
                  <a:pt x="804184" y="1069713"/>
                </a:lnTo>
                <a:close/>
              </a:path>
              <a:path w="857885" h="1125220">
                <a:moveTo>
                  <a:pt x="819336" y="1058207"/>
                </a:moveTo>
                <a:lnTo>
                  <a:pt x="804184" y="1069713"/>
                </a:lnTo>
                <a:lnTo>
                  <a:pt x="811911" y="1079881"/>
                </a:lnTo>
                <a:lnTo>
                  <a:pt x="827024" y="1068324"/>
                </a:lnTo>
                <a:lnTo>
                  <a:pt x="819336" y="1058207"/>
                </a:lnTo>
                <a:close/>
              </a:path>
              <a:path w="857885" h="1125220">
                <a:moveTo>
                  <a:pt x="842137" y="1040892"/>
                </a:moveTo>
                <a:lnTo>
                  <a:pt x="819336" y="1058207"/>
                </a:lnTo>
                <a:lnTo>
                  <a:pt x="827024" y="1068324"/>
                </a:lnTo>
                <a:lnTo>
                  <a:pt x="811911" y="1079881"/>
                </a:lnTo>
                <a:lnTo>
                  <a:pt x="849462" y="1079881"/>
                </a:lnTo>
                <a:lnTo>
                  <a:pt x="842137" y="1040892"/>
                </a:lnTo>
                <a:close/>
              </a:path>
              <a:path w="857885" h="1125220">
                <a:moveTo>
                  <a:pt x="15239" y="0"/>
                </a:moveTo>
                <a:lnTo>
                  <a:pt x="0" y="11430"/>
                </a:lnTo>
                <a:lnTo>
                  <a:pt x="804184" y="1069713"/>
                </a:lnTo>
                <a:lnTo>
                  <a:pt x="819336" y="1058207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34666" y="3839590"/>
            <a:ext cx="850900" cy="76200"/>
          </a:xfrm>
          <a:custGeom>
            <a:avLst/>
            <a:gdLst/>
            <a:ahLst/>
            <a:cxnLst/>
            <a:rect l="l" t="t" r="r" b="b"/>
            <a:pathLst>
              <a:path w="850900" h="76200">
                <a:moveTo>
                  <a:pt x="774699" y="0"/>
                </a:moveTo>
                <a:lnTo>
                  <a:pt x="774318" y="28648"/>
                </a:lnTo>
                <a:lnTo>
                  <a:pt x="787019" y="28828"/>
                </a:lnTo>
                <a:lnTo>
                  <a:pt x="786764" y="47878"/>
                </a:lnTo>
                <a:lnTo>
                  <a:pt x="774061" y="47878"/>
                </a:lnTo>
                <a:lnTo>
                  <a:pt x="773683" y="76199"/>
                </a:lnTo>
                <a:lnTo>
                  <a:pt x="832467" y="47878"/>
                </a:lnTo>
                <a:lnTo>
                  <a:pt x="786764" y="47878"/>
                </a:lnTo>
                <a:lnTo>
                  <a:pt x="774064" y="47698"/>
                </a:lnTo>
                <a:lnTo>
                  <a:pt x="832841" y="47698"/>
                </a:lnTo>
                <a:lnTo>
                  <a:pt x="850392" y="39242"/>
                </a:lnTo>
                <a:lnTo>
                  <a:pt x="774699" y="0"/>
                </a:lnTo>
                <a:close/>
              </a:path>
              <a:path w="850900" h="76200">
                <a:moveTo>
                  <a:pt x="774318" y="28648"/>
                </a:moveTo>
                <a:lnTo>
                  <a:pt x="774064" y="47698"/>
                </a:lnTo>
                <a:lnTo>
                  <a:pt x="786764" y="47878"/>
                </a:lnTo>
                <a:lnTo>
                  <a:pt x="787019" y="28828"/>
                </a:lnTo>
                <a:lnTo>
                  <a:pt x="774318" y="28648"/>
                </a:lnTo>
                <a:close/>
              </a:path>
              <a:path w="850900" h="76200">
                <a:moveTo>
                  <a:pt x="253" y="17652"/>
                </a:moveTo>
                <a:lnTo>
                  <a:pt x="0" y="36702"/>
                </a:lnTo>
                <a:lnTo>
                  <a:pt x="774064" y="47698"/>
                </a:lnTo>
                <a:lnTo>
                  <a:pt x="774318" y="28648"/>
                </a:lnTo>
                <a:lnTo>
                  <a:pt x="253" y="17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7173" y="3878198"/>
            <a:ext cx="857885" cy="1125220"/>
          </a:xfrm>
          <a:custGeom>
            <a:avLst/>
            <a:gdLst/>
            <a:ahLst/>
            <a:cxnLst/>
            <a:rect l="l" t="t" r="r" b="b"/>
            <a:pathLst>
              <a:path w="857885" h="1125220">
                <a:moveTo>
                  <a:pt x="804245" y="54917"/>
                </a:moveTo>
                <a:lnTo>
                  <a:pt x="0" y="1113155"/>
                </a:lnTo>
                <a:lnTo>
                  <a:pt x="15239" y="1124712"/>
                </a:lnTo>
                <a:lnTo>
                  <a:pt x="819337" y="66378"/>
                </a:lnTo>
                <a:lnTo>
                  <a:pt x="804245" y="54917"/>
                </a:lnTo>
                <a:close/>
              </a:path>
              <a:path w="857885" h="1125220">
                <a:moveTo>
                  <a:pt x="849449" y="44831"/>
                </a:moveTo>
                <a:lnTo>
                  <a:pt x="811911" y="44831"/>
                </a:lnTo>
                <a:lnTo>
                  <a:pt x="827024" y="56261"/>
                </a:lnTo>
                <a:lnTo>
                  <a:pt x="819337" y="66378"/>
                </a:lnTo>
                <a:lnTo>
                  <a:pt x="842137" y="83693"/>
                </a:lnTo>
                <a:lnTo>
                  <a:pt x="849449" y="44831"/>
                </a:lnTo>
                <a:close/>
              </a:path>
              <a:path w="857885" h="1125220">
                <a:moveTo>
                  <a:pt x="811911" y="44831"/>
                </a:moveTo>
                <a:lnTo>
                  <a:pt x="804245" y="54917"/>
                </a:lnTo>
                <a:lnTo>
                  <a:pt x="819337" y="66378"/>
                </a:lnTo>
                <a:lnTo>
                  <a:pt x="827024" y="56261"/>
                </a:lnTo>
                <a:lnTo>
                  <a:pt x="811911" y="44831"/>
                </a:lnTo>
                <a:close/>
              </a:path>
              <a:path w="857885" h="1125220">
                <a:moveTo>
                  <a:pt x="857885" y="0"/>
                </a:moveTo>
                <a:lnTo>
                  <a:pt x="781430" y="37592"/>
                </a:lnTo>
                <a:lnTo>
                  <a:pt x="804245" y="54917"/>
                </a:lnTo>
                <a:lnTo>
                  <a:pt x="811911" y="44831"/>
                </a:lnTo>
                <a:lnTo>
                  <a:pt x="849449" y="44831"/>
                </a:lnTo>
                <a:lnTo>
                  <a:pt x="8578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20560" y="1981580"/>
            <a:ext cx="862965" cy="1901189"/>
          </a:xfrm>
          <a:custGeom>
            <a:avLst/>
            <a:gdLst/>
            <a:ahLst/>
            <a:cxnLst/>
            <a:rect l="l" t="t" r="r" b="b"/>
            <a:pathLst>
              <a:path w="862965" h="1901189">
                <a:moveTo>
                  <a:pt x="819054" y="65649"/>
                </a:moveTo>
                <a:lnTo>
                  <a:pt x="0" y="1893062"/>
                </a:lnTo>
                <a:lnTo>
                  <a:pt x="17272" y="1900936"/>
                </a:lnTo>
                <a:lnTo>
                  <a:pt x="836435" y="73435"/>
                </a:lnTo>
                <a:lnTo>
                  <a:pt x="819054" y="65649"/>
                </a:lnTo>
                <a:close/>
              </a:path>
              <a:path w="862965" h="1901189">
                <a:moveTo>
                  <a:pt x="861161" y="54102"/>
                </a:moveTo>
                <a:lnTo>
                  <a:pt x="824230" y="54102"/>
                </a:lnTo>
                <a:lnTo>
                  <a:pt x="841629" y="61849"/>
                </a:lnTo>
                <a:lnTo>
                  <a:pt x="836435" y="73435"/>
                </a:lnTo>
                <a:lnTo>
                  <a:pt x="862457" y="85090"/>
                </a:lnTo>
                <a:lnTo>
                  <a:pt x="861161" y="54102"/>
                </a:lnTo>
                <a:close/>
              </a:path>
              <a:path w="862965" h="1901189">
                <a:moveTo>
                  <a:pt x="824230" y="54102"/>
                </a:moveTo>
                <a:lnTo>
                  <a:pt x="819054" y="65649"/>
                </a:lnTo>
                <a:lnTo>
                  <a:pt x="836435" y="73435"/>
                </a:lnTo>
                <a:lnTo>
                  <a:pt x="841629" y="61849"/>
                </a:lnTo>
                <a:lnTo>
                  <a:pt x="824230" y="54102"/>
                </a:lnTo>
                <a:close/>
              </a:path>
              <a:path w="862965" h="1901189">
                <a:moveTo>
                  <a:pt x="858901" y="0"/>
                </a:moveTo>
                <a:lnTo>
                  <a:pt x="792988" y="53975"/>
                </a:lnTo>
                <a:lnTo>
                  <a:pt x="819054" y="65649"/>
                </a:lnTo>
                <a:lnTo>
                  <a:pt x="824230" y="54102"/>
                </a:lnTo>
                <a:lnTo>
                  <a:pt x="861161" y="54102"/>
                </a:lnTo>
                <a:lnTo>
                  <a:pt x="858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24243" y="3361563"/>
            <a:ext cx="855344" cy="525780"/>
          </a:xfrm>
          <a:custGeom>
            <a:avLst/>
            <a:gdLst/>
            <a:ahLst/>
            <a:cxnLst/>
            <a:rect l="l" t="t" r="r" b="b"/>
            <a:pathLst>
              <a:path w="855345" h="525779">
                <a:moveTo>
                  <a:pt x="785132" y="31526"/>
                </a:moveTo>
                <a:lnTo>
                  <a:pt x="0" y="509269"/>
                </a:lnTo>
                <a:lnTo>
                  <a:pt x="9905" y="525526"/>
                </a:lnTo>
                <a:lnTo>
                  <a:pt x="795038" y="47782"/>
                </a:lnTo>
                <a:lnTo>
                  <a:pt x="785132" y="31526"/>
                </a:lnTo>
                <a:close/>
              </a:path>
              <a:path w="855345" h="525779">
                <a:moveTo>
                  <a:pt x="839572" y="24891"/>
                </a:moveTo>
                <a:lnTo>
                  <a:pt x="796035" y="24891"/>
                </a:lnTo>
                <a:lnTo>
                  <a:pt x="805941" y="41148"/>
                </a:lnTo>
                <a:lnTo>
                  <a:pt x="795038" y="47782"/>
                </a:lnTo>
                <a:lnTo>
                  <a:pt x="809878" y="72136"/>
                </a:lnTo>
                <a:lnTo>
                  <a:pt x="839572" y="24891"/>
                </a:lnTo>
                <a:close/>
              </a:path>
              <a:path w="855345" h="525779">
                <a:moveTo>
                  <a:pt x="796035" y="24891"/>
                </a:moveTo>
                <a:lnTo>
                  <a:pt x="785132" y="31526"/>
                </a:lnTo>
                <a:lnTo>
                  <a:pt x="795038" y="47782"/>
                </a:lnTo>
                <a:lnTo>
                  <a:pt x="805941" y="41148"/>
                </a:lnTo>
                <a:lnTo>
                  <a:pt x="796035" y="24891"/>
                </a:lnTo>
                <a:close/>
              </a:path>
              <a:path w="855345" h="525779">
                <a:moveTo>
                  <a:pt x="855217" y="0"/>
                </a:moveTo>
                <a:lnTo>
                  <a:pt x="770254" y="7112"/>
                </a:lnTo>
                <a:lnTo>
                  <a:pt x="785132" y="31526"/>
                </a:lnTo>
                <a:lnTo>
                  <a:pt x="796035" y="24891"/>
                </a:lnTo>
                <a:lnTo>
                  <a:pt x="839572" y="24891"/>
                </a:lnTo>
                <a:lnTo>
                  <a:pt x="8552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22339" y="3871595"/>
            <a:ext cx="857250" cy="876935"/>
          </a:xfrm>
          <a:custGeom>
            <a:avLst/>
            <a:gdLst/>
            <a:ahLst/>
            <a:cxnLst/>
            <a:rect l="l" t="t" r="r" b="b"/>
            <a:pathLst>
              <a:path w="857250" h="876935">
                <a:moveTo>
                  <a:pt x="797077" y="829000"/>
                </a:moveTo>
                <a:lnTo>
                  <a:pt x="776604" y="848994"/>
                </a:lnTo>
                <a:lnTo>
                  <a:pt x="857122" y="876934"/>
                </a:lnTo>
                <a:lnTo>
                  <a:pt x="844655" y="838072"/>
                </a:lnTo>
                <a:lnTo>
                  <a:pt x="805941" y="838072"/>
                </a:lnTo>
                <a:lnTo>
                  <a:pt x="797077" y="829000"/>
                </a:lnTo>
                <a:close/>
              </a:path>
              <a:path w="857250" h="876935">
                <a:moveTo>
                  <a:pt x="810634" y="815758"/>
                </a:moveTo>
                <a:lnTo>
                  <a:pt x="797077" y="829000"/>
                </a:lnTo>
                <a:lnTo>
                  <a:pt x="805941" y="838072"/>
                </a:lnTo>
                <a:lnTo>
                  <a:pt x="819530" y="824864"/>
                </a:lnTo>
                <a:lnTo>
                  <a:pt x="810634" y="815758"/>
                </a:lnTo>
                <a:close/>
              </a:path>
              <a:path w="857250" h="876935">
                <a:moveTo>
                  <a:pt x="831087" y="795781"/>
                </a:moveTo>
                <a:lnTo>
                  <a:pt x="810634" y="815758"/>
                </a:lnTo>
                <a:lnTo>
                  <a:pt x="819530" y="824864"/>
                </a:lnTo>
                <a:lnTo>
                  <a:pt x="805941" y="838072"/>
                </a:lnTo>
                <a:lnTo>
                  <a:pt x="844655" y="838072"/>
                </a:lnTo>
                <a:lnTo>
                  <a:pt x="831087" y="795781"/>
                </a:lnTo>
                <a:close/>
              </a:path>
              <a:path w="857250" h="876935">
                <a:moveTo>
                  <a:pt x="13715" y="0"/>
                </a:moveTo>
                <a:lnTo>
                  <a:pt x="0" y="13207"/>
                </a:lnTo>
                <a:lnTo>
                  <a:pt x="797077" y="829000"/>
                </a:lnTo>
                <a:lnTo>
                  <a:pt x="810634" y="815758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20306" y="3874770"/>
            <a:ext cx="867410" cy="2189480"/>
          </a:xfrm>
          <a:custGeom>
            <a:avLst/>
            <a:gdLst/>
            <a:ahLst/>
            <a:cxnLst/>
            <a:rect l="l" t="t" r="r" b="b"/>
            <a:pathLst>
              <a:path w="867409" h="2189479">
                <a:moveTo>
                  <a:pt x="822673" y="2121597"/>
                </a:moveTo>
                <a:lnTo>
                  <a:pt x="796036" y="2131961"/>
                </a:lnTo>
                <a:lnTo>
                  <a:pt x="859154" y="2189162"/>
                </a:lnTo>
                <a:lnTo>
                  <a:pt x="864328" y="2133434"/>
                </a:lnTo>
                <a:lnTo>
                  <a:pt x="827277" y="2133434"/>
                </a:lnTo>
                <a:lnTo>
                  <a:pt x="822673" y="2121597"/>
                </a:lnTo>
                <a:close/>
              </a:path>
              <a:path w="867409" h="2189479">
                <a:moveTo>
                  <a:pt x="840340" y="2114723"/>
                </a:moveTo>
                <a:lnTo>
                  <a:pt x="822673" y="2121597"/>
                </a:lnTo>
                <a:lnTo>
                  <a:pt x="827277" y="2133434"/>
                </a:lnTo>
                <a:lnTo>
                  <a:pt x="844931" y="2126526"/>
                </a:lnTo>
                <a:lnTo>
                  <a:pt x="840340" y="2114723"/>
                </a:lnTo>
                <a:close/>
              </a:path>
              <a:path w="867409" h="2189479">
                <a:moveTo>
                  <a:pt x="867028" y="2104339"/>
                </a:moveTo>
                <a:lnTo>
                  <a:pt x="840340" y="2114723"/>
                </a:lnTo>
                <a:lnTo>
                  <a:pt x="844931" y="2126526"/>
                </a:lnTo>
                <a:lnTo>
                  <a:pt x="827277" y="2133434"/>
                </a:lnTo>
                <a:lnTo>
                  <a:pt x="864328" y="2133434"/>
                </a:lnTo>
                <a:lnTo>
                  <a:pt x="867028" y="2104339"/>
                </a:lnTo>
                <a:close/>
              </a:path>
              <a:path w="867409" h="2189479">
                <a:moveTo>
                  <a:pt x="17779" y="0"/>
                </a:moveTo>
                <a:lnTo>
                  <a:pt x="0" y="6857"/>
                </a:lnTo>
                <a:lnTo>
                  <a:pt x="822673" y="2121597"/>
                </a:lnTo>
                <a:lnTo>
                  <a:pt x="840340" y="2114723"/>
                </a:lnTo>
                <a:lnTo>
                  <a:pt x="17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892677" y="3761613"/>
            <a:ext cx="2209800" cy="546100"/>
          </a:xfrm>
          <a:prstGeom prst="rect">
            <a:avLst/>
          </a:prstGeom>
          <a:solidFill>
            <a:srgbClr val="6FAC46"/>
          </a:solidFill>
          <a:ln w="12953">
            <a:solidFill>
              <a:srgbClr val="507D31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5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Broker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5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407</a:t>
            </a:fld>
            <a:endParaRPr dirty="0"/>
          </a:p>
        </p:txBody>
      </p:sp>
      <p:sp>
        <p:nvSpPr>
          <p:cNvPr id="30" name="object 30"/>
          <p:cNvSpPr txBox="1"/>
          <p:nvPr/>
        </p:nvSpPr>
        <p:spPr>
          <a:xfrm>
            <a:off x="3892677" y="4556378"/>
            <a:ext cx="2209800" cy="546100"/>
          </a:xfrm>
          <a:prstGeom prst="rect">
            <a:avLst/>
          </a:prstGeom>
          <a:solidFill>
            <a:srgbClr val="6FAC46"/>
          </a:solidFill>
          <a:ln w="12953">
            <a:solidFill>
              <a:srgbClr val="507D31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Broker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2189988"/>
            <a:ext cx="2214372" cy="849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260" y="2189988"/>
            <a:ext cx="2214880" cy="849630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68389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Producer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260" y="3296411"/>
            <a:ext cx="2214372" cy="850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5260" y="3296411"/>
            <a:ext cx="2214880" cy="850900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68389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Producer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260" y="4427982"/>
            <a:ext cx="2214372" cy="8496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5260" y="4427982"/>
            <a:ext cx="2214880" cy="849630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68389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Producer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478393" y="1396364"/>
            <a:ext cx="2110105" cy="88201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51765" rIns="0" bIns="0" rtlCol="0">
            <a:spAutoFit/>
          </a:bodyPr>
          <a:lstStyle/>
          <a:p>
            <a:pPr marL="563245" marR="513080" indent="-41910">
              <a:lnSpc>
                <a:spcPct val="100000"/>
              </a:lnSpc>
              <a:spcBef>
                <a:spcPts val="1195"/>
              </a:spcBef>
            </a:pPr>
            <a:r>
              <a:rPr sz="1800" spc="-120" dirty="0">
                <a:solidFill>
                  <a:srgbClr val="FFFFFF"/>
                </a:solidFill>
              </a:rPr>
              <a:t>T</a:t>
            </a:r>
            <a:r>
              <a:rPr sz="1800" spc="-35" dirty="0">
                <a:solidFill>
                  <a:srgbClr val="FFFFFF"/>
                </a:solidFill>
              </a:rPr>
              <a:t>r</a:t>
            </a:r>
            <a:r>
              <a:rPr sz="1800" dirty="0">
                <a:solidFill>
                  <a:srgbClr val="FFFFFF"/>
                </a:solidFill>
              </a:rPr>
              <a:t>a</a:t>
            </a:r>
            <a:r>
              <a:rPr sz="1800" spc="5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saction  </a:t>
            </a:r>
            <a:r>
              <a:rPr sz="1800" spc="-10" dirty="0">
                <a:solidFill>
                  <a:srgbClr val="FFFFFF"/>
                </a:solidFill>
              </a:rPr>
              <a:t>Processing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8478393" y="2775585"/>
            <a:ext cx="2110105" cy="88265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6750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Delivery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78393" y="4163186"/>
            <a:ext cx="2110105" cy="88265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Algorithms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78393" y="5478398"/>
            <a:ext cx="2110105" cy="88265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438784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Analysis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75378" y="1837563"/>
            <a:ext cx="3762375" cy="3810000"/>
          </a:xfrm>
          <a:custGeom>
            <a:avLst/>
            <a:gdLst/>
            <a:ahLst/>
            <a:cxnLst/>
            <a:rect l="l" t="t" r="r" b="b"/>
            <a:pathLst>
              <a:path w="3762375" h="3810000">
                <a:moveTo>
                  <a:pt x="3761994" y="0"/>
                </a:moveTo>
                <a:lnTo>
                  <a:pt x="0" y="0"/>
                </a:lnTo>
                <a:lnTo>
                  <a:pt x="0" y="3810000"/>
                </a:lnTo>
                <a:lnTo>
                  <a:pt x="3761994" y="3810000"/>
                </a:lnTo>
                <a:lnTo>
                  <a:pt x="37619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75378" y="1837563"/>
            <a:ext cx="3762375" cy="3810000"/>
          </a:xfrm>
          <a:custGeom>
            <a:avLst/>
            <a:gdLst/>
            <a:ahLst/>
            <a:cxnLst/>
            <a:rect l="l" t="t" r="r" b="b"/>
            <a:pathLst>
              <a:path w="3762375" h="3810000">
                <a:moveTo>
                  <a:pt x="0" y="3810000"/>
                </a:moveTo>
                <a:lnTo>
                  <a:pt x="3761994" y="3810000"/>
                </a:lnTo>
                <a:lnTo>
                  <a:pt x="3761994" y="0"/>
                </a:lnTo>
                <a:lnTo>
                  <a:pt x="0" y="0"/>
                </a:lnTo>
                <a:lnTo>
                  <a:pt x="0" y="381000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39638" y="1931670"/>
            <a:ext cx="633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KAFKA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23994" y="2277617"/>
            <a:ext cx="1387602" cy="9791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30111" y="2286000"/>
            <a:ext cx="1387602" cy="9784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3994" y="3296411"/>
            <a:ext cx="1387602" cy="9791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30111" y="3304794"/>
            <a:ext cx="1387602" cy="978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3994" y="4315205"/>
            <a:ext cx="1387602" cy="9784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30111" y="4323588"/>
            <a:ext cx="1387602" cy="9784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84014" y="2395727"/>
            <a:ext cx="609600" cy="4381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84014" y="2395727"/>
            <a:ext cx="609600" cy="438150"/>
          </a:xfrm>
          <a:custGeom>
            <a:avLst/>
            <a:gdLst/>
            <a:ahLst/>
            <a:cxnLst/>
            <a:rect l="l" t="t" r="r" b="b"/>
            <a:pathLst>
              <a:path w="609600" h="438150">
                <a:moveTo>
                  <a:pt x="0" y="438150"/>
                </a:moveTo>
                <a:lnTo>
                  <a:pt x="609600" y="438150"/>
                </a:lnTo>
                <a:lnTo>
                  <a:pt x="60960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14694" y="2395727"/>
            <a:ext cx="609600" cy="4381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14694" y="2395727"/>
            <a:ext cx="609600" cy="438150"/>
          </a:xfrm>
          <a:custGeom>
            <a:avLst/>
            <a:gdLst/>
            <a:ahLst/>
            <a:cxnLst/>
            <a:rect l="l" t="t" r="r" b="b"/>
            <a:pathLst>
              <a:path w="609600" h="438150">
                <a:moveTo>
                  <a:pt x="0" y="438150"/>
                </a:moveTo>
                <a:lnTo>
                  <a:pt x="609600" y="438150"/>
                </a:lnTo>
                <a:lnTo>
                  <a:pt x="60960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84014" y="3438144"/>
            <a:ext cx="609600" cy="4389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84014" y="3438144"/>
            <a:ext cx="609600" cy="439420"/>
          </a:xfrm>
          <a:custGeom>
            <a:avLst/>
            <a:gdLst/>
            <a:ahLst/>
            <a:cxnLst/>
            <a:rect l="l" t="t" r="r" b="b"/>
            <a:pathLst>
              <a:path w="609600" h="439420">
                <a:moveTo>
                  <a:pt x="0" y="438911"/>
                </a:moveTo>
                <a:lnTo>
                  <a:pt x="609600" y="438911"/>
                </a:lnTo>
                <a:lnTo>
                  <a:pt x="609600" y="0"/>
                </a:lnTo>
                <a:lnTo>
                  <a:pt x="0" y="0"/>
                </a:lnTo>
                <a:lnTo>
                  <a:pt x="0" y="438911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14694" y="3406140"/>
            <a:ext cx="609600" cy="4389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14694" y="3406140"/>
            <a:ext cx="609600" cy="439420"/>
          </a:xfrm>
          <a:custGeom>
            <a:avLst/>
            <a:gdLst/>
            <a:ahLst/>
            <a:cxnLst/>
            <a:rect l="l" t="t" r="r" b="b"/>
            <a:pathLst>
              <a:path w="609600" h="439420">
                <a:moveTo>
                  <a:pt x="0" y="438912"/>
                </a:moveTo>
                <a:lnTo>
                  <a:pt x="609600" y="438912"/>
                </a:lnTo>
                <a:lnTo>
                  <a:pt x="60960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6227064" y="2282951"/>
          <a:ext cx="1387475" cy="3015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8601">
                <a:tc>
                  <a:txBody>
                    <a:bodyPr/>
                    <a:lstStyle/>
                    <a:p>
                      <a:pPr marL="231775">
                        <a:lnSpc>
                          <a:spcPts val="1710"/>
                        </a:lnSpc>
                        <a:spcBef>
                          <a:spcPts val="13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ID1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89255">
                        <a:lnSpc>
                          <a:spcPts val="171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Broker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165" marB="0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8794">
                <a:tc>
                  <a:txBody>
                    <a:bodyPr/>
                    <a:lstStyle/>
                    <a:p>
                      <a:pPr marL="231775">
                        <a:lnSpc>
                          <a:spcPts val="1745"/>
                        </a:lnSpc>
                        <a:spcBef>
                          <a:spcPts val="14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ID3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89255">
                        <a:lnSpc>
                          <a:spcPts val="1745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Broker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9230" marB="0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6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Broker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4684014" y="4427982"/>
            <a:ext cx="609600" cy="4381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84014" y="4427982"/>
            <a:ext cx="609600" cy="438150"/>
          </a:xfrm>
          <a:custGeom>
            <a:avLst/>
            <a:gdLst/>
            <a:ahLst/>
            <a:cxnLst/>
            <a:rect l="l" t="t" r="r" b="b"/>
            <a:pathLst>
              <a:path w="609600" h="438150">
                <a:moveTo>
                  <a:pt x="0" y="438150"/>
                </a:moveTo>
                <a:lnTo>
                  <a:pt x="609600" y="438150"/>
                </a:lnTo>
                <a:lnTo>
                  <a:pt x="60960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520946" y="2274570"/>
          <a:ext cx="1387475" cy="3015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8981">
                <a:tc>
                  <a:txBody>
                    <a:bodyPr/>
                    <a:lstStyle/>
                    <a:p>
                      <a:pPr marL="307340">
                        <a:lnSpc>
                          <a:spcPts val="1680"/>
                        </a:lnSpc>
                        <a:spcBef>
                          <a:spcPts val="14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ID0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88620">
                        <a:lnSpc>
                          <a:spcPts val="168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Broker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6055" marB="0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87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07340">
                        <a:lnSpc>
                          <a:spcPts val="158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ID2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88620">
                        <a:lnSpc>
                          <a:spcPts val="1585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Broker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220">
                <a:tc>
                  <a:txBody>
                    <a:bodyPr/>
                    <a:lstStyle/>
                    <a:p>
                      <a:pPr marL="307340">
                        <a:lnSpc>
                          <a:spcPts val="1700"/>
                        </a:lnSpc>
                        <a:spcBef>
                          <a:spcPts val="15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ID4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88620">
                        <a:lnSpc>
                          <a:spcPts val="17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Broker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025" marB="0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3880103" y="1395983"/>
            <a:ext cx="99060" cy="79375"/>
          </a:xfrm>
          <a:custGeom>
            <a:avLst/>
            <a:gdLst/>
            <a:ahLst/>
            <a:cxnLst/>
            <a:rect l="l" t="t" r="r" b="b"/>
            <a:pathLst>
              <a:path w="99060" h="79375">
                <a:moveTo>
                  <a:pt x="0" y="0"/>
                </a:moveTo>
                <a:lnTo>
                  <a:pt x="98806" y="78866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1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408</a:t>
            </a:fld>
            <a:endParaRPr dirty="0"/>
          </a:p>
        </p:txBody>
      </p:sp>
    </p:spTree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4027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75" dirty="0">
                <a:latin typeface="Calibri Light"/>
                <a:cs typeface="Calibri Light"/>
              </a:rPr>
              <a:t>Topics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38004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Resembles </a:t>
            </a:r>
            <a:r>
              <a:rPr sz="2800" dirty="0">
                <a:latin typeface="Calibri"/>
                <a:cs typeface="Calibri"/>
              </a:rPr>
              <a:t>RDBMS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7196" y="3733800"/>
            <a:ext cx="2775204" cy="858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7196" y="3733800"/>
            <a:ext cx="2775585" cy="858519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58102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Invoice_details_0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7577" y="2342769"/>
            <a:ext cx="7732395" cy="1154430"/>
          </a:xfrm>
          <a:custGeom>
            <a:avLst/>
            <a:gdLst/>
            <a:ahLst/>
            <a:cxnLst/>
            <a:rect l="l" t="t" r="r" b="b"/>
            <a:pathLst>
              <a:path w="7732395" h="1154429">
                <a:moveTo>
                  <a:pt x="7732014" y="0"/>
                </a:moveTo>
                <a:lnTo>
                  <a:pt x="0" y="0"/>
                </a:lnTo>
                <a:lnTo>
                  <a:pt x="0" y="1154429"/>
                </a:lnTo>
                <a:lnTo>
                  <a:pt x="7732014" y="1154429"/>
                </a:lnTo>
                <a:lnTo>
                  <a:pt x="77320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87577" y="2342769"/>
            <a:ext cx="7732395" cy="115443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Times New Roman"/>
              <a:cs typeface="Times New Roman"/>
            </a:endParaRPr>
          </a:p>
          <a:p>
            <a:pPr marL="245745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Kafka-topics.sh –create </a:t>
            </a:r>
            <a:r>
              <a:rPr sz="2400" spc="-10" dirty="0">
                <a:latin typeface="Calibri"/>
                <a:cs typeface="Calibri"/>
              </a:rPr>
              <a:t>–topic invoice_details </a:t>
            </a:r>
            <a:r>
              <a:rPr sz="2400" spc="-5" dirty="0">
                <a:latin typeface="Calibri"/>
                <a:cs typeface="Calibri"/>
              </a:rPr>
              <a:t>–partitions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7196" y="4726685"/>
            <a:ext cx="2775204" cy="858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87196" y="4726685"/>
            <a:ext cx="2775585" cy="85915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58102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Invoice_details_1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7196" y="5720334"/>
            <a:ext cx="2775204" cy="858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87196" y="5720334"/>
            <a:ext cx="2775585" cy="858519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58102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Invoice_details_2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58411" y="3733800"/>
            <a:ext cx="2775204" cy="858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58411" y="3733800"/>
            <a:ext cx="2775585" cy="858519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58166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Invoice_details_3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58411" y="4726685"/>
            <a:ext cx="2775204" cy="858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58411" y="4726685"/>
            <a:ext cx="2775585" cy="85915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58166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Invoice_details_4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6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409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831977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Spark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replacement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Hadoop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There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no tight </a:t>
            </a:r>
            <a:r>
              <a:rPr sz="2800" spc="-20" dirty="0">
                <a:latin typeface="Calibri"/>
                <a:cs typeface="Calibri"/>
              </a:rPr>
              <a:t>integration </a:t>
            </a:r>
            <a:r>
              <a:rPr sz="2800" spc="-10" dirty="0">
                <a:latin typeface="Calibri"/>
                <a:cs typeface="Calibri"/>
              </a:rPr>
              <a:t>between </a:t>
            </a:r>
            <a:r>
              <a:rPr sz="2800" spc="-5" dirty="0">
                <a:latin typeface="Calibri"/>
                <a:cs typeface="Calibri"/>
              </a:rPr>
              <a:t>spark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Hadoop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03578" y="2904363"/>
            <a:ext cx="2895600" cy="99441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3578" y="4033646"/>
            <a:ext cx="2895600" cy="99441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YARN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3578" y="5182742"/>
            <a:ext cx="2895600" cy="99441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6790" y="3039998"/>
            <a:ext cx="3216910" cy="131635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1066800" marR="1057910" indent="-1905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HADOOP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MESON 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UBENET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6790" y="4668392"/>
            <a:ext cx="3216910" cy="131635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Times New Roman"/>
              <a:cs typeface="Times New Roman"/>
            </a:endParaRPr>
          </a:p>
          <a:p>
            <a:pPr marL="119380" marR="87630" indent="-254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LFS,HDFS,S3,dta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lake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delta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lake,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noSQL,RDBMS………………………….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9007" y="765809"/>
            <a:ext cx="7291578" cy="85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69007" y="765809"/>
            <a:ext cx="7291705" cy="859155"/>
          </a:xfrm>
          <a:custGeom>
            <a:avLst/>
            <a:gdLst/>
            <a:ahLst/>
            <a:cxnLst/>
            <a:rect l="l" t="t" r="r" b="b"/>
            <a:pathLst>
              <a:path w="7291705" h="859155">
                <a:moveTo>
                  <a:pt x="0" y="858774"/>
                </a:moveTo>
                <a:lnTo>
                  <a:pt x="7291578" y="858774"/>
                </a:lnTo>
                <a:lnTo>
                  <a:pt x="7291578" y="0"/>
                </a:lnTo>
                <a:lnTo>
                  <a:pt x="0" y="0"/>
                </a:lnTo>
                <a:lnTo>
                  <a:pt x="0" y="858774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72436" y="946404"/>
            <a:ext cx="72859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Invoice_details_0</a:t>
            </a:r>
          </a:p>
        </p:txBody>
      </p:sp>
      <p:sp>
        <p:nvSpPr>
          <p:cNvPr id="5" name="object 5"/>
          <p:cNvSpPr/>
          <p:nvPr/>
        </p:nvSpPr>
        <p:spPr>
          <a:xfrm>
            <a:off x="1969389" y="1624964"/>
            <a:ext cx="7291705" cy="4415155"/>
          </a:xfrm>
          <a:custGeom>
            <a:avLst/>
            <a:gdLst/>
            <a:ahLst/>
            <a:cxnLst/>
            <a:rect l="l" t="t" r="r" b="b"/>
            <a:pathLst>
              <a:path w="7291705" h="4415155">
                <a:moveTo>
                  <a:pt x="7291578" y="0"/>
                </a:moveTo>
                <a:lnTo>
                  <a:pt x="0" y="0"/>
                </a:lnTo>
                <a:lnTo>
                  <a:pt x="0" y="4415028"/>
                </a:lnTo>
                <a:lnTo>
                  <a:pt x="7291578" y="4415028"/>
                </a:lnTo>
                <a:lnTo>
                  <a:pt x="72915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69389" y="1624964"/>
            <a:ext cx="7291705" cy="4415155"/>
          </a:xfrm>
          <a:custGeom>
            <a:avLst/>
            <a:gdLst/>
            <a:ahLst/>
            <a:cxnLst/>
            <a:rect l="l" t="t" r="r" b="b"/>
            <a:pathLst>
              <a:path w="7291705" h="4415155">
                <a:moveTo>
                  <a:pt x="0" y="4415028"/>
                </a:moveTo>
                <a:lnTo>
                  <a:pt x="7291578" y="4415028"/>
                </a:lnTo>
                <a:lnTo>
                  <a:pt x="7291578" y="0"/>
                </a:lnTo>
                <a:lnTo>
                  <a:pt x="0" y="0"/>
                </a:lnTo>
                <a:lnTo>
                  <a:pt x="0" y="441502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1162" y="1157097"/>
            <a:ext cx="1809114" cy="76200"/>
          </a:xfrm>
          <a:custGeom>
            <a:avLst/>
            <a:gdLst/>
            <a:ahLst/>
            <a:cxnLst/>
            <a:rect l="l" t="t" r="r" b="b"/>
            <a:pathLst>
              <a:path w="1809114" h="76200">
                <a:moveTo>
                  <a:pt x="1732534" y="0"/>
                </a:moveTo>
                <a:lnTo>
                  <a:pt x="1732534" y="76200"/>
                </a:lnTo>
                <a:lnTo>
                  <a:pt x="1789684" y="47625"/>
                </a:lnTo>
                <a:lnTo>
                  <a:pt x="1745234" y="47625"/>
                </a:lnTo>
                <a:lnTo>
                  <a:pt x="1745234" y="28575"/>
                </a:lnTo>
                <a:lnTo>
                  <a:pt x="1789684" y="28575"/>
                </a:lnTo>
                <a:lnTo>
                  <a:pt x="1732534" y="0"/>
                </a:lnTo>
                <a:close/>
              </a:path>
              <a:path w="1809114" h="76200">
                <a:moveTo>
                  <a:pt x="1732534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732534" y="47625"/>
                </a:lnTo>
                <a:lnTo>
                  <a:pt x="1732534" y="28575"/>
                </a:lnTo>
                <a:close/>
              </a:path>
              <a:path w="1809114" h="76200">
                <a:moveTo>
                  <a:pt x="1789684" y="28575"/>
                </a:moveTo>
                <a:lnTo>
                  <a:pt x="1745234" y="28575"/>
                </a:lnTo>
                <a:lnTo>
                  <a:pt x="1745234" y="47625"/>
                </a:lnTo>
                <a:lnTo>
                  <a:pt x="1789684" y="47625"/>
                </a:lnTo>
                <a:lnTo>
                  <a:pt x="1808734" y="38100"/>
                </a:lnTo>
                <a:lnTo>
                  <a:pt x="178968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80994" y="1716785"/>
            <a:ext cx="4459224" cy="1664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80994" y="1716785"/>
            <a:ext cx="4459605" cy="1664335"/>
          </a:xfrm>
          <a:custGeom>
            <a:avLst/>
            <a:gdLst/>
            <a:ahLst/>
            <a:cxnLst/>
            <a:rect l="l" t="t" r="r" b="b"/>
            <a:pathLst>
              <a:path w="4459605" h="1664335">
                <a:moveTo>
                  <a:pt x="0" y="1664207"/>
                </a:moveTo>
                <a:lnTo>
                  <a:pt x="4459224" y="1664207"/>
                </a:lnTo>
                <a:lnTo>
                  <a:pt x="4459224" y="0"/>
                </a:lnTo>
                <a:lnTo>
                  <a:pt x="0" y="0"/>
                </a:lnTo>
                <a:lnTo>
                  <a:pt x="0" y="166420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01259" y="2384552"/>
            <a:ext cx="1231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Segme</a:t>
            </a:r>
            <a:r>
              <a:rPr sz="1800" spc="-2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t_file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53205" y="1837182"/>
            <a:ext cx="722376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53205" y="1837182"/>
            <a:ext cx="722630" cy="30480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47794" y="1837182"/>
            <a:ext cx="721613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47794" y="1837182"/>
            <a:ext cx="721995" cy="30480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34000" y="1837182"/>
            <a:ext cx="721613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34000" y="1837182"/>
            <a:ext cx="721995" cy="30480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20205" y="1837182"/>
            <a:ext cx="722376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20205" y="1837182"/>
            <a:ext cx="722630" cy="30480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85204" y="2991611"/>
            <a:ext cx="1139190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85204" y="2991611"/>
            <a:ext cx="1139190" cy="30480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35564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84803" y="3426714"/>
            <a:ext cx="4459986" cy="16649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53205" y="3543300"/>
            <a:ext cx="1139189" cy="304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53205" y="3543300"/>
            <a:ext cx="1139190" cy="304800"/>
          </a:xfrm>
          <a:custGeom>
            <a:avLst/>
            <a:gdLst/>
            <a:ahLst/>
            <a:cxnLst/>
            <a:rect l="l" t="t" r="r" b="b"/>
            <a:pathLst>
              <a:path w="1139189" h="304800">
                <a:moveTo>
                  <a:pt x="0" y="304800"/>
                </a:moveTo>
                <a:lnTo>
                  <a:pt x="1139189" y="304800"/>
                </a:lnTo>
                <a:lnTo>
                  <a:pt x="113918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08982" y="3550158"/>
            <a:ext cx="1138427" cy="304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08982" y="3550158"/>
            <a:ext cx="1138555" cy="304800"/>
          </a:xfrm>
          <a:custGeom>
            <a:avLst/>
            <a:gdLst/>
            <a:ahLst/>
            <a:cxnLst/>
            <a:rect l="l" t="t" r="r" b="b"/>
            <a:pathLst>
              <a:path w="1138554" h="304800">
                <a:moveTo>
                  <a:pt x="0" y="304800"/>
                </a:moveTo>
                <a:lnTo>
                  <a:pt x="1138427" y="304800"/>
                </a:lnTo>
                <a:lnTo>
                  <a:pt x="1138427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6095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49190" y="2710433"/>
            <a:ext cx="1331214" cy="4107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49190" y="2710433"/>
            <a:ext cx="1331595" cy="410845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Calibri"/>
                <a:cs typeface="Calibri"/>
              </a:rPr>
              <a:t>00000.log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949190" y="4392167"/>
            <a:ext cx="1331214" cy="4114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49190" y="4392167"/>
            <a:ext cx="1331595" cy="411480"/>
          </a:xfrm>
          <a:custGeom>
            <a:avLst/>
            <a:gdLst/>
            <a:ahLst/>
            <a:cxnLst/>
            <a:rect l="l" t="t" r="r" b="b"/>
            <a:pathLst>
              <a:path w="1331595" h="411479">
                <a:moveTo>
                  <a:pt x="0" y="411479"/>
                </a:moveTo>
                <a:lnTo>
                  <a:pt x="1331214" y="411479"/>
                </a:lnTo>
                <a:lnTo>
                  <a:pt x="1331214" y="0"/>
                </a:lnTo>
                <a:lnTo>
                  <a:pt x="0" y="0"/>
                </a:lnTo>
                <a:lnTo>
                  <a:pt x="0" y="411479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75297" y="4653534"/>
            <a:ext cx="1139190" cy="3048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75297" y="4653534"/>
            <a:ext cx="1139190" cy="304800"/>
          </a:xfrm>
          <a:custGeom>
            <a:avLst/>
            <a:gdLst/>
            <a:ahLst/>
            <a:cxnLst/>
            <a:rect l="l" t="t" r="r" b="b"/>
            <a:pathLst>
              <a:path w="1139190" h="304800">
                <a:moveTo>
                  <a:pt x="0" y="304800"/>
                </a:moveTo>
                <a:lnTo>
                  <a:pt x="1139190" y="304800"/>
                </a:lnTo>
                <a:lnTo>
                  <a:pt x="113919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49017" y="2310383"/>
            <a:ext cx="1331976" cy="107061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049017" y="2310383"/>
            <a:ext cx="1332230" cy="1070610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0000000.in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dex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844790" y="2310383"/>
            <a:ext cx="1331213" cy="107061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44790" y="2310383"/>
            <a:ext cx="1331595" cy="1070610"/>
          </a:xfrm>
          <a:custGeom>
            <a:avLst/>
            <a:gdLst/>
            <a:ahLst/>
            <a:cxnLst/>
            <a:rect l="l" t="t" r="r" b="b"/>
            <a:pathLst>
              <a:path w="1331595" h="1070610">
                <a:moveTo>
                  <a:pt x="0" y="1070610"/>
                </a:moveTo>
                <a:lnTo>
                  <a:pt x="1331213" y="1070610"/>
                </a:lnTo>
                <a:lnTo>
                  <a:pt x="1331213" y="0"/>
                </a:lnTo>
                <a:lnTo>
                  <a:pt x="0" y="0"/>
                </a:lnTo>
                <a:lnTo>
                  <a:pt x="0" y="1070610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847838" y="2544317"/>
            <a:ext cx="1325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000000000.</a:t>
            </a:r>
            <a:endParaRPr sz="1800">
              <a:latin typeface="Calibri"/>
              <a:cs typeface="Calibri"/>
            </a:endParaRPr>
          </a:p>
          <a:p>
            <a:pPr marL="19875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timeindex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049017" y="4019550"/>
            <a:ext cx="1331976" cy="107061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44790" y="4019550"/>
            <a:ext cx="1331213" cy="107061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2045970" y="3423665"/>
          <a:ext cx="7136130" cy="1671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1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1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2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A4A4A4"/>
                      </a:solidFill>
                      <a:prstDash val="solid"/>
                    </a:lnR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35565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35566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4460" marB="0">
                    <a:lnT w="6350">
                      <a:solidFill>
                        <a:srgbClr val="A4A4A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4A4A4"/>
                      </a:solidFill>
                      <a:prstDash val="solid"/>
                    </a:lnL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21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0035564.in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dex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C000"/>
                      </a:solidFill>
                      <a:prstDash val="solid"/>
                    </a:lnL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8620" marR="307975" indent="-93345">
                        <a:lnSpc>
                          <a:spcPct val="123500"/>
                        </a:lnSpc>
                        <a:spcBef>
                          <a:spcPts val="18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Segme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t_file  035565.log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31559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98464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FFC000"/>
                      </a:solidFill>
                      <a:prstDash val="solid"/>
                    </a:lnR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00035564.ti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meindex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C000"/>
                      </a:solidFill>
                      <a:prstDash val="solid"/>
                    </a:lnL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19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018011" y="6463538"/>
            <a:ext cx="256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410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408794" y="766191"/>
            <a:ext cx="1990089" cy="278447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Times New Roman"/>
              <a:cs typeface="Times New Roman"/>
            </a:endParaRPr>
          </a:p>
          <a:p>
            <a:pPr marL="454659" marR="309245" indent="-135255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1GB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  </a:t>
            </a:r>
            <a:r>
              <a:rPr sz="2800" dirty="0">
                <a:latin typeface="Calibri"/>
                <a:cs typeface="Calibri"/>
              </a:rPr>
              <a:t>1</a:t>
            </a:r>
            <a:r>
              <a:rPr sz="2800" spc="-30" dirty="0">
                <a:latin typeface="Calibri"/>
                <a:cs typeface="Calibri"/>
              </a:rPr>
              <a:t> Week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6395" y="666369"/>
            <a:ext cx="4853305" cy="1579880"/>
          </a:xfrm>
          <a:custGeom>
            <a:avLst/>
            <a:gdLst/>
            <a:ahLst/>
            <a:cxnLst/>
            <a:rect l="l" t="t" r="r" b="b"/>
            <a:pathLst>
              <a:path w="4853305" h="1579880">
                <a:moveTo>
                  <a:pt x="4853178" y="0"/>
                </a:moveTo>
                <a:lnTo>
                  <a:pt x="0" y="0"/>
                </a:lnTo>
                <a:lnTo>
                  <a:pt x="0" y="1579626"/>
                </a:lnTo>
                <a:lnTo>
                  <a:pt x="4853178" y="1579626"/>
                </a:lnTo>
                <a:lnTo>
                  <a:pt x="48531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36395" y="666369"/>
            <a:ext cx="4853305" cy="1579880"/>
          </a:xfrm>
          <a:custGeom>
            <a:avLst/>
            <a:gdLst/>
            <a:ahLst/>
            <a:cxnLst/>
            <a:rect l="l" t="t" r="r" b="b"/>
            <a:pathLst>
              <a:path w="4853305" h="1579880">
                <a:moveTo>
                  <a:pt x="0" y="1579626"/>
                </a:moveTo>
                <a:lnTo>
                  <a:pt x="4853178" y="1579626"/>
                </a:lnTo>
                <a:lnTo>
                  <a:pt x="4853178" y="0"/>
                </a:lnTo>
                <a:lnTo>
                  <a:pt x="0" y="0"/>
                </a:lnTo>
                <a:lnTo>
                  <a:pt x="0" y="1579626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4416" y="764286"/>
            <a:ext cx="2189987" cy="69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04416" y="764286"/>
            <a:ext cx="2190115" cy="69977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sz="2400" spc="-45" dirty="0">
                <a:latin typeface="Calibri"/>
                <a:cs typeface="Calibri"/>
              </a:rPr>
              <a:t>Topic: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invoice_details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58411" y="764286"/>
            <a:ext cx="2189988" cy="699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58411" y="764286"/>
            <a:ext cx="2190115" cy="69977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sz="2400" spc="-20" dirty="0">
                <a:latin typeface="Calibri"/>
                <a:cs typeface="Calibri"/>
              </a:rPr>
              <a:t>Key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(optional)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63417" y="1523238"/>
            <a:ext cx="2189987" cy="683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63417" y="1523238"/>
            <a:ext cx="2190115" cy="68389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36395" y="264795"/>
            <a:ext cx="4853305" cy="401955"/>
          </a:xfrm>
          <a:custGeom>
            <a:avLst/>
            <a:gdLst/>
            <a:ahLst/>
            <a:cxnLst/>
            <a:rect l="l" t="t" r="r" b="b"/>
            <a:pathLst>
              <a:path w="4853305" h="401955">
                <a:moveTo>
                  <a:pt x="4853178" y="0"/>
                </a:moveTo>
                <a:lnTo>
                  <a:pt x="0" y="0"/>
                </a:lnTo>
                <a:lnTo>
                  <a:pt x="0" y="401574"/>
                </a:lnTo>
                <a:lnTo>
                  <a:pt x="4853178" y="401574"/>
                </a:lnTo>
                <a:lnTo>
                  <a:pt x="485317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36395" y="264795"/>
            <a:ext cx="4853305" cy="401955"/>
          </a:xfrm>
          <a:custGeom>
            <a:avLst/>
            <a:gdLst/>
            <a:ahLst/>
            <a:cxnLst/>
            <a:rect l="l" t="t" r="r" b="b"/>
            <a:pathLst>
              <a:path w="4853305" h="401955">
                <a:moveTo>
                  <a:pt x="0" y="401574"/>
                </a:moveTo>
                <a:lnTo>
                  <a:pt x="4853178" y="401574"/>
                </a:lnTo>
                <a:lnTo>
                  <a:pt x="4853178" y="0"/>
                </a:lnTo>
                <a:lnTo>
                  <a:pt x="0" y="0"/>
                </a:lnTo>
                <a:lnTo>
                  <a:pt x="0" y="401574"/>
                </a:lnTo>
                <a:close/>
              </a:path>
            </a:pathLst>
          </a:custGeom>
          <a:ln w="12953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636395" y="264795"/>
            <a:ext cx="4853305" cy="40195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080"/>
              </a:lnSpc>
            </a:pPr>
            <a:r>
              <a:rPr spc="-5" dirty="0">
                <a:solidFill>
                  <a:srgbClr val="FFFFFF"/>
                </a:solidFill>
              </a:rPr>
              <a:t>Message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5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411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636395" y="2839592"/>
            <a:ext cx="5181600" cy="154876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332105" marR="327660" indent="1017269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Hash Partitioning  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Key.hash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%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no. of partitions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36395" y="4716398"/>
            <a:ext cx="5181600" cy="154876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Round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Robin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42363" y="1291971"/>
            <a:ext cx="7059930" cy="4994275"/>
          </a:xfrm>
          <a:custGeom>
            <a:avLst/>
            <a:gdLst/>
            <a:ahLst/>
            <a:cxnLst/>
            <a:rect l="l" t="t" r="r" b="b"/>
            <a:pathLst>
              <a:path w="7059930" h="4994275">
                <a:moveTo>
                  <a:pt x="7059929" y="0"/>
                </a:moveTo>
                <a:lnTo>
                  <a:pt x="0" y="0"/>
                </a:lnTo>
                <a:lnTo>
                  <a:pt x="0" y="4994148"/>
                </a:lnTo>
                <a:lnTo>
                  <a:pt x="7059929" y="4994148"/>
                </a:lnTo>
                <a:lnTo>
                  <a:pt x="70599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42363" y="1291971"/>
            <a:ext cx="7059930" cy="4994275"/>
          </a:xfrm>
          <a:custGeom>
            <a:avLst/>
            <a:gdLst/>
            <a:ahLst/>
            <a:cxnLst/>
            <a:rect l="l" t="t" r="r" b="b"/>
            <a:pathLst>
              <a:path w="7059930" h="4994275">
                <a:moveTo>
                  <a:pt x="0" y="4994148"/>
                </a:moveTo>
                <a:lnTo>
                  <a:pt x="7059929" y="4994148"/>
                </a:lnTo>
                <a:lnTo>
                  <a:pt x="7059929" y="0"/>
                </a:lnTo>
                <a:lnTo>
                  <a:pt x="0" y="0"/>
                </a:lnTo>
                <a:lnTo>
                  <a:pt x="0" y="499414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98192" y="1507236"/>
            <a:ext cx="2158746" cy="1482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98192" y="1507236"/>
            <a:ext cx="2159000" cy="1483360"/>
          </a:xfrm>
          <a:custGeom>
            <a:avLst/>
            <a:gdLst/>
            <a:ahLst/>
            <a:cxnLst/>
            <a:rect l="l" t="t" r="r" b="b"/>
            <a:pathLst>
              <a:path w="2159000" h="1483360">
                <a:moveTo>
                  <a:pt x="0" y="247141"/>
                </a:moveTo>
                <a:lnTo>
                  <a:pt x="5019" y="197325"/>
                </a:lnTo>
                <a:lnTo>
                  <a:pt x="19417" y="150929"/>
                </a:lnTo>
                <a:lnTo>
                  <a:pt x="42199" y="108948"/>
                </a:lnTo>
                <a:lnTo>
                  <a:pt x="72374" y="72374"/>
                </a:lnTo>
                <a:lnTo>
                  <a:pt x="108948" y="42199"/>
                </a:lnTo>
                <a:lnTo>
                  <a:pt x="150929" y="19417"/>
                </a:lnTo>
                <a:lnTo>
                  <a:pt x="197325" y="5019"/>
                </a:lnTo>
                <a:lnTo>
                  <a:pt x="247141" y="0"/>
                </a:lnTo>
                <a:lnTo>
                  <a:pt x="1911604" y="0"/>
                </a:lnTo>
                <a:lnTo>
                  <a:pt x="1961420" y="5019"/>
                </a:lnTo>
                <a:lnTo>
                  <a:pt x="2007816" y="19417"/>
                </a:lnTo>
                <a:lnTo>
                  <a:pt x="2049797" y="42199"/>
                </a:lnTo>
                <a:lnTo>
                  <a:pt x="2086371" y="72374"/>
                </a:lnTo>
                <a:lnTo>
                  <a:pt x="2116546" y="108948"/>
                </a:lnTo>
                <a:lnTo>
                  <a:pt x="2139328" y="150929"/>
                </a:lnTo>
                <a:lnTo>
                  <a:pt x="2153726" y="197325"/>
                </a:lnTo>
                <a:lnTo>
                  <a:pt x="2158746" y="247141"/>
                </a:lnTo>
                <a:lnTo>
                  <a:pt x="2158746" y="1235710"/>
                </a:lnTo>
                <a:lnTo>
                  <a:pt x="2153726" y="1285526"/>
                </a:lnTo>
                <a:lnTo>
                  <a:pt x="2139328" y="1331922"/>
                </a:lnTo>
                <a:lnTo>
                  <a:pt x="2116546" y="1373903"/>
                </a:lnTo>
                <a:lnTo>
                  <a:pt x="2086371" y="1410477"/>
                </a:lnTo>
                <a:lnTo>
                  <a:pt x="2049797" y="1440652"/>
                </a:lnTo>
                <a:lnTo>
                  <a:pt x="2007816" y="1463434"/>
                </a:lnTo>
                <a:lnTo>
                  <a:pt x="1961420" y="1477832"/>
                </a:lnTo>
                <a:lnTo>
                  <a:pt x="1911604" y="1482852"/>
                </a:lnTo>
                <a:lnTo>
                  <a:pt x="247141" y="1482852"/>
                </a:lnTo>
                <a:lnTo>
                  <a:pt x="197325" y="1477832"/>
                </a:lnTo>
                <a:lnTo>
                  <a:pt x="150929" y="1463434"/>
                </a:lnTo>
                <a:lnTo>
                  <a:pt x="108948" y="1440652"/>
                </a:lnTo>
                <a:lnTo>
                  <a:pt x="72374" y="1410477"/>
                </a:lnTo>
                <a:lnTo>
                  <a:pt x="42199" y="1373903"/>
                </a:lnTo>
                <a:lnTo>
                  <a:pt x="19417" y="1331922"/>
                </a:lnTo>
                <a:lnTo>
                  <a:pt x="5019" y="1285526"/>
                </a:lnTo>
                <a:lnTo>
                  <a:pt x="0" y="1235710"/>
                </a:lnTo>
                <a:lnTo>
                  <a:pt x="0" y="247141"/>
                </a:lnTo>
                <a:close/>
              </a:path>
            </a:pathLst>
          </a:custGeom>
          <a:ln w="6095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59429" y="2084832"/>
            <a:ext cx="636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3147" y="1507236"/>
            <a:ext cx="2157983" cy="1482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13147" y="1507236"/>
            <a:ext cx="2158365" cy="1483360"/>
          </a:xfrm>
          <a:custGeom>
            <a:avLst/>
            <a:gdLst/>
            <a:ahLst/>
            <a:cxnLst/>
            <a:rect l="l" t="t" r="r" b="b"/>
            <a:pathLst>
              <a:path w="2158365" h="1483360">
                <a:moveTo>
                  <a:pt x="0" y="247141"/>
                </a:moveTo>
                <a:lnTo>
                  <a:pt x="5019" y="197325"/>
                </a:lnTo>
                <a:lnTo>
                  <a:pt x="19417" y="150929"/>
                </a:lnTo>
                <a:lnTo>
                  <a:pt x="42199" y="108948"/>
                </a:lnTo>
                <a:lnTo>
                  <a:pt x="72374" y="72374"/>
                </a:lnTo>
                <a:lnTo>
                  <a:pt x="108948" y="42199"/>
                </a:lnTo>
                <a:lnTo>
                  <a:pt x="150929" y="19417"/>
                </a:lnTo>
                <a:lnTo>
                  <a:pt x="197325" y="5019"/>
                </a:lnTo>
                <a:lnTo>
                  <a:pt x="247141" y="0"/>
                </a:lnTo>
                <a:lnTo>
                  <a:pt x="1910842" y="0"/>
                </a:lnTo>
                <a:lnTo>
                  <a:pt x="1960658" y="5019"/>
                </a:lnTo>
                <a:lnTo>
                  <a:pt x="2007054" y="19417"/>
                </a:lnTo>
                <a:lnTo>
                  <a:pt x="2049035" y="42199"/>
                </a:lnTo>
                <a:lnTo>
                  <a:pt x="2085609" y="72374"/>
                </a:lnTo>
                <a:lnTo>
                  <a:pt x="2115784" y="108948"/>
                </a:lnTo>
                <a:lnTo>
                  <a:pt x="2138566" y="150929"/>
                </a:lnTo>
                <a:lnTo>
                  <a:pt x="2152964" y="197325"/>
                </a:lnTo>
                <a:lnTo>
                  <a:pt x="2157983" y="247141"/>
                </a:lnTo>
                <a:lnTo>
                  <a:pt x="2157983" y="1235710"/>
                </a:lnTo>
                <a:lnTo>
                  <a:pt x="2152964" y="1285526"/>
                </a:lnTo>
                <a:lnTo>
                  <a:pt x="2138566" y="1331922"/>
                </a:lnTo>
                <a:lnTo>
                  <a:pt x="2115784" y="1373903"/>
                </a:lnTo>
                <a:lnTo>
                  <a:pt x="2085609" y="1410477"/>
                </a:lnTo>
                <a:lnTo>
                  <a:pt x="2049035" y="1440652"/>
                </a:lnTo>
                <a:lnTo>
                  <a:pt x="2007054" y="1463434"/>
                </a:lnTo>
                <a:lnTo>
                  <a:pt x="1960658" y="1477832"/>
                </a:lnTo>
                <a:lnTo>
                  <a:pt x="1910842" y="1482852"/>
                </a:lnTo>
                <a:lnTo>
                  <a:pt x="247141" y="1482852"/>
                </a:lnTo>
                <a:lnTo>
                  <a:pt x="197325" y="1477832"/>
                </a:lnTo>
                <a:lnTo>
                  <a:pt x="150929" y="1463434"/>
                </a:lnTo>
                <a:lnTo>
                  <a:pt x="108948" y="1440652"/>
                </a:lnTo>
                <a:lnTo>
                  <a:pt x="72374" y="1410477"/>
                </a:lnTo>
                <a:lnTo>
                  <a:pt x="42199" y="1373903"/>
                </a:lnTo>
                <a:lnTo>
                  <a:pt x="19417" y="1331922"/>
                </a:lnTo>
                <a:lnTo>
                  <a:pt x="5019" y="1285526"/>
                </a:lnTo>
                <a:lnTo>
                  <a:pt x="0" y="1235710"/>
                </a:lnTo>
                <a:lnTo>
                  <a:pt x="0" y="247141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13603" y="1947671"/>
            <a:ext cx="95694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0655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Broker  </a:t>
            </a:r>
            <a:r>
              <a:rPr sz="1800" spc="-5" dirty="0">
                <a:latin typeface="Calibri"/>
                <a:cs typeface="Calibri"/>
              </a:rPr>
              <a:t>Co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oller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28104" y="1507236"/>
            <a:ext cx="2157984" cy="1482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28104" y="1507236"/>
            <a:ext cx="2158365" cy="1483360"/>
          </a:xfrm>
          <a:custGeom>
            <a:avLst/>
            <a:gdLst/>
            <a:ahLst/>
            <a:cxnLst/>
            <a:rect l="l" t="t" r="r" b="b"/>
            <a:pathLst>
              <a:path w="2158365" h="1483360">
                <a:moveTo>
                  <a:pt x="0" y="247141"/>
                </a:moveTo>
                <a:lnTo>
                  <a:pt x="5019" y="197325"/>
                </a:lnTo>
                <a:lnTo>
                  <a:pt x="19417" y="150929"/>
                </a:lnTo>
                <a:lnTo>
                  <a:pt x="42199" y="108948"/>
                </a:lnTo>
                <a:lnTo>
                  <a:pt x="72374" y="72374"/>
                </a:lnTo>
                <a:lnTo>
                  <a:pt x="108948" y="42199"/>
                </a:lnTo>
                <a:lnTo>
                  <a:pt x="150929" y="19417"/>
                </a:lnTo>
                <a:lnTo>
                  <a:pt x="197325" y="5019"/>
                </a:lnTo>
                <a:lnTo>
                  <a:pt x="247142" y="0"/>
                </a:lnTo>
                <a:lnTo>
                  <a:pt x="1910842" y="0"/>
                </a:lnTo>
                <a:lnTo>
                  <a:pt x="1960658" y="5019"/>
                </a:lnTo>
                <a:lnTo>
                  <a:pt x="2007054" y="19417"/>
                </a:lnTo>
                <a:lnTo>
                  <a:pt x="2049035" y="42199"/>
                </a:lnTo>
                <a:lnTo>
                  <a:pt x="2085609" y="72374"/>
                </a:lnTo>
                <a:lnTo>
                  <a:pt x="2115784" y="108948"/>
                </a:lnTo>
                <a:lnTo>
                  <a:pt x="2138566" y="150929"/>
                </a:lnTo>
                <a:lnTo>
                  <a:pt x="2152964" y="197325"/>
                </a:lnTo>
                <a:lnTo>
                  <a:pt x="2157984" y="247141"/>
                </a:lnTo>
                <a:lnTo>
                  <a:pt x="2157984" y="1235710"/>
                </a:lnTo>
                <a:lnTo>
                  <a:pt x="2152964" y="1285526"/>
                </a:lnTo>
                <a:lnTo>
                  <a:pt x="2138566" y="1331922"/>
                </a:lnTo>
                <a:lnTo>
                  <a:pt x="2115784" y="1373903"/>
                </a:lnTo>
                <a:lnTo>
                  <a:pt x="2085609" y="1410477"/>
                </a:lnTo>
                <a:lnTo>
                  <a:pt x="2049035" y="1440652"/>
                </a:lnTo>
                <a:lnTo>
                  <a:pt x="2007054" y="1463434"/>
                </a:lnTo>
                <a:lnTo>
                  <a:pt x="1960658" y="1477832"/>
                </a:lnTo>
                <a:lnTo>
                  <a:pt x="1910842" y="1482852"/>
                </a:lnTo>
                <a:lnTo>
                  <a:pt x="247142" y="1482852"/>
                </a:lnTo>
                <a:lnTo>
                  <a:pt x="197325" y="1477832"/>
                </a:lnTo>
                <a:lnTo>
                  <a:pt x="150929" y="1463434"/>
                </a:lnTo>
                <a:lnTo>
                  <a:pt x="108948" y="1440652"/>
                </a:lnTo>
                <a:lnTo>
                  <a:pt x="72374" y="1410477"/>
                </a:lnTo>
                <a:lnTo>
                  <a:pt x="42199" y="1373903"/>
                </a:lnTo>
                <a:lnTo>
                  <a:pt x="19417" y="1331922"/>
                </a:lnTo>
                <a:lnTo>
                  <a:pt x="5019" y="1285526"/>
                </a:lnTo>
                <a:lnTo>
                  <a:pt x="0" y="1235710"/>
                </a:lnTo>
                <a:lnTo>
                  <a:pt x="0" y="247141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89342" y="2084832"/>
            <a:ext cx="636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98192" y="3068573"/>
            <a:ext cx="2158746" cy="1482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98192" y="3068573"/>
            <a:ext cx="2159000" cy="1483360"/>
          </a:xfrm>
          <a:custGeom>
            <a:avLst/>
            <a:gdLst/>
            <a:ahLst/>
            <a:cxnLst/>
            <a:rect l="l" t="t" r="r" b="b"/>
            <a:pathLst>
              <a:path w="2159000" h="1483360">
                <a:moveTo>
                  <a:pt x="0" y="247141"/>
                </a:moveTo>
                <a:lnTo>
                  <a:pt x="5019" y="197325"/>
                </a:lnTo>
                <a:lnTo>
                  <a:pt x="19417" y="150929"/>
                </a:lnTo>
                <a:lnTo>
                  <a:pt x="42199" y="108948"/>
                </a:lnTo>
                <a:lnTo>
                  <a:pt x="72374" y="72374"/>
                </a:lnTo>
                <a:lnTo>
                  <a:pt x="108948" y="42199"/>
                </a:lnTo>
                <a:lnTo>
                  <a:pt x="150929" y="19417"/>
                </a:lnTo>
                <a:lnTo>
                  <a:pt x="197325" y="5019"/>
                </a:lnTo>
                <a:lnTo>
                  <a:pt x="247141" y="0"/>
                </a:lnTo>
                <a:lnTo>
                  <a:pt x="1911604" y="0"/>
                </a:lnTo>
                <a:lnTo>
                  <a:pt x="1961420" y="5019"/>
                </a:lnTo>
                <a:lnTo>
                  <a:pt x="2007816" y="19417"/>
                </a:lnTo>
                <a:lnTo>
                  <a:pt x="2049797" y="42199"/>
                </a:lnTo>
                <a:lnTo>
                  <a:pt x="2086371" y="72374"/>
                </a:lnTo>
                <a:lnTo>
                  <a:pt x="2116546" y="108948"/>
                </a:lnTo>
                <a:lnTo>
                  <a:pt x="2139328" y="150929"/>
                </a:lnTo>
                <a:lnTo>
                  <a:pt x="2153726" y="197325"/>
                </a:lnTo>
                <a:lnTo>
                  <a:pt x="2158746" y="247141"/>
                </a:lnTo>
                <a:lnTo>
                  <a:pt x="2158746" y="1235709"/>
                </a:lnTo>
                <a:lnTo>
                  <a:pt x="2153726" y="1285526"/>
                </a:lnTo>
                <a:lnTo>
                  <a:pt x="2139328" y="1331922"/>
                </a:lnTo>
                <a:lnTo>
                  <a:pt x="2116546" y="1373903"/>
                </a:lnTo>
                <a:lnTo>
                  <a:pt x="2086371" y="1410477"/>
                </a:lnTo>
                <a:lnTo>
                  <a:pt x="2049797" y="1440652"/>
                </a:lnTo>
                <a:lnTo>
                  <a:pt x="2007816" y="1463434"/>
                </a:lnTo>
                <a:lnTo>
                  <a:pt x="1961420" y="1477832"/>
                </a:lnTo>
                <a:lnTo>
                  <a:pt x="1911604" y="1482852"/>
                </a:lnTo>
                <a:lnTo>
                  <a:pt x="247141" y="1482852"/>
                </a:lnTo>
                <a:lnTo>
                  <a:pt x="197325" y="1477832"/>
                </a:lnTo>
                <a:lnTo>
                  <a:pt x="150929" y="1463434"/>
                </a:lnTo>
                <a:lnTo>
                  <a:pt x="108948" y="1440652"/>
                </a:lnTo>
                <a:lnTo>
                  <a:pt x="72374" y="1410477"/>
                </a:lnTo>
                <a:lnTo>
                  <a:pt x="42199" y="1373903"/>
                </a:lnTo>
                <a:lnTo>
                  <a:pt x="19417" y="1331922"/>
                </a:lnTo>
                <a:lnTo>
                  <a:pt x="5019" y="1285526"/>
                </a:lnTo>
                <a:lnTo>
                  <a:pt x="0" y="1235709"/>
                </a:lnTo>
                <a:lnTo>
                  <a:pt x="0" y="247141"/>
                </a:lnTo>
                <a:close/>
              </a:path>
            </a:pathLst>
          </a:custGeom>
          <a:ln w="6095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59429" y="3645916"/>
            <a:ext cx="636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13147" y="3068573"/>
            <a:ext cx="2157983" cy="1482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3147" y="3068573"/>
            <a:ext cx="2158365" cy="1483360"/>
          </a:xfrm>
          <a:custGeom>
            <a:avLst/>
            <a:gdLst/>
            <a:ahLst/>
            <a:cxnLst/>
            <a:rect l="l" t="t" r="r" b="b"/>
            <a:pathLst>
              <a:path w="2158365" h="1483360">
                <a:moveTo>
                  <a:pt x="0" y="247141"/>
                </a:moveTo>
                <a:lnTo>
                  <a:pt x="5019" y="197325"/>
                </a:lnTo>
                <a:lnTo>
                  <a:pt x="19417" y="150929"/>
                </a:lnTo>
                <a:lnTo>
                  <a:pt x="42199" y="108948"/>
                </a:lnTo>
                <a:lnTo>
                  <a:pt x="72374" y="72374"/>
                </a:lnTo>
                <a:lnTo>
                  <a:pt x="108948" y="42199"/>
                </a:lnTo>
                <a:lnTo>
                  <a:pt x="150929" y="19417"/>
                </a:lnTo>
                <a:lnTo>
                  <a:pt x="197325" y="5019"/>
                </a:lnTo>
                <a:lnTo>
                  <a:pt x="247141" y="0"/>
                </a:lnTo>
                <a:lnTo>
                  <a:pt x="1910842" y="0"/>
                </a:lnTo>
                <a:lnTo>
                  <a:pt x="1960658" y="5019"/>
                </a:lnTo>
                <a:lnTo>
                  <a:pt x="2007054" y="19417"/>
                </a:lnTo>
                <a:lnTo>
                  <a:pt x="2049035" y="42199"/>
                </a:lnTo>
                <a:lnTo>
                  <a:pt x="2085609" y="72374"/>
                </a:lnTo>
                <a:lnTo>
                  <a:pt x="2115784" y="108948"/>
                </a:lnTo>
                <a:lnTo>
                  <a:pt x="2138566" y="150929"/>
                </a:lnTo>
                <a:lnTo>
                  <a:pt x="2152964" y="197325"/>
                </a:lnTo>
                <a:lnTo>
                  <a:pt x="2157983" y="247141"/>
                </a:lnTo>
                <a:lnTo>
                  <a:pt x="2157983" y="1235709"/>
                </a:lnTo>
                <a:lnTo>
                  <a:pt x="2152964" y="1285526"/>
                </a:lnTo>
                <a:lnTo>
                  <a:pt x="2138566" y="1331922"/>
                </a:lnTo>
                <a:lnTo>
                  <a:pt x="2115784" y="1373903"/>
                </a:lnTo>
                <a:lnTo>
                  <a:pt x="2085609" y="1410477"/>
                </a:lnTo>
                <a:lnTo>
                  <a:pt x="2049035" y="1440652"/>
                </a:lnTo>
                <a:lnTo>
                  <a:pt x="2007054" y="1463434"/>
                </a:lnTo>
                <a:lnTo>
                  <a:pt x="1960658" y="1477832"/>
                </a:lnTo>
                <a:lnTo>
                  <a:pt x="1910842" y="1482852"/>
                </a:lnTo>
                <a:lnTo>
                  <a:pt x="247141" y="1482852"/>
                </a:lnTo>
                <a:lnTo>
                  <a:pt x="197325" y="1477832"/>
                </a:lnTo>
                <a:lnTo>
                  <a:pt x="150929" y="1463434"/>
                </a:lnTo>
                <a:lnTo>
                  <a:pt x="108948" y="1440652"/>
                </a:lnTo>
                <a:lnTo>
                  <a:pt x="72374" y="1410477"/>
                </a:lnTo>
                <a:lnTo>
                  <a:pt x="42199" y="1373903"/>
                </a:lnTo>
                <a:lnTo>
                  <a:pt x="19417" y="1331922"/>
                </a:lnTo>
                <a:lnTo>
                  <a:pt x="5019" y="1285526"/>
                </a:lnTo>
                <a:lnTo>
                  <a:pt x="0" y="1235709"/>
                </a:lnTo>
                <a:lnTo>
                  <a:pt x="0" y="247141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74385" y="3645916"/>
            <a:ext cx="636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28104" y="3068573"/>
            <a:ext cx="2157984" cy="1482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28104" y="3068573"/>
            <a:ext cx="2158365" cy="1483360"/>
          </a:xfrm>
          <a:custGeom>
            <a:avLst/>
            <a:gdLst/>
            <a:ahLst/>
            <a:cxnLst/>
            <a:rect l="l" t="t" r="r" b="b"/>
            <a:pathLst>
              <a:path w="2158365" h="1483360">
                <a:moveTo>
                  <a:pt x="0" y="247141"/>
                </a:moveTo>
                <a:lnTo>
                  <a:pt x="5019" y="197325"/>
                </a:lnTo>
                <a:lnTo>
                  <a:pt x="19417" y="150929"/>
                </a:lnTo>
                <a:lnTo>
                  <a:pt x="42199" y="108948"/>
                </a:lnTo>
                <a:lnTo>
                  <a:pt x="72374" y="72374"/>
                </a:lnTo>
                <a:lnTo>
                  <a:pt x="108948" y="42199"/>
                </a:lnTo>
                <a:lnTo>
                  <a:pt x="150929" y="19417"/>
                </a:lnTo>
                <a:lnTo>
                  <a:pt x="197325" y="5019"/>
                </a:lnTo>
                <a:lnTo>
                  <a:pt x="247142" y="0"/>
                </a:lnTo>
                <a:lnTo>
                  <a:pt x="1910842" y="0"/>
                </a:lnTo>
                <a:lnTo>
                  <a:pt x="1960658" y="5019"/>
                </a:lnTo>
                <a:lnTo>
                  <a:pt x="2007054" y="19417"/>
                </a:lnTo>
                <a:lnTo>
                  <a:pt x="2049035" y="42199"/>
                </a:lnTo>
                <a:lnTo>
                  <a:pt x="2085609" y="72374"/>
                </a:lnTo>
                <a:lnTo>
                  <a:pt x="2115784" y="108948"/>
                </a:lnTo>
                <a:lnTo>
                  <a:pt x="2138566" y="150929"/>
                </a:lnTo>
                <a:lnTo>
                  <a:pt x="2152964" y="197325"/>
                </a:lnTo>
                <a:lnTo>
                  <a:pt x="2157984" y="247141"/>
                </a:lnTo>
                <a:lnTo>
                  <a:pt x="2157984" y="1235709"/>
                </a:lnTo>
                <a:lnTo>
                  <a:pt x="2152964" y="1285526"/>
                </a:lnTo>
                <a:lnTo>
                  <a:pt x="2138566" y="1331922"/>
                </a:lnTo>
                <a:lnTo>
                  <a:pt x="2115784" y="1373903"/>
                </a:lnTo>
                <a:lnTo>
                  <a:pt x="2085609" y="1410477"/>
                </a:lnTo>
                <a:lnTo>
                  <a:pt x="2049035" y="1440652"/>
                </a:lnTo>
                <a:lnTo>
                  <a:pt x="2007054" y="1463434"/>
                </a:lnTo>
                <a:lnTo>
                  <a:pt x="1960658" y="1477832"/>
                </a:lnTo>
                <a:lnTo>
                  <a:pt x="1910842" y="1482852"/>
                </a:lnTo>
                <a:lnTo>
                  <a:pt x="247142" y="1482852"/>
                </a:lnTo>
                <a:lnTo>
                  <a:pt x="197325" y="1477832"/>
                </a:lnTo>
                <a:lnTo>
                  <a:pt x="150929" y="1463434"/>
                </a:lnTo>
                <a:lnTo>
                  <a:pt x="108948" y="1440652"/>
                </a:lnTo>
                <a:lnTo>
                  <a:pt x="72374" y="1410477"/>
                </a:lnTo>
                <a:lnTo>
                  <a:pt x="42199" y="1373903"/>
                </a:lnTo>
                <a:lnTo>
                  <a:pt x="19417" y="1331922"/>
                </a:lnTo>
                <a:lnTo>
                  <a:pt x="5019" y="1285526"/>
                </a:lnTo>
                <a:lnTo>
                  <a:pt x="0" y="1235709"/>
                </a:lnTo>
                <a:lnTo>
                  <a:pt x="0" y="247141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89342" y="3645916"/>
            <a:ext cx="636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98192" y="4629911"/>
            <a:ext cx="2158746" cy="14828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98192" y="4629911"/>
            <a:ext cx="2159000" cy="1483360"/>
          </a:xfrm>
          <a:custGeom>
            <a:avLst/>
            <a:gdLst/>
            <a:ahLst/>
            <a:cxnLst/>
            <a:rect l="l" t="t" r="r" b="b"/>
            <a:pathLst>
              <a:path w="2159000" h="1483360">
                <a:moveTo>
                  <a:pt x="0" y="247142"/>
                </a:moveTo>
                <a:lnTo>
                  <a:pt x="5019" y="197325"/>
                </a:lnTo>
                <a:lnTo>
                  <a:pt x="19417" y="150929"/>
                </a:lnTo>
                <a:lnTo>
                  <a:pt x="42199" y="108948"/>
                </a:lnTo>
                <a:lnTo>
                  <a:pt x="72374" y="72374"/>
                </a:lnTo>
                <a:lnTo>
                  <a:pt x="108948" y="42199"/>
                </a:lnTo>
                <a:lnTo>
                  <a:pt x="150929" y="19417"/>
                </a:lnTo>
                <a:lnTo>
                  <a:pt x="197325" y="5019"/>
                </a:lnTo>
                <a:lnTo>
                  <a:pt x="247141" y="0"/>
                </a:lnTo>
                <a:lnTo>
                  <a:pt x="1911604" y="0"/>
                </a:lnTo>
                <a:lnTo>
                  <a:pt x="1961420" y="5019"/>
                </a:lnTo>
                <a:lnTo>
                  <a:pt x="2007816" y="19417"/>
                </a:lnTo>
                <a:lnTo>
                  <a:pt x="2049797" y="42199"/>
                </a:lnTo>
                <a:lnTo>
                  <a:pt x="2086371" y="72374"/>
                </a:lnTo>
                <a:lnTo>
                  <a:pt x="2116546" y="108948"/>
                </a:lnTo>
                <a:lnTo>
                  <a:pt x="2139328" y="150929"/>
                </a:lnTo>
                <a:lnTo>
                  <a:pt x="2153726" y="197325"/>
                </a:lnTo>
                <a:lnTo>
                  <a:pt x="2158746" y="247142"/>
                </a:lnTo>
                <a:lnTo>
                  <a:pt x="2158746" y="1235710"/>
                </a:lnTo>
                <a:lnTo>
                  <a:pt x="2153726" y="1285516"/>
                </a:lnTo>
                <a:lnTo>
                  <a:pt x="2139328" y="1331906"/>
                </a:lnTo>
                <a:lnTo>
                  <a:pt x="2116546" y="1373886"/>
                </a:lnTo>
                <a:lnTo>
                  <a:pt x="2086371" y="1410463"/>
                </a:lnTo>
                <a:lnTo>
                  <a:pt x="2049797" y="1440642"/>
                </a:lnTo>
                <a:lnTo>
                  <a:pt x="2007816" y="1463429"/>
                </a:lnTo>
                <a:lnTo>
                  <a:pt x="1961420" y="1477830"/>
                </a:lnTo>
                <a:lnTo>
                  <a:pt x="1911604" y="1482852"/>
                </a:lnTo>
                <a:lnTo>
                  <a:pt x="247141" y="1482852"/>
                </a:lnTo>
                <a:lnTo>
                  <a:pt x="197325" y="1477830"/>
                </a:lnTo>
                <a:lnTo>
                  <a:pt x="150929" y="1463429"/>
                </a:lnTo>
                <a:lnTo>
                  <a:pt x="108948" y="1440642"/>
                </a:lnTo>
                <a:lnTo>
                  <a:pt x="72374" y="1410463"/>
                </a:lnTo>
                <a:lnTo>
                  <a:pt x="42199" y="1373886"/>
                </a:lnTo>
                <a:lnTo>
                  <a:pt x="19417" y="1331906"/>
                </a:lnTo>
                <a:lnTo>
                  <a:pt x="5019" y="1285516"/>
                </a:lnTo>
                <a:lnTo>
                  <a:pt x="0" y="1235710"/>
                </a:lnTo>
                <a:lnTo>
                  <a:pt x="0" y="247142"/>
                </a:lnTo>
                <a:close/>
              </a:path>
            </a:pathLst>
          </a:custGeom>
          <a:ln w="6095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59429" y="5207253"/>
            <a:ext cx="636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13147" y="4629911"/>
            <a:ext cx="2157983" cy="14828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13147" y="4629911"/>
            <a:ext cx="2158365" cy="1483360"/>
          </a:xfrm>
          <a:custGeom>
            <a:avLst/>
            <a:gdLst/>
            <a:ahLst/>
            <a:cxnLst/>
            <a:rect l="l" t="t" r="r" b="b"/>
            <a:pathLst>
              <a:path w="2158365" h="1483360">
                <a:moveTo>
                  <a:pt x="0" y="247142"/>
                </a:moveTo>
                <a:lnTo>
                  <a:pt x="5019" y="197325"/>
                </a:lnTo>
                <a:lnTo>
                  <a:pt x="19417" y="150929"/>
                </a:lnTo>
                <a:lnTo>
                  <a:pt x="42199" y="108948"/>
                </a:lnTo>
                <a:lnTo>
                  <a:pt x="72374" y="72374"/>
                </a:lnTo>
                <a:lnTo>
                  <a:pt x="108948" y="42199"/>
                </a:lnTo>
                <a:lnTo>
                  <a:pt x="150929" y="19417"/>
                </a:lnTo>
                <a:lnTo>
                  <a:pt x="197325" y="5019"/>
                </a:lnTo>
                <a:lnTo>
                  <a:pt x="247141" y="0"/>
                </a:lnTo>
                <a:lnTo>
                  <a:pt x="1910842" y="0"/>
                </a:lnTo>
                <a:lnTo>
                  <a:pt x="1960658" y="5019"/>
                </a:lnTo>
                <a:lnTo>
                  <a:pt x="2007054" y="19417"/>
                </a:lnTo>
                <a:lnTo>
                  <a:pt x="2049035" y="42199"/>
                </a:lnTo>
                <a:lnTo>
                  <a:pt x="2085609" y="72374"/>
                </a:lnTo>
                <a:lnTo>
                  <a:pt x="2115784" y="108948"/>
                </a:lnTo>
                <a:lnTo>
                  <a:pt x="2138566" y="150929"/>
                </a:lnTo>
                <a:lnTo>
                  <a:pt x="2152964" y="197325"/>
                </a:lnTo>
                <a:lnTo>
                  <a:pt x="2157983" y="247142"/>
                </a:lnTo>
                <a:lnTo>
                  <a:pt x="2157983" y="1235710"/>
                </a:lnTo>
                <a:lnTo>
                  <a:pt x="2152964" y="1285516"/>
                </a:lnTo>
                <a:lnTo>
                  <a:pt x="2138566" y="1331906"/>
                </a:lnTo>
                <a:lnTo>
                  <a:pt x="2115784" y="1373886"/>
                </a:lnTo>
                <a:lnTo>
                  <a:pt x="2085609" y="1410463"/>
                </a:lnTo>
                <a:lnTo>
                  <a:pt x="2049035" y="1440642"/>
                </a:lnTo>
                <a:lnTo>
                  <a:pt x="2007054" y="1463429"/>
                </a:lnTo>
                <a:lnTo>
                  <a:pt x="1960658" y="1477830"/>
                </a:lnTo>
                <a:lnTo>
                  <a:pt x="1910842" y="1482852"/>
                </a:lnTo>
                <a:lnTo>
                  <a:pt x="247141" y="1482852"/>
                </a:lnTo>
                <a:lnTo>
                  <a:pt x="197325" y="1477830"/>
                </a:lnTo>
                <a:lnTo>
                  <a:pt x="150929" y="1463429"/>
                </a:lnTo>
                <a:lnTo>
                  <a:pt x="108948" y="1440642"/>
                </a:lnTo>
                <a:lnTo>
                  <a:pt x="72374" y="1410463"/>
                </a:lnTo>
                <a:lnTo>
                  <a:pt x="42199" y="1373886"/>
                </a:lnTo>
                <a:lnTo>
                  <a:pt x="19417" y="1331906"/>
                </a:lnTo>
                <a:lnTo>
                  <a:pt x="5019" y="1285516"/>
                </a:lnTo>
                <a:lnTo>
                  <a:pt x="0" y="1235710"/>
                </a:lnTo>
                <a:lnTo>
                  <a:pt x="0" y="24714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374385" y="5207253"/>
            <a:ext cx="636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928104" y="4629911"/>
            <a:ext cx="2157984" cy="14828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28104" y="4629911"/>
            <a:ext cx="2158365" cy="1483360"/>
          </a:xfrm>
          <a:custGeom>
            <a:avLst/>
            <a:gdLst/>
            <a:ahLst/>
            <a:cxnLst/>
            <a:rect l="l" t="t" r="r" b="b"/>
            <a:pathLst>
              <a:path w="2158365" h="1483360">
                <a:moveTo>
                  <a:pt x="0" y="247142"/>
                </a:moveTo>
                <a:lnTo>
                  <a:pt x="5019" y="197325"/>
                </a:lnTo>
                <a:lnTo>
                  <a:pt x="19417" y="150929"/>
                </a:lnTo>
                <a:lnTo>
                  <a:pt x="42199" y="108948"/>
                </a:lnTo>
                <a:lnTo>
                  <a:pt x="72374" y="72374"/>
                </a:lnTo>
                <a:lnTo>
                  <a:pt x="108948" y="42199"/>
                </a:lnTo>
                <a:lnTo>
                  <a:pt x="150929" y="19417"/>
                </a:lnTo>
                <a:lnTo>
                  <a:pt x="197325" y="5019"/>
                </a:lnTo>
                <a:lnTo>
                  <a:pt x="247142" y="0"/>
                </a:lnTo>
                <a:lnTo>
                  <a:pt x="1910842" y="0"/>
                </a:lnTo>
                <a:lnTo>
                  <a:pt x="1960658" y="5019"/>
                </a:lnTo>
                <a:lnTo>
                  <a:pt x="2007054" y="19417"/>
                </a:lnTo>
                <a:lnTo>
                  <a:pt x="2049035" y="42199"/>
                </a:lnTo>
                <a:lnTo>
                  <a:pt x="2085609" y="72374"/>
                </a:lnTo>
                <a:lnTo>
                  <a:pt x="2115784" y="108948"/>
                </a:lnTo>
                <a:lnTo>
                  <a:pt x="2138566" y="150929"/>
                </a:lnTo>
                <a:lnTo>
                  <a:pt x="2152964" y="197325"/>
                </a:lnTo>
                <a:lnTo>
                  <a:pt x="2157984" y="247142"/>
                </a:lnTo>
                <a:lnTo>
                  <a:pt x="2157984" y="1235710"/>
                </a:lnTo>
                <a:lnTo>
                  <a:pt x="2152964" y="1285516"/>
                </a:lnTo>
                <a:lnTo>
                  <a:pt x="2138566" y="1331906"/>
                </a:lnTo>
                <a:lnTo>
                  <a:pt x="2115784" y="1373886"/>
                </a:lnTo>
                <a:lnTo>
                  <a:pt x="2085609" y="1410463"/>
                </a:lnTo>
                <a:lnTo>
                  <a:pt x="2049035" y="1440642"/>
                </a:lnTo>
                <a:lnTo>
                  <a:pt x="2007054" y="1463429"/>
                </a:lnTo>
                <a:lnTo>
                  <a:pt x="1960658" y="1477830"/>
                </a:lnTo>
                <a:lnTo>
                  <a:pt x="1910842" y="1482852"/>
                </a:lnTo>
                <a:lnTo>
                  <a:pt x="247142" y="1482852"/>
                </a:lnTo>
                <a:lnTo>
                  <a:pt x="197325" y="1477830"/>
                </a:lnTo>
                <a:lnTo>
                  <a:pt x="150929" y="1463429"/>
                </a:lnTo>
                <a:lnTo>
                  <a:pt x="108948" y="1440642"/>
                </a:lnTo>
                <a:lnTo>
                  <a:pt x="72374" y="1410463"/>
                </a:lnTo>
                <a:lnTo>
                  <a:pt x="42199" y="1373886"/>
                </a:lnTo>
                <a:lnTo>
                  <a:pt x="19417" y="1331906"/>
                </a:lnTo>
                <a:lnTo>
                  <a:pt x="5019" y="1285516"/>
                </a:lnTo>
                <a:lnTo>
                  <a:pt x="0" y="1235710"/>
                </a:lnTo>
                <a:lnTo>
                  <a:pt x="0" y="24714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689342" y="5207253"/>
            <a:ext cx="636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7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412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9236964" y="515112"/>
            <a:ext cx="2708275" cy="17862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02235" rIns="0" bIns="0" rtlCol="0">
            <a:spAutoFit/>
          </a:bodyPr>
          <a:lstStyle/>
          <a:p>
            <a:pPr marL="310515" marR="304165" algn="ctr">
              <a:lnSpc>
                <a:spcPct val="100000"/>
              </a:lnSpc>
              <a:spcBef>
                <a:spcPts val="805"/>
              </a:spcBef>
            </a:pPr>
            <a:r>
              <a:rPr sz="1800" spc="-5" dirty="0">
                <a:latin typeface="Calibri"/>
                <a:cs typeface="Calibri"/>
              </a:rPr>
              <a:t>Maintains list of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active  </a:t>
            </a:r>
            <a:r>
              <a:rPr sz="1800" spc="-20" dirty="0">
                <a:latin typeface="Calibri"/>
                <a:cs typeface="Calibri"/>
              </a:rPr>
              <a:t>brokers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1545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Zookeeper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5044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0" dirty="0">
                <a:latin typeface="Calibri Light"/>
                <a:cs typeface="Calibri Light"/>
              </a:rPr>
              <a:t>Replication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587" y="1580769"/>
            <a:ext cx="3942715" cy="4114800"/>
          </a:xfrm>
          <a:custGeom>
            <a:avLst/>
            <a:gdLst/>
            <a:ahLst/>
            <a:cxnLst/>
            <a:rect l="l" t="t" r="r" b="b"/>
            <a:pathLst>
              <a:path w="3942715" h="4114800">
                <a:moveTo>
                  <a:pt x="3942588" y="0"/>
                </a:moveTo>
                <a:lnTo>
                  <a:pt x="0" y="0"/>
                </a:lnTo>
                <a:lnTo>
                  <a:pt x="0" y="4114800"/>
                </a:lnTo>
                <a:lnTo>
                  <a:pt x="3942588" y="4114800"/>
                </a:lnTo>
                <a:lnTo>
                  <a:pt x="39425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587" y="1580769"/>
            <a:ext cx="3942715" cy="4114800"/>
          </a:xfrm>
          <a:custGeom>
            <a:avLst/>
            <a:gdLst/>
            <a:ahLst/>
            <a:cxnLst/>
            <a:rect l="l" t="t" r="r" b="b"/>
            <a:pathLst>
              <a:path w="3942715" h="4114800">
                <a:moveTo>
                  <a:pt x="0" y="4114800"/>
                </a:moveTo>
                <a:lnTo>
                  <a:pt x="3942588" y="4114800"/>
                </a:lnTo>
                <a:lnTo>
                  <a:pt x="394258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78507" y="1690370"/>
            <a:ext cx="633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KAFKA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9590" y="2326385"/>
            <a:ext cx="1387602" cy="978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35707" y="2334005"/>
            <a:ext cx="1387602" cy="978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590" y="3344417"/>
            <a:ext cx="1387602" cy="9791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5707" y="3352800"/>
            <a:ext cx="1387602" cy="978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9590" y="4363211"/>
            <a:ext cx="1387602" cy="9791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26541" y="2323338"/>
          <a:ext cx="1387475" cy="3015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8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Broker1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87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Broker2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Broker3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2235707" y="4371594"/>
            <a:ext cx="1387602" cy="9784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232660" y="2330957"/>
          <a:ext cx="1387475" cy="3015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86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R="32258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87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R="32258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6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R="32258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89584" y="2174367"/>
            <a:ext cx="1476375" cy="3263900"/>
          </a:xfrm>
          <a:custGeom>
            <a:avLst/>
            <a:gdLst/>
            <a:ahLst/>
            <a:cxnLst/>
            <a:rect l="l" t="t" r="r" b="b"/>
            <a:pathLst>
              <a:path w="1476375" h="3263900">
                <a:moveTo>
                  <a:pt x="0" y="3263646"/>
                </a:moveTo>
                <a:lnTo>
                  <a:pt x="1475993" y="3263646"/>
                </a:lnTo>
                <a:lnTo>
                  <a:pt x="1475993" y="0"/>
                </a:lnTo>
                <a:lnTo>
                  <a:pt x="0" y="0"/>
                </a:lnTo>
                <a:lnTo>
                  <a:pt x="0" y="326364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91892" y="2174367"/>
            <a:ext cx="1476375" cy="3263900"/>
          </a:xfrm>
          <a:custGeom>
            <a:avLst/>
            <a:gdLst/>
            <a:ahLst/>
            <a:cxnLst/>
            <a:rect l="l" t="t" r="r" b="b"/>
            <a:pathLst>
              <a:path w="1476375" h="3263900">
                <a:moveTo>
                  <a:pt x="0" y="3263646"/>
                </a:moveTo>
                <a:lnTo>
                  <a:pt x="1475994" y="3263646"/>
                </a:lnTo>
                <a:lnTo>
                  <a:pt x="1475994" y="0"/>
                </a:lnTo>
                <a:lnTo>
                  <a:pt x="0" y="0"/>
                </a:lnTo>
                <a:lnTo>
                  <a:pt x="0" y="326364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72786" y="536066"/>
            <a:ext cx="6337300" cy="882650"/>
          </a:xfrm>
          <a:custGeom>
            <a:avLst/>
            <a:gdLst/>
            <a:ahLst/>
            <a:cxnLst/>
            <a:rect l="l" t="t" r="r" b="b"/>
            <a:pathLst>
              <a:path w="6337300" h="882650">
                <a:moveTo>
                  <a:pt x="6336792" y="0"/>
                </a:moveTo>
                <a:lnTo>
                  <a:pt x="0" y="0"/>
                </a:lnTo>
                <a:lnTo>
                  <a:pt x="0" y="882396"/>
                </a:lnTo>
                <a:lnTo>
                  <a:pt x="6336792" y="882396"/>
                </a:lnTo>
                <a:lnTo>
                  <a:pt x="63367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72786" y="536066"/>
            <a:ext cx="6337300" cy="88265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65024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libri"/>
                <a:cs typeface="Calibri"/>
              </a:rPr>
              <a:t>Create </a:t>
            </a:r>
            <a:r>
              <a:rPr sz="1800" spc="-10" dirty="0">
                <a:latin typeface="Calibri"/>
                <a:cs typeface="Calibri"/>
              </a:rPr>
              <a:t>topic invoice_details </a:t>
            </a:r>
            <a:r>
              <a:rPr sz="1800" spc="-5" dirty="0">
                <a:latin typeface="Calibri"/>
                <a:cs typeface="Calibri"/>
              </a:rPr>
              <a:t>–paritions </a:t>
            </a:r>
            <a:r>
              <a:rPr sz="1800" dirty="0">
                <a:latin typeface="Calibri"/>
                <a:cs typeface="Calibri"/>
              </a:rPr>
              <a:t>5 </a:t>
            </a:r>
            <a:r>
              <a:rPr sz="1800" spc="-10" dirty="0">
                <a:latin typeface="Calibri"/>
                <a:cs typeface="Calibri"/>
              </a:rPr>
              <a:t>–replication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32982" y="3293364"/>
            <a:ext cx="576834" cy="3467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32982" y="3689603"/>
            <a:ext cx="576834" cy="3467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32982" y="4101084"/>
            <a:ext cx="576834" cy="3467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32982" y="4530852"/>
            <a:ext cx="576834" cy="3467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32982" y="4920996"/>
            <a:ext cx="576834" cy="3467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92111" y="3697985"/>
            <a:ext cx="577596" cy="3467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92111" y="3697985"/>
            <a:ext cx="577850" cy="346710"/>
          </a:xfrm>
          <a:custGeom>
            <a:avLst/>
            <a:gdLst/>
            <a:ahLst/>
            <a:cxnLst/>
            <a:rect l="l" t="t" r="r" b="b"/>
            <a:pathLst>
              <a:path w="577850" h="346710">
                <a:moveTo>
                  <a:pt x="0" y="346710"/>
                </a:moveTo>
                <a:lnTo>
                  <a:pt x="577596" y="346710"/>
                </a:lnTo>
                <a:lnTo>
                  <a:pt x="577596" y="0"/>
                </a:lnTo>
                <a:lnTo>
                  <a:pt x="0" y="0"/>
                </a:lnTo>
                <a:lnTo>
                  <a:pt x="0" y="34671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92111" y="4101084"/>
            <a:ext cx="577596" cy="3467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92111" y="4101084"/>
            <a:ext cx="577850" cy="346710"/>
          </a:xfrm>
          <a:custGeom>
            <a:avLst/>
            <a:gdLst/>
            <a:ahLst/>
            <a:cxnLst/>
            <a:rect l="l" t="t" r="r" b="b"/>
            <a:pathLst>
              <a:path w="577850" h="346710">
                <a:moveTo>
                  <a:pt x="0" y="346710"/>
                </a:moveTo>
                <a:lnTo>
                  <a:pt x="577596" y="346710"/>
                </a:lnTo>
                <a:lnTo>
                  <a:pt x="577596" y="0"/>
                </a:lnTo>
                <a:lnTo>
                  <a:pt x="0" y="0"/>
                </a:lnTo>
                <a:lnTo>
                  <a:pt x="0" y="34671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82206" y="4528565"/>
            <a:ext cx="577596" cy="3467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82206" y="4528565"/>
            <a:ext cx="577850" cy="346710"/>
          </a:xfrm>
          <a:custGeom>
            <a:avLst/>
            <a:gdLst/>
            <a:ahLst/>
            <a:cxnLst/>
            <a:rect l="l" t="t" r="r" b="b"/>
            <a:pathLst>
              <a:path w="577850" h="346710">
                <a:moveTo>
                  <a:pt x="0" y="346710"/>
                </a:moveTo>
                <a:lnTo>
                  <a:pt x="577596" y="346710"/>
                </a:lnTo>
                <a:lnTo>
                  <a:pt x="577596" y="0"/>
                </a:lnTo>
                <a:lnTo>
                  <a:pt x="0" y="0"/>
                </a:lnTo>
                <a:lnTo>
                  <a:pt x="0" y="34671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69252" y="4920996"/>
            <a:ext cx="577596" cy="34671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69252" y="4920996"/>
            <a:ext cx="577850" cy="346710"/>
          </a:xfrm>
          <a:custGeom>
            <a:avLst/>
            <a:gdLst/>
            <a:ahLst/>
            <a:cxnLst/>
            <a:rect l="l" t="t" r="r" b="b"/>
            <a:pathLst>
              <a:path w="577850" h="346710">
                <a:moveTo>
                  <a:pt x="0" y="346709"/>
                </a:moveTo>
                <a:lnTo>
                  <a:pt x="577596" y="346709"/>
                </a:lnTo>
                <a:lnTo>
                  <a:pt x="577596" y="0"/>
                </a:lnTo>
                <a:lnTo>
                  <a:pt x="0" y="0"/>
                </a:lnTo>
                <a:lnTo>
                  <a:pt x="0" y="346709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95616" y="2869692"/>
            <a:ext cx="577596" cy="3467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95616" y="2869692"/>
            <a:ext cx="577850" cy="346710"/>
          </a:xfrm>
          <a:custGeom>
            <a:avLst/>
            <a:gdLst/>
            <a:ahLst/>
            <a:cxnLst/>
            <a:rect l="l" t="t" r="r" b="b"/>
            <a:pathLst>
              <a:path w="577850" h="346710">
                <a:moveTo>
                  <a:pt x="0" y="346710"/>
                </a:moveTo>
                <a:lnTo>
                  <a:pt x="577596" y="346710"/>
                </a:lnTo>
                <a:lnTo>
                  <a:pt x="577596" y="0"/>
                </a:lnTo>
                <a:lnTo>
                  <a:pt x="0" y="0"/>
                </a:lnTo>
                <a:lnTo>
                  <a:pt x="0" y="34671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72786" y="2631567"/>
            <a:ext cx="875030" cy="3064510"/>
          </a:xfrm>
          <a:custGeom>
            <a:avLst/>
            <a:gdLst/>
            <a:ahLst/>
            <a:cxnLst/>
            <a:rect l="l" t="t" r="r" b="b"/>
            <a:pathLst>
              <a:path w="875029" h="3064510">
                <a:moveTo>
                  <a:pt x="874776" y="0"/>
                </a:moveTo>
                <a:lnTo>
                  <a:pt x="0" y="0"/>
                </a:lnTo>
                <a:lnTo>
                  <a:pt x="0" y="3064001"/>
                </a:lnTo>
                <a:lnTo>
                  <a:pt x="874776" y="3064001"/>
                </a:lnTo>
                <a:lnTo>
                  <a:pt x="8747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4766309" y="2625089"/>
          <a:ext cx="3494403" cy="3063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17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R1B1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R="1968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T w="19050">
                      <a:solidFill>
                        <a:srgbClr val="41709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841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R2B4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41709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R1B2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41709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41709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41709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R2B5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41709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41709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41709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426">
                <a:tc rowSpan="2">
                  <a:txBody>
                    <a:bodyPr/>
                    <a:lstStyle/>
                    <a:p>
                      <a:pPr marL="196850">
                        <a:lnSpc>
                          <a:spcPts val="205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R1B3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968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R2B6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2034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41709C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41709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4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86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685" marB="0">
                    <a:lnL w="19050">
                      <a:solidFill>
                        <a:srgbClr val="41709C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41709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B w="1905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41709C"/>
                      </a:solidFill>
                      <a:prstDash val="solid"/>
                    </a:lnR>
                    <a:lnB w="1905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1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413</a:t>
            </a:fld>
            <a:endParaRPr dirty="0"/>
          </a:p>
        </p:txBody>
      </p:sp>
    </p:spTree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03395" y="2106548"/>
            <a:ext cx="577850" cy="346710"/>
          </a:xfrm>
          <a:prstGeom prst="rect">
            <a:avLst/>
          </a:prstGeom>
          <a:solidFill>
            <a:srgbClr val="EC7C30"/>
          </a:solidFill>
          <a:ln w="12953">
            <a:solidFill>
              <a:srgbClr val="AD5A2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43905" y="3355085"/>
            <a:ext cx="577596" cy="346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43905" y="3355085"/>
            <a:ext cx="577850" cy="34671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170"/>
              </a:spcBef>
            </a:pPr>
            <a:r>
              <a:rPr sz="1800" dirty="0">
                <a:latin typeface="Calibri"/>
                <a:cs typeface="Calibri"/>
              </a:rPr>
              <a:t>P0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14116" y="3355085"/>
            <a:ext cx="577595" cy="346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14116" y="3355085"/>
            <a:ext cx="577850" cy="34671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170"/>
              </a:spcBef>
            </a:pPr>
            <a:r>
              <a:rPr sz="1800" dirty="0">
                <a:latin typeface="Calibri"/>
                <a:cs typeface="Calibri"/>
              </a:rPr>
              <a:t>P0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03067" y="2242566"/>
            <a:ext cx="1600835" cy="76200"/>
          </a:xfrm>
          <a:custGeom>
            <a:avLst/>
            <a:gdLst/>
            <a:ahLst/>
            <a:cxnLst/>
            <a:rect l="l" t="t" r="r" b="b"/>
            <a:pathLst>
              <a:path w="1600835" h="76200">
                <a:moveTo>
                  <a:pt x="1582402" y="28321"/>
                </a:moveTo>
                <a:lnTo>
                  <a:pt x="1536699" y="28321"/>
                </a:lnTo>
                <a:lnTo>
                  <a:pt x="1536954" y="47371"/>
                </a:lnTo>
                <a:lnTo>
                  <a:pt x="1524254" y="47551"/>
                </a:lnTo>
                <a:lnTo>
                  <a:pt x="1524634" y="76073"/>
                </a:lnTo>
                <a:lnTo>
                  <a:pt x="1600327" y="36957"/>
                </a:lnTo>
                <a:lnTo>
                  <a:pt x="1582402" y="28321"/>
                </a:lnTo>
                <a:close/>
              </a:path>
              <a:path w="1600835" h="76200">
                <a:moveTo>
                  <a:pt x="1523999" y="28501"/>
                </a:moveTo>
                <a:lnTo>
                  <a:pt x="0" y="50164"/>
                </a:lnTo>
                <a:lnTo>
                  <a:pt x="254" y="69214"/>
                </a:lnTo>
                <a:lnTo>
                  <a:pt x="1524254" y="47551"/>
                </a:lnTo>
                <a:lnTo>
                  <a:pt x="1523999" y="28501"/>
                </a:lnTo>
                <a:close/>
              </a:path>
              <a:path w="1600835" h="76200">
                <a:moveTo>
                  <a:pt x="1536699" y="28321"/>
                </a:moveTo>
                <a:lnTo>
                  <a:pt x="1523999" y="28501"/>
                </a:lnTo>
                <a:lnTo>
                  <a:pt x="1524254" y="47551"/>
                </a:lnTo>
                <a:lnTo>
                  <a:pt x="1536954" y="47371"/>
                </a:lnTo>
                <a:lnTo>
                  <a:pt x="1536699" y="28321"/>
                </a:lnTo>
                <a:close/>
              </a:path>
              <a:path w="1600835" h="76200">
                <a:moveTo>
                  <a:pt x="1523619" y="0"/>
                </a:moveTo>
                <a:lnTo>
                  <a:pt x="1523999" y="28501"/>
                </a:lnTo>
                <a:lnTo>
                  <a:pt x="1536699" y="28321"/>
                </a:lnTo>
                <a:lnTo>
                  <a:pt x="1582402" y="28321"/>
                </a:lnTo>
                <a:lnTo>
                  <a:pt x="1523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80990" y="2253233"/>
            <a:ext cx="2138045" cy="76200"/>
          </a:xfrm>
          <a:custGeom>
            <a:avLst/>
            <a:gdLst/>
            <a:ahLst/>
            <a:cxnLst/>
            <a:rect l="l" t="t" r="r" b="b"/>
            <a:pathLst>
              <a:path w="2138045" h="76200">
                <a:moveTo>
                  <a:pt x="2119129" y="28575"/>
                </a:moveTo>
                <a:lnTo>
                  <a:pt x="2074037" y="28575"/>
                </a:lnTo>
                <a:lnTo>
                  <a:pt x="2074164" y="47625"/>
                </a:lnTo>
                <a:lnTo>
                  <a:pt x="2061448" y="47691"/>
                </a:lnTo>
                <a:lnTo>
                  <a:pt x="2061590" y="76200"/>
                </a:lnTo>
                <a:lnTo>
                  <a:pt x="2137664" y="37718"/>
                </a:lnTo>
                <a:lnTo>
                  <a:pt x="2119129" y="28575"/>
                </a:lnTo>
                <a:close/>
              </a:path>
              <a:path w="2138045" h="76200">
                <a:moveTo>
                  <a:pt x="2061353" y="28641"/>
                </a:moveTo>
                <a:lnTo>
                  <a:pt x="0" y="39496"/>
                </a:lnTo>
                <a:lnTo>
                  <a:pt x="0" y="58546"/>
                </a:lnTo>
                <a:lnTo>
                  <a:pt x="2061448" y="47691"/>
                </a:lnTo>
                <a:lnTo>
                  <a:pt x="2061353" y="28641"/>
                </a:lnTo>
                <a:close/>
              </a:path>
              <a:path w="2138045" h="76200">
                <a:moveTo>
                  <a:pt x="2074037" y="28575"/>
                </a:moveTo>
                <a:lnTo>
                  <a:pt x="2061353" y="28641"/>
                </a:lnTo>
                <a:lnTo>
                  <a:pt x="2061448" y="47691"/>
                </a:lnTo>
                <a:lnTo>
                  <a:pt x="2074164" y="47625"/>
                </a:lnTo>
                <a:lnTo>
                  <a:pt x="2074037" y="28575"/>
                </a:lnTo>
                <a:close/>
              </a:path>
              <a:path w="2138045" h="76200">
                <a:moveTo>
                  <a:pt x="2061210" y="0"/>
                </a:moveTo>
                <a:lnTo>
                  <a:pt x="2061353" y="28641"/>
                </a:lnTo>
                <a:lnTo>
                  <a:pt x="2119129" y="28575"/>
                </a:lnTo>
                <a:lnTo>
                  <a:pt x="2061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51991" y="1961769"/>
            <a:ext cx="1251585" cy="70802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59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Producer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19163" y="1948052"/>
            <a:ext cx="1251585" cy="70866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20256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59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Consumer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02914" y="2447925"/>
            <a:ext cx="1093470" cy="907415"/>
          </a:xfrm>
          <a:custGeom>
            <a:avLst/>
            <a:gdLst/>
            <a:ahLst/>
            <a:cxnLst/>
            <a:rect l="l" t="t" r="r" b="b"/>
            <a:pathLst>
              <a:path w="1093470" h="907414">
                <a:moveTo>
                  <a:pt x="34416" y="829310"/>
                </a:moveTo>
                <a:lnTo>
                  <a:pt x="0" y="907288"/>
                </a:lnTo>
                <a:lnTo>
                  <a:pt x="82931" y="887984"/>
                </a:lnTo>
                <a:lnTo>
                  <a:pt x="69384" y="871601"/>
                </a:lnTo>
                <a:lnTo>
                  <a:pt x="52959" y="871601"/>
                </a:lnTo>
                <a:lnTo>
                  <a:pt x="44831" y="861822"/>
                </a:lnTo>
                <a:lnTo>
                  <a:pt x="54603" y="853723"/>
                </a:lnTo>
                <a:lnTo>
                  <a:pt x="34416" y="829310"/>
                </a:lnTo>
                <a:close/>
              </a:path>
              <a:path w="1093470" h="907414">
                <a:moveTo>
                  <a:pt x="54603" y="853723"/>
                </a:moveTo>
                <a:lnTo>
                  <a:pt x="44831" y="861822"/>
                </a:lnTo>
                <a:lnTo>
                  <a:pt x="52959" y="871601"/>
                </a:lnTo>
                <a:lnTo>
                  <a:pt x="62706" y="863523"/>
                </a:lnTo>
                <a:lnTo>
                  <a:pt x="54603" y="853723"/>
                </a:lnTo>
                <a:close/>
              </a:path>
              <a:path w="1093470" h="907414">
                <a:moveTo>
                  <a:pt x="62706" y="863523"/>
                </a:moveTo>
                <a:lnTo>
                  <a:pt x="52959" y="871601"/>
                </a:lnTo>
                <a:lnTo>
                  <a:pt x="69384" y="871601"/>
                </a:lnTo>
                <a:lnTo>
                  <a:pt x="62706" y="863523"/>
                </a:lnTo>
                <a:close/>
              </a:path>
              <a:path w="1093470" h="907414">
                <a:moveTo>
                  <a:pt x="1084834" y="0"/>
                </a:moveTo>
                <a:lnTo>
                  <a:pt x="54603" y="853723"/>
                </a:lnTo>
                <a:lnTo>
                  <a:pt x="62706" y="863523"/>
                </a:lnTo>
                <a:lnTo>
                  <a:pt x="1092962" y="9778"/>
                </a:lnTo>
                <a:lnTo>
                  <a:pt x="108483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7621" y="2448051"/>
            <a:ext cx="1045210" cy="907415"/>
          </a:xfrm>
          <a:custGeom>
            <a:avLst/>
            <a:gdLst/>
            <a:ahLst/>
            <a:cxnLst/>
            <a:rect l="l" t="t" r="r" b="b"/>
            <a:pathLst>
              <a:path w="1045210" h="907414">
                <a:moveTo>
                  <a:pt x="983170" y="862017"/>
                </a:moveTo>
                <a:lnTo>
                  <a:pt x="962405" y="885951"/>
                </a:lnTo>
                <a:lnTo>
                  <a:pt x="1044955" y="907161"/>
                </a:lnTo>
                <a:lnTo>
                  <a:pt x="1029689" y="870331"/>
                </a:lnTo>
                <a:lnTo>
                  <a:pt x="992758" y="870331"/>
                </a:lnTo>
                <a:lnTo>
                  <a:pt x="983170" y="862017"/>
                </a:lnTo>
                <a:close/>
              </a:path>
              <a:path w="1045210" h="907414">
                <a:moveTo>
                  <a:pt x="991547" y="852361"/>
                </a:moveTo>
                <a:lnTo>
                  <a:pt x="983170" y="862017"/>
                </a:lnTo>
                <a:lnTo>
                  <a:pt x="992758" y="870331"/>
                </a:lnTo>
                <a:lnTo>
                  <a:pt x="1001140" y="860678"/>
                </a:lnTo>
                <a:lnTo>
                  <a:pt x="991547" y="852361"/>
                </a:lnTo>
                <a:close/>
              </a:path>
              <a:path w="1045210" h="907414">
                <a:moveTo>
                  <a:pt x="1012316" y="828421"/>
                </a:moveTo>
                <a:lnTo>
                  <a:pt x="991547" y="852361"/>
                </a:lnTo>
                <a:lnTo>
                  <a:pt x="1001140" y="860678"/>
                </a:lnTo>
                <a:lnTo>
                  <a:pt x="992758" y="870331"/>
                </a:lnTo>
                <a:lnTo>
                  <a:pt x="1029689" y="870331"/>
                </a:lnTo>
                <a:lnTo>
                  <a:pt x="1012316" y="828421"/>
                </a:lnTo>
                <a:close/>
              </a:path>
              <a:path w="1045210" h="907414">
                <a:moveTo>
                  <a:pt x="8381" y="0"/>
                </a:moveTo>
                <a:lnTo>
                  <a:pt x="0" y="9651"/>
                </a:lnTo>
                <a:lnTo>
                  <a:pt x="983170" y="862017"/>
                </a:lnTo>
                <a:lnTo>
                  <a:pt x="991547" y="852361"/>
                </a:lnTo>
                <a:lnTo>
                  <a:pt x="838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99588" y="4604003"/>
            <a:ext cx="3320796" cy="1740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76575" y="5127878"/>
            <a:ext cx="577850" cy="346710"/>
          </a:xfrm>
          <a:prstGeom prst="rect">
            <a:avLst/>
          </a:prstGeom>
          <a:solidFill>
            <a:srgbClr val="EC7C30"/>
          </a:solidFill>
          <a:ln w="12953">
            <a:solidFill>
              <a:srgbClr val="AD5A2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7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76194" y="5824728"/>
            <a:ext cx="577595" cy="3467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76194" y="5824728"/>
            <a:ext cx="577850" cy="346710"/>
          </a:xfrm>
          <a:custGeom>
            <a:avLst/>
            <a:gdLst/>
            <a:ahLst/>
            <a:cxnLst/>
            <a:rect l="l" t="t" r="r" b="b"/>
            <a:pathLst>
              <a:path w="577850" h="346710">
                <a:moveTo>
                  <a:pt x="0" y="346710"/>
                </a:moveTo>
                <a:lnTo>
                  <a:pt x="577595" y="346710"/>
                </a:lnTo>
                <a:lnTo>
                  <a:pt x="577595" y="0"/>
                </a:lnTo>
                <a:lnTo>
                  <a:pt x="0" y="0"/>
                </a:lnTo>
                <a:lnTo>
                  <a:pt x="0" y="34671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44111" y="5824728"/>
            <a:ext cx="577596" cy="3467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44111" y="5824728"/>
            <a:ext cx="577850" cy="346710"/>
          </a:xfrm>
          <a:custGeom>
            <a:avLst/>
            <a:gdLst/>
            <a:ahLst/>
            <a:cxnLst/>
            <a:rect l="l" t="t" r="r" b="b"/>
            <a:pathLst>
              <a:path w="577850" h="346710">
                <a:moveTo>
                  <a:pt x="0" y="346710"/>
                </a:moveTo>
                <a:lnTo>
                  <a:pt x="577596" y="346710"/>
                </a:lnTo>
                <a:lnTo>
                  <a:pt x="577596" y="0"/>
                </a:lnTo>
                <a:lnTo>
                  <a:pt x="0" y="0"/>
                </a:lnTo>
                <a:lnTo>
                  <a:pt x="0" y="346710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99588" y="4604003"/>
            <a:ext cx="3321050" cy="174053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48309">
              <a:lnSpc>
                <a:spcPct val="100000"/>
              </a:lnSpc>
              <a:spcBef>
                <a:spcPts val="1505"/>
              </a:spcBef>
              <a:tabLst>
                <a:tab pos="1316355" algn="l"/>
              </a:tabLst>
            </a:pPr>
            <a:r>
              <a:rPr sz="1800" dirty="0">
                <a:latin typeface="Calibri"/>
                <a:cs typeface="Calibri"/>
              </a:rPr>
              <a:t>P0	P0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51991" y="449961"/>
            <a:ext cx="2286000" cy="927735"/>
          </a:xfrm>
          <a:prstGeom prst="rect">
            <a:avLst/>
          </a:prstGeom>
          <a:solidFill>
            <a:srgbClr val="EC7C30"/>
          </a:solidFill>
          <a:ln w="12953">
            <a:solidFill>
              <a:srgbClr val="AD5A2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Leader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83985" y="439673"/>
            <a:ext cx="2286000" cy="927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983985" y="439673"/>
            <a:ext cx="2286000" cy="92773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7416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Follower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77186" y="4163186"/>
            <a:ext cx="5342255" cy="2446655"/>
          </a:xfrm>
          <a:custGeom>
            <a:avLst/>
            <a:gdLst/>
            <a:ahLst/>
            <a:cxnLst/>
            <a:rect l="l" t="t" r="r" b="b"/>
            <a:pathLst>
              <a:path w="5342255" h="2446654">
                <a:moveTo>
                  <a:pt x="0" y="0"/>
                </a:moveTo>
                <a:lnTo>
                  <a:pt x="5342001" y="244642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7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414</a:t>
            </a:fld>
            <a:endParaRPr dirty="0"/>
          </a:p>
        </p:txBody>
      </p:sp>
    </p:spTree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427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ISR </a:t>
            </a:r>
            <a:r>
              <a:rPr sz="4400" b="0" dirty="0">
                <a:latin typeface="Calibri Light"/>
                <a:cs typeface="Calibri Light"/>
              </a:rPr>
              <a:t>(In </a:t>
            </a:r>
            <a:r>
              <a:rPr sz="4400" b="0" spc="-25" dirty="0">
                <a:latin typeface="Calibri Light"/>
                <a:cs typeface="Calibri Light"/>
              </a:rPr>
              <a:t>sync</a:t>
            </a:r>
            <a:r>
              <a:rPr sz="4400" b="0" spc="-70" dirty="0">
                <a:latin typeface="Calibri Light"/>
                <a:cs typeface="Calibri Light"/>
              </a:rPr>
              <a:t> </a:t>
            </a:r>
            <a:r>
              <a:rPr sz="4400" b="0" spc="-20" dirty="0">
                <a:latin typeface="Calibri Light"/>
                <a:cs typeface="Calibri Light"/>
              </a:rPr>
              <a:t>Replica)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43680" y="2422779"/>
            <a:ext cx="1624965" cy="1104900"/>
          </a:xfrm>
          <a:custGeom>
            <a:avLst/>
            <a:gdLst/>
            <a:ahLst/>
            <a:cxnLst/>
            <a:rect l="l" t="t" r="r" b="b"/>
            <a:pathLst>
              <a:path w="1624964" h="1104900">
                <a:moveTo>
                  <a:pt x="0" y="1104900"/>
                </a:moveTo>
                <a:lnTo>
                  <a:pt x="1624584" y="1104900"/>
                </a:lnTo>
                <a:lnTo>
                  <a:pt x="1624584" y="0"/>
                </a:lnTo>
                <a:lnTo>
                  <a:pt x="0" y="0"/>
                </a:lnTo>
                <a:lnTo>
                  <a:pt x="0" y="1104900"/>
                </a:lnTo>
                <a:close/>
              </a:path>
            </a:pathLst>
          </a:custGeom>
          <a:ln w="12954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0158" y="2429255"/>
            <a:ext cx="1611630" cy="10922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396875" marR="389255" indent="29083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P0  10:10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67884" y="4421885"/>
            <a:ext cx="1546097" cy="1232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67884" y="4421885"/>
            <a:ext cx="1546225" cy="123317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364490" marR="355600" indent="29083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P0  10:09:39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9216" y="4421885"/>
            <a:ext cx="1506474" cy="1232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09216" y="4421885"/>
            <a:ext cx="1506855" cy="123317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344170" marR="337185" indent="2921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P0  10:10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dirty="0">
                <a:latin typeface="Calibri"/>
                <a:cs typeface="Calibri"/>
              </a:rPr>
              <a:t>23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62833" y="3521836"/>
            <a:ext cx="1496695" cy="899794"/>
          </a:xfrm>
          <a:custGeom>
            <a:avLst/>
            <a:gdLst/>
            <a:ahLst/>
            <a:cxnLst/>
            <a:rect l="l" t="t" r="r" b="b"/>
            <a:pathLst>
              <a:path w="1496695" h="899795">
                <a:moveTo>
                  <a:pt x="45847" y="827913"/>
                </a:moveTo>
                <a:lnTo>
                  <a:pt x="0" y="899668"/>
                </a:lnTo>
                <a:lnTo>
                  <a:pt x="84963" y="893190"/>
                </a:lnTo>
                <a:lnTo>
                  <a:pt x="72558" y="872489"/>
                </a:lnTo>
                <a:lnTo>
                  <a:pt x="57785" y="872489"/>
                </a:lnTo>
                <a:lnTo>
                  <a:pt x="51181" y="861694"/>
                </a:lnTo>
                <a:lnTo>
                  <a:pt x="62151" y="855123"/>
                </a:lnTo>
                <a:lnTo>
                  <a:pt x="45847" y="827913"/>
                </a:lnTo>
                <a:close/>
              </a:path>
              <a:path w="1496695" h="899795">
                <a:moveTo>
                  <a:pt x="62151" y="855123"/>
                </a:moveTo>
                <a:lnTo>
                  <a:pt x="51181" y="861694"/>
                </a:lnTo>
                <a:lnTo>
                  <a:pt x="57785" y="872489"/>
                </a:lnTo>
                <a:lnTo>
                  <a:pt x="68656" y="865978"/>
                </a:lnTo>
                <a:lnTo>
                  <a:pt x="62151" y="855123"/>
                </a:lnTo>
                <a:close/>
              </a:path>
              <a:path w="1496695" h="899795">
                <a:moveTo>
                  <a:pt x="68656" y="865978"/>
                </a:moveTo>
                <a:lnTo>
                  <a:pt x="57785" y="872489"/>
                </a:lnTo>
                <a:lnTo>
                  <a:pt x="72558" y="872489"/>
                </a:lnTo>
                <a:lnTo>
                  <a:pt x="68656" y="865978"/>
                </a:lnTo>
                <a:close/>
              </a:path>
              <a:path w="1496695" h="899795">
                <a:moveTo>
                  <a:pt x="1489710" y="0"/>
                </a:moveTo>
                <a:lnTo>
                  <a:pt x="62151" y="855123"/>
                </a:lnTo>
                <a:lnTo>
                  <a:pt x="68656" y="865978"/>
                </a:lnTo>
                <a:lnTo>
                  <a:pt x="1496187" y="10922"/>
                </a:lnTo>
                <a:lnTo>
                  <a:pt x="148971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52416" y="3521709"/>
            <a:ext cx="1588770" cy="899794"/>
          </a:xfrm>
          <a:custGeom>
            <a:avLst/>
            <a:gdLst/>
            <a:ahLst/>
            <a:cxnLst/>
            <a:rect l="l" t="t" r="r" b="b"/>
            <a:pathLst>
              <a:path w="1588770" h="899795">
                <a:moveTo>
                  <a:pt x="1518880" y="867886"/>
                </a:moveTo>
                <a:lnTo>
                  <a:pt x="1503299" y="895603"/>
                </a:lnTo>
                <a:lnTo>
                  <a:pt x="1588389" y="899794"/>
                </a:lnTo>
                <a:lnTo>
                  <a:pt x="1571040" y="874140"/>
                </a:lnTo>
                <a:lnTo>
                  <a:pt x="1529969" y="874140"/>
                </a:lnTo>
                <a:lnTo>
                  <a:pt x="1518880" y="867886"/>
                </a:lnTo>
                <a:close/>
              </a:path>
              <a:path w="1588770" h="899795">
                <a:moveTo>
                  <a:pt x="1525094" y="856831"/>
                </a:moveTo>
                <a:lnTo>
                  <a:pt x="1518880" y="867886"/>
                </a:lnTo>
                <a:lnTo>
                  <a:pt x="1529969" y="874140"/>
                </a:lnTo>
                <a:lnTo>
                  <a:pt x="1536192" y="863091"/>
                </a:lnTo>
                <a:lnTo>
                  <a:pt x="1525094" y="856831"/>
                </a:lnTo>
                <a:close/>
              </a:path>
              <a:path w="1588770" h="899795">
                <a:moveTo>
                  <a:pt x="1540637" y="829182"/>
                </a:moveTo>
                <a:lnTo>
                  <a:pt x="1525094" y="856831"/>
                </a:lnTo>
                <a:lnTo>
                  <a:pt x="1536192" y="863091"/>
                </a:lnTo>
                <a:lnTo>
                  <a:pt x="1529969" y="874140"/>
                </a:lnTo>
                <a:lnTo>
                  <a:pt x="1571040" y="874140"/>
                </a:lnTo>
                <a:lnTo>
                  <a:pt x="1540637" y="829182"/>
                </a:lnTo>
                <a:close/>
              </a:path>
              <a:path w="1588770" h="899795">
                <a:moveTo>
                  <a:pt x="6350" y="0"/>
                </a:moveTo>
                <a:lnTo>
                  <a:pt x="0" y="11175"/>
                </a:lnTo>
                <a:lnTo>
                  <a:pt x="1518880" y="867886"/>
                </a:lnTo>
                <a:lnTo>
                  <a:pt x="1525094" y="856831"/>
                </a:lnTo>
                <a:lnTo>
                  <a:pt x="635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8654" y="2935604"/>
            <a:ext cx="1105535" cy="76200"/>
          </a:xfrm>
          <a:custGeom>
            <a:avLst/>
            <a:gdLst/>
            <a:ahLst/>
            <a:cxnLst/>
            <a:rect l="l" t="t" r="r" b="b"/>
            <a:pathLst>
              <a:path w="1105535" h="76200">
                <a:moveTo>
                  <a:pt x="1029461" y="0"/>
                </a:moveTo>
                <a:lnTo>
                  <a:pt x="1028985" y="28603"/>
                </a:lnTo>
                <a:lnTo>
                  <a:pt x="1041654" y="28829"/>
                </a:lnTo>
                <a:lnTo>
                  <a:pt x="1041399" y="47879"/>
                </a:lnTo>
                <a:lnTo>
                  <a:pt x="1028664" y="47879"/>
                </a:lnTo>
                <a:lnTo>
                  <a:pt x="1028192" y="76200"/>
                </a:lnTo>
                <a:lnTo>
                  <a:pt x="1087479" y="47879"/>
                </a:lnTo>
                <a:lnTo>
                  <a:pt x="1041399" y="47879"/>
                </a:lnTo>
                <a:lnTo>
                  <a:pt x="1028667" y="47652"/>
                </a:lnTo>
                <a:lnTo>
                  <a:pt x="1087954" y="47652"/>
                </a:lnTo>
                <a:lnTo>
                  <a:pt x="1105026" y="39497"/>
                </a:lnTo>
                <a:lnTo>
                  <a:pt x="1029461" y="0"/>
                </a:lnTo>
                <a:close/>
              </a:path>
              <a:path w="1105535" h="76200">
                <a:moveTo>
                  <a:pt x="1028985" y="28603"/>
                </a:moveTo>
                <a:lnTo>
                  <a:pt x="1028667" y="47652"/>
                </a:lnTo>
                <a:lnTo>
                  <a:pt x="1041399" y="47879"/>
                </a:lnTo>
                <a:lnTo>
                  <a:pt x="1041654" y="28829"/>
                </a:lnTo>
                <a:lnTo>
                  <a:pt x="1028985" y="28603"/>
                </a:lnTo>
                <a:close/>
              </a:path>
              <a:path w="1105535" h="76200">
                <a:moveTo>
                  <a:pt x="253" y="10287"/>
                </a:moveTo>
                <a:lnTo>
                  <a:pt x="0" y="29337"/>
                </a:lnTo>
                <a:lnTo>
                  <a:pt x="1028667" y="47652"/>
                </a:lnTo>
                <a:lnTo>
                  <a:pt x="1028985" y="28603"/>
                </a:lnTo>
                <a:lnTo>
                  <a:pt x="253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68138" y="2907410"/>
            <a:ext cx="1586230" cy="77470"/>
          </a:xfrm>
          <a:custGeom>
            <a:avLst/>
            <a:gdLst/>
            <a:ahLst/>
            <a:cxnLst/>
            <a:rect l="l" t="t" r="r" b="b"/>
            <a:pathLst>
              <a:path w="1586229" h="77469">
                <a:moveTo>
                  <a:pt x="1509918" y="28568"/>
                </a:moveTo>
                <a:lnTo>
                  <a:pt x="0" y="58038"/>
                </a:lnTo>
                <a:lnTo>
                  <a:pt x="253" y="77088"/>
                </a:lnTo>
                <a:lnTo>
                  <a:pt x="1510268" y="47619"/>
                </a:lnTo>
                <a:lnTo>
                  <a:pt x="1509918" y="28568"/>
                </a:lnTo>
                <a:close/>
              </a:path>
              <a:path w="1586229" h="77469">
                <a:moveTo>
                  <a:pt x="1568888" y="28321"/>
                </a:moveTo>
                <a:lnTo>
                  <a:pt x="1522603" y="28321"/>
                </a:lnTo>
                <a:lnTo>
                  <a:pt x="1522984" y="47371"/>
                </a:lnTo>
                <a:lnTo>
                  <a:pt x="1510268" y="47619"/>
                </a:lnTo>
                <a:lnTo>
                  <a:pt x="1510791" y="76200"/>
                </a:lnTo>
                <a:lnTo>
                  <a:pt x="1586230" y="36575"/>
                </a:lnTo>
                <a:lnTo>
                  <a:pt x="1568888" y="28321"/>
                </a:lnTo>
                <a:close/>
              </a:path>
              <a:path w="1586229" h="77469">
                <a:moveTo>
                  <a:pt x="1522603" y="28321"/>
                </a:moveTo>
                <a:lnTo>
                  <a:pt x="1509918" y="28568"/>
                </a:lnTo>
                <a:lnTo>
                  <a:pt x="1510268" y="47619"/>
                </a:lnTo>
                <a:lnTo>
                  <a:pt x="1522984" y="47371"/>
                </a:lnTo>
                <a:lnTo>
                  <a:pt x="1522603" y="28321"/>
                </a:lnTo>
                <a:close/>
              </a:path>
              <a:path w="1586229" h="77469">
                <a:moveTo>
                  <a:pt x="1509394" y="0"/>
                </a:moveTo>
                <a:lnTo>
                  <a:pt x="1509918" y="28568"/>
                </a:lnTo>
                <a:lnTo>
                  <a:pt x="1522603" y="28321"/>
                </a:lnTo>
                <a:lnTo>
                  <a:pt x="1568888" y="28321"/>
                </a:lnTo>
                <a:lnTo>
                  <a:pt x="15093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87577" y="2614802"/>
            <a:ext cx="1251585" cy="70802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159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Producer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53986" y="2601848"/>
            <a:ext cx="1251585" cy="70802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59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Consumer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46195" y="3527678"/>
            <a:ext cx="1019175" cy="451484"/>
          </a:xfrm>
          <a:custGeom>
            <a:avLst/>
            <a:gdLst/>
            <a:ahLst/>
            <a:cxnLst/>
            <a:rect l="l" t="t" r="r" b="b"/>
            <a:pathLst>
              <a:path w="1019175" h="451485">
                <a:moveTo>
                  <a:pt x="1018794" y="0"/>
                </a:moveTo>
                <a:lnTo>
                  <a:pt x="0" y="0"/>
                </a:lnTo>
                <a:lnTo>
                  <a:pt x="0" y="451104"/>
                </a:lnTo>
                <a:lnTo>
                  <a:pt x="1018794" y="451104"/>
                </a:lnTo>
                <a:lnTo>
                  <a:pt x="101879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46195" y="3527678"/>
            <a:ext cx="1019175" cy="451484"/>
          </a:xfrm>
          <a:prstGeom prst="rect">
            <a:avLst/>
          </a:prstGeom>
          <a:ln w="12953">
            <a:solidFill>
              <a:srgbClr val="41709C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10s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415</a:t>
            </a:fld>
            <a:endParaRPr dirty="0"/>
          </a:p>
        </p:txBody>
      </p:sp>
    </p:spTree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1577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Summa</a:t>
            </a:r>
            <a:r>
              <a:rPr sz="4400" b="0" spc="10" dirty="0">
                <a:latin typeface="Calibri Light"/>
                <a:cs typeface="Calibri Light"/>
              </a:rPr>
              <a:t>r</a:t>
            </a:r>
            <a:r>
              <a:rPr sz="4400" b="0" dirty="0">
                <a:latin typeface="Calibri Light"/>
                <a:cs typeface="Calibri Light"/>
              </a:rPr>
              <a:t>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36851"/>
            <a:ext cx="6265545" cy="406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Issue with </a:t>
            </a:r>
            <a:r>
              <a:rPr sz="2600" spc="-15" dirty="0">
                <a:latin typeface="Calibri"/>
                <a:cs typeface="Calibri"/>
              </a:rPr>
              <a:t>streaming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events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What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Kafka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25" dirty="0">
                <a:latin typeface="Calibri"/>
                <a:cs typeface="Calibri"/>
              </a:rPr>
              <a:t>Broker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5" dirty="0">
                <a:latin typeface="Calibri"/>
                <a:cs typeface="Calibri"/>
              </a:rPr>
              <a:t>Topic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5" dirty="0">
                <a:latin typeface="Calibri"/>
                <a:cs typeface="Calibri"/>
              </a:rPr>
              <a:t>Topic</a:t>
            </a:r>
            <a:r>
              <a:rPr sz="2600" spc="-10" dirty="0">
                <a:latin typeface="Calibri"/>
                <a:cs typeface="Calibri"/>
              </a:rPr>
              <a:t> Partitions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How messages </a:t>
            </a:r>
            <a:r>
              <a:rPr sz="2600" spc="-20" dirty="0">
                <a:latin typeface="Calibri"/>
                <a:cs typeface="Calibri"/>
              </a:rPr>
              <a:t>are </a:t>
            </a:r>
            <a:r>
              <a:rPr sz="2600" spc="-15" dirty="0">
                <a:latin typeface="Calibri"/>
                <a:cs typeface="Calibri"/>
              </a:rPr>
              <a:t>written to </a:t>
            </a:r>
            <a:r>
              <a:rPr sz="2600" spc="-10" dirty="0">
                <a:latin typeface="Calibri"/>
                <a:cs typeface="Calibri"/>
              </a:rPr>
              <a:t>topic</a:t>
            </a:r>
            <a:r>
              <a:rPr sz="2600" spc="1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partitions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25" dirty="0">
                <a:latin typeface="Calibri"/>
                <a:cs typeface="Calibri"/>
              </a:rPr>
              <a:t>Kafka </a:t>
            </a:r>
            <a:r>
              <a:rPr sz="2600" spc="-15" dirty="0">
                <a:latin typeface="Calibri"/>
                <a:cs typeface="Calibri"/>
              </a:rPr>
              <a:t>cluster </a:t>
            </a:r>
            <a:r>
              <a:rPr sz="2600" spc="-5" dirty="0">
                <a:latin typeface="Calibri"/>
                <a:cs typeface="Calibri"/>
              </a:rPr>
              <a:t>|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zookeeper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Leader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15" dirty="0">
                <a:latin typeface="Calibri"/>
                <a:cs typeface="Calibri"/>
              </a:rPr>
              <a:t>Follower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Replicas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5" dirty="0">
                <a:latin typeface="Calibri"/>
                <a:cs typeface="Calibri"/>
              </a:rPr>
              <a:t>Replica </a:t>
            </a:r>
            <a:r>
              <a:rPr sz="2600" spc="-10" dirty="0">
                <a:latin typeface="Calibri"/>
                <a:cs typeface="Calibri"/>
              </a:rPr>
              <a:t>placement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policy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In </a:t>
            </a:r>
            <a:r>
              <a:rPr sz="2600" spc="-15" dirty="0">
                <a:latin typeface="Calibri"/>
                <a:cs typeface="Calibri"/>
              </a:rPr>
              <a:t>Sync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Replicas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619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Python</a:t>
            </a:r>
            <a:r>
              <a:rPr sz="4400" b="0" spc="-60" dirty="0">
                <a:latin typeface="Calibri Light"/>
                <a:cs typeface="Calibri Light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Sessions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31743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10:00AM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6:00PM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418</a:t>
            </a:fld>
            <a:endParaRPr dirty="0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0E06BE26-5004-24A0-85C6-9916968A2391}"/>
              </a:ext>
            </a:extLst>
          </p:cNvPr>
          <p:cNvSpPr/>
          <p:nvPr/>
        </p:nvSpPr>
        <p:spPr>
          <a:xfrm>
            <a:off x="3908682" y="1952625"/>
            <a:ext cx="304800" cy="2576830"/>
          </a:xfrm>
          <a:prstGeom prst="up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7981E8F-7603-B53F-5972-0C538F2F080E}"/>
              </a:ext>
            </a:extLst>
          </p:cNvPr>
          <p:cNvSpPr/>
          <p:nvPr/>
        </p:nvSpPr>
        <p:spPr>
          <a:xfrm rot="10800000">
            <a:off x="7318120" y="1952625"/>
            <a:ext cx="304800" cy="2576830"/>
          </a:xfrm>
          <a:prstGeom prst="up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854424-FE18-049E-BB62-F70571A0C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742512"/>
              </p:ext>
            </p:extLst>
          </p:nvPr>
        </p:nvGraphicFramePr>
        <p:xfrm>
          <a:off x="4419600" y="1933575"/>
          <a:ext cx="26924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4199005660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169291006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179415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93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0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3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2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63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84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6853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91A0F55-4386-653D-0E20-14475766BB50}"/>
              </a:ext>
            </a:extLst>
          </p:cNvPr>
          <p:cNvSpPr txBox="1"/>
          <p:nvPr/>
        </p:nvSpPr>
        <p:spPr>
          <a:xfrm>
            <a:off x="3671391" y="449580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lead(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8E45F-D81B-767F-8BD1-896446B6D0BF}"/>
              </a:ext>
            </a:extLst>
          </p:cNvPr>
          <p:cNvSpPr txBox="1"/>
          <p:nvPr/>
        </p:nvSpPr>
        <p:spPr>
          <a:xfrm>
            <a:off x="7144949" y="443126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lag( )</a:t>
            </a:r>
          </a:p>
        </p:txBody>
      </p:sp>
    </p:spTree>
    <p:extLst>
      <p:ext uri="{BB962C8B-B14F-4D97-AF65-F5344CB8AC3E}">
        <p14:creationId xmlns:p14="http://schemas.microsoft.com/office/powerpoint/2010/main" val="1577056231"/>
      </p:ext>
    </p:extLst>
  </p:cSld>
  <p:clrMapOvr>
    <a:masterClrMapping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754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8595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Hadoop</a:t>
            </a:r>
            <a:r>
              <a:rPr sz="4400" b="0" spc="-65" dirty="0">
                <a:latin typeface="Calibri Light"/>
                <a:cs typeface="Calibri Light"/>
              </a:rPr>
              <a:t> </a:t>
            </a:r>
            <a:r>
              <a:rPr sz="4400" b="0" spc="-15" dirty="0">
                <a:latin typeface="Calibri Light"/>
                <a:cs typeface="Calibri Light"/>
              </a:rPr>
              <a:t>Releases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8949"/>
            <a:ext cx="2146300" cy="424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329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Hadoop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1.x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281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HDFS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845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MR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3329"/>
              </a:lnSpc>
              <a:spcBef>
                <a:spcPts val="3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Hadoop </a:t>
            </a:r>
            <a:r>
              <a:rPr sz="2800" dirty="0">
                <a:latin typeface="Calibri"/>
                <a:cs typeface="Calibri"/>
              </a:rPr>
              <a:t>2.x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|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281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HDFS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80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45" dirty="0">
                <a:latin typeface="Calibri"/>
                <a:cs typeface="Calibri"/>
              </a:rPr>
              <a:t>YARN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840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MR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3329"/>
              </a:lnSpc>
              <a:spcBef>
                <a:spcPts val="3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Hadoop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3.x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281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HDFS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80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45" dirty="0">
                <a:latin typeface="Calibri"/>
                <a:cs typeface="Calibri"/>
              </a:rPr>
              <a:t>YARN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840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MR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DEDB-B3A1-7628-CC95-42259F00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BD3D2-7ED3-90C1-13B2-A0EE53E4E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58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5800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Hadoop</a:t>
            </a:r>
            <a:r>
              <a:rPr sz="4400" b="0" spc="-65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1.x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8335"/>
            <a:ext cx="6338570" cy="314198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  <a:tab pos="3188970" algn="l"/>
              </a:tabLst>
            </a:pPr>
            <a:r>
              <a:rPr sz="2800" spc="-10" dirty="0">
                <a:latin typeface="Calibri"/>
                <a:cs typeface="Calibri"/>
              </a:rPr>
              <a:t>Distributed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Storage	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15" dirty="0">
                <a:latin typeface="Calibri"/>
                <a:cs typeface="Calibri"/>
              </a:rPr>
              <a:t>HDFS </a:t>
            </a:r>
            <a:r>
              <a:rPr sz="2800" spc="-5" dirty="0">
                <a:latin typeface="Calibri"/>
                <a:cs typeface="Calibri"/>
              </a:rPr>
              <a:t>(Hadoop</a:t>
            </a:r>
            <a:r>
              <a:rPr sz="2800" spc="-15" dirty="0">
                <a:latin typeface="Calibri"/>
                <a:cs typeface="Calibri"/>
              </a:rPr>
              <a:t> DFS)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HDFS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Name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Distributed Processing </a:t>
            </a:r>
            <a:r>
              <a:rPr sz="2800" dirty="0">
                <a:latin typeface="Calibri"/>
                <a:cs typeface="Calibri"/>
              </a:rPr>
              <a:t>: MR </a:t>
            </a:r>
            <a:r>
              <a:rPr sz="2800" spc="-5" dirty="0">
                <a:latin typeface="Calibri"/>
                <a:cs typeface="Calibri"/>
              </a:rPr>
              <a:t>(Map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Reduce)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MR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Job </a:t>
            </a:r>
            <a:r>
              <a:rPr sz="2000" spc="-40" dirty="0">
                <a:latin typeface="Calibri"/>
                <a:cs typeface="Calibri"/>
              </a:rPr>
              <a:t>Tracker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45" dirty="0">
                <a:latin typeface="Calibri"/>
                <a:cs typeface="Calibri"/>
              </a:rPr>
              <a:t>Task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Tracker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91965" y="1387983"/>
            <a:ext cx="2703195" cy="1971675"/>
          </a:xfrm>
          <a:custGeom>
            <a:avLst/>
            <a:gdLst/>
            <a:ahLst/>
            <a:cxnLst/>
            <a:rect l="l" t="t" r="r" b="b"/>
            <a:pathLst>
              <a:path w="2703195" h="1971675">
                <a:moveTo>
                  <a:pt x="2702814" y="0"/>
                </a:moveTo>
                <a:lnTo>
                  <a:pt x="0" y="0"/>
                </a:lnTo>
                <a:lnTo>
                  <a:pt x="0" y="1971294"/>
                </a:lnTo>
                <a:lnTo>
                  <a:pt x="2702814" y="1971294"/>
                </a:lnTo>
                <a:lnTo>
                  <a:pt x="27028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91965" y="1387983"/>
            <a:ext cx="2703195" cy="1971675"/>
          </a:xfrm>
          <a:custGeom>
            <a:avLst/>
            <a:gdLst/>
            <a:ahLst/>
            <a:cxnLst/>
            <a:rect l="l" t="t" r="r" b="b"/>
            <a:pathLst>
              <a:path w="2703195" h="1971675">
                <a:moveTo>
                  <a:pt x="0" y="1971294"/>
                </a:moveTo>
                <a:lnTo>
                  <a:pt x="2702814" y="1971294"/>
                </a:lnTo>
                <a:lnTo>
                  <a:pt x="2702814" y="0"/>
                </a:lnTo>
                <a:lnTo>
                  <a:pt x="0" y="0"/>
                </a:lnTo>
                <a:lnTo>
                  <a:pt x="0" y="197129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1986" y="3457194"/>
            <a:ext cx="2702814" cy="1612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1986" y="3457194"/>
            <a:ext cx="2703195" cy="1612900"/>
          </a:xfrm>
          <a:custGeom>
            <a:avLst/>
            <a:gdLst/>
            <a:ahLst/>
            <a:cxnLst/>
            <a:rect l="l" t="t" r="r" b="b"/>
            <a:pathLst>
              <a:path w="2703195" h="1612900">
                <a:moveTo>
                  <a:pt x="0" y="1612391"/>
                </a:moveTo>
                <a:lnTo>
                  <a:pt x="2702814" y="1612391"/>
                </a:lnTo>
                <a:lnTo>
                  <a:pt x="2702814" y="0"/>
                </a:lnTo>
                <a:lnTo>
                  <a:pt x="0" y="0"/>
                </a:lnTo>
                <a:lnTo>
                  <a:pt x="0" y="1612391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1584" y="3457194"/>
            <a:ext cx="2702814" cy="1612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1584" y="3457194"/>
            <a:ext cx="2703195" cy="1612900"/>
          </a:xfrm>
          <a:custGeom>
            <a:avLst/>
            <a:gdLst/>
            <a:ahLst/>
            <a:cxnLst/>
            <a:rect l="l" t="t" r="r" b="b"/>
            <a:pathLst>
              <a:path w="2703195" h="1612900">
                <a:moveTo>
                  <a:pt x="0" y="1612391"/>
                </a:moveTo>
                <a:lnTo>
                  <a:pt x="2702814" y="1612391"/>
                </a:lnTo>
                <a:lnTo>
                  <a:pt x="2702814" y="0"/>
                </a:lnTo>
                <a:lnTo>
                  <a:pt x="0" y="0"/>
                </a:lnTo>
                <a:lnTo>
                  <a:pt x="0" y="1612391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55664" y="409930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71181" y="3457194"/>
            <a:ext cx="2702814" cy="1612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1181" y="3457194"/>
            <a:ext cx="2703195" cy="1612900"/>
          </a:xfrm>
          <a:custGeom>
            <a:avLst/>
            <a:gdLst/>
            <a:ahLst/>
            <a:cxnLst/>
            <a:rect l="l" t="t" r="r" b="b"/>
            <a:pathLst>
              <a:path w="2703195" h="1612900">
                <a:moveTo>
                  <a:pt x="0" y="1612391"/>
                </a:moveTo>
                <a:lnTo>
                  <a:pt x="2702814" y="1612391"/>
                </a:lnTo>
                <a:lnTo>
                  <a:pt x="2702814" y="0"/>
                </a:lnTo>
                <a:lnTo>
                  <a:pt x="0" y="0"/>
                </a:lnTo>
                <a:lnTo>
                  <a:pt x="0" y="1612391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64386" y="3609594"/>
            <a:ext cx="2702814" cy="1612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64386" y="3609594"/>
            <a:ext cx="2703195" cy="1612900"/>
          </a:xfrm>
          <a:custGeom>
            <a:avLst/>
            <a:gdLst/>
            <a:ahLst/>
            <a:cxnLst/>
            <a:rect l="l" t="t" r="r" b="b"/>
            <a:pathLst>
              <a:path w="2703195" h="1612900">
                <a:moveTo>
                  <a:pt x="0" y="1612391"/>
                </a:moveTo>
                <a:lnTo>
                  <a:pt x="2702814" y="1612391"/>
                </a:lnTo>
                <a:lnTo>
                  <a:pt x="2702814" y="0"/>
                </a:lnTo>
                <a:lnTo>
                  <a:pt x="0" y="0"/>
                </a:lnTo>
                <a:lnTo>
                  <a:pt x="0" y="1612391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23998" y="4169155"/>
            <a:ext cx="478790" cy="3810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52400" indent="-152400">
              <a:lnSpc>
                <a:spcPct val="55600"/>
              </a:lnSpc>
              <a:spcBef>
                <a:spcPts val="509"/>
              </a:spcBef>
            </a:pPr>
            <a:r>
              <a:rPr sz="1800" spc="-5" dirty="0">
                <a:latin typeface="Calibri"/>
                <a:cs typeface="Calibri"/>
              </a:rPr>
              <a:t>Sl</a:t>
            </a:r>
            <a:r>
              <a:rPr sz="1800" spc="-3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  </a:t>
            </a:r>
            <a:r>
              <a:rPr sz="1800" spc="-5" dirty="0">
                <a:latin typeface="Calibri"/>
                <a:cs typeface="Calibri"/>
              </a:rPr>
              <a:t>Sla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26942" y="4251705"/>
            <a:ext cx="240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43984" y="3609594"/>
            <a:ext cx="2702814" cy="1612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43984" y="3609594"/>
            <a:ext cx="2703195" cy="1612900"/>
          </a:xfrm>
          <a:custGeom>
            <a:avLst/>
            <a:gdLst/>
            <a:ahLst/>
            <a:cxnLst/>
            <a:rect l="l" t="t" r="r" b="b"/>
            <a:pathLst>
              <a:path w="2703195" h="1612900">
                <a:moveTo>
                  <a:pt x="0" y="1612391"/>
                </a:moveTo>
                <a:lnTo>
                  <a:pt x="2702814" y="1612391"/>
                </a:lnTo>
                <a:lnTo>
                  <a:pt x="2702814" y="0"/>
                </a:lnTo>
                <a:lnTo>
                  <a:pt x="0" y="0"/>
                </a:lnTo>
                <a:lnTo>
                  <a:pt x="0" y="1612391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06794" y="4251705"/>
            <a:ext cx="240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23581" y="3609594"/>
            <a:ext cx="2702814" cy="1612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23581" y="3609594"/>
            <a:ext cx="2703195" cy="1612900"/>
          </a:xfrm>
          <a:custGeom>
            <a:avLst/>
            <a:gdLst/>
            <a:ahLst/>
            <a:cxnLst/>
            <a:rect l="l" t="t" r="r" b="b"/>
            <a:pathLst>
              <a:path w="2703195" h="1612900">
                <a:moveTo>
                  <a:pt x="0" y="1612391"/>
                </a:moveTo>
                <a:lnTo>
                  <a:pt x="2702814" y="1612391"/>
                </a:lnTo>
                <a:lnTo>
                  <a:pt x="2702814" y="0"/>
                </a:lnTo>
                <a:lnTo>
                  <a:pt x="0" y="0"/>
                </a:lnTo>
                <a:lnTo>
                  <a:pt x="0" y="1612391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787916" y="425170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16785" y="3761994"/>
            <a:ext cx="2702814" cy="1612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16785" y="3761994"/>
            <a:ext cx="2703195" cy="1612900"/>
          </a:xfrm>
          <a:custGeom>
            <a:avLst/>
            <a:gdLst/>
            <a:ahLst/>
            <a:cxnLst/>
            <a:rect l="l" t="t" r="r" b="b"/>
            <a:pathLst>
              <a:path w="2703195" h="1612900">
                <a:moveTo>
                  <a:pt x="0" y="1612391"/>
                </a:moveTo>
                <a:lnTo>
                  <a:pt x="2702814" y="1612391"/>
                </a:lnTo>
                <a:lnTo>
                  <a:pt x="2702814" y="0"/>
                </a:lnTo>
                <a:lnTo>
                  <a:pt x="0" y="0"/>
                </a:lnTo>
                <a:lnTo>
                  <a:pt x="0" y="1612391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816098" y="4404105"/>
            <a:ext cx="504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Sl</a:t>
            </a:r>
            <a:r>
              <a:rPr sz="1800" spc="-3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96384" y="3761994"/>
            <a:ext cx="2702814" cy="1612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96384" y="3761994"/>
            <a:ext cx="2703195" cy="1612900"/>
          </a:xfrm>
          <a:custGeom>
            <a:avLst/>
            <a:gdLst/>
            <a:ahLst/>
            <a:cxnLst/>
            <a:rect l="l" t="t" r="r" b="b"/>
            <a:pathLst>
              <a:path w="2703195" h="1612900">
                <a:moveTo>
                  <a:pt x="0" y="1612391"/>
                </a:moveTo>
                <a:lnTo>
                  <a:pt x="2702814" y="1612391"/>
                </a:lnTo>
                <a:lnTo>
                  <a:pt x="2702814" y="0"/>
                </a:lnTo>
                <a:lnTo>
                  <a:pt x="0" y="0"/>
                </a:lnTo>
                <a:lnTo>
                  <a:pt x="0" y="1612391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03850" y="4169155"/>
            <a:ext cx="46228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800" spc="-10" dirty="0">
                <a:latin typeface="Calibri"/>
                <a:cs typeface="Calibri"/>
              </a:rPr>
              <a:t>Slav</a:t>
            </a:r>
            <a:endParaRPr sz="1800">
              <a:latin typeface="Calibri"/>
              <a:cs typeface="Calibri"/>
            </a:endParaRPr>
          </a:p>
          <a:p>
            <a:pPr marR="34925" algn="r">
              <a:lnSpc>
                <a:spcPts val="1200"/>
              </a:lnSpc>
            </a:pPr>
            <a:r>
              <a:rPr sz="1800" spc="-5" dirty="0">
                <a:latin typeface="Calibri"/>
                <a:cs typeface="Calibri"/>
              </a:rPr>
              <a:t>Sla</a:t>
            </a:r>
            <a:endParaRPr sz="1800">
              <a:latin typeface="Calibri"/>
              <a:cs typeface="Calibri"/>
            </a:endParaRPr>
          </a:p>
          <a:p>
            <a:pPr algn="r">
              <a:lnSpc>
                <a:spcPts val="1680"/>
              </a:lnSpc>
            </a:pPr>
            <a:r>
              <a:rPr sz="1800" spc="-5" dirty="0">
                <a:latin typeface="Calibri"/>
                <a:cs typeface="Calibri"/>
              </a:rPr>
              <a:t>Sl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53231" y="4404105"/>
            <a:ext cx="346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475981" y="3761994"/>
            <a:ext cx="2702814" cy="1612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75981" y="3761994"/>
            <a:ext cx="2703195" cy="1612900"/>
          </a:xfrm>
          <a:custGeom>
            <a:avLst/>
            <a:gdLst/>
            <a:ahLst/>
            <a:cxnLst/>
            <a:rect l="l" t="t" r="r" b="b"/>
            <a:pathLst>
              <a:path w="2703195" h="1612900">
                <a:moveTo>
                  <a:pt x="0" y="1612391"/>
                </a:moveTo>
                <a:lnTo>
                  <a:pt x="2702814" y="1612391"/>
                </a:lnTo>
                <a:lnTo>
                  <a:pt x="2702814" y="0"/>
                </a:lnTo>
                <a:lnTo>
                  <a:pt x="0" y="0"/>
                </a:lnTo>
                <a:lnTo>
                  <a:pt x="0" y="1612391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283702" y="4169155"/>
            <a:ext cx="51943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655" algn="r">
              <a:lnSpc>
                <a:spcPts val="1230"/>
              </a:lnSpc>
            </a:pPr>
            <a:r>
              <a:rPr sz="1800" spc="-5" dirty="0">
                <a:latin typeface="Calibri"/>
                <a:cs typeface="Calibri"/>
              </a:rPr>
              <a:t>Sl</a:t>
            </a:r>
            <a:r>
              <a:rPr sz="1800" spc="-3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304800" indent="-152400" algn="r">
              <a:lnSpc>
                <a:spcPct val="55600"/>
              </a:lnSpc>
              <a:spcBef>
                <a:spcPts val="480"/>
              </a:spcBef>
            </a:pPr>
            <a:r>
              <a:rPr sz="1800" spc="-5" dirty="0">
                <a:latin typeface="Calibri"/>
                <a:cs typeface="Calibri"/>
              </a:rPr>
              <a:t>Sl</a:t>
            </a:r>
            <a:r>
              <a:rPr sz="1800" spc="-3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v  </a:t>
            </a:r>
            <a:r>
              <a:rPr sz="1800" spc="-5" dirty="0">
                <a:latin typeface="Calibri"/>
                <a:cs typeface="Calibri"/>
              </a:rPr>
              <a:t>Sl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733083" y="4404105"/>
            <a:ext cx="346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69185" y="3914394"/>
            <a:ext cx="2702814" cy="1612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69185" y="3914394"/>
            <a:ext cx="2703195" cy="1612900"/>
          </a:xfrm>
          <a:custGeom>
            <a:avLst/>
            <a:gdLst/>
            <a:ahLst/>
            <a:cxnLst/>
            <a:rect l="l" t="t" r="r" b="b"/>
            <a:pathLst>
              <a:path w="2703195" h="1612900">
                <a:moveTo>
                  <a:pt x="0" y="1612391"/>
                </a:moveTo>
                <a:lnTo>
                  <a:pt x="2702814" y="1612391"/>
                </a:lnTo>
                <a:lnTo>
                  <a:pt x="2702814" y="0"/>
                </a:lnTo>
                <a:lnTo>
                  <a:pt x="0" y="0"/>
                </a:lnTo>
                <a:lnTo>
                  <a:pt x="0" y="1612391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968751" y="4556505"/>
            <a:ext cx="504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Sl</a:t>
            </a:r>
            <a:r>
              <a:rPr sz="1800" spc="-3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748784" y="3914394"/>
            <a:ext cx="2702814" cy="1612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48784" y="3914394"/>
            <a:ext cx="2703195" cy="1612900"/>
          </a:xfrm>
          <a:custGeom>
            <a:avLst/>
            <a:gdLst/>
            <a:ahLst/>
            <a:cxnLst/>
            <a:rect l="l" t="t" r="r" b="b"/>
            <a:pathLst>
              <a:path w="2703195" h="1612900">
                <a:moveTo>
                  <a:pt x="0" y="1612391"/>
                </a:moveTo>
                <a:lnTo>
                  <a:pt x="2702814" y="1612391"/>
                </a:lnTo>
                <a:lnTo>
                  <a:pt x="2702814" y="0"/>
                </a:lnTo>
                <a:lnTo>
                  <a:pt x="0" y="0"/>
                </a:lnTo>
                <a:lnTo>
                  <a:pt x="0" y="1612391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28381" y="3914394"/>
            <a:ext cx="2702814" cy="1612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28381" y="3914394"/>
            <a:ext cx="2703195" cy="1612900"/>
          </a:xfrm>
          <a:custGeom>
            <a:avLst/>
            <a:gdLst/>
            <a:ahLst/>
            <a:cxnLst/>
            <a:rect l="l" t="t" r="r" b="b"/>
            <a:pathLst>
              <a:path w="2703195" h="1612900">
                <a:moveTo>
                  <a:pt x="0" y="1612391"/>
                </a:moveTo>
                <a:lnTo>
                  <a:pt x="2702814" y="1612391"/>
                </a:lnTo>
                <a:lnTo>
                  <a:pt x="2702814" y="0"/>
                </a:lnTo>
                <a:lnTo>
                  <a:pt x="0" y="0"/>
                </a:lnTo>
                <a:lnTo>
                  <a:pt x="0" y="1612391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728202" y="4556505"/>
            <a:ext cx="504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Sl</a:t>
            </a:r>
            <a:r>
              <a:rPr sz="1800" spc="-3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021585" y="4066794"/>
            <a:ext cx="2702814" cy="1612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21585" y="4066794"/>
            <a:ext cx="2703195" cy="1612900"/>
          </a:xfrm>
          <a:custGeom>
            <a:avLst/>
            <a:gdLst/>
            <a:ahLst/>
            <a:cxnLst/>
            <a:rect l="l" t="t" r="r" b="b"/>
            <a:pathLst>
              <a:path w="2703195" h="1612900">
                <a:moveTo>
                  <a:pt x="0" y="1612391"/>
                </a:moveTo>
                <a:lnTo>
                  <a:pt x="2702814" y="1612391"/>
                </a:lnTo>
                <a:lnTo>
                  <a:pt x="2702814" y="0"/>
                </a:lnTo>
                <a:lnTo>
                  <a:pt x="0" y="0"/>
                </a:lnTo>
                <a:lnTo>
                  <a:pt x="0" y="1612391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121151" y="4708905"/>
            <a:ext cx="504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Sl</a:t>
            </a:r>
            <a:r>
              <a:rPr sz="1800" spc="-3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917185" y="4094988"/>
            <a:ext cx="2702814" cy="16116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17185" y="4094988"/>
            <a:ext cx="2703195" cy="1611630"/>
          </a:xfrm>
          <a:custGeom>
            <a:avLst/>
            <a:gdLst/>
            <a:ahLst/>
            <a:cxnLst/>
            <a:rect l="l" t="t" r="r" b="b"/>
            <a:pathLst>
              <a:path w="2703195" h="1611629">
                <a:moveTo>
                  <a:pt x="0" y="1611630"/>
                </a:moveTo>
                <a:lnTo>
                  <a:pt x="2702814" y="1611630"/>
                </a:lnTo>
                <a:lnTo>
                  <a:pt x="2702814" y="0"/>
                </a:lnTo>
                <a:lnTo>
                  <a:pt x="0" y="0"/>
                </a:lnTo>
                <a:lnTo>
                  <a:pt x="0" y="161163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848350" y="4556505"/>
            <a:ext cx="672465" cy="480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89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Slave</a:t>
            </a:r>
            <a:endParaRPr sz="1800">
              <a:latin typeface="Calibri"/>
              <a:cs typeface="Calibri"/>
            </a:endParaRPr>
          </a:p>
          <a:p>
            <a:pPr marL="180975">
              <a:lnSpc>
                <a:spcPts val="1789"/>
              </a:lnSpc>
            </a:pPr>
            <a:r>
              <a:rPr sz="1800" spc="-5" dirty="0">
                <a:latin typeface="Calibri"/>
                <a:cs typeface="Calibri"/>
              </a:rPr>
              <a:t>Sl</a:t>
            </a:r>
            <a:r>
              <a:rPr sz="1800" spc="-3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780781" y="4066794"/>
            <a:ext cx="2702814" cy="1612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80781" y="4066794"/>
            <a:ext cx="2703195" cy="1612900"/>
          </a:xfrm>
          <a:custGeom>
            <a:avLst/>
            <a:gdLst/>
            <a:ahLst/>
            <a:cxnLst/>
            <a:rect l="l" t="t" r="r" b="b"/>
            <a:pathLst>
              <a:path w="2703195" h="1612900">
                <a:moveTo>
                  <a:pt x="0" y="1612391"/>
                </a:moveTo>
                <a:lnTo>
                  <a:pt x="2702814" y="1612391"/>
                </a:lnTo>
                <a:lnTo>
                  <a:pt x="2702814" y="0"/>
                </a:lnTo>
                <a:lnTo>
                  <a:pt x="0" y="0"/>
                </a:lnTo>
                <a:lnTo>
                  <a:pt x="0" y="1612391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880602" y="4708905"/>
            <a:ext cx="504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Sl</a:t>
            </a:r>
            <a:r>
              <a:rPr sz="1800" spc="-3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37769" y="1054988"/>
            <a:ext cx="10755630" cy="5591175"/>
          </a:xfrm>
          <a:custGeom>
            <a:avLst/>
            <a:gdLst/>
            <a:ahLst/>
            <a:cxnLst/>
            <a:rect l="l" t="t" r="r" b="b"/>
            <a:pathLst>
              <a:path w="10755630" h="5591175">
                <a:moveTo>
                  <a:pt x="0" y="931799"/>
                </a:moveTo>
                <a:lnTo>
                  <a:pt x="1212" y="883850"/>
                </a:lnTo>
                <a:lnTo>
                  <a:pt x="4810" y="836530"/>
                </a:lnTo>
                <a:lnTo>
                  <a:pt x="10736" y="789898"/>
                </a:lnTo>
                <a:lnTo>
                  <a:pt x="18930" y="744013"/>
                </a:lnTo>
                <a:lnTo>
                  <a:pt x="29335" y="698932"/>
                </a:lnTo>
                <a:lnTo>
                  <a:pt x="41891" y="654715"/>
                </a:lnTo>
                <a:lnTo>
                  <a:pt x="56541" y="611421"/>
                </a:lnTo>
                <a:lnTo>
                  <a:pt x="73225" y="569106"/>
                </a:lnTo>
                <a:lnTo>
                  <a:pt x="91885" y="527831"/>
                </a:lnTo>
                <a:lnTo>
                  <a:pt x="112463" y="487654"/>
                </a:lnTo>
                <a:lnTo>
                  <a:pt x="134900" y="448633"/>
                </a:lnTo>
                <a:lnTo>
                  <a:pt x="159137" y="410827"/>
                </a:lnTo>
                <a:lnTo>
                  <a:pt x="185115" y="374294"/>
                </a:lnTo>
                <a:lnTo>
                  <a:pt x="212778" y="339094"/>
                </a:lnTo>
                <a:lnTo>
                  <a:pt x="242065" y="305284"/>
                </a:lnTo>
                <a:lnTo>
                  <a:pt x="272918" y="272923"/>
                </a:lnTo>
                <a:lnTo>
                  <a:pt x="305279" y="242069"/>
                </a:lnTo>
                <a:lnTo>
                  <a:pt x="339089" y="212782"/>
                </a:lnTo>
                <a:lnTo>
                  <a:pt x="374289" y="185119"/>
                </a:lnTo>
                <a:lnTo>
                  <a:pt x="410822" y="159140"/>
                </a:lnTo>
                <a:lnTo>
                  <a:pt x="448628" y="134903"/>
                </a:lnTo>
                <a:lnTo>
                  <a:pt x="487649" y="112466"/>
                </a:lnTo>
                <a:lnTo>
                  <a:pt x="527826" y="91887"/>
                </a:lnTo>
                <a:lnTo>
                  <a:pt x="569101" y="73227"/>
                </a:lnTo>
                <a:lnTo>
                  <a:pt x="611415" y="56542"/>
                </a:lnTo>
                <a:lnTo>
                  <a:pt x="654711" y="41893"/>
                </a:lnTo>
                <a:lnTo>
                  <a:pt x="698928" y="29336"/>
                </a:lnTo>
                <a:lnTo>
                  <a:pt x="744009" y="18931"/>
                </a:lnTo>
                <a:lnTo>
                  <a:pt x="789895" y="10736"/>
                </a:lnTo>
                <a:lnTo>
                  <a:pt x="836528" y="4810"/>
                </a:lnTo>
                <a:lnTo>
                  <a:pt x="883848" y="1212"/>
                </a:lnTo>
                <a:lnTo>
                  <a:pt x="931799" y="0"/>
                </a:lnTo>
                <a:lnTo>
                  <a:pt x="9823831" y="0"/>
                </a:lnTo>
                <a:lnTo>
                  <a:pt x="9871779" y="1212"/>
                </a:lnTo>
                <a:lnTo>
                  <a:pt x="9919099" y="4810"/>
                </a:lnTo>
                <a:lnTo>
                  <a:pt x="9965731" y="10736"/>
                </a:lnTo>
                <a:lnTo>
                  <a:pt x="10011616" y="18931"/>
                </a:lnTo>
                <a:lnTo>
                  <a:pt x="10056697" y="29336"/>
                </a:lnTo>
                <a:lnTo>
                  <a:pt x="10100914" y="41893"/>
                </a:lnTo>
                <a:lnTo>
                  <a:pt x="10144208" y="56542"/>
                </a:lnTo>
                <a:lnTo>
                  <a:pt x="10186523" y="73227"/>
                </a:lnTo>
                <a:lnTo>
                  <a:pt x="10227798" y="91887"/>
                </a:lnTo>
                <a:lnTo>
                  <a:pt x="10267975" y="112466"/>
                </a:lnTo>
                <a:lnTo>
                  <a:pt x="10306996" y="134903"/>
                </a:lnTo>
                <a:lnTo>
                  <a:pt x="10344802" y="159140"/>
                </a:lnTo>
                <a:lnTo>
                  <a:pt x="10381335" y="185119"/>
                </a:lnTo>
                <a:lnTo>
                  <a:pt x="10416535" y="212782"/>
                </a:lnTo>
                <a:lnTo>
                  <a:pt x="10450345" y="242069"/>
                </a:lnTo>
                <a:lnTo>
                  <a:pt x="10482706" y="272922"/>
                </a:lnTo>
                <a:lnTo>
                  <a:pt x="10513560" y="305284"/>
                </a:lnTo>
                <a:lnTo>
                  <a:pt x="10542847" y="339094"/>
                </a:lnTo>
                <a:lnTo>
                  <a:pt x="10570510" y="374294"/>
                </a:lnTo>
                <a:lnTo>
                  <a:pt x="10596489" y="410827"/>
                </a:lnTo>
                <a:lnTo>
                  <a:pt x="10620726" y="448633"/>
                </a:lnTo>
                <a:lnTo>
                  <a:pt x="10643163" y="487654"/>
                </a:lnTo>
                <a:lnTo>
                  <a:pt x="10663742" y="527831"/>
                </a:lnTo>
                <a:lnTo>
                  <a:pt x="10682402" y="569106"/>
                </a:lnTo>
                <a:lnTo>
                  <a:pt x="10699087" y="611421"/>
                </a:lnTo>
                <a:lnTo>
                  <a:pt x="10713736" y="654715"/>
                </a:lnTo>
                <a:lnTo>
                  <a:pt x="10726293" y="698932"/>
                </a:lnTo>
                <a:lnTo>
                  <a:pt x="10736698" y="744013"/>
                </a:lnTo>
                <a:lnTo>
                  <a:pt x="10744893" y="789898"/>
                </a:lnTo>
                <a:lnTo>
                  <a:pt x="10750819" y="836530"/>
                </a:lnTo>
                <a:lnTo>
                  <a:pt x="10754417" y="883850"/>
                </a:lnTo>
                <a:lnTo>
                  <a:pt x="10755630" y="931799"/>
                </a:lnTo>
                <a:lnTo>
                  <a:pt x="10755630" y="4658982"/>
                </a:lnTo>
                <a:lnTo>
                  <a:pt x="10754417" y="4706932"/>
                </a:lnTo>
                <a:lnTo>
                  <a:pt x="10750819" y="4754253"/>
                </a:lnTo>
                <a:lnTo>
                  <a:pt x="10744893" y="4800886"/>
                </a:lnTo>
                <a:lnTo>
                  <a:pt x="10736698" y="4846772"/>
                </a:lnTo>
                <a:lnTo>
                  <a:pt x="10726293" y="4891853"/>
                </a:lnTo>
                <a:lnTo>
                  <a:pt x="10713736" y="4936071"/>
                </a:lnTo>
                <a:lnTo>
                  <a:pt x="10699087" y="4979366"/>
                </a:lnTo>
                <a:lnTo>
                  <a:pt x="10682402" y="5021681"/>
                </a:lnTo>
                <a:lnTo>
                  <a:pt x="10663742" y="5062957"/>
                </a:lnTo>
                <a:lnTo>
                  <a:pt x="10643163" y="5103135"/>
                </a:lnTo>
                <a:lnTo>
                  <a:pt x="10620726" y="5142156"/>
                </a:lnTo>
                <a:lnTo>
                  <a:pt x="10596489" y="5179963"/>
                </a:lnTo>
                <a:lnTo>
                  <a:pt x="10570510" y="5216496"/>
                </a:lnTo>
                <a:lnTo>
                  <a:pt x="10542847" y="5251697"/>
                </a:lnTo>
                <a:lnTo>
                  <a:pt x="10513560" y="5285507"/>
                </a:lnTo>
                <a:lnTo>
                  <a:pt x="10482707" y="5317869"/>
                </a:lnTo>
                <a:lnTo>
                  <a:pt x="10450345" y="5348723"/>
                </a:lnTo>
                <a:lnTo>
                  <a:pt x="10416535" y="5378010"/>
                </a:lnTo>
                <a:lnTo>
                  <a:pt x="10381335" y="5405673"/>
                </a:lnTo>
                <a:lnTo>
                  <a:pt x="10344802" y="5431652"/>
                </a:lnTo>
                <a:lnTo>
                  <a:pt x="10306996" y="5455890"/>
                </a:lnTo>
                <a:lnTo>
                  <a:pt x="10267975" y="5478327"/>
                </a:lnTo>
                <a:lnTo>
                  <a:pt x="10227798" y="5498905"/>
                </a:lnTo>
                <a:lnTo>
                  <a:pt x="10186523" y="5517566"/>
                </a:lnTo>
                <a:lnTo>
                  <a:pt x="10144208" y="5534250"/>
                </a:lnTo>
                <a:lnTo>
                  <a:pt x="10100914" y="5548900"/>
                </a:lnTo>
                <a:lnTo>
                  <a:pt x="10056697" y="5561457"/>
                </a:lnTo>
                <a:lnTo>
                  <a:pt x="10011616" y="5571862"/>
                </a:lnTo>
                <a:lnTo>
                  <a:pt x="9965731" y="5580057"/>
                </a:lnTo>
                <a:lnTo>
                  <a:pt x="9919099" y="5585983"/>
                </a:lnTo>
                <a:lnTo>
                  <a:pt x="9871779" y="5589581"/>
                </a:lnTo>
                <a:lnTo>
                  <a:pt x="9823831" y="5590794"/>
                </a:lnTo>
                <a:lnTo>
                  <a:pt x="931799" y="5590794"/>
                </a:lnTo>
                <a:lnTo>
                  <a:pt x="883848" y="5589581"/>
                </a:lnTo>
                <a:lnTo>
                  <a:pt x="836528" y="5585983"/>
                </a:lnTo>
                <a:lnTo>
                  <a:pt x="789895" y="5580057"/>
                </a:lnTo>
                <a:lnTo>
                  <a:pt x="744009" y="5571862"/>
                </a:lnTo>
                <a:lnTo>
                  <a:pt x="698928" y="5561457"/>
                </a:lnTo>
                <a:lnTo>
                  <a:pt x="654711" y="5548900"/>
                </a:lnTo>
                <a:lnTo>
                  <a:pt x="611415" y="5534250"/>
                </a:lnTo>
                <a:lnTo>
                  <a:pt x="569101" y="5517566"/>
                </a:lnTo>
                <a:lnTo>
                  <a:pt x="527826" y="5498905"/>
                </a:lnTo>
                <a:lnTo>
                  <a:pt x="487649" y="5478327"/>
                </a:lnTo>
                <a:lnTo>
                  <a:pt x="448628" y="5455890"/>
                </a:lnTo>
                <a:lnTo>
                  <a:pt x="410822" y="5431652"/>
                </a:lnTo>
                <a:lnTo>
                  <a:pt x="374289" y="5405673"/>
                </a:lnTo>
                <a:lnTo>
                  <a:pt x="339089" y="5378010"/>
                </a:lnTo>
                <a:lnTo>
                  <a:pt x="305279" y="5348723"/>
                </a:lnTo>
                <a:lnTo>
                  <a:pt x="272918" y="5317869"/>
                </a:lnTo>
                <a:lnTo>
                  <a:pt x="242065" y="5285507"/>
                </a:lnTo>
                <a:lnTo>
                  <a:pt x="212778" y="5251697"/>
                </a:lnTo>
                <a:lnTo>
                  <a:pt x="185115" y="5216496"/>
                </a:lnTo>
                <a:lnTo>
                  <a:pt x="159137" y="5179963"/>
                </a:lnTo>
                <a:lnTo>
                  <a:pt x="134900" y="5142156"/>
                </a:lnTo>
                <a:lnTo>
                  <a:pt x="112463" y="5103135"/>
                </a:lnTo>
                <a:lnTo>
                  <a:pt x="91885" y="5062957"/>
                </a:lnTo>
                <a:lnTo>
                  <a:pt x="73225" y="5021681"/>
                </a:lnTo>
                <a:lnTo>
                  <a:pt x="56541" y="4979366"/>
                </a:lnTo>
                <a:lnTo>
                  <a:pt x="41891" y="4936071"/>
                </a:lnTo>
                <a:lnTo>
                  <a:pt x="29335" y="4891853"/>
                </a:lnTo>
                <a:lnTo>
                  <a:pt x="18930" y="4846772"/>
                </a:lnTo>
                <a:lnTo>
                  <a:pt x="10736" y="4800886"/>
                </a:lnTo>
                <a:lnTo>
                  <a:pt x="4810" y="4754253"/>
                </a:lnTo>
                <a:lnTo>
                  <a:pt x="1212" y="4706932"/>
                </a:lnTo>
                <a:lnTo>
                  <a:pt x="0" y="4658982"/>
                </a:lnTo>
                <a:lnTo>
                  <a:pt x="0" y="931799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47590" y="1451991"/>
            <a:ext cx="802640" cy="329565"/>
          </a:xfrm>
          <a:custGeom>
            <a:avLst/>
            <a:gdLst/>
            <a:ahLst/>
            <a:cxnLst/>
            <a:rect l="l" t="t" r="r" b="b"/>
            <a:pathLst>
              <a:path w="802639" h="329564">
                <a:moveTo>
                  <a:pt x="802386" y="0"/>
                </a:moveTo>
                <a:lnTo>
                  <a:pt x="0" y="0"/>
                </a:lnTo>
                <a:lnTo>
                  <a:pt x="0" y="329184"/>
                </a:lnTo>
                <a:lnTo>
                  <a:pt x="802386" y="329184"/>
                </a:lnTo>
                <a:lnTo>
                  <a:pt x="802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47590" y="1451991"/>
            <a:ext cx="802640" cy="329565"/>
          </a:xfrm>
          <a:custGeom>
            <a:avLst/>
            <a:gdLst/>
            <a:ahLst/>
            <a:cxnLst/>
            <a:rect l="l" t="t" r="r" b="b"/>
            <a:pathLst>
              <a:path w="802639" h="329564">
                <a:moveTo>
                  <a:pt x="0" y="329184"/>
                </a:moveTo>
                <a:lnTo>
                  <a:pt x="802386" y="329184"/>
                </a:lnTo>
                <a:lnTo>
                  <a:pt x="802386" y="0"/>
                </a:lnTo>
                <a:lnTo>
                  <a:pt x="0" y="0"/>
                </a:lnTo>
                <a:lnTo>
                  <a:pt x="0" y="32918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347590" y="1451991"/>
            <a:ext cx="802640" cy="329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190369" y="4239386"/>
            <a:ext cx="802005" cy="329565"/>
          </a:xfrm>
          <a:custGeom>
            <a:avLst/>
            <a:gdLst/>
            <a:ahLst/>
            <a:cxnLst/>
            <a:rect l="l" t="t" r="r" b="b"/>
            <a:pathLst>
              <a:path w="802005" h="329564">
                <a:moveTo>
                  <a:pt x="801624" y="0"/>
                </a:moveTo>
                <a:lnTo>
                  <a:pt x="0" y="0"/>
                </a:lnTo>
                <a:lnTo>
                  <a:pt x="0" y="329183"/>
                </a:lnTo>
                <a:lnTo>
                  <a:pt x="801624" y="329183"/>
                </a:lnTo>
                <a:lnTo>
                  <a:pt x="801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90369" y="4239386"/>
            <a:ext cx="802005" cy="329565"/>
          </a:xfrm>
          <a:custGeom>
            <a:avLst/>
            <a:gdLst/>
            <a:ahLst/>
            <a:cxnLst/>
            <a:rect l="l" t="t" r="r" b="b"/>
            <a:pathLst>
              <a:path w="802005" h="329564">
                <a:moveTo>
                  <a:pt x="0" y="329183"/>
                </a:moveTo>
                <a:lnTo>
                  <a:pt x="801624" y="329183"/>
                </a:lnTo>
                <a:lnTo>
                  <a:pt x="801624" y="0"/>
                </a:lnTo>
                <a:lnTo>
                  <a:pt x="0" y="0"/>
                </a:lnTo>
                <a:lnTo>
                  <a:pt x="0" y="32918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434082" y="4239260"/>
            <a:ext cx="3143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029580" y="4279772"/>
            <a:ext cx="802640" cy="328930"/>
          </a:xfrm>
          <a:custGeom>
            <a:avLst/>
            <a:gdLst/>
            <a:ahLst/>
            <a:cxnLst/>
            <a:rect l="l" t="t" r="r" b="b"/>
            <a:pathLst>
              <a:path w="802639" h="328929">
                <a:moveTo>
                  <a:pt x="802386" y="0"/>
                </a:moveTo>
                <a:lnTo>
                  <a:pt x="0" y="0"/>
                </a:lnTo>
                <a:lnTo>
                  <a:pt x="0" y="328421"/>
                </a:lnTo>
                <a:lnTo>
                  <a:pt x="802386" y="328421"/>
                </a:lnTo>
                <a:lnTo>
                  <a:pt x="802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29580" y="4279772"/>
            <a:ext cx="802640" cy="328930"/>
          </a:xfrm>
          <a:custGeom>
            <a:avLst/>
            <a:gdLst/>
            <a:ahLst/>
            <a:cxnLst/>
            <a:rect l="l" t="t" r="r" b="b"/>
            <a:pathLst>
              <a:path w="802639" h="328929">
                <a:moveTo>
                  <a:pt x="0" y="328421"/>
                </a:moveTo>
                <a:lnTo>
                  <a:pt x="802386" y="328421"/>
                </a:lnTo>
                <a:lnTo>
                  <a:pt x="802386" y="0"/>
                </a:lnTo>
                <a:lnTo>
                  <a:pt x="0" y="0"/>
                </a:lnTo>
                <a:lnTo>
                  <a:pt x="0" y="328421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273802" y="4279645"/>
            <a:ext cx="314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928991" y="4263771"/>
            <a:ext cx="802640" cy="328930"/>
          </a:xfrm>
          <a:custGeom>
            <a:avLst/>
            <a:gdLst/>
            <a:ahLst/>
            <a:cxnLst/>
            <a:rect l="l" t="t" r="r" b="b"/>
            <a:pathLst>
              <a:path w="802640" h="328929">
                <a:moveTo>
                  <a:pt x="802385" y="0"/>
                </a:moveTo>
                <a:lnTo>
                  <a:pt x="0" y="0"/>
                </a:lnTo>
                <a:lnTo>
                  <a:pt x="0" y="328421"/>
                </a:lnTo>
                <a:lnTo>
                  <a:pt x="802385" y="328421"/>
                </a:lnTo>
                <a:lnTo>
                  <a:pt x="8023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928991" y="4263771"/>
            <a:ext cx="802640" cy="32893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128384" y="1439799"/>
            <a:ext cx="802640" cy="329565"/>
          </a:xfrm>
          <a:custGeom>
            <a:avLst/>
            <a:gdLst/>
            <a:ahLst/>
            <a:cxnLst/>
            <a:rect l="l" t="t" r="r" b="b"/>
            <a:pathLst>
              <a:path w="802640" h="329564">
                <a:moveTo>
                  <a:pt x="802386" y="0"/>
                </a:moveTo>
                <a:lnTo>
                  <a:pt x="0" y="0"/>
                </a:lnTo>
                <a:lnTo>
                  <a:pt x="0" y="329184"/>
                </a:lnTo>
                <a:lnTo>
                  <a:pt x="802386" y="329184"/>
                </a:lnTo>
                <a:lnTo>
                  <a:pt x="802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28384" y="1439799"/>
            <a:ext cx="802640" cy="329565"/>
          </a:xfrm>
          <a:custGeom>
            <a:avLst/>
            <a:gdLst/>
            <a:ahLst/>
            <a:cxnLst/>
            <a:rect l="l" t="t" r="r" b="b"/>
            <a:pathLst>
              <a:path w="802640" h="329564">
                <a:moveTo>
                  <a:pt x="0" y="329184"/>
                </a:moveTo>
                <a:lnTo>
                  <a:pt x="802386" y="329184"/>
                </a:lnTo>
                <a:lnTo>
                  <a:pt x="802386" y="0"/>
                </a:lnTo>
                <a:lnTo>
                  <a:pt x="0" y="0"/>
                </a:lnTo>
                <a:lnTo>
                  <a:pt x="0" y="32918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128384" y="1439799"/>
            <a:ext cx="802640" cy="329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JT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794378" y="4239386"/>
            <a:ext cx="802640" cy="329565"/>
          </a:xfrm>
          <a:custGeom>
            <a:avLst/>
            <a:gdLst/>
            <a:ahLst/>
            <a:cxnLst/>
            <a:rect l="l" t="t" r="r" b="b"/>
            <a:pathLst>
              <a:path w="802639" h="329564">
                <a:moveTo>
                  <a:pt x="802386" y="0"/>
                </a:moveTo>
                <a:lnTo>
                  <a:pt x="0" y="0"/>
                </a:lnTo>
                <a:lnTo>
                  <a:pt x="0" y="329183"/>
                </a:lnTo>
                <a:lnTo>
                  <a:pt x="802386" y="329183"/>
                </a:lnTo>
                <a:lnTo>
                  <a:pt x="802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94378" y="4239386"/>
            <a:ext cx="802640" cy="329565"/>
          </a:xfrm>
          <a:custGeom>
            <a:avLst/>
            <a:gdLst/>
            <a:ahLst/>
            <a:cxnLst/>
            <a:rect l="l" t="t" r="r" b="b"/>
            <a:pathLst>
              <a:path w="802639" h="329564">
                <a:moveTo>
                  <a:pt x="0" y="329183"/>
                </a:moveTo>
                <a:lnTo>
                  <a:pt x="802386" y="329183"/>
                </a:lnTo>
                <a:lnTo>
                  <a:pt x="802386" y="0"/>
                </a:lnTo>
                <a:lnTo>
                  <a:pt x="0" y="0"/>
                </a:lnTo>
                <a:lnTo>
                  <a:pt x="0" y="32918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4069588" y="4239260"/>
            <a:ext cx="137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282440" y="4251959"/>
            <a:ext cx="146685" cy="3162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625970" y="4267580"/>
            <a:ext cx="802005" cy="329565"/>
          </a:xfrm>
          <a:custGeom>
            <a:avLst/>
            <a:gdLst/>
            <a:ahLst/>
            <a:cxnLst/>
            <a:rect l="l" t="t" r="r" b="b"/>
            <a:pathLst>
              <a:path w="802004" h="329564">
                <a:moveTo>
                  <a:pt x="801624" y="0"/>
                </a:moveTo>
                <a:lnTo>
                  <a:pt x="0" y="0"/>
                </a:lnTo>
                <a:lnTo>
                  <a:pt x="0" y="329184"/>
                </a:lnTo>
                <a:lnTo>
                  <a:pt x="801624" y="329184"/>
                </a:lnTo>
                <a:lnTo>
                  <a:pt x="801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625970" y="4267580"/>
            <a:ext cx="802005" cy="329565"/>
          </a:xfrm>
          <a:custGeom>
            <a:avLst/>
            <a:gdLst/>
            <a:ahLst/>
            <a:cxnLst/>
            <a:rect l="l" t="t" r="r" b="b"/>
            <a:pathLst>
              <a:path w="802004" h="329564">
                <a:moveTo>
                  <a:pt x="0" y="329184"/>
                </a:moveTo>
                <a:lnTo>
                  <a:pt x="801624" y="329184"/>
                </a:lnTo>
                <a:lnTo>
                  <a:pt x="801624" y="0"/>
                </a:lnTo>
                <a:lnTo>
                  <a:pt x="0" y="0"/>
                </a:lnTo>
                <a:lnTo>
                  <a:pt x="0" y="32918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997445" y="4263009"/>
            <a:ext cx="158750" cy="3162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800" spc="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9549765" y="4251578"/>
            <a:ext cx="802005" cy="329565"/>
          </a:xfrm>
          <a:custGeom>
            <a:avLst/>
            <a:gdLst/>
            <a:ahLst/>
            <a:cxnLst/>
            <a:rect l="l" t="t" r="r" b="b"/>
            <a:pathLst>
              <a:path w="802004" h="329564">
                <a:moveTo>
                  <a:pt x="801624" y="0"/>
                </a:moveTo>
                <a:lnTo>
                  <a:pt x="0" y="0"/>
                </a:lnTo>
                <a:lnTo>
                  <a:pt x="0" y="329184"/>
                </a:lnTo>
                <a:lnTo>
                  <a:pt x="801624" y="329184"/>
                </a:lnTo>
                <a:lnTo>
                  <a:pt x="801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549765" y="4251578"/>
            <a:ext cx="802005" cy="329565"/>
          </a:xfrm>
          <a:custGeom>
            <a:avLst/>
            <a:gdLst/>
            <a:ahLst/>
            <a:cxnLst/>
            <a:rect l="l" t="t" r="r" b="b"/>
            <a:pathLst>
              <a:path w="802004" h="329564">
                <a:moveTo>
                  <a:pt x="0" y="329184"/>
                </a:moveTo>
                <a:lnTo>
                  <a:pt x="801624" y="329184"/>
                </a:lnTo>
                <a:lnTo>
                  <a:pt x="801624" y="0"/>
                </a:lnTo>
                <a:lnTo>
                  <a:pt x="0" y="0"/>
                </a:lnTo>
                <a:lnTo>
                  <a:pt x="0" y="32918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9825228" y="4251705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0029443" y="4263009"/>
            <a:ext cx="146685" cy="3162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695575" y="5105780"/>
            <a:ext cx="546100" cy="304800"/>
          </a:xfrm>
          <a:custGeom>
            <a:avLst/>
            <a:gdLst/>
            <a:ahLst/>
            <a:cxnLst/>
            <a:rect l="l" t="t" r="r" b="b"/>
            <a:pathLst>
              <a:path w="546100" h="304800">
                <a:moveTo>
                  <a:pt x="545592" y="0"/>
                </a:moveTo>
                <a:lnTo>
                  <a:pt x="0" y="0"/>
                </a:lnTo>
                <a:lnTo>
                  <a:pt x="0" y="304800"/>
                </a:lnTo>
                <a:lnTo>
                  <a:pt x="545592" y="304800"/>
                </a:lnTo>
                <a:lnTo>
                  <a:pt x="545592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695575" y="5105780"/>
            <a:ext cx="546100" cy="304800"/>
          </a:xfrm>
          <a:custGeom>
            <a:avLst/>
            <a:gdLst/>
            <a:ahLst/>
            <a:cxnLst/>
            <a:rect l="l" t="t" r="r" b="b"/>
            <a:pathLst>
              <a:path w="546100" h="304800">
                <a:moveTo>
                  <a:pt x="0" y="304800"/>
                </a:moveTo>
                <a:lnTo>
                  <a:pt x="545592" y="304800"/>
                </a:lnTo>
                <a:lnTo>
                  <a:pt x="545592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86596" y="5061584"/>
            <a:ext cx="546100" cy="304800"/>
          </a:xfrm>
          <a:custGeom>
            <a:avLst/>
            <a:gdLst/>
            <a:ahLst/>
            <a:cxnLst/>
            <a:rect l="l" t="t" r="r" b="b"/>
            <a:pathLst>
              <a:path w="546100" h="304800">
                <a:moveTo>
                  <a:pt x="545592" y="0"/>
                </a:moveTo>
                <a:lnTo>
                  <a:pt x="0" y="0"/>
                </a:lnTo>
                <a:lnTo>
                  <a:pt x="0" y="304799"/>
                </a:lnTo>
                <a:lnTo>
                  <a:pt x="545592" y="304799"/>
                </a:lnTo>
                <a:lnTo>
                  <a:pt x="545592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586596" y="5061584"/>
            <a:ext cx="546100" cy="304800"/>
          </a:xfrm>
          <a:custGeom>
            <a:avLst/>
            <a:gdLst/>
            <a:ahLst/>
            <a:cxnLst/>
            <a:rect l="l" t="t" r="r" b="b"/>
            <a:pathLst>
              <a:path w="546100" h="304800">
                <a:moveTo>
                  <a:pt x="0" y="304799"/>
                </a:moveTo>
                <a:lnTo>
                  <a:pt x="545592" y="304799"/>
                </a:lnTo>
                <a:lnTo>
                  <a:pt x="545592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06186" y="4971669"/>
            <a:ext cx="546100" cy="304800"/>
          </a:xfrm>
          <a:custGeom>
            <a:avLst/>
            <a:gdLst/>
            <a:ahLst/>
            <a:cxnLst/>
            <a:rect l="l" t="t" r="r" b="b"/>
            <a:pathLst>
              <a:path w="546100" h="304800">
                <a:moveTo>
                  <a:pt x="545591" y="0"/>
                </a:moveTo>
                <a:lnTo>
                  <a:pt x="0" y="0"/>
                </a:lnTo>
                <a:lnTo>
                  <a:pt x="0" y="304799"/>
                </a:lnTo>
                <a:lnTo>
                  <a:pt x="545591" y="304799"/>
                </a:lnTo>
                <a:lnTo>
                  <a:pt x="545591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06186" y="4971669"/>
            <a:ext cx="546100" cy="304800"/>
          </a:xfrm>
          <a:custGeom>
            <a:avLst/>
            <a:gdLst/>
            <a:ahLst/>
            <a:cxnLst/>
            <a:rect l="l" t="t" r="r" b="b"/>
            <a:pathLst>
              <a:path w="546100" h="304800">
                <a:moveTo>
                  <a:pt x="0" y="304799"/>
                </a:moveTo>
                <a:lnTo>
                  <a:pt x="545591" y="304799"/>
                </a:lnTo>
                <a:lnTo>
                  <a:pt x="545591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04062" y="1590675"/>
            <a:ext cx="1912620" cy="74231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7622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Client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Abc.txt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652009" y="1866900"/>
            <a:ext cx="1957578" cy="13045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652009" y="2084323"/>
            <a:ext cx="1957705" cy="217804"/>
          </a:xfrm>
          <a:custGeom>
            <a:avLst/>
            <a:gdLst/>
            <a:ahLst/>
            <a:cxnLst/>
            <a:rect l="l" t="t" r="r" b="b"/>
            <a:pathLst>
              <a:path w="1957704" h="217805">
                <a:moveTo>
                  <a:pt x="1957578" y="0"/>
                </a:moveTo>
                <a:lnTo>
                  <a:pt x="1933980" y="47685"/>
                </a:lnTo>
                <a:lnTo>
                  <a:pt x="1893608" y="77498"/>
                </a:lnTo>
                <a:lnTo>
                  <a:pt x="1835289" y="105340"/>
                </a:lnTo>
                <a:lnTo>
                  <a:pt x="1760540" y="130874"/>
                </a:lnTo>
                <a:lnTo>
                  <a:pt x="1717477" y="142671"/>
                </a:lnTo>
                <a:lnTo>
                  <a:pt x="1670875" y="153765"/>
                </a:lnTo>
                <a:lnTo>
                  <a:pt x="1620922" y="164114"/>
                </a:lnTo>
                <a:lnTo>
                  <a:pt x="1567809" y="173677"/>
                </a:lnTo>
                <a:lnTo>
                  <a:pt x="1511724" y="182411"/>
                </a:lnTo>
                <a:lnTo>
                  <a:pt x="1452856" y="190274"/>
                </a:lnTo>
                <a:lnTo>
                  <a:pt x="1391396" y="197226"/>
                </a:lnTo>
                <a:lnTo>
                  <a:pt x="1327532" y="203222"/>
                </a:lnTo>
                <a:lnTo>
                  <a:pt x="1261454" y="208223"/>
                </a:lnTo>
                <a:lnTo>
                  <a:pt x="1193352" y="212185"/>
                </a:lnTo>
                <a:lnTo>
                  <a:pt x="1123414" y="215067"/>
                </a:lnTo>
                <a:lnTo>
                  <a:pt x="1051829" y="216828"/>
                </a:lnTo>
                <a:lnTo>
                  <a:pt x="978788" y="217424"/>
                </a:lnTo>
                <a:lnTo>
                  <a:pt x="905748" y="216828"/>
                </a:lnTo>
                <a:lnTo>
                  <a:pt x="834163" y="215067"/>
                </a:lnTo>
                <a:lnTo>
                  <a:pt x="764225" y="212185"/>
                </a:lnTo>
                <a:lnTo>
                  <a:pt x="696123" y="208223"/>
                </a:lnTo>
                <a:lnTo>
                  <a:pt x="630045" y="203222"/>
                </a:lnTo>
                <a:lnTo>
                  <a:pt x="566181" y="197226"/>
                </a:lnTo>
                <a:lnTo>
                  <a:pt x="504721" y="190274"/>
                </a:lnTo>
                <a:lnTo>
                  <a:pt x="445853" y="182411"/>
                </a:lnTo>
                <a:lnTo>
                  <a:pt x="389768" y="173677"/>
                </a:lnTo>
                <a:lnTo>
                  <a:pt x="336655" y="164114"/>
                </a:lnTo>
                <a:lnTo>
                  <a:pt x="286702" y="153765"/>
                </a:lnTo>
                <a:lnTo>
                  <a:pt x="240100" y="142671"/>
                </a:lnTo>
                <a:lnTo>
                  <a:pt x="197037" y="130874"/>
                </a:lnTo>
                <a:lnTo>
                  <a:pt x="157703" y="118417"/>
                </a:lnTo>
                <a:lnTo>
                  <a:pt x="90980" y="91687"/>
                </a:lnTo>
                <a:lnTo>
                  <a:pt x="41445" y="62817"/>
                </a:lnTo>
                <a:lnTo>
                  <a:pt x="10613" y="32143"/>
                </a:lnTo>
                <a:lnTo>
                  <a:pt x="2685" y="16234"/>
                </a:lnTo>
                <a:lnTo>
                  <a:pt x="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652009" y="1866900"/>
            <a:ext cx="1957705" cy="1304925"/>
          </a:xfrm>
          <a:custGeom>
            <a:avLst/>
            <a:gdLst/>
            <a:ahLst/>
            <a:cxnLst/>
            <a:rect l="l" t="t" r="r" b="b"/>
            <a:pathLst>
              <a:path w="1957704" h="1304925">
                <a:moveTo>
                  <a:pt x="0" y="217424"/>
                </a:moveTo>
                <a:lnTo>
                  <a:pt x="23597" y="169738"/>
                </a:lnTo>
                <a:lnTo>
                  <a:pt x="63969" y="139925"/>
                </a:lnTo>
                <a:lnTo>
                  <a:pt x="122288" y="112083"/>
                </a:lnTo>
                <a:lnTo>
                  <a:pt x="197037" y="86549"/>
                </a:lnTo>
                <a:lnTo>
                  <a:pt x="240100" y="74752"/>
                </a:lnTo>
                <a:lnTo>
                  <a:pt x="286702" y="63658"/>
                </a:lnTo>
                <a:lnTo>
                  <a:pt x="336655" y="53309"/>
                </a:lnTo>
                <a:lnTo>
                  <a:pt x="389768" y="43746"/>
                </a:lnTo>
                <a:lnTo>
                  <a:pt x="445853" y="35012"/>
                </a:lnTo>
                <a:lnTo>
                  <a:pt x="504721" y="27149"/>
                </a:lnTo>
                <a:lnTo>
                  <a:pt x="566181" y="20197"/>
                </a:lnTo>
                <a:lnTo>
                  <a:pt x="630045" y="14201"/>
                </a:lnTo>
                <a:lnTo>
                  <a:pt x="696123" y="9200"/>
                </a:lnTo>
                <a:lnTo>
                  <a:pt x="764225" y="5238"/>
                </a:lnTo>
                <a:lnTo>
                  <a:pt x="834163" y="2356"/>
                </a:lnTo>
                <a:lnTo>
                  <a:pt x="905748" y="595"/>
                </a:lnTo>
                <a:lnTo>
                  <a:pt x="978788" y="0"/>
                </a:lnTo>
                <a:lnTo>
                  <a:pt x="1051829" y="595"/>
                </a:lnTo>
                <a:lnTo>
                  <a:pt x="1123414" y="2356"/>
                </a:lnTo>
                <a:lnTo>
                  <a:pt x="1193352" y="5238"/>
                </a:lnTo>
                <a:lnTo>
                  <a:pt x="1261454" y="9200"/>
                </a:lnTo>
                <a:lnTo>
                  <a:pt x="1327532" y="14201"/>
                </a:lnTo>
                <a:lnTo>
                  <a:pt x="1391396" y="20197"/>
                </a:lnTo>
                <a:lnTo>
                  <a:pt x="1452856" y="27149"/>
                </a:lnTo>
                <a:lnTo>
                  <a:pt x="1511724" y="35012"/>
                </a:lnTo>
                <a:lnTo>
                  <a:pt x="1567809" y="43746"/>
                </a:lnTo>
                <a:lnTo>
                  <a:pt x="1620922" y="53309"/>
                </a:lnTo>
                <a:lnTo>
                  <a:pt x="1670875" y="63658"/>
                </a:lnTo>
                <a:lnTo>
                  <a:pt x="1717477" y="74752"/>
                </a:lnTo>
                <a:lnTo>
                  <a:pt x="1760540" y="86549"/>
                </a:lnTo>
                <a:lnTo>
                  <a:pt x="1799874" y="99006"/>
                </a:lnTo>
                <a:lnTo>
                  <a:pt x="1866597" y="125736"/>
                </a:lnTo>
                <a:lnTo>
                  <a:pt x="1916132" y="154606"/>
                </a:lnTo>
                <a:lnTo>
                  <a:pt x="1946964" y="185280"/>
                </a:lnTo>
                <a:lnTo>
                  <a:pt x="1957578" y="217424"/>
                </a:lnTo>
                <a:lnTo>
                  <a:pt x="1957578" y="1087120"/>
                </a:lnTo>
                <a:lnTo>
                  <a:pt x="1933980" y="1134805"/>
                </a:lnTo>
                <a:lnTo>
                  <a:pt x="1893608" y="1164618"/>
                </a:lnTo>
                <a:lnTo>
                  <a:pt x="1835289" y="1192460"/>
                </a:lnTo>
                <a:lnTo>
                  <a:pt x="1760540" y="1217994"/>
                </a:lnTo>
                <a:lnTo>
                  <a:pt x="1717477" y="1229791"/>
                </a:lnTo>
                <a:lnTo>
                  <a:pt x="1670875" y="1240885"/>
                </a:lnTo>
                <a:lnTo>
                  <a:pt x="1620922" y="1251234"/>
                </a:lnTo>
                <a:lnTo>
                  <a:pt x="1567809" y="1260797"/>
                </a:lnTo>
                <a:lnTo>
                  <a:pt x="1511724" y="1269531"/>
                </a:lnTo>
                <a:lnTo>
                  <a:pt x="1452856" y="1277394"/>
                </a:lnTo>
                <a:lnTo>
                  <a:pt x="1391396" y="1284346"/>
                </a:lnTo>
                <a:lnTo>
                  <a:pt x="1327532" y="1290342"/>
                </a:lnTo>
                <a:lnTo>
                  <a:pt x="1261454" y="1295343"/>
                </a:lnTo>
                <a:lnTo>
                  <a:pt x="1193352" y="1299305"/>
                </a:lnTo>
                <a:lnTo>
                  <a:pt x="1123414" y="1302187"/>
                </a:lnTo>
                <a:lnTo>
                  <a:pt x="1051829" y="1303948"/>
                </a:lnTo>
                <a:lnTo>
                  <a:pt x="978788" y="1304544"/>
                </a:lnTo>
                <a:lnTo>
                  <a:pt x="905748" y="1303948"/>
                </a:lnTo>
                <a:lnTo>
                  <a:pt x="834163" y="1302187"/>
                </a:lnTo>
                <a:lnTo>
                  <a:pt x="764225" y="1299305"/>
                </a:lnTo>
                <a:lnTo>
                  <a:pt x="696123" y="1295343"/>
                </a:lnTo>
                <a:lnTo>
                  <a:pt x="630045" y="1290342"/>
                </a:lnTo>
                <a:lnTo>
                  <a:pt x="566181" y="1284346"/>
                </a:lnTo>
                <a:lnTo>
                  <a:pt x="504721" y="1277394"/>
                </a:lnTo>
                <a:lnTo>
                  <a:pt x="445853" y="1269531"/>
                </a:lnTo>
                <a:lnTo>
                  <a:pt x="389768" y="1260797"/>
                </a:lnTo>
                <a:lnTo>
                  <a:pt x="336655" y="1251234"/>
                </a:lnTo>
                <a:lnTo>
                  <a:pt x="286702" y="1240885"/>
                </a:lnTo>
                <a:lnTo>
                  <a:pt x="240100" y="1229791"/>
                </a:lnTo>
                <a:lnTo>
                  <a:pt x="197037" y="1217994"/>
                </a:lnTo>
                <a:lnTo>
                  <a:pt x="157703" y="1205537"/>
                </a:lnTo>
                <a:lnTo>
                  <a:pt x="90980" y="1178807"/>
                </a:lnTo>
                <a:lnTo>
                  <a:pt x="41445" y="1149937"/>
                </a:lnTo>
                <a:lnTo>
                  <a:pt x="10613" y="1119263"/>
                </a:lnTo>
                <a:lnTo>
                  <a:pt x="0" y="1087120"/>
                </a:lnTo>
                <a:lnTo>
                  <a:pt x="0" y="217424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285488" y="1381505"/>
            <a:ext cx="2715895" cy="198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857250">
              <a:lnSpc>
                <a:spcPct val="100000"/>
              </a:lnSpc>
              <a:spcBef>
                <a:spcPts val="1735"/>
              </a:spcBef>
            </a:pPr>
            <a:r>
              <a:rPr sz="1800" dirty="0">
                <a:latin typeface="Calibri"/>
                <a:cs typeface="Calibri"/>
              </a:rPr>
              <a:t>RAM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303389" y="1406271"/>
            <a:ext cx="2703830" cy="1953260"/>
          </a:xfrm>
          <a:custGeom>
            <a:avLst/>
            <a:gdLst/>
            <a:ahLst/>
            <a:cxnLst/>
            <a:rect l="l" t="t" r="r" b="b"/>
            <a:pathLst>
              <a:path w="2703829" h="1953260">
                <a:moveTo>
                  <a:pt x="2703576" y="0"/>
                </a:moveTo>
                <a:lnTo>
                  <a:pt x="0" y="0"/>
                </a:lnTo>
                <a:lnTo>
                  <a:pt x="0" y="1953005"/>
                </a:lnTo>
                <a:lnTo>
                  <a:pt x="2703576" y="1953005"/>
                </a:lnTo>
                <a:lnTo>
                  <a:pt x="2703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303389" y="1406271"/>
            <a:ext cx="2703830" cy="1953260"/>
          </a:xfrm>
          <a:custGeom>
            <a:avLst/>
            <a:gdLst/>
            <a:ahLst/>
            <a:cxnLst/>
            <a:rect l="l" t="t" r="r" b="b"/>
            <a:pathLst>
              <a:path w="2703829" h="1953260">
                <a:moveTo>
                  <a:pt x="0" y="1953005"/>
                </a:moveTo>
                <a:lnTo>
                  <a:pt x="2703576" y="1953005"/>
                </a:lnTo>
                <a:lnTo>
                  <a:pt x="2703576" y="0"/>
                </a:lnTo>
                <a:lnTo>
                  <a:pt x="0" y="0"/>
                </a:lnTo>
                <a:lnTo>
                  <a:pt x="0" y="195300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359777" y="1470278"/>
            <a:ext cx="802640" cy="329565"/>
          </a:xfrm>
          <a:custGeom>
            <a:avLst/>
            <a:gdLst/>
            <a:ahLst/>
            <a:cxnLst/>
            <a:rect l="l" t="t" r="r" b="b"/>
            <a:pathLst>
              <a:path w="802640" h="329564">
                <a:moveTo>
                  <a:pt x="802385" y="0"/>
                </a:moveTo>
                <a:lnTo>
                  <a:pt x="0" y="0"/>
                </a:lnTo>
                <a:lnTo>
                  <a:pt x="0" y="329184"/>
                </a:lnTo>
                <a:lnTo>
                  <a:pt x="802385" y="329184"/>
                </a:lnTo>
                <a:lnTo>
                  <a:pt x="8023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359777" y="1470278"/>
            <a:ext cx="802640" cy="329565"/>
          </a:xfrm>
          <a:custGeom>
            <a:avLst/>
            <a:gdLst/>
            <a:ahLst/>
            <a:cxnLst/>
            <a:rect l="l" t="t" r="r" b="b"/>
            <a:pathLst>
              <a:path w="802640" h="329564">
                <a:moveTo>
                  <a:pt x="0" y="329184"/>
                </a:moveTo>
                <a:lnTo>
                  <a:pt x="802385" y="329184"/>
                </a:lnTo>
                <a:lnTo>
                  <a:pt x="802385" y="0"/>
                </a:lnTo>
                <a:lnTo>
                  <a:pt x="0" y="0"/>
                </a:lnTo>
                <a:lnTo>
                  <a:pt x="0" y="32918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7359777" y="1470278"/>
            <a:ext cx="802640" cy="329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SNN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664195" y="2675382"/>
            <a:ext cx="1956815" cy="4328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664195" y="2747517"/>
            <a:ext cx="1957070" cy="72390"/>
          </a:xfrm>
          <a:custGeom>
            <a:avLst/>
            <a:gdLst/>
            <a:ahLst/>
            <a:cxnLst/>
            <a:rect l="l" t="t" r="r" b="b"/>
            <a:pathLst>
              <a:path w="1957070" h="72389">
                <a:moveTo>
                  <a:pt x="1956815" y="0"/>
                </a:moveTo>
                <a:lnTo>
                  <a:pt x="1906938" y="22815"/>
                </a:lnTo>
                <a:lnTo>
                  <a:pt x="1847612" y="33167"/>
                </a:lnTo>
                <a:lnTo>
                  <a:pt x="1768047" y="42619"/>
                </a:lnTo>
                <a:lnTo>
                  <a:pt x="1721304" y="46961"/>
                </a:lnTo>
                <a:lnTo>
                  <a:pt x="1670256" y="51022"/>
                </a:lnTo>
                <a:lnTo>
                  <a:pt x="1615155" y="54784"/>
                </a:lnTo>
                <a:lnTo>
                  <a:pt x="1556253" y="58228"/>
                </a:lnTo>
                <a:lnTo>
                  <a:pt x="1493802" y="61337"/>
                </a:lnTo>
                <a:lnTo>
                  <a:pt x="1428053" y="64091"/>
                </a:lnTo>
                <a:lnTo>
                  <a:pt x="1359259" y="66472"/>
                </a:lnTo>
                <a:lnTo>
                  <a:pt x="1287670" y="68462"/>
                </a:lnTo>
                <a:lnTo>
                  <a:pt x="1213538" y="70041"/>
                </a:lnTo>
                <a:lnTo>
                  <a:pt x="1137116" y="71192"/>
                </a:lnTo>
                <a:lnTo>
                  <a:pt x="1058656" y="71897"/>
                </a:lnTo>
                <a:lnTo>
                  <a:pt x="978407" y="72136"/>
                </a:lnTo>
                <a:lnTo>
                  <a:pt x="898159" y="71897"/>
                </a:lnTo>
                <a:lnTo>
                  <a:pt x="819699" y="71192"/>
                </a:lnTo>
                <a:lnTo>
                  <a:pt x="743277" y="70041"/>
                </a:lnTo>
                <a:lnTo>
                  <a:pt x="669145" y="68462"/>
                </a:lnTo>
                <a:lnTo>
                  <a:pt x="597556" y="66472"/>
                </a:lnTo>
                <a:lnTo>
                  <a:pt x="528762" y="64091"/>
                </a:lnTo>
                <a:lnTo>
                  <a:pt x="463013" y="61337"/>
                </a:lnTo>
                <a:lnTo>
                  <a:pt x="400562" y="58228"/>
                </a:lnTo>
                <a:lnTo>
                  <a:pt x="341660" y="54784"/>
                </a:lnTo>
                <a:lnTo>
                  <a:pt x="286559" y="51022"/>
                </a:lnTo>
                <a:lnTo>
                  <a:pt x="235511" y="46961"/>
                </a:lnTo>
                <a:lnTo>
                  <a:pt x="188768" y="42619"/>
                </a:lnTo>
                <a:lnTo>
                  <a:pt x="146581" y="38015"/>
                </a:lnTo>
                <a:lnTo>
                  <a:pt x="76884" y="28094"/>
                </a:lnTo>
                <a:lnTo>
                  <a:pt x="28433" y="17347"/>
                </a:lnTo>
                <a:lnTo>
                  <a:pt x="3243" y="5921"/>
                </a:lnTo>
                <a:lnTo>
                  <a:pt x="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7677001" y="2763520"/>
            <a:ext cx="143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04190" algn="l"/>
              </a:tabLst>
            </a:pPr>
            <a:r>
              <a:rPr sz="1800" u="heavy" dirty="0">
                <a:uFill>
                  <a:solidFill>
                    <a:srgbClr val="EC7C30"/>
                  </a:solidFill>
                </a:uFill>
                <a:latin typeface="Calibri"/>
                <a:cs typeface="Calibri"/>
              </a:rPr>
              <a:t>  </a:t>
            </a:r>
            <a:r>
              <a:rPr sz="1800" u="heavy" spc="-80" dirty="0">
                <a:uFill>
                  <a:solidFill>
                    <a:srgbClr val="EC7C30"/>
                  </a:solidFill>
                </a:u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15" dirty="0">
                <a:latin typeface="Calibri"/>
                <a:cs typeface="Calibri"/>
              </a:rPr>
              <a:t>MetaData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116198" y="1387983"/>
            <a:ext cx="1019175" cy="134366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144780" marR="137795" indent="635" algn="ctr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Write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end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Delete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523869" y="0"/>
            <a:ext cx="1866900" cy="1055370"/>
          </a:xfrm>
          <a:custGeom>
            <a:avLst/>
            <a:gdLst/>
            <a:ahLst/>
            <a:cxnLst/>
            <a:rect l="l" t="t" r="r" b="b"/>
            <a:pathLst>
              <a:path w="1866900" h="1055370">
                <a:moveTo>
                  <a:pt x="0" y="1054989"/>
                </a:moveTo>
                <a:lnTo>
                  <a:pt x="1866900" y="1054989"/>
                </a:lnTo>
                <a:lnTo>
                  <a:pt x="1866900" y="0"/>
                </a:lnTo>
                <a:lnTo>
                  <a:pt x="0" y="0"/>
                </a:lnTo>
                <a:lnTo>
                  <a:pt x="0" y="105498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523869" y="0"/>
            <a:ext cx="1866900" cy="1055370"/>
          </a:xfrm>
          <a:custGeom>
            <a:avLst/>
            <a:gdLst/>
            <a:ahLst/>
            <a:cxnLst/>
            <a:rect l="l" t="t" r="r" b="b"/>
            <a:pathLst>
              <a:path w="1866900" h="1055370">
                <a:moveTo>
                  <a:pt x="0" y="1054989"/>
                </a:moveTo>
                <a:lnTo>
                  <a:pt x="1866900" y="1054989"/>
                </a:lnTo>
                <a:lnTo>
                  <a:pt x="1866900" y="0"/>
                </a:lnTo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523869" y="0"/>
            <a:ext cx="0" cy="1055370"/>
          </a:xfrm>
          <a:custGeom>
            <a:avLst/>
            <a:gdLst/>
            <a:ahLst/>
            <a:cxnLst/>
            <a:rect l="l" t="t" r="r" b="b"/>
            <a:pathLst>
              <a:path h="1055370">
                <a:moveTo>
                  <a:pt x="0" y="0"/>
                </a:moveTo>
                <a:lnTo>
                  <a:pt x="0" y="1054989"/>
                </a:lnTo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3990847" y="0"/>
            <a:ext cx="9309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10:00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11:00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11:57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620381" y="1931289"/>
            <a:ext cx="241300" cy="228600"/>
          </a:xfrm>
          <a:custGeom>
            <a:avLst/>
            <a:gdLst/>
            <a:ahLst/>
            <a:cxnLst/>
            <a:rect l="l" t="t" r="r" b="b"/>
            <a:pathLst>
              <a:path w="241300" h="228600">
                <a:moveTo>
                  <a:pt x="240792" y="0"/>
                </a:moveTo>
                <a:lnTo>
                  <a:pt x="0" y="0"/>
                </a:lnTo>
                <a:lnTo>
                  <a:pt x="0" y="228600"/>
                </a:lnTo>
                <a:lnTo>
                  <a:pt x="240792" y="228600"/>
                </a:lnTo>
                <a:lnTo>
                  <a:pt x="24079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620381" y="1931289"/>
            <a:ext cx="241300" cy="228600"/>
          </a:xfrm>
          <a:custGeom>
            <a:avLst/>
            <a:gdLst/>
            <a:ahLst/>
            <a:cxnLst/>
            <a:rect l="l" t="t" r="r" b="b"/>
            <a:pathLst>
              <a:path w="241300" h="228600">
                <a:moveTo>
                  <a:pt x="0" y="228600"/>
                </a:moveTo>
                <a:lnTo>
                  <a:pt x="240792" y="228600"/>
                </a:lnTo>
                <a:lnTo>
                  <a:pt x="240792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2953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7683754" y="1881123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9641967" y="1848230"/>
            <a:ext cx="240029" cy="228600"/>
          </a:xfrm>
          <a:custGeom>
            <a:avLst/>
            <a:gdLst/>
            <a:ahLst/>
            <a:cxnLst/>
            <a:rect l="l" t="t" r="r" b="b"/>
            <a:pathLst>
              <a:path w="240029" h="228600">
                <a:moveTo>
                  <a:pt x="240029" y="0"/>
                </a:moveTo>
                <a:lnTo>
                  <a:pt x="0" y="0"/>
                </a:lnTo>
                <a:lnTo>
                  <a:pt x="0" y="228600"/>
                </a:lnTo>
                <a:lnTo>
                  <a:pt x="240029" y="228600"/>
                </a:lnTo>
                <a:lnTo>
                  <a:pt x="24002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641967" y="1848230"/>
            <a:ext cx="240029" cy="228600"/>
          </a:xfrm>
          <a:custGeom>
            <a:avLst/>
            <a:gdLst/>
            <a:ahLst/>
            <a:cxnLst/>
            <a:rect l="l" t="t" r="r" b="b"/>
            <a:pathLst>
              <a:path w="240029" h="228600">
                <a:moveTo>
                  <a:pt x="0" y="228600"/>
                </a:moveTo>
                <a:lnTo>
                  <a:pt x="240029" y="228600"/>
                </a:lnTo>
                <a:lnTo>
                  <a:pt x="240029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9705085" y="1798065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9212198" y="1915286"/>
            <a:ext cx="241300" cy="228600"/>
          </a:xfrm>
          <a:custGeom>
            <a:avLst/>
            <a:gdLst/>
            <a:ahLst/>
            <a:cxnLst/>
            <a:rect l="l" t="t" r="r" b="b"/>
            <a:pathLst>
              <a:path w="241300" h="228600">
                <a:moveTo>
                  <a:pt x="240792" y="0"/>
                </a:moveTo>
                <a:lnTo>
                  <a:pt x="0" y="0"/>
                </a:lnTo>
                <a:lnTo>
                  <a:pt x="0" y="228600"/>
                </a:lnTo>
                <a:lnTo>
                  <a:pt x="240792" y="228600"/>
                </a:lnTo>
                <a:lnTo>
                  <a:pt x="24079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212198" y="1915286"/>
            <a:ext cx="241300" cy="228600"/>
          </a:xfrm>
          <a:custGeom>
            <a:avLst/>
            <a:gdLst/>
            <a:ahLst/>
            <a:cxnLst/>
            <a:rect l="l" t="t" r="r" b="b"/>
            <a:pathLst>
              <a:path w="241300" h="228600">
                <a:moveTo>
                  <a:pt x="0" y="228600"/>
                </a:moveTo>
                <a:lnTo>
                  <a:pt x="240792" y="228600"/>
                </a:lnTo>
                <a:lnTo>
                  <a:pt x="240792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2953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9276080" y="1865121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8101965" y="1867280"/>
            <a:ext cx="240029" cy="228600"/>
          </a:xfrm>
          <a:custGeom>
            <a:avLst/>
            <a:gdLst/>
            <a:ahLst/>
            <a:cxnLst/>
            <a:rect l="l" t="t" r="r" b="b"/>
            <a:pathLst>
              <a:path w="240029" h="228600">
                <a:moveTo>
                  <a:pt x="240029" y="0"/>
                </a:moveTo>
                <a:lnTo>
                  <a:pt x="0" y="0"/>
                </a:lnTo>
                <a:lnTo>
                  <a:pt x="0" y="228600"/>
                </a:lnTo>
                <a:lnTo>
                  <a:pt x="240029" y="228600"/>
                </a:lnTo>
                <a:lnTo>
                  <a:pt x="24002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101965" y="1867280"/>
            <a:ext cx="240029" cy="228600"/>
          </a:xfrm>
          <a:custGeom>
            <a:avLst/>
            <a:gdLst/>
            <a:ahLst/>
            <a:cxnLst/>
            <a:rect l="l" t="t" r="r" b="b"/>
            <a:pathLst>
              <a:path w="240029" h="228600">
                <a:moveTo>
                  <a:pt x="0" y="228600"/>
                </a:moveTo>
                <a:lnTo>
                  <a:pt x="240029" y="228600"/>
                </a:lnTo>
                <a:lnTo>
                  <a:pt x="240029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8165083" y="1690369"/>
            <a:ext cx="882650" cy="82804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09855">
              <a:lnSpc>
                <a:spcPct val="100000"/>
              </a:lnSpc>
              <a:spcBef>
                <a:spcPts val="1000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sIma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2" name="object 1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13" name="object 113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9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111" name="object 111"/>
          <p:cNvSpPr txBox="1"/>
          <p:nvPr/>
        </p:nvSpPr>
        <p:spPr>
          <a:xfrm>
            <a:off x="6340983" y="180975"/>
            <a:ext cx="3838575" cy="60452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4400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nodes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703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Name</a:t>
            </a:r>
            <a:r>
              <a:rPr sz="4400" b="0" spc="-90" dirty="0">
                <a:latin typeface="Calibri Light"/>
                <a:cs typeface="Calibri Light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Node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5125085" cy="15589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Handle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Nodes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Meta Data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20" dirty="0">
                <a:latin typeface="Calibri"/>
                <a:cs typeface="Calibri"/>
              </a:rPr>
              <a:t>stored </a:t>
            </a:r>
            <a:r>
              <a:rPr sz="2800" dirty="0">
                <a:latin typeface="Calibri"/>
                <a:cs typeface="Calibri"/>
              </a:rPr>
              <a:t>in RAM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Deals with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failures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403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30" dirty="0">
                <a:latin typeface="Calibri Light"/>
                <a:cs typeface="Calibri Light"/>
              </a:rPr>
              <a:t>Data</a:t>
            </a:r>
            <a:r>
              <a:rPr sz="4400" b="0" spc="-70" dirty="0">
                <a:latin typeface="Calibri Light"/>
                <a:cs typeface="Calibri Light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Node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376047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Follow </a:t>
            </a:r>
            <a:r>
              <a:rPr sz="2800" spc="-5" dirty="0">
                <a:latin typeface="Calibri"/>
                <a:cs typeface="Calibri"/>
              </a:rPr>
              <a:t>instruction 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Store </a:t>
            </a:r>
            <a:r>
              <a:rPr sz="2800" spc="-5" dirty="0">
                <a:latin typeface="Calibri"/>
                <a:cs typeface="Calibri"/>
              </a:rPr>
              <a:t>actual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8398" y="449198"/>
            <a:ext cx="3971290" cy="2944495"/>
          </a:xfrm>
          <a:custGeom>
            <a:avLst/>
            <a:gdLst/>
            <a:ahLst/>
            <a:cxnLst/>
            <a:rect l="l" t="t" r="r" b="b"/>
            <a:pathLst>
              <a:path w="3971290" h="2944495">
                <a:moveTo>
                  <a:pt x="3970782" y="0"/>
                </a:moveTo>
                <a:lnTo>
                  <a:pt x="0" y="0"/>
                </a:lnTo>
                <a:lnTo>
                  <a:pt x="0" y="2944367"/>
                </a:lnTo>
                <a:lnTo>
                  <a:pt x="3970782" y="2944367"/>
                </a:lnTo>
                <a:lnTo>
                  <a:pt x="3970782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68398" y="449198"/>
            <a:ext cx="3971290" cy="2944495"/>
          </a:xfrm>
          <a:custGeom>
            <a:avLst/>
            <a:gdLst/>
            <a:ahLst/>
            <a:cxnLst/>
            <a:rect l="l" t="t" r="r" b="b"/>
            <a:pathLst>
              <a:path w="3971290" h="2944495">
                <a:moveTo>
                  <a:pt x="0" y="2944367"/>
                </a:moveTo>
                <a:lnTo>
                  <a:pt x="3970782" y="2944367"/>
                </a:lnTo>
                <a:lnTo>
                  <a:pt x="3970782" y="0"/>
                </a:lnTo>
                <a:lnTo>
                  <a:pt x="0" y="0"/>
                </a:lnTo>
                <a:lnTo>
                  <a:pt x="0" y="294436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1622" y="1071117"/>
            <a:ext cx="1164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NAMENODE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14194" y="1403603"/>
            <a:ext cx="2759202" cy="1075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14194" y="1582800"/>
            <a:ext cx="2759710" cy="179705"/>
          </a:xfrm>
          <a:custGeom>
            <a:avLst/>
            <a:gdLst/>
            <a:ahLst/>
            <a:cxnLst/>
            <a:rect l="l" t="t" r="r" b="b"/>
            <a:pathLst>
              <a:path w="2759710" h="179705">
                <a:moveTo>
                  <a:pt x="2759202" y="0"/>
                </a:moveTo>
                <a:lnTo>
                  <a:pt x="2725187" y="39710"/>
                </a:lnTo>
                <a:lnTo>
                  <a:pt x="2684068" y="58463"/>
                </a:lnTo>
                <a:lnTo>
                  <a:pt x="2628116" y="76320"/>
                </a:lnTo>
                <a:lnTo>
                  <a:pt x="2558265" y="93159"/>
                </a:lnTo>
                <a:lnTo>
                  <a:pt x="2518417" y="101159"/>
                </a:lnTo>
                <a:lnTo>
                  <a:pt x="2475445" y="108859"/>
                </a:lnTo>
                <a:lnTo>
                  <a:pt x="2429463" y="116244"/>
                </a:lnTo>
                <a:lnTo>
                  <a:pt x="2380589" y="123299"/>
                </a:lnTo>
                <a:lnTo>
                  <a:pt x="2328939" y="130009"/>
                </a:lnTo>
                <a:lnTo>
                  <a:pt x="2274629" y="136358"/>
                </a:lnTo>
                <a:lnTo>
                  <a:pt x="2217776" y="142331"/>
                </a:lnTo>
                <a:lnTo>
                  <a:pt x="2158497" y="147914"/>
                </a:lnTo>
                <a:lnTo>
                  <a:pt x="2096908" y="153090"/>
                </a:lnTo>
                <a:lnTo>
                  <a:pt x="2033125" y="157846"/>
                </a:lnTo>
                <a:lnTo>
                  <a:pt x="1967266" y="162165"/>
                </a:lnTo>
                <a:lnTo>
                  <a:pt x="1899446" y="166033"/>
                </a:lnTo>
                <a:lnTo>
                  <a:pt x="1829782" y="169435"/>
                </a:lnTo>
                <a:lnTo>
                  <a:pt x="1758391" y="172354"/>
                </a:lnTo>
                <a:lnTo>
                  <a:pt x="1685388" y="174777"/>
                </a:lnTo>
                <a:lnTo>
                  <a:pt x="1610892" y="176688"/>
                </a:lnTo>
                <a:lnTo>
                  <a:pt x="1535017" y="178071"/>
                </a:lnTo>
                <a:lnTo>
                  <a:pt x="1457881" y="178913"/>
                </a:lnTo>
                <a:lnTo>
                  <a:pt x="1379601" y="179197"/>
                </a:lnTo>
                <a:lnTo>
                  <a:pt x="1301320" y="178913"/>
                </a:lnTo>
                <a:lnTo>
                  <a:pt x="1224184" y="178071"/>
                </a:lnTo>
                <a:lnTo>
                  <a:pt x="1148309" y="176688"/>
                </a:lnTo>
                <a:lnTo>
                  <a:pt x="1073813" y="174777"/>
                </a:lnTo>
                <a:lnTo>
                  <a:pt x="1000810" y="172354"/>
                </a:lnTo>
                <a:lnTo>
                  <a:pt x="929419" y="169435"/>
                </a:lnTo>
                <a:lnTo>
                  <a:pt x="859755" y="166033"/>
                </a:lnTo>
                <a:lnTo>
                  <a:pt x="791935" y="162165"/>
                </a:lnTo>
                <a:lnTo>
                  <a:pt x="726076" y="157846"/>
                </a:lnTo>
                <a:lnTo>
                  <a:pt x="662293" y="153090"/>
                </a:lnTo>
                <a:lnTo>
                  <a:pt x="600704" y="147914"/>
                </a:lnTo>
                <a:lnTo>
                  <a:pt x="541425" y="142331"/>
                </a:lnTo>
                <a:lnTo>
                  <a:pt x="484572" y="136358"/>
                </a:lnTo>
                <a:lnTo>
                  <a:pt x="430262" y="130009"/>
                </a:lnTo>
                <a:lnTo>
                  <a:pt x="378612" y="123299"/>
                </a:lnTo>
                <a:lnTo>
                  <a:pt x="329738" y="116244"/>
                </a:lnTo>
                <a:lnTo>
                  <a:pt x="283756" y="108859"/>
                </a:lnTo>
                <a:lnTo>
                  <a:pt x="240784" y="101159"/>
                </a:lnTo>
                <a:lnTo>
                  <a:pt x="200936" y="93159"/>
                </a:lnTo>
                <a:lnTo>
                  <a:pt x="131085" y="76320"/>
                </a:lnTo>
                <a:lnTo>
                  <a:pt x="75133" y="58463"/>
                </a:lnTo>
                <a:lnTo>
                  <a:pt x="34014" y="39710"/>
                </a:lnTo>
                <a:lnTo>
                  <a:pt x="2184" y="10165"/>
                </a:lnTo>
                <a:lnTo>
                  <a:pt x="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14194" y="1403603"/>
            <a:ext cx="2759710" cy="1075690"/>
          </a:xfrm>
          <a:custGeom>
            <a:avLst/>
            <a:gdLst/>
            <a:ahLst/>
            <a:cxnLst/>
            <a:rect l="l" t="t" r="r" b="b"/>
            <a:pathLst>
              <a:path w="2759710" h="1075689">
                <a:moveTo>
                  <a:pt x="0" y="179197"/>
                </a:moveTo>
                <a:lnTo>
                  <a:pt x="34014" y="139486"/>
                </a:lnTo>
                <a:lnTo>
                  <a:pt x="75133" y="120733"/>
                </a:lnTo>
                <a:lnTo>
                  <a:pt x="131085" y="102876"/>
                </a:lnTo>
                <a:lnTo>
                  <a:pt x="200936" y="86037"/>
                </a:lnTo>
                <a:lnTo>
                  <a:pt x="240784" y="78037"/>
                </a:lnTo>
                <a:lnTo>
                  <a:pt x="283756" y="70337"/>
                </a:lnTo>
                <a:lnTo>
                  <a:pt x="329738" y="62952"/>
                </a:lnTo>
                <a:lnTo>
                  <a:pt x="378612" y="55897"/>
                </a:lnTo>
                <a:lnTo>
                  <a:pt x="430262" y="49187"/>
                </a:lnTo>
                <a:lnTo>
                  <a:pt x="484572" y="42838"/>
                </a:lnTo>
                <a:lnTo>
                  <a:pt x="541425" y="36865"/>
                </a:lnTo>
                <a:lnTo>
                  <a:pt x="600704" y="31282"/>
                </a:lnTo>
                <a:lnTo>
                  <a:pt x="662293" y="26106"/>
                </a:lnTo>
                <a:lnTo>
                  <a:pt x="726076" y="21350"/>
                </a:lnTo>
                <a:lnTo>
                  <a:pt x="791935" y="17031"/>
                </a:lnTo>
                <a:lnTo>
                  <a:pt x="859755" y="13163"/>
                </a:lnTo>
                <a:lnTo>
                  <a:pt x="929419" y="9761"/>
                </a:lnTo>
                <a:lnTo>
                  <a:pt x="1000810" y="6842"/>
                </a:lnTo>
                <a:lnTo>
                  <a:pt x="1073813" y="4419"/>
                </a:lnTo>
                <a:lnTo>
                  <a:pt x="1148309" y="2508"/>
                </a:lnTo>
                <a:lnTo>
                  <a:pt x="1224184" y="1125"/>
                </a:lnTo>
                <a:lnTo>
                  <a:pt x="1301320" y="283"/>
                </a:lnTo>
                <a:lnTo>
                  <a:pt x="1379601" y="0"/>
                </a:lnTo>
                <a:lnTo>
                  <a:pt x="1457881" y="283"/>
                </a:lnTo>
                <a:lnTo>
                  <a:pt x="1535017" y="1125"/>
                </a:lnTo>
                <a:lnTo>
                  <a:pt x="1610892" y="2508"/>
                </a:lnTo>
                <a:lnTo>
                  <a:pt x="1685388" y="4419"/>
                </a:lnTo>
                <a:lnTo>
                  <a:pt x="1758391" y="6842"/>
                </a:lnTo>
                <a:lnTo>
                  <a:pt x="1829782" y="9761"/>
                </a:lnTo>
                <a:lnTo>
                  <a:pt x="1899446" y="13163"/>
                </a:lnTo>
                <a:lnTo>
                  <a:pt x="1967266" y="17031"/>
                </a:lnTo>
                <a:lnTo>
                  <a:pt x="2033125" y="21350"/>
                </a:lnTo>
                <a:lnTo>
                  <a:pt x="2096908" y="26106"/>
                </a:lnTo>
                <a:lnTo>
                  <a:pt x="2158497" y="31282"/>
                </a:lnTo>
                <a:lnTo>
                  <a:pt x="2217776" y="36865"/>
                </a:lnTo>
                <a:lnTo>
                  <a:pt x="2274629" y="42838"/>
                </a:lnTo>
                <a:lnTo>
                  <a:pt x="2328939" y="49187"/>
                </a:lnTo>
                <a:lnTo>
                  <a:pt x="2380589" y="55897"/>
                </a:lnTo>
                <a:lnTo>
                  <a:pt x="2429463" y="62952"/>
                </a:lnTo>
                <a:lnTo>
                  <a:pt x="2475445" y="70337"/>
                </a:lnTo>
                <a:lnTo>
                  <a:pt x="2518417" y="78037"/>
                </a:lnTo>
                <a:lnTo>
                  <a:pt x="2558265" y="86037"/>
                </a:lnTo>
                <a:lnTo>
                  <a:pt x="2628116" y="102876"/>
                </a:lnTo>
                <a:lnTo>
                  <a:pt x="2684068" y="120733"/>
                </a:lnTo>
                <a:lnTo>
                  <a:pt x="2725187" y="139486"/>
                </a:lnTo>
                <a:lnTo>
                  <a:pt x="2757017" y="169031"/>
                </a:lnTo>
                <a:lnTo>
                  <a:pt x="2759202" y="179197"/>
                </a:lnTo>
                <a:lnTo>
                  <a:pt x="2759202" y="895985"/>
                </a:lnTo>
                <a:lnTo>
                  <a:pt x="2725187" y="935695"/>
                </a:lnTo>
                <a:lnTo>
                  <a:pt x="2684068" y="954448"/>
                </a:lnTo>
                <a:lnTo>
                  <a:pt x="2628116" y="972305"/>
                </a:lnTo>
                <a:lnTo>
                  <a:pt x="2558265" y="989144"/>
                </a:lnTo>
                <a:lnTo>
                  <a:pt x="2518417" y="997144"/>
                </a:lnTo>
                <a:lnTo>
                  <a:pt x="2475445" y="1004844"/>
                </a:lnTo>
                <a:lnTo>
                  <a:pt x="2429463" y="1012229"/>
                </a:lnTo>
                <a:lnTo>
                  <a:pt x="2380589" y="1019284"/>
                </a:lnTo>
                <a:lnTo>
                  <a:pt x="2328939" y="1025994"/>
                </a:lnTo>
                <a:lnTo>
                  <a:pt x="2274629" y="1032343"/>
                </a:lnTo>
                <a:lnTo>
                  <a:pt x="2217776" y="1038316"/>
                </a:lnTo>
                <a:lnTo>
                  <a:pt x="2158497" y="1043899"/>
                </a:lnTo>
                <a:lnTo>
                  <a:pt x="2096908" y="1049075"/>
                </a:lnTo>
                <a:lnTo>
                  <a:pt x="2033125" y="1053831"/>
                </a:lnTo>
                <a:lnTo>
                  <a:pt x="1967266" y="1058150"/>
                </a:lnTo>
                <a:lnTo>
                  <a:pt x="1899446" y="1062018"/>
                </a:lnTo>
                <a:lnTo>
                  <a:pt x="1829782" y="1065420"/>
                </a:lnTo>
                <a:lnTo>
                  <a:pt x="1758391" y="1068339"/>
                </a:lnTo>
                <a:lnTo>
                  <a:pt x="1685388" y="1070762"/>
                </a:lnTo>
                <a:lnTo>
                  <a:pt x="1610892" y="1072673"/>
                </a:lnTo>
                <a:lnTo>
                  <a:pt x="1535017" y="1074056"/>
                </a:lnTo>
                <a:lnTo>
                  <a:pt x="1457881" y="1074898"/>
                </a:lnTo>
                <a:lnTo>
                  <a:pt x="1379601" y="1075182"/>
                </a:lnTo>
                <a:lnTo>
                  <a:pt x="1301320" y="1074898"/>
                </a:lnTo>
                <a:lnTo>
                  <a:pt x="1224184" y="1074056"/>
                </a:lnTo>
                <a:lnTo>
                  <a:pt x="1148309" y="1072673"/>
                </a:lnTo>
                <a:lnTo>
                  <a:pt x="1073813" y="1070762"/>
                </a:lnTo>
                <a:lnTo>
                  <a:pt x="1000810" y="1068339"/>
                </a:lnTo>
                <a:lnTo>
                  <a:pt x="929419" y="1065420"/>
                </a:lnTo>
                <a:lnTo>
                  <a:pt x="859755" y="1062018"/>
                </a:lnTo>
                <a:lnTo>
                  <a:pt x="791935" y="1058150"/>
                </a:lnTo>
                <a:lnTo>
                  <a:pt x="726076" y="1053831"/>
                </a:lnTo>
                <a:lnTo>
                  <a:pt x="662293" y="1049075"/>
                </a:lnTo>
                <a:lnTo>
                  <a:pt x="600704" y="1043899"/>
                </a:lnTo>
                <a:lnTo>
                  <a:pt x="541425" y="1038316"/>
                </a:lnTo>
                <a:lnTo>
                  <a:pt x="484572" y="1032343"/>
                </a:lnTo>
                <a:lnTo>
                  <a:pt x="430262" y="1025994"/>
                </a:lnTo>
                <a:lnTo>
                  <a:pt x="378612" y="1019284"/>
                </a:lnTo>
                <a:lnTo>
                  <a:pt x="329738" y="1012229"/>
                </a:lnTo>
                <a:lnTo>
                  <a:pt x="283756" y="1004844"/>
                </a:lnTo>
                <a:lnTo>
                  <a:pt x="240784" y="997144"/>
                </a:lnTo>
                <a:lnTo>
                  <a:pt x="200936" y="989144"/>
                </a:lnTo>
                <a:lnTo>
                  <a:pt x="131085" y="972305"/>
                </a:lnTo>
                <a:lnTo>
                  <a:pt x="75133" y="954448"/>
                </a:lnTo>
                <a:lnTo>
                  <a:pt x="34014" y="935695"/>
                </a:lnTo>
                <a:lnTo>
                  <a:pt x="2184" y="906150"/>
                </a:lnTo>
                <a:lnTo>
                  <a:pt x="0" y="895985"/>
                </a:lnTo>
                <a:lnTo>
                  <a:pt x="0" y="179197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73777" y="2575179"/>
            <a:ext cx="5306060" cy="2895600"/>
          </a:xfrm>
          <a:custGeom>
            <a:avLst/>
            <a:gdLst/>
            <a:ahLst/>
            <a:cxnLst/>
            <a:rect l="l" t="t" r="r" b="b"/>
            <a:pathLst>
              <a:path w="5306059" h="2895600">
                <a:moveTo>
                  <a:pt x="2652903" y="0"/>
                </a:moveTo>
                <a:lnTo>
                  <a:pt x="2577368" y="191"/>
                </a:lnTo>
                <a:lnTo>
                  <a:pt x="2502357" y="763"/>
                </a:lnTo>
                <a:lnTo>
                  <a:pt x="2427897" y="1710"/>
                </a:lnTo>
                <a:lnTo>
                  <a:pt x="2354016" y="3028"/>
                </a:lnTo>
                <a:lnTo>
                  <a:pt x="2280742" y="4710"/>
                </a:lnTo>
                <a:lnTo>
                  <a:pt x="2208102" y="6752"/>
                </a:lnTo>
                <a:lnTo>
                  <a:pt x="2136125" y="9149"/>
                </a:lnTo>
                <a:lnTo>
                  <a:pt x="2064840" y="11895"/>
                </a:lnTo>
                <a:lnTo>
                  <a:pt x="1994273" y="14986"/>
                </a:lnTo>
                <a:lnTo>
                  <a:pt x="1924453" y="18417"/>
                </a:lnTo>
                <a:lnTo>
                  <a:pt x="1855408" y="22182"/>
                </a:lnTo>
                <a:lnTo>
                  <a:pt x="1787165" y="26276"/>
                </a:lnTo>
                <a:lnTo>
                  <a:pt x="1719754" y="30694"/>
                </a:lnTo>
                <a:lnTo>
                  <a:pt x="1653201" y="35432"/>
                </a:lnTo>
                <a:lnTo>
                  <a:pt x="1587535" y="40484"/>
                </a:lnTo>
                <a:lnTo>
                  <a:pt x="1522784" y="45844"/>
                </a:lnTo>
                <a:lnTo>
                  <a:pt x="1458976" y="51509"/>
                </a:lnTo>
                <a:lnTo>
                  <a:pt x="1396138" y="57472"/>
                </a:lnTo>
                <a:lnTo>
                  <a:pt x="1334299" y="63729"/>
                </a:lnTo>
                <a:lnTo>
                  <a:pt x="1273487" y="70275"/>
                </a:lnTo>
                <a:lnTo>
                  <a:pt x="1213730" y="77104"/>
                </a:lnTo>
                <a:lnTo>
                  <a:pt x="1155056" y="84212"/>
                </a:lnTo>
                <a:lnTo>
                  <a:pt x="1097492" y="91593"/>
                </a:lnTo>
                <a:lnTo>
                  <a:pt x="1041067" y="99242"/>
                </a:lnTo>
                <a:lnTo>
                  <a:pt x="985808" y="107155"/>
                </a:lnTo>
                <a:lnTo>
                  <a:pt x="931744" y="115325"/>
                </a:lnTo>
                <a:lnTo>
                  <a:pt x="878903" y="123749"/>
                </a:lnTo>
                <a:lnTo>
                  <a:pt x="827313" y="132420"/>
                </a:lnTo>
                <a:lnTo>
                  <a:pt x="777001" y="141335"/>
                </a:lnTo>
                <a:lnTo>
                  <a:pt x="727996" y="150487"/>
                </a:lnTo>
                <a:lnTo>
                  <a:pt x="680326" y="159871"/>
                </a:lnTo>
                <a:lnTo>
                  <a:pt x="634018" y="169483"/>
                </a:lnTo>
                <a:lnTo>
                  <a:pt x="589101" y="179318"/>
                </a:lnTo>
                <a:lnTo>
                  <a:pt x="545603" y="189370"/>
                </a:lnTo>
                <a:lnTo>
                  <a:pt x="503551" y="199634"/>
                </a:lnTo>
                <a:lnTo>
                  <a:pt x="462973" y="210106"/>
                </a:lnTo>
                <a:lnTo>
                  <a:pt x="423899" y="220779"/>
                </a:lnTo>
                <a:lnTo>
                  <a:pt x="386355" y="231650"/>
                </a:lnTo>
                <a:lnTo>
                  <a:pt x="315970" y="253962"/>
                </a:lnTo>
                <a:lnTo>
                  <a:pt x="252044" y="277001"/>
                </a:lnTo>
                <a:lnTo>
                  <a:pt x="194800" y="300726"/>
                </a:lnTo>
                <a:lnTo>
                  <a:pt x="144462" y="325097"/>
                </a:lnTo>
                <a:lnTo>
                  <a:pt x="101253" y="350073"/>
                </a:lnTo>
                <a:lnTo>
                  <a:pt x="65399" y="375613"/>
                </a:lnTo>
                <a:lnTo>
                  <a:pt x="37123" y="401676"/>
                </a:lnTo>
                <a:lnTo>
                  <a:pt x="9406" y="441663"/>
                </a:lnTo>
                <a:lnTo>
                  <a:pt x="0" y="482600"/>
                </a:lnTo>
                <a:lnTo>
                  <a:pt x="0" y="2413000"/>
                </a:lnTo>
                <a:lnTo>
                  <a:pt x="9406" y="2453936"/>
                </a:lnTo>
                <a:lnTo>
                  <a:pt x="37123" y="2493923"/>
                </a:lnTo>
                <a:lnTo>
                  <a:pt x="65399" y="2519986"/>
                </a:lnTo>
                <a:lnTo>
                  <a:pt x="101253" y="2545526"/>
                </a:lnTo>
                <a:lnTo>
                  <a:pt x="144462" y="2570502"/>
                </a:lnTo>
                <a:lnTo>
                  <a:pt x="194800" y="2594873"/>
                </a:lnTo>
                <a:lnTo>
                  <a:pt x="252044" y="2618598"/>
                </a:lnTo>
                <a:lnTo>
                  <a:pt x="315970" y="2641637"/>
                </a:lnTo>
                <a:lnTo>
                  <a:pt x="386355" y="2663949"/>
                </a:lnTo>
                <a:lnTo>
                  <a:pt x="423899" y="2674820"/>
                </a:lnTo>
                <a:lnTo>
                  <a:pt x="462973" y="2685493"/>
                </a:lnTo>
                <a:lnTo>
                  <a:pt x="503551" y="2695965"/>
                </a:lnTo>
                <a:lnTo>
                  <a:pt x="545603" y="2706229"/>
                </a:lnTo>
                <a:lnTo>
                  <a:pt x="589101" y="2716281"/>
                </a:lnTo>
                <a:lnTo>
                  <a:pt x="634018" y="2726116"/>
                </a:lnTo>
                <a:lnTo>
                  <a:pt x="680326" y="2735728"/>
                </a:lnTo>
                <a:lnTo>
                  <a:pt x="727996" y="2745112"/>
                </a:lnTo>
                <a:lnTo>
                  <a:pt x="777001" y="2754264"/>
                </a:lnTo>
                <a:lnTo>
                  <a:pt x="827313" y="2763179"/>
                </a:lnTo>
                <a:lnTo>
                  <a:pt x="878903" y="2771850"/>
                </a:lnTo>
                <a:lnTo>
                  <a:pt x="931744" y="2780274"/>
                </a:lnTo>
                <a:lnTo>
                  <a:pt x="985808" y="2788444"/>
                </a:lnTo>
                <a:lnTo>
                  <a:pt x="1041067" y="2796357"/>
                </a:lnTo>
                <a:lnTo>
                  <a:pt x="1097492" y="2804006"/>
                </a:lnTo>
                <a:lnTo>
                  <a:pt x="1155056" y="2811387"/>
                </a:lnTo>
                <a:lnTo>
                  <a:pt x="1213730" y="2818495"/>
                </a:lnTo>
                <a:lnTo>
                  <a:pt x="1273487" y="2825324"/>
                </a:lnTo>
                <a:lnTo>
                  <a:pt x="1334299" y="2831870"/>
                </a:lnTo>
                <a:lnTo>
                  <a:pt x="1396138" y="2838127"/>
                </a:lnTo>
                <a:lnTo>
                  <a:pt x="1458976" y="2844090"/>
                </a:lnTo>
                <a:lnTo>
                  <a:pt x="1522784" y="2849755"/>
                </a:lnTo>
                <a:lnTo>
                  <a:pt x="1587535" y="2855115"/>
                </a:lnTo>
                <a:lnTo>
                  <a:pt x="1653201" y="2860167"/>
                </a:lnTo>
                <a:lnTo>
                  <a:pt x="1719754" y="2864905"/>
                </a:lnTo>
                <a:lnTo>
                  <a:pt x="1787165" y="2869323"/>
                </a:lnTo>
                <a:lnTo>
                  <a:pt x="1855408" y="2873417"/>
                </a:lnTo>
                <a:lnTo>
                  <a:pt x="1924453" y="2877182"/>
                </a:lnTo>
                <a:lnTo>
                  <a:pt x="1994273" y="2880613"/>
                </a:lnTo>
                <a:lnTo>
                  <a:pt x="2064840" y="2883704"/>
                </a:lnTo>
                <a:lnTo>
                  <a:pt x="2136125" y="2886450"/>
                </a:lnTo>
                <a:lnTo>
                  <a:pt x="2208102" y="2888847"/>
                </a:lnTo>
                <a:lnTo>
                  <a:pt x="2280742" y="2890889"/>
                </a:lnTo>
                <a:lnTo>
                  <a:pt x="2354016" y="2892571"/>
                </a:lnTo>
                <a:lnTo>
                  <a:pt x="2427897" y="2893889"/>
                </a:lnTo>
                <a:lnTo>
                  <a:pt x="2502357" y="2894836"/>
                </a:lnTo>
                <a:lnTo>
                  <a:pt x="2577368" y="2895408"/>
                </a:lnTo>
                <a:lnTo>
                  <a:pt x="2652903" y="2895600"/>
                </a:lnTo>
                <a:lnTo>
                  <a:pt x="2728437" y="2895408"/>
                </a:lnTo>
                <a:lnTo>
                  <a:pt x="2803448" y="2894836"/>
                </a:lnTo>
                <a:lnTo>
                  <a:pt x="2877908" y="2893889"/>
                </a:lnTo>
                <a:lnTo>
                  <a:pt x="2951789" y="2892571"/>
                </a:lnTo>
                <a:lnTo>
                  <a:pt x="3025063" y="2890889"/>
                </a:lnTo>
                <a:lnTo>
                  <a:pt x="3097703" y="2888847"/>
                </a:lnTo>
                <a:lnTo>
                  <a:pt x="3169680" y="2886450"/>
                </a:lnTo>
                <a:lnTo>
                  <a:pt x="3240965" y="2883704"/>
                </a:lnTo>
                <a:lnTo>
                  <a:pt x="3311532" y="2880613"/>
                </a:lnTo>
                <a:lnTo>
                  <a:pt x="3381352" y="2877182"/>
                </a:lnTo>
                <a:lnTo>
                  <a:pt x="3450397" y="2873417"/>
                </a:lnTo>
                <a:lnTo>
                  <a:pt x="3518640" y="2869323"/>
                </a:lnTo>
                <a:lnTo>
                  <a:pt x="3586051" y="2864905"/>
                </a:lnTo>
                <a:lnTo>
                  <a:pt x="3652604" y="2860167"/>
                </a:lnTo>
                <a:lnTo>
                  <a:pt x="3718270" y="2855115"/>
                </a:lnTo>
                <a:lnTo>
                  <a:pt x="3783021" y="2849755"/>
                </a:lnTo>
                <a:lnTo>
                  <a:pt x="3846829" y="2844090"/>
                </a:lnTo>
                <a:lnTo>
                  <a:pt x="3909667" y="2838127"/>
                </a:lnTo>
                <a:lnTo>
                  <a:pt x="3971506" y="2831870"/>
                </a:lnTo>
                <a:lnTo>
                  <a:pt x="4032318" y="2825324"/>
                </a:lnTo>
                <a:lnTo>
                  <a:pt x="4092075" y="2818495"/>
                </a:lnTo>
                <a:lnTo>
                  <a:pt x="4150749" y="2811387"/>
                </a:lnTo>
                <a:lnTo>
                  <a:pt x="4208313" y="2804006"/>
                </a:lnTo>
                <a:lnTo>
                  <a:pt x="4264738" y="2796357"/>
                </a:lnTo>
                <a:lnTo>
                  <a:pt x="4319997" y="2788444"/>
                </a:lnTo>
                <a:lnTo>
                  <a:pt x="4374061" y="2780274"/>
                </a:lnTo>
                <a:lnTo>
                  <a:pt x="4426902" y="2771850"/>
                </a:lnTo>
                <a:lnTo>
                  <a:pt x="4478492" y="2763179"/>
                </a:lnTo>
                <a:lnTo>
                  <a:pt x="4528804" y="2754264"/>
                </a:lnTo>
                <a:lnTo>
                  <a:pt x="4577809" y="2745112"/>
                </a:lnTo>
                <a:lnTo>
                  <a:pt x="4625479" y="2735728"/>
                </a:lnTo>
                <a:lnTo>
                  <a:pt x="4671787" y="2726116"/>
                </a:lnTo>
                <a:lnTo>
                  <a:pt x="4716704" y="2716281"/>
                </a:lnTo>
                <a:lnTo>
                  <a:pt x="4760202" y="2706229"/>
                </a:lnTo>
                <a:lnTo>
                  <a:pt x="4802254" y="2695965"/>
                </a:lnTo>
                <a:lnTo>
                  <a:pt x="4842832" y="2685493"/>
                </a:lnTo>
                <a:lnTo>
                  <a:pt x="4881906" y="2674820"/>
                </a:lnTo>
                <a:lnTo>
                  <a:pt x="4919450" y="2663949"/>
                </a:lnTo>
                <a:lnTo>
                  <a:pt x="4989835" y="2641637"/>
                </a:lnTo>
                <a:lnTo>
                  <a:pt x="5053761" y="2618598"/>
                </a:lnTo>
                <a:lnTo>
                  <a:pt x="5111005" y="2594873"/>
                </a:lnTo>
                <a:lnTo>
                  <a:pt x="5161343" y="2570502"/>
                </a:lnTo>
                <a:lnTo>
                  <a:pt x="5204552" y="2545526"/>
                </a:lnTo>
                <a:lnTo>
                  <a:pt x="5240406" y="2519986"/>
                </a:lnTo>
                <a:lnTo>
                  <a:pt x="5268682" y="2493923"/>
                </a:lnTo>
                <a:lnTo>
                  <a:pt x="5296399" y="2453936"/>
                </a:lnTo>
                <a:lnTo>
                  <a:pt x="5305806" y="2413000"/>
                </a:lnTo>
                <a:lnTo>
                  <a:pt x="5305806" y="482600"/>
                </a:lnTo>
                <a:lnTo>
                  <a:pt x="5296399" y="441663"/>
                </a:lnTo>
                <a:lnTo>
                  <a:pt x="5268682" y="401676"/>
                </a:lnTo>
                <a:lnTo>
                  <a:pt x="5240406" y="375613"/>
                </a:lnTo>
                <a:lnTo>
                  <a:pt x="5204552" y="350073"/>
                </a:lnTo>
                <a:lnTo>
                  <a:pt x="5161343" y="325097"/>
                </a:lnTo>
                <a:lnTo>
                  <a:pt x="5111005" y="300726"/>
                </a:lnTo>
                <a:lnTo>
                  <a:pt x="5053761" y="277001"/>
                </a:lnTo>
                <a:lnTo>
                  <a:pt x="4989835" y="253962"/>
                </a:lnTo>
                <a:lnTo>
                  <a:pt x="4919450" y="231650"/>
                </a:lnTo>
                <a:lnTo>
                  <a:pt x="4881906" y="220779"/>
                </a:lnTo>
                <a:lnTo>
                  <a:pt x="4842832" y="210106"/>
                </a:lnTo>
                <a:lnTo>
                  <a:pt x="4802254" y="199634"/>
                </a:lnTo>
                <a:lnTo>
                  <a:pt x="4760202" y="189370"/>
                </a:lnTo>
                <a:lnTo>
                  <a:pt x="4716704" y="179318"/>
                </a:lnTo>
                <a:lnTo>
                  <a:pt x="4671787" y="169483"/>
                </a:lnTo>
                <a:lnTo>
                  <a:pt x="4625479" y="159871"/>
                </a:lnTo>
                <a:lnTo>
                  <a:pt x="4577809" y="150487"/>
                </a:lnTo>
                <a:lnTo>
                  <a:pt x="4528804" y="141335"/>
                </a:lnTo>
                <a:lnTo>
                  <a:pt x="4478492" y="132420"/>
                </a:lnTo>
                <a:lnTo>
                  <a:pt x="4426902" y="123749"/>
                </a:lnTo>
                <a:lnTo>
                  <a:pt x="4374061" y="115325"/>
                </a:lnTo>
                <a:lnTo>
                  <a:pt x="4319997" y="107155"/>
                </a:lnTo>
                <a:lnTo>
                  <a:pt x="4264738" y="99242"/>
                </a:lnTo>
                <a:lnTo>
                  <a:pt x="4208313" y="91593"/>
                </a:lnTo>
                <a:lnTo>
                  <a:pt x="4150749" y="84212"/>
                </a:lnTo>
                <a:lnTo>
                  <a:pt x="4092075" y="77104"/>
                </a:lnTo>
                <a:lnTo>
                  <a:pt x="4032318" y="70275"/>
                </a:lnTo>
                <a:lnTo>
                  <a:pt x="3971506" y="63729"/>
                </a:lnTo>
                <a:lnTo>
                  <a:pt x="3909667" y="57472"/>
                </a:lnTo>
                <a:lnTo>
                  <a:pt x="3846829" y="51509"/>
                </a:lnTo>
                <a:lnTo>
                  <a:pt x="3783021" y="45844"/>
                </a:lnTo>
                <a:lnTo>
                  <a:pt x="3718270" y="40484"/>
                </a:lnTo>
                <a:lnTo>
                  <a:pt x="3652604" y="35432"/>
                </a:lnTo>
                <a:lnTo>
                  <a:pt x="3586051" y="30694"/>
                </a:lnTo>
                <a:lnTo>
                  <a:pt x="3518640" y="26276"/>
                </a:lnTo>
                <a:lnTo>
                  <a:pt x="3450397" y="22182"/>
                </a:lnTo>
                <a:lnTo>
                  <a:pt x="3381352" y="18417"/>
                </a:lnTo>
                <a:lnTo>
                  <a:pt x="3311532" y="14986"/>
                </a:lnTo>
                <a:lnTo>
                  <a:pt x="3240965" y="11895"/>
                </a:lnTo>
                <a:lnTo>
                  <a:pt x="3169680" y="9149"/>
                </a:lnTo>
                <a:lnTo>
                  <a:pt x="3097703" y="6752"/>
                </a:lnTo>
                <a:lnTo>
                  <a:pt x="3025063" y="4710"/>
                </a:lnTo>
                <a:lnTo>
                  <a:pt x="2951789" y="3028"/>
                </a:lnTo>
                <a:lnTo>
                  <a:pt x="2877908" y="1710"/>
                </a:lnTo>
                <a:lnTo>
                  <a:pt x="2803448" y="763"/>
                </a:lnTo>
                <a:lnTo>
                  <a:pt x="2728437" y="191"/>
                </a:lnTo>
                <a:lnTo>
                  <a:pt x="26529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73777" y="3057779"/>
            <a:ext cx="5306060" cy="482600"/>
          </a:xfrm>
          <a:custGeom>
            <a:avLst/>
            <a:gdLst/>
            <a:ahLst/>
            <a:cxnLst/>
            <a:rect l="l" t="t" r="r" b="b"/>
            <a:pathLst>
              <a:path w="5306059" h="482600">
                <a:moveTo>
                  <a:pt x="5305806" y="0"/>
                </a:moveTo>
                <a:lnTo>
                  <a:pt x="5296399" y="40936"/>
                </a:lnTo>
                <a:lnTo>
                  <a:pt x="5268682" y="80923"/>
                </a:lnTo>
                <a:lnTo>
                  <a:pt x="5240406" y="106986"/>
                </a:lnTo>
                <a:lnTo>
                  <a:pt x="5204552" y="132526"/>
                </a:lnTo>
                <a:lnTo>
                  <a:pt x="5161343" y="157502"/>
                </a:lnTo>
                <a:lnTo>
                  <a:pt x="5111005" y="181873"/>
                </a:lnTo>
                <a:lnTo>
                  <a:pt x="5053761" y="205598"/>
                </a:lnTo>
                <a:lnTo>
                  <a:pt x="4989835" y="228637"/>
                </a:lnTo>
                <a:lnTo>
                  <a:pt x="4919450" y="250949"/>
                </a:lnTo>
                <a:lnTo>
                  <a:pt x="4881906" y="261820"/>
                </a:lnTo>
                <a:lnTo>
                  <a:pt x="4842832" y="272493"/>
                </a:lnTo>
                <a:lnTo>
                  <a:pt x="4802254" y="282965"/>
                </a:lnTo>
                <a:lnTo>
                  <a:pt x="4760202" y="293229"/>
                </a:lnTo>
                <a:lnTo>
                  <a:pt x="4716704" y="303281"/>
                </a:lnTo>
                <a:lnTo>
                  <a:pt x="4671787" y="313116"/>
                </a:lnTo>
                <a:lnTo>
                  <a:pt x="4625479" y="322728"/>
                </a:lnTo>
                <a:lnTo>
                  <a:pt x="4577809" y="332112"/>
                </a:lnTo>
                <a:lnTo>
                  <a:pt x="4528804" y="341264"/>
                </a:lnTo>
                <a:lnTo>
                  <a:pt x="4478492" y="350179"/>
                </a:lnTo>
                <a:lnTo>
                  <a:pt x="4426902" y="358850"/>
                </a:lnTo>
                <a:lnTo>
                  <a:pt x="4374061" y="367274"/>
                </a:lnTo>
                <a:lnTo>
                  <a:pt x="4319997" y="375444"/>
                </a:lnTo>
                <a:lnTo>
                  <a:pt x="4264738" y="383357"/>
                </a:lnTo>
                <a:lnTo>
                  <a:pt x="4208313" y="391006"/>
                </a:lnTo>
                <a:lnTo>
                  <a:pt x="4150749" y="398387"/>
                </a:lnTo>
                <a:lnTo>
                  <a:pt x="4092075" y="405495"/>
                </a:lnTo>
                <a:lnTo>
                  <a:pt x="4032318" y="412324"/>
                </a:lnTo>
                <a:lnTo>
                  <a:pt x="3971506" y="418870"/>
                </a:lnTo>
                <a:lnTo>
                  <a:pt x="3909667" y="425127"/>
                </a:lnTo>
                <a:lnTo>
                  <a:pt x="3846829" y="431090"/>
                </a:lnTo>
                <a:lnTo>
                  <a:pt x="3783021" y="436755"/>
                </a:lnTo>
                <a:lnTo>
                  <a:pt x="3718270" y="442115"/>
                </a:lnTo>
                <a:lnTo>
                  <a:pt x="3652604" y="447167"/>
                </a:lnTo>
                <a:lnTo>
                  <a:pt x="3586051" y="451905"/>
                </a:lnTo>
                <a:lnTo>
                  <a:pt x="3518640" y="456323"/>
                </a:lnTo>
                <a:lnTo>
                  <a:pt x="3450397" y="460417"/>
                </a:lnTo>
                <a:lnTo>
                  <a:pt x="3381352" y="464182"/>
                </a:lnTo>
                <a:lnTo>
                  <a:pt x="3311532" y="467613"/>
                </a:lnTo>
                <a:lnTo>
                  <a:pt x="3240965" y="470704"/>
                </a:lnTo>
                <a:lnTo>
                  <a:pt x="3169680" y="473450"/>
                </a:lnTo>
                <a:lnTo>
                  <a:pt x="3097703" y="475847"/>
                </a:lnTo>
                <a:lnTo>
                  <a:pt x="3025063" y="477889"/>
                </a:lnTo>
                <a:lnTo>
                  <a:pt x="2951789" y="479571"/>
                </a:lnTo>
                <a:lnTo>
                  <a:pt x="2877908" y="480889"/>
                </a:lnTo>
                <a:lnTo>
                  <a:pt x="2803448" y="481836"/>
                </a:lnTo>
                <a:lnTo>
                  <a:pt x="2728437" y="482408"/>
                </a:lnTo>
                <a:lnTo>
                  <a:pt x="2652903" y="482600"/>
                </a:lnTo>
                <a:lnTo>
                  <a:pt x="2577368" y="482408"/>
                </a:lnTo>
                <a:lnTo>
                  <a:pt x="2502357" y="481836"/>
                </a:lnTo>
                <a:lnTo>
                  <a:pt x="2427897" y="480889"/>
                </a:lnTo>
                <a:lnTo>
                  <a:pt x="2354016" y="479571"/>
                </a:lnTo>
                <a:lnTo>
                  <a:pt x="2280742" y="477889"/>
                </a:lnTo>
                <a:lnTo>
                  <a:pt x="2208102" y="475847"/>
                </a:lnTo>
                <a:lnTo>
                  <a:pt x="2136125" y="473450"/>
                </a:lnTo>
                <a:lnTo>
                  <a:pt x="2064840" y="470704"/>
                </a:lnTo>
                <a:lnTo>
                  <a:pt x="1994273" y="467613"/>
                </a:lnTo>
                <a:lnTo>
                  <a:pt x="1924453" y="464182"/>
                </a:lnTo>
                <a:lnTo>
                  <a:pt x="1855408" y="460417"/>
                </a:lnTo>
                <a:lnTo>
                  <a:pt x="1787165" y="456323"/>
                </a:lnTo>
                <a:lnTo>
                  <a:pt x="1719754" y="451905"/>
                </a:lnTo>
                <a:lnTo>
                  <a:pt x="1653201" y="447167"/>
                </a:lnTo>
                <a:lnTo>
                  <a:pt x="1587535" y="442115"/>
                </a:lnTo>
                <a:lnTo>
                  <a:pt x="1522784" y="436755"/>
                </a:lnTo>
                <a:lnTo>
                  <a:pt x="1458976" y="431090"/>
                </a:lnTo>
                <a:lnTo>
                  <a:pt x="1396138" y="425127"/>
                </a:lnTo>
                <a:lnTo>
                  <a:pt x="1334299" y="418870"/>
                </a:lnTo>
                <a:lnTo>
                  <a:pt x="1273487" y="412324"/>
                </a:lnTo>
                <a:lnTo>
                  <a:pt x="1213730" y="405495"/>
                </a:lnTo>
                <a:lnTo>
                  <a:pt x="1155056" y="398387"/>
                </a:lnTo>
                <a:lnTo>
                  <a:pt x="1097492" y="391006"/>
                </a:lnTo>
                <a:lnTo>
                  <a:pt x="1041067" y="383357"/>
                </a:lnTo>
                <a:lnTo>
                  <a:pt x="985808" y="375444"/>
                </a:lnTo>
                <a:lnTo>
                  <a:pt x="931744" y="367274"/>
                </a:lnTo>
                <a:lnTo>
                  <a:pt x="878903" y="358850"/>
                </a:lnTo>
                <a:lnTo>
                  <a:pt x="827313" y="350179"/>
                </a:lnTo>
                <a:lnTo>
                  <a:pt x="777001" y="341264"/>
                </a:lnTo>
                <a:lnTo>
                  <a:pt x="727996" y="332112"/>
                </a:lnTo>
                <a:lnTo>
                  <a:pt x="680326" y="322728"/>
                </a:lnTo>
                <a:lnTo>
                  <a:pt x="634018" y="313116"/>
                </a:lnTo>
                <a:lnTo>
                  <a:pt x="589101" y="303281"/>
                </a:lnTo>
                <a:lnTo>
                  <a:pt x="545603" y="293229"/>
                </a:lnTo>
                <a:lnTo>
                  <a:pt x="503551" y="282965"/>
                </a:lnTo>
                <a:lnTo>
                  <a:pt x="462973" y="272493"/>
                </a:lnTo>
                <a:lnTo>
                  <a:pt x="423899" y="261820"/>
                </a:lnTo>
                <a:lnTo>
                  <a:pt x="386355" y="250949"/>
                </a:lnTo>
                <a:lnTo>
                  <a:pt x="315970" y="228637"/>
                </a:lnTo>
                <a:lnTo>
                  <a:pt x="252044" y="205598"/>
                </a:lnTo>
                <a:lnTo>
                  <a:pt x="194800" y="181873"/>
                </a:lnTo>
                <a:lnTo>
                  <a:pt x="144462" y="157502"/>
                </a:lnTo>
                <a:lnTo>
                  <a:pt x="101253" y="132526"/>
                </a:lnTo>
                <a:lnTo>
                  <a:pt x="65399" y="106986"/>
                </a:lnTo>
                <a:lnTo>
                  <a:pt x="37123" y="80923"/>
                </a:lnTo>
                <a:lnTo>
                  <a:pt x="9406" y="40936"/>
                </a:lnTo>
                <a:lnTo>
                  <a:pt x="1054" y="13742"/>
                </a:lnTo>
                <a:lnTo>
                  <a:pt x="0" y="0"/>
                </a:lnTo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73777" y="2575179"/>
            <a:ext cx="5306060" cy="2895600"/>
          </a:xfrm>
          <a:custGeom>
            <a:avLst/>
            <a:gdLst/>
            <a:ahLst/>
            <a:cxnLst/>
            <a:rect l="l" t="t" r="r" b="b"/>
            <a:pathLst>
              <a:path w="5306059" h="2895600">
                <a:moveTo>
                  <a:pt x="0" y="482600"/>
                </a:moveTo>
                <a:lnTo>
                  <a:pt x="9406" y="441663"/>
                </a:lnTo>
                <a:lnTo>
                  <a:pt x="37123" y="401676"/>
                </a:lnTo>
                <a:lnTo>
                  <a:pt x="65399" y="375613"/>
                </a:lnTo>
                <a:lnTo>
                  <a:pt x="101253" y="350073"/>
                </a:lnTo>
                <a:lnTo>
                  <a:pt x="144462" y="325097"/>
                </a:lnTo>
                <a:lnTo>
                  <a:pt x="194800" y="300726"/>
                </a:lnTo>
                <a:lnTo>
                  <a:pt x="252044" y="277001"/>
                </a:lnTo>
                <a:lnTo>
                  <a:pt x="315970" y="253962"/>
                </a:lnTo>
                <a:lnTo>
                  <a:pt x="386355" y="231650"/>
                </a:lnTo>
                <a:lnTo>
                  <a:pt x="423899" y="220779"/>
                </a:lnTo>
                <a:lnTo>
                  <a:pt x="462973" y="210106"/>
                </a:lnTo>
                <a:lnTo>
                  <a:pt x="503551" y="199634"/>
                </a:lnTo>
                <a:lnTo>
                  <a:pt x="545603" y="189370"/>
                </a:lnTo>
                <a:lnTo>
                  <a:pt x="589101" y="179318"/>
                </a:lnTo>
                <a:lnTo>
                  <a:pt x="634018" y="169483"/>
                </a:lnTo>
                <a:lnTo>
                  <a:pt x="680326" y="159871"/>
                </a:lnTo>
                <a:lnTo>
                  <a:pt x="727996" y="150487"/>
                </a:lnTo>
                <a:lnTo>
                  <a:pt x="777001" y="141335"/>
                </a:lnTo>
                <a:lnTo>
                  <a:pt x="827313" y="132420"/>
                </a:lnTo>
                <a:lnTo>
                  <a:pt x="878903" y="123749"/>
                </a:lnTo>
                <a:lnTo>
                  <a:pt x="931744" y="115325"/>
                </a:lnTo>
                <a:lnTo>
                  <a:pt x="985808" y="107155"/>
                </a:lnTo>
                <a:lnTo>
                  <a:pt x="1041067" y="99242"/>
                </a:lnTo>
                <a:lnTo>
                  <a:pt x="1097492" y="91593"/>
                </a:lnTo>
                <a:lnTo>
                  <a:pt x="1155056" y="84212"/>
                </a:lnTo>
                <a:lnTo>
                  <a:pt x="1213730" y="77104"/>
                </a:lnTo>
                <a:lnTo>
                  <a:pt x="1273487" y="70275"/>
                </a:lnTo>
                <a:lnTo>
                  <a:pt x="1334299" y="63729"/>
                </a:lnTo>
                <a:lnTo>
                  <a:pt x="1396138" y="57472"/>
                </a:lnTo>
                <a:lnTo>
                  <a:pt x="1458976" y="51509"/>
                </a:lnTo>
                <a:lnTo>
                  <a:pt x="1522784" y="45844"/>
                </a:lnTo>
                <a:lnTo>
                  <a:pt x="1587535" y="40484"/>
                </a:lnTo>
                <a:lnTo>
                  <a:pt x="1653201" y="35432"/>
                </a:lnTo>
                <a:lnTo>
                  <a:pt x="1719754" y="30694"/>
                </a:lnTo>
                <a:lnTo>
                  <a:pt x="1787165" y="26276"/>
                </a:lnTo>
                <a:lnTo>
                  <a:pt x="1855408" y="22182"/>
                </a:lnTo>
                <a:lnTo>
                  <a:pt x="1924453" y="18417"/>
                </a:lnTo>
                <a:lnTo>
                  <a:pt x="1994273" y="14986"/>
                </a:lnTo>
                <a:lnTo>
                  <a:pt x="2064840" y="11895"/>
                </a:lnTo>
                <a:lnTo>
                  <a:pt x="2136125" y="9149"/>
                </a:lnTo>
                <a:lnTo>
                  <a:pt x="2208102" y="6752"/>
                </a:lnTo>
                <a:lnTo>
                  <a:pt x="2280742" y="4710"/>
                </a:lnTo>
                <a:lnTo>
                  <a:pt x="2354016" y="3028"/>
                </a:lnTo>
                <a:lnTo>
                  <a:pt x="2427897" y="1710"/>
                </a:lnTo>
                <a:lnTo>
                  <a:pt x="2502357" y="763"/>
                </a:lnTo>
                <a:lnTo>
                  <a:pt x="2577368" y="191"/>
                </a:lnTo>
                <a:lnTo>
                  <a:pt x="2652903" y="0"/>
                </a:lnTo>
                <a:lnTo>
                  <a:pt x="2728437" y="191"/>
                </a:lnTo>
                <a:lnTo>
                  <a:pt x="2803448" y="763"/>
                </a:lnTo>
                <a:lnTo>
                  <a:pt x="2877908" y="1710"/>
                </a:lnTo>
                <a:lnTo>
                  <a:pt x="2951789" y="3028"/>
                </a:lnTo>
                <a:lnTo>
                  <a:pt x="3025063" y="4710"/>
                </a:lnTo>
                <a:lnTo>
                  <a:pt x="3097703" y="6752"/>
                </a:lnTo>
                <a:lnTo>
                  <a:pt x="3169680" y="9149"/>
                </a:lnTo>
                <a:lnTo>
                  <a:pt x="3240965" y="11895"/>
                </a:lnTo>
                <a:lnTo>
                  <a:pt x="3311532" y="14986"/>
                </a:lnTo>
                <a:lnTo>
                  <a:pt x="3381352" y="18417"/>
                </a:lnTo>
                <a:lnTo>
                  <a:pt x="3450397" y="22182"/>
                </a:lnTo>
                <a:lnTo>
                  <a:pt x="3518640" y="26276"/>
                </a:lnTo>
                <a:lnTo>
                  <a:pt x="3586051" y="30694"/>
                </a:lnTo>
                <a:lnTo>
                  <a:pt x="3652604" y="35432"/>
                </a:lnTo>
                <a:lnTo>
                  <a:pt x="3718270" y="40484"/>
                </a:lnTo>
                <a:lnTo>
                  <a:pt x="3783021" y="45844"/>
                </a:lnTo>
                <a:lnTo>
                  <a:pt x="3846829" y="51509"/>
                </a:lnTo>
                <a:lnTo>
                  <a:pt x="3909667" y="57472"/>
                </a:lnTo>
                <a:lnTo>
                  <a:pt x="3971506" y="63729"/>
                </a:lnTo>
                <a:lnTo>
                  <a:pt x="4032318" y="70275"/>
                </a:lnTo>
                <a:lnTo>
                  <a:pt x="4092075" y="77104"/>
                </a:lnTo>
                <a:lnTo>
                  <a:pt x="4150749" y="84212"/>
                </a:lnTo>
                <a:lnTo>
                  <a:pt x="4208313" y="91593"/>
                </a:lnTo>
                <a:lnTo>
                  <a:pt x="4264738" y="99242"/>
                </a:lnTo>
                <a:lnTo>
                  <a:pt x="4319997" y="107155"/>
                </a:lnTo>
                <a:lnTo>
                  <a:pt x="4374061" y="115325"/>
                </a:lnTo>
                <a:lnTo>
                  <a:pt x="4426902" y="123749"/>
                </a:lnTo>
                <a:lnTo>
                  <a:pt x="4478492" y="132420"/>
                </a:lnTo>
                <a:lnTo>
                  <a:pt x="4528804" y="141335"/>
                </a:lnTo>
                <a:lnTo>
                  <a:pt x="4577809" y="150487"/>
                </a:lnTo>
                <a:lnTo>
                  <a:pt x="4625479" y="159871"/>
                </a:lnTo>
                <a:lnTo>
                  <a:pt x="4671787" y="169483"/>
                </a:lnTo>
                <a:lnTo>
                  <a:pt x="4716704" y="179318"/>
                </a:lnTo>
                <a:lnTo>
                  <a:pt x="4760202" y="189370"/>
                </a:lnTo>
                <a:lnTo>
                  <a:pt x="4802254" y="199634"/>
                </a:lnTo>
                <a:lnTo>
                  <a:pt x="4842832" y="210106"/>
                </a:lnTo>
                <a:lnTo>
                  <a:pt x="4881906" y="220779"/>
                </a:lnTo>
                <a:lnTo>
                  <a:pt x="4919450" y="231650"/>
                </a:lnTo>
                <a:lnTo>
                  <a:pt x="4989835" y="253962"/>
                </a:lnTo>
                <a:lnTo>
                  <a:pt x="5053761" y="277001"/>
                </a:lnTo>
                <a:lnTo>
                  <a:pt x="5111005" y="300726"/>
                </a:lnTo>
                <a:lnTo>
                  <a:pt x="5161343" y="325097"/>
                </a:lnTo>
                <a:lnTo>
                  <a:pt x="5204552" y="350073"/>
                </a:lnTo>
                <a:lnTo>
                  <a:pt x="5240406" y="375613"/>
                </a:lnTo>
                <a:lnTo>
                  <a:pt x="5268682" y="401676"/>
                </a:lnTo>
                <a:lnTo>
                  <a:pt x="5296399" y="441663"/>
                </a:lnTo>
                <a:lnTo>
                  <a:pt x="5305806" y="482600"/>
                </a:lnTo>
                <a:lnTo>
                  <a:pt x="5305806" y="2413000"/>
                </a:lnTo>
                <a:lnTo>
                  <a:pt x="5296399" y="2453936"/>
                </a:lnTo>
                <a:lnTo>
                  <a:pt x="5268682" y="2493923"/>
                </a:lnTo>
                <a:lnTo>
                  <a:pt x="5240406" y="2519986"/>
                </a:lnTo>
                <a:lnTo>
                  <a:pt x="5204552" y="2545526"/>
                </a:lnTo>
                <a:lnTo>
                  <a:pt x="5161343" y="2570502"/>
                </a:lnTo>
                <a:lnTo>
                  <a:pt x="5111005" y="2594873"/>
                </a:lnTo>
                <a:lnTo>
                  <a:pt x="5053761" y="2618598"/>
                </a:lnTo>
                <a:lnTo>
                  <a:pt x="4989835" y="2641637"/>
                </a:lnTo>
                <a:lnTo>
                  <a:pt x="4919450" y="2663949"/>
                </a:lnTo>
                <a:lnTo>
                  <a:pt x="4881906" y="2674820"/>
                </a:lnTo>
                <a:lnTo>
                  <a:pt x="4842832" y="2685493"/>
                </a:lnTo>
                <a:lnTo>
                  <a:pt x="4802254" y="2695965"/>
                </a:lnTo>
                <a:lnTo>
                  <a:pt x="4760202" y="2706229"/>
                </a:lnTo>
                <a:lnTo>
                  <a:pt x="4716704" y="2716281"/>
                </a:lnTo>
                <a:lnTo>
                  <a:pt x="4671787" y="2726116"/>
                </a:lnTo>
                <a:lnTo>
                  <a:pt x="4625479" y="2735728"/>
                </a:lnTo>
                <a:lnTo>
                  <a:pt x="4577809" y="2745112"/>
                </a:lnTo>
                <a:lnTo>
                  <a:pt x="4528804" y="2754264"/>
                </a:lnTo>
                <a:lnTo>
                  <a:pt x="4478492" y="2763179"/>
                </a:lnTo>
                <a:lnTo>
                  <a:pt x="4426902" y="2771850"/>
                </a:lnTo>
                <a:lnTo>
                  <a:pt x="4374061" y="2780274"/>
                </a:lnTo>
                <a:lnTo>
                  <a:pt x="4319997" y="2788444"/>
                </a:lnTo>
                <a:lnTo>
                  <a:pt x="4264738" y="2796357"/>
                </a:lnTo>
                <a:lnTo>
                  <a:pt x="4208313" y="2804006"/>
                </a:lnTo>
                <a:lnTo>
                  <a:pt x="4150749" y="2811387"/>
                </a:lnTo>
                <a:lnTo>
                  <a:pt x="4092075" y="2818495"/>
                </a:lnTo>
                <a:lnTo>
                  <a:pt x="4032318" y="2825324"/>
                </a:lnTo>
                <a:lnTo>
                  <a:pt x="3971506" y="2831870"/>
                </a:lnTo>
                <a:lnTo>
                  <a:pt x="3909667" y="2838127"/>
                </a:lnTo>
                <a:lnTo>
                  <a:pt x="3846829" y="2844090"/>
                </a:lnTo>
                <a:lnTo>
                  <a:pt x="3783021" y="2849755"/>
                </a:lnTo>
                <a:lnTo>
                  <a:pt x="3718270" y="2855115"/>
                </a:lnTo>
                <a:lnTo>
                  <a:pt x="3652604" y="2860167"/>
                </a:lnTo>
                <a:lnTo>
                  <a:pt x="3586051" y="2864905"/>
                </a:lnTo>
                <a:lnTo>
                  <a:pt x="3518640" y="2869323"/>
                </a:lnTo>
                <a:lnTo>
                  <a:pt x="3450397" y="2873417"/>
                </a:lnTo>
                <a:lnTo>
                  <a:pt x="3381352" y="2877182"/>
                </a:lnTo>
                <a:lnTo>
                  <a:pt x="3311532" y="2880613"/>
                </a:lnTo>
                <a:lnTo>
                  <a:pt x="3240965" y="2883704"/>
                </a:lnTo>
                <a:lnTo>
                  <a:pt x="3169680" y="2886450"/>
                </a:lnTo>
                <a:lnTo>
                  <a:pt x="3097703" y="2888847"/>
                </a:lnTo>
                <a:lnTo>
                  <a:pt x="3025063" y="2890889"/>
                </a:lnTo>
                <a:lnTo>
                  <a:pt x="2951789" y="2892571"/>
                </a:lnTo>
                <a:lnTo>
                  <a:pt x="2877908" y="2893889"/>
                </a:lnTo>
                <a:lnTo>
                  <a:pt x="2803448" y="2894836"/>
                </a:lnTo>
                <a:lnTo>
                  <a:pt x="2728437" y="2895408"/>
                </a:lnTo>
                <a:lnTo>
                  <a:pt x="2652903" y="2895600"/>
                </a:lnTo>
                <a:lnTo>
                  <a:pt x="2577368" y="2895408"/>
                </a:lnTo>
                <a:lnTo>
                  <a:pt x="2502357" y="2894836"/>
                </a:lnTo>
                <a:lnTo>
                  <a:pt x="2427897" y="2893889"/>
                </a:lnTo>
                <a:lnTo>
                  <a:pt x="2354016" y="2892571"/>
                </a:lnTo>
                <a:lnTo>
                  <a:pt x="2280742" y="2890889"/>
                </a:lnTo>
                <a:lnTo>
                  <a:pt x="2208102" y="2888847"/>
                </a:lnTo>
                <a:lnTo>
                  <a:pt x="2136125" y="2886450"/>
                </a:lnTo>
                <a:lnTo>
                  <a:pt x="2064840" y="2883704"/>
                </a:lnTo>
                <a:lnTo>
                  <a:pt x="1994273" y="2880613"/>
                </a:lnTo>
                <a:lnTo>
                  <a:pt x="1924453" y="2877182"/>
                </a:lnTo>
                <a:lnTo>
                  <a:pt x="1855408" y="2873417"/>
                </a:lnTo>
                <a:lnTo>
                  <a:pt x="1787165" y="2869323"/>
                </a:lnTo>
                <a:lnTo>
                  <a:pt x="1719754" y="2864905"/>
                </a:lnTo>
                <a:lnTo>
                  <a:pt x="1653201" y="2860167"/>
                </a:lnTo>
                <a:lnTo>
                  <a:pt x="1587535" y="2855115"/>
                </a:lnTo>
                <a:lnTo>
                  <a:pt x="1522784" y="2849755"/>
                </a:lnTo>
                <a:lnTo>
                  <a:pt x="1458976" y="2844090"/>
                </a:lnTo>
                <a:lnTo>
                  <a:pt x="1396138" y="2838127"/>
                </a:lnTo>
                <a:lnTo>
                  <a:pt x="1334299" y="2831870"/>
                </a:lnTo>
                <a:lnTo>
                  <a:pt x="1273487" y="2825324"/>
                </a:lnTo>
                <a:lnTo>
                  <a:pt x="1213730" y="2818495"/>
                </a:lnTo>
                <a:lnTo>
                  <a:pt x="1155056" y="2811387"/>
                </a:lnTo>
                <a:lnTo>
                  <a:pt x="1097492" y="2804006"/>
                </a:lnTo>
                <a:lnTo>
                  <a:pt x="1041067" y="2796357"/>
                </a:lnTo>
                <a:lnTo>
                  <a:pt x="985808" y="2788444"/>
                </a:lnTo>
                <a:lnTo>
                  <a:pt x="931744" y="2780274"/>
                </a:lnTo>
                <a:lnTo>
                  <a:pt x="878903" y="2771850"/>
                </a:lnTo>
                <a:lnTo>
                  <a:pt x="827313" y="2763179"/>
                </a:lnTo>
                <a:lnTo>
                  <a:pt x="777001" y="2754264"/>
                </a:lnTo>
                <a:lnTo>
                  <a:pt x="727996" y="2745112"/>
                </a:lnTo>
                <a:lnTo>
                  <a:pt x="680326" y="2735728"/>
                </a:lnTo>
                <a:lnTo>
                  <a:pt x="634018" y="2726116"/>
                </a:lnTo>
                <a:lnTo>
                  <a:pt x="589101" y="2716281"/>
                </a:lnTo>
                <a:lnTo>
                  <a:pt x="545603" y="2706229"/>
                </a:lnTo>
                <a:lnTo>
                  <a:pt x="503551" y="2695965"/>
                </a:lnTo>
                <a:lnTo>
                  <a:pt x="462973" y="2685493"/>
                </a:lnTo>
                <a:lnTo>
                  <a:pt x="423899" y="2674820"/>
                </a:lnTo>
                <a:lnTo>
                  <a:pt x="386355" y="2663949"/>
                </a:lnTo>
                <a:lnTo>
                  <a:pt x="315970" y="2641637"/>
                </a:lnTo>
                <a:lnTo>
                  <a:pt x="252044" y="2618598"/>
                </a:lnTo>
                <a:lnTo>
                  <a:pt x="194800" y="2594873"/>
                </a:lnTo>
                <a:lnTo>
                  <a:pt x="144462" y="2570502"/>
                </a:lnTo>
                <a:lnTo>
                  <a:pt x="101253" y="2545526"/>
                </a:lnTo>
                <a:lnTo>
                  <a:pt x="65399" y="2519986"/>
                </a:lnTo>
                <a:lnTo>
                  <a:pt x="37123" y="2493923"/>
                </a:lnTo>
                <a:lnTo>
                  <a:pt x="9406" y="2453936"/>
                </a:lnTo>
                <a:lnTo>
                  <a:pt x="0" y="2413000"/>
                </a:lnTo>
                <a:lnTo>
                  <a:pt x="0" y="482600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17495" y="1921382"/>
            <a:ext cx="1752600" cy="489584"/>
          </a:xfrm>
          <a:prstGeom prst="rect">
            <a:avLst/>
          </a:prstGeom>
          <a:solidFill>
            <a:srgbClr val="000000"/>
          </a:solidFill>
          <a:ln w="12953">
            <a:solidFill>
              <a:srgbClr val="41709C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73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MD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(500GB)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0" y="449198"/>
            <a:ext cx="923290" cy="834390"/>
          </a:xfrm>
          <a:prstGeom prst="rect">
            <a:avLst/>
          </a:prstGeom>
          <a:solidFill>
            <a:srgbClr val="5B9BD4"/>
          </a:solidFill>
          <a:ln w="12954">
            <a:solidFill>
              <a:srgbClr val="41709C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3061" y="572643"/>
            <a:ext cx="746125" cy="76200"/>
          </a:xfrm>
          <a:custGeom>
            <a:avLst/>
            <a:gdLst/>
            <a:ahLst/>
            <a:cxnLst/>
            <a:rect l="l" t="t" r="r" b="b"/>
            <a:pathLst>
              <a:path w="746125" h="76200">
                <a:moveTo>
                  <a:pt x="727835" y="28448"/>
                </a:moveTo>
                <a:lnTo>
                  <a:pt x="682472" y="28448"/>
                </a:lnTo>
                <a:lnTo>
                  <a:pt x="682726" y="47498"/>
                </a:lnTo>
                <a:lnTo>
                  <a:pt x="669947" y="47635"/>
                </a:lnTo>
                <a:lnTo>
                  <a:pt x="670280" y="76200"/>
                </a:lnTo>
                <a:lnTo>
                  <a:pt x="746099" y="37337"/>
                </a:lnTo>
                <a:lnTo>
                  <a:pt x="727835" y="28448"/>
                </a:lnTo>
                <a:close/>
              </a:path>
              <a:path w="746125" h="76200">
                <a:moveTo>
                  <a:pt x="669725" y="28585"/>
                </a:moveTo>
                <a:lnTo>
                  <a:pt x="0" y="35814"/>
                </a:lnTo>
                <a:lnTo>
                  <a:pt x="203" y="54864"/>
                </a:lnTo>
                <a:lnTo>
                  <a:pt x="669947" y="47635"/>
                </a:lnTo>
                <a:lnTo>
                  <a:pt x="669725" y="28585"/>
                </a:lnTo>
                <a:close/>
              </a:path>
              <a:path w="746125" h="76200">
                <a:moveTo>
                  <a:pt x="682472" y="28448"/>
                </a:moveTo>
                <a:lnTo>
                  <a:pt x="669725" y="28585"/>
                </a:lnTo>
                <a:lnTo>
                  <a:pt x="669947" y="47635"/>
                </a:lnTo>
                <a:lnTo>
                  <a:pt x="682726" y="47498"/>
                </a:lnTo>
                <a:lnTo>
                  <a:pt x="682472" y="28448"/>
                </a:lnTo>
                <a:close/>
              </a:path>
              <a:path w="746125" h="76200">
                <a:moveTo>
                  <a:pt x="669391" y="0"/>
                </a:moveTo>
                <a:lnTo>
                  <a:pt x="669725" y="28585"/>
                </a:lnTo>
                <a:lnTo>
                  <a:pt x="682472" y="28448"/>
                </a:lnTo>
                <a:lnTo>
                  <a:pt x="727835" y="28448"/>
                </a:lnTo>
                <a:lnTo>
                  <a:pt x="669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3163" y="1093088"/>
            <a:ext cx="746125" cy="76200"/>
          </a:xfrm>
          <a:custGeom>
            <a:avLst/>
            <a:gdLst/>
            <a:ahLst/>
            <a:cxnLst/>
            <a:rect l="l" t="t" r="r" b="b"/>
            <a:pathLst>
              <a:path w="7461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746125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746125" h="76200">
                <a:moveTo>
                  <a:pt x="745998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745998" y="47625"/>
                </a:lnTo>
                <a:lnTo>
                  <a:pt x="745998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67981" y="361568"/>
            <a:ext cx="3906520" cy="123571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595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Fast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Seek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1577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Summa</a:t>
            </a:r>
            <a:r>
              <a:rPr sz="4400" b="0" spc="10" dirty="0">
                <a:latin typeface="Calibri Light"/>
                <a:cs typeface="Calibri Light"/>
              </a:rPr>
              <a:t>r</a:t>
            </a:r>
            <a:r>
              <a:rPr sz="4400" b="0" dirty="0">
                <a:latin typeface="Calibri Light"/>
                <a:cs typeface="Calibri Light"/>
              </a:rPr>
              <a:t>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28927"/>
            <a:ext cx="4255135" cy="410337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Scanned </a:t>
            </a:r>
            <a:r>
              <a:rPr sz="2000" spc="-10" dirty="0">
                <a:latin typeface="Calibri"/>
                <a:cs typeface="Calibri"/>
              </a:rPr>
              <a:t>previous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topics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ts val="2345"/>
              </a:lnSpc>
              <a:spcBef>
                <a:spcPts val="28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Hadoop</a:t>
            </a:r>
            <a:r>
              <a:rPr sz="2000" spc="-10" dirty="0">
                <a:latin typeface="Calibri"/>
                <a:cs typeface="Calibri"/>
              </a:rPr>
              <a:t> Definition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ts val="193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700" dirty="0">
                <a:latin typeface="Calibri"/>
                <a:cs typeface="Calibri"/>
              </a:rPr>
              <a:t>MS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arch</a:t>
            </a:r>
            <a:endParaRPr sz="1700">
              <a:latin typeface="Calibri"/>
              <a:cs typeface="Calibri"/>
            </a:endParaRPr>
          </a:p>
          <a:p>
            <a:pPr marL="698500" lvl="1" indent="-228600">
              <a:lnSpc>
                <a:spcPts val="192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700" spc="-15" dirty="0">
                <a:latin typeface="Calibri"/>
                <a:cs typeface="Calibri"/>
              </a:rPr>
              <a:t>O. </a:t>
            </a:r>
            <a:r>
              <a:rPr sz="1700" spc="-5" dirty="0">
                <a:latin typeface="Calibri"/>
                <a:cs typeface="Calibri"/>
              </a:rPr>
              <a:t>S.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Framework</a:t>
            </a:r>
            <a:endParaRPr sz="1700">
              <a:latin typeface="Calibri"/>
              <a:cs typeface="Calibri"/>
            </a:endParaRPr>
          </a:p>
          <a:p>
            <a:pPr marL="698500" lvl="1" indent="-228600">
              <a:lnSpc>
                <a:spcPts val="193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700" spc="-10" dirty="0">
                <a:latin typeface="Calibri"/>
                <a:cs typeface="Calibri"/>
              </a:rPr>
              <a:t>Stores </a:t>
            </a:r>
            <a:r>
              <a:rPr sz="1700" spc="-5" dirty="0">
                <a:latin typeface="Calibri"/>
                <a:cs typeface="Calibri"/>
              </a:rPr>
              <a:t>and </a:t>
            </a:r>
            <a:r>
              <a:rPr sz="1700" spc="-10" dirty="0">
                <a:latin typeface="Calibri"/>
                <a:cs typeface="Calibri"/>
              </a:rPr>
              <a:t>process large </a:t>
            </a:r>
            <a:r>
              <a:rPr sz="1700" spc="-5" dirty="0">
                <a:latin typeface="Calibri"/>
                <a:cs typeface="Calibri"/>
              </a:rPr>
              <a:t>amount of </a:t>
            </a:r>
            <a:r>
              <a:rPr sz="1700" spc="-15" dirty="0">
                <a:latin typeface="Calibri"/>
                <a:cs typeface="Calibri"/>
              </a:rPr>
              <a:t>Data</a:t>
            </a:r>
            <a:endParaRPr sz="1700">
              <a:latin typeface="Calibri"/>
              <a:cs typeface="Calibri"/>
            </a:endParaRPr>
          </a:p>
          <a:p>
            <a:pPr marL="698500" lvl="1" indent="-228600">
              <a:lnSpc>
                <a:spcPts val="193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700" spc="-5" dirty="0">
                <a:latin typeface="Calibri"/>
                <a:cs typeface="Calibri"/>
              </a:rPr>
              <a:t>Distributed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Processing</a:t>
            </a:r>
            <a:endParaRPr sz="1700">
              <a:latin typeface="Calibri"/>
              <a:cs typeface="Calibri"/>
            </a:endParaRPr>
          </a:p>
          <a:p>
            <a:pPr marL="698500" lvl="1" indent="-228600">
              <a:lnSpc>
                <a:spcPts val="192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700" spc="-5" dirty="0">
                <a:latin typeface="Calibri"/>
                <a:cs typeface="Calibri"/>
              </a:rPr>
              <a:t>Distributed</a:t>
            </a:r>
            <a:r>
              <a:rPr sz="1700" spc="-15" dirty="0">
                <a:latin typeface="Calibri"/>
                <a:cs typeface="Calibri"/>
              </a:rPr>
              <a:t> Storage</a:t>
            </a:r>
            <a:endParaRPr sz="1700">
              <a:latin typeface="Calibri"/>
              <a:cs typeface="Calibri"/>
            </a:endParaRPr>
          </a:p>
          <a:p>
            <a:pPr marL="698500" lvl="1" indent="-228600">
              <a:lnSpc>
                <a:spcPts val="193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700" spc="-5" dirty="0">
                <a:latin typeface="Calibri"/>
                <a:cs typeface="Calibri"/>
              </a:rPr>
              <a:t>Handles </a:t>
            </a:r>
            <a:r>
              <a:rPr sz="1700" spc="-20" dirty="0">
                <a:latin typeface="Calibri"/>
                <a:cs typeface="Calibri"/>
              </a:rPr>
              <a:t>Varity </a:t>
            </a:r>
            <a:r>
              <a:rPr sz="1700" spc="-5" dirty="0">
                <a:latin typeface="Calibri"/>
                <a:cs typeface="Calibri"/>
              </a:rPr>
              <a:t>of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data</a:t>
            </a:r>
            <a:endParaRPr sz="1700">
              <a:latin typeface="Calibri"/>
              <a:cs typeface="Calibri"/>
            </a:endParaRPr>
          </a:p>
          <a:p>
            <a:pPr marL="698500" lvl="1" indent="-228600">
              <a:lnSpc>
                <a:spcPts val="198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700" spc="-10" dirty="0">
                <a:latin typeface="Calibri"/>
                <a:cs typeface="Calibri"/>
              </a:rPr>
              <a:t>Cluster </a:t>
            </a:r>
            <a:r>
              <a:rPr sz="1700" spc="-5" dirty="0">
                <a:latin typeface="Calibri"/>
                <a:cs typeface="Calibri"/>
              </a:rPr>
              <a:t>of </a:t>
            </a:r>
            <a:r>
              <a:rPr sz="1700" spc="-10" dirty="0">
                <a:latin typeface="Calibri"/>
                <a:cs typeface="Calibri"/>
              </a:rPr>
              <a:t>commodity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hardware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ts val="2345"/>
              </a:lnSpc>
              <a:spcBef>
                <a:spcPts val="2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Hadoop 1.x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Components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ts val="198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700" spc="-10" dirty="0">
                <a:latin typeface="Calibri"/>
                <a:cs typeface="Calibri"/>
              </a:rPr>
              <a:t>HDFS </a:t>
            </a:r>
            <a:r>
              <a:rPr sz="1700" spc="-5" dirty="0">
                <a:latin typeface="Calibri"/>
                <a:cs typeface="Calibri"/>
              </a:rPr>
              <a:t>: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DS</a:t>
            </a:r>
            <a:endParaRPr sz="1700">
              <a:latin typeface="Calibri"/>
              <a:cs typeface="Calibri"/>
            </a:endParaRPr>
          </a:p>
          <a:p>
            <a:pPr marL="1155700" lvl="2" indent="-229235">
              <a:lnSpc>
                <a:spcPts val="1675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400" spc="-5" dirty="0">
                <a:latin typeface="Calibri"/>
                <a:cs typeface="Calibri"/>
              </a:rPr>
              <a:t>NN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[M]</a:t>
            </a:r>
            <a:endParaRPr sz="1400">
              <a:latin typeface="Calibri"/>
              <a:cs typeface="Calibri"/>
            </a:endParaRPr>
          </a:p>
          <a:p>
            <a:pPr marL="1155700" lvl="2" indent="-229235">
              <a:lnSpc>
                <a:spcPts val="1625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400" spc="-5" dirty="0">
                <a:latin typeface="Calibri"/>
                <a:cs typeface="Calibri"/>
              </a:rPr>
              <a:t>DN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[S]</a:t>
            </a:r>
            <a:endParaRPr sz="1400">
              <a:latin typeface="Calibri"/>
              <a:cs typeface="Calibri"/>
            </a:endParaRPr>
          </a:p>
          <a:p>
            <a:pPr marL="698500" lvl="1" indent="-228600">
              <a:lnSpc>
                <a:spcPts val="198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700" dirty="0">
                <a:latin typeface="Calibri"/>
                <a:cs typeface="Calibri"/>
              </a:rPr>
              <a:t>MR :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DP</a:t>
            </a:r>
            <a:endParaRPr sz="1700">
              <a:latin typeface="Calibri"/>
              <a:cs typeface="Calibri"/>
            </a:endParaRPr>
          </a:p>
          <a:p>
            <a:pPr marL="1155700" lvl="2" indent="-229235">
              <a:lnSpc>
                <a:spcPts val="168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400" spc="-5" dirty="0">
                <a:latin typeface="Calibri"/>
                <a:cs typeface="Calibri"/>
              </a:rPr>
              <a:t>JT[M]</a:t>
            </a:r>
            <a:endParaRPr sz="1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400" spc="5" dirty="0">
                <a:latin typeface="Calibri"/>
                <a:cs typeface="Calibri"/>
              </a:rPr>
              <a:t>TT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[S]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71703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A</a:t>
            </a:r>
            <a:r>
              <a:rPr sz="4400" b="0" spc="-35" dirty="0">
                <a:latin typeface="Calibri Light"/>
                <a:cs typeface="Calibri Light"/>
              </a:rPr>
              <a:t>g</a:t>
            </a:r>
            <a:r>
              <a:rPr sz="4400" b="0" spc="-5" dirty="0">
                <a:latin typeface="Calibri Light"/>
                <a:cs typeface="Calibri Light"/>
              </a:rPr>
              <a:t>enda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4822825" cy="2581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Secondary </a:t>
            </a:r>
            <a:r>
              <a:rPr sz="2800" dirty="0">
                <a:latin typeface="Calibri"/>
                <a:cs typeface="Calibri"/>
              </a:rPr>
              <a:t>Name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Limitations </a:t>
            </a:r>
            <a:r>
              <a:rPr sz="2800" spc="-5" dirty="0">
                <a:latin typeface="Calibri"/>
                <a:cs typeface="Calibri"/>
              </a:rPr>
              <a:t>of Hadoop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1.x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High </a:t>
            </a:r>
            <a:r>
              <a:rPr sz="2800" spc="-10" dirty="0">
                <a:latin typeface="Calibri"/>
                <a:cs typeface="Calibri"/>
              </a:rPr>
              <a:t>Availability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Federation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Hadoop </a:t>
            </a:r>
            <a:r>
              <a:rPr sz="2800" dirty="0">
                <a:latin typeface="Calibri"/>
                <a:cs typeface="Calibri"/>
              </a:rPr>
              <a:t>2.x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3.x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1743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30" dirty="0">
                <a:latin typeface="Calibri Light"/>
                <a:cs typeface="Calibri Light"/>
              </a:rPr>
              <a:t>Data</a:t>
            </a:r>
            <a:r>
              <a:rPr sz="4400" b="0" spc="-70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Engineer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8797290" cy="41148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Understand </a:t>
            </a:r>
            <a:r>
              <a:rPr sz="2800" spc="-10" dirty="0">
                <a:latin typeface="Calibri"/>
                <a:cs typeface="Calibri"/>
              </a:rPr>
              <a:t>sources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Understanding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data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Ingestion (source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HDFS,S3,Data </a:t>
            </a:r>
            <a:r>
              <a:rPr sz="2800" spc="-25" dirty="0">
                <a:latin typeface="Calibri"/>
                <a:cs typeface="Calibri"/>
              </a:rPr>
              <a:t>Lake, </a:t>
            </a:r>
            <a:r>
              <a:rPr sz="2800" spc="-15" dirty="0">
                <a:latin typeface="Calibri"/>
                <a:cs typeface="Calibri"/>
              </a:rPr>
              <a:t>Delta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lake…..)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Applying DQ </a:t>
            </a:r>
            <a:r>
              <a:rPr sz="2800" dirty="0">
                <a:latin typeface="Calibri"/>
                <a:cs typeface="Calibri"/>
              </a:rPr>
              <a:t>Rules </a:t>
            </a:r>
            <a:r>
              <a:rPr sz="2800" spc="-15" dirty="0">
                <a:latin typeface="Calibri"/>
                <a:cs typeface="Calibri"/>
              </a:rPr>
              <a:t>(filters </a:t>
            </a:r>
            <a:r>
              <a:rPr sz="2800" dirty="0">
                <a:latin typeface="Calibri"/>
                <a:cs typeface="Calibri"/>
              </a:rPr>
              <a:t>, </a:t>
            </a:r>
            <a:r>
              <a:rPr sz="2800" spc="-10" dirty="0">
                <a:latin typeface="Calibri"/>
                <a:cs typeface="Calibri"/>
              </a:rPr>
              <a:t>validations) </a:t>
            </a:r>
            <a:r>
              <a:rPr sz="2800" dirty="0">
                <a:latin typeface="Calibri"/>
                <a:cs typeface="Calibri"/>
              </a:rPr>
              <a:t>|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Cleaning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Transformation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Load/Save </a:t>
            </a:r>
            <a:r>
              <a:rPr sz="2800" spc="-10" dirty="0">
                <a:latin typeface="Calibri"/>
                <a:cs typeface="Calibri"/>
              </a:rPr>
              <a:t>(HDFS,S3,Delta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Lake,Hive,NoSQL,RDBMS)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Create data</a:t>
            </a:r>
            <a:r>
              <a:rPr sz="2800" spc="-5" dirty="0">
                <a:latin typeface="Calibri"/>
                <a:cs typeface="Calibri"/>
              </a:rPr>
              <a:t> pipelines.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Maintain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Pipelines.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9589" y="361568"/>
            <a:ext cx="2406650" cy="2117725"/>
          </a:xfrm>
          <a:custGeom>
            <a:avLst/>
            <a:gdLst/>
            <a:ahLst/>
            <a:cxnLst/>
            <a:rect l="l" t="t" r="r" b="b"/>
            <a:pathLst>
              <a:path w="2406650" h="2117725">
                <a:moveTo>
                  <a:pt x="2406395" y="0"/>
                </a:moveTo>
                <a:lnTo>
                  <a:pt x="0" y="0"/>
                </a:lnTo>
                <a:lnTo>
                  <a:pt x="0" y="2117598"/>
                </a:lnTo>
                <a:lnTo>
                  <a:pt x="2406395" y="2117598"/>
                </a:lnTo>
                <a:lnTo>
                  <a:pt x="24063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69589" y="361568"/>
            <a:ext cx="2406650" cy="2117725"/>
          </a:xfrm>
          <a:custGeom>
            <a:avLst/>
            <a:gdLst/>
            <a:ahLst/>
            <a:cxnLst/>
            <a:rect l="l" t="t" r="r" b="b"/>
            <a:pathLst>
              <a:path w="2406650" h="2117725">
                <a:moveTo>
                  <a:pt x="0" y="2117598"/>
                </a:moveTo>
                <a:lnTo>
                  <a:pt x="2406395" y="2117598"/>
                </a:lnTo>
                <a:lnTo>
                  <a:pt x="2406395" y="0"/>
                </a:lnTo>
                <a:lnTo>
                  <a:pt x="0" y="0"/>
                </a:lnTo>
                <a:lnTo>
                  <a:pt x="0" y="211759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3588" y="3425571"/>
            <a:ext cx="2447290" cy="1210945"/>
          </a:xfrm>
          <a:custGeom>
            <a:avLst/>
            <a:gdLst/>
            <a:ahLst/>
            <a:cxnLst/>
            <a:rect l="l" t="t" r="r" b="b"/>
            <a:pathLst>
              <a:path w="2447290" h="1210945">
                <a:moveTo>
                  <a:pt x="2446782" y="0"/>
                </a:moveTo>
                <a:lnTo>
                  <a:pt x="0" y="0"/>
                </a:lnTo>
                <a:lnTo>
                  <a:pt x="0" y="1210817"/>
                </a:lnTo>
                <a:lnTo>
                  <a:pt x="2446782" y="1210817"/>
                </a:lnTo>
                <a:lnTo>
                  <a:pt x="2446782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3588" y="3425571"/>
            <a:ext cx="2447290" cy="1210945"/>
          </a:xfrm>
          <a:custGeom>
            <a:avLst/>
            <a:gdLst/>
            <a:ahLst/>
            <a:cxnLst/>
            <a:rect l="l" t="t" r="r" b="b"/>
            <a:pathLst>
              <a:path w="2447290" h="1210945">
                <a:moveTo>
                  <a:pt x="0" y="1210817"/>
                </a:moveTo>
                <a:lnTo>
                  <a:pt x="2446782" y="1210817"/>
                </a:lnTo>
                <a:lnTo>
                  <a:pt x="2446782" y="0"/>
                </a:lnTo>
                <a:lnTo>
                  <a:pt x="0" y="0"/>
                </a:lnTo>
                <a:lnTo>
                  <a:pt x="0" y="121081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71163" y="3425571"/>
            <a:ext cx="2446020" cy="1210945"/>
          </a:xfrm>
          <a:custGeom>
            <a:avLst/>
            <a:gdLst/>
            <a:ahLst/>
            <a:cxnLst/>
            <a:rect l="l" t="t" r="r" b="b"/>
            <a:pathLst>
              <a:path w="2446020" h="1210945">
                <a:moveTo>
                  <a:pt x="2446019" y="0"/>
                </a:moveTo>
                <a:lnTo>
                  <a:pt x="0" y="0"/>
                </a:lnTo>
                <a:lnTo>
                  <a:pt x="0" y="1210817"/>
                </a:lnTo>
                <a:lnTo>
                  <a:pt x="2446019" y="1210817"/>
                </a:lnTo>
                <a:lnTo>
                  <a:pt x="2446019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1163" y="3425571"/>
            <a:ext cx="2446020" cy="1210945"/>
          </a:xfrm>
          <a:custGeom>
            <a:avLst/>
            <a:gdLst/>
            <a:ahLst/>
            <a:cxnLst/>
            <a:rect l="l" t="t" r="r" b="b"/>
            <a:pathLst>
              <a:path w="2446020" h="1210945">
                <a:moveTo>
                  <a:pt x="0" y="1210817"/>
                </a:moveTo>
                <a:lnTo>
                  <a:pt x="2446019" y="1210817"/>
                </a:lnTo>
                <a:lnTo>
                  <a:pt x="2446019" y="0"/>
                </a:lnTo>
                <a:lnTo>
                  <a:pt x="0" y="0"/>
                </a:lnTo>
                <a:lnTo>
                  <a:pt x="0" y="121081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1398" y="3425571"/>
            <a:ext cx="2447290" cy="1210945"/>
          </a:xfrm>
          <a:custGeom>
            <a:avLst/>
            <a:gdLst/>
            <a:ahLst/>
            <a:cxnLst/>
            <a:rect l="l" t="t" r="r" b="b"/>
            <a:pathLst>
              <a:path w="2447290" h="1210945">
                <a:moveTo>
                  <a:pt x="2446781" y="0"/>
                </a:moveTo>
                <a:lnTo>
                  <a:pt x="0" y="0"/>
                </a:lnTo>
                <a:lnTo>
                  <a:pt x="0" y="1210817"/>
                </a:lnTo>
                <a:lnTo>
                  <a:pt x="2446781" y="1210817"/>
                </a:lnTo>
                <a:lnTo>
                  <a:pt x="2446781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1398" y="3425571"/>
            <a:ext cx="2447290" cy="1210945"/>
          </a:xfrm>
          <a:custGeom>
            <a:avLst/>
            <a:gdLst/>
            <a:ahLst/>
            <a:cxnLst/>
            <a:rect l="l" t="t" r="r" b="b"/>
            <a:pathLst>
              <a:path w="2447290" h="1210945">
                <a:moveTo>
                  <a:pt x="0" y="1210817"/>
                </a:moveTo>
                <a:lnTo>
                  <a:pt x="2446781" y="1210817"/>
                </a:lnTo>
                <a:lnTo>
                  <a:pt x="2446781" y="0"/>
                </a:lnTo>
                <a:lnTo>
                  <a:pt x="0" y="0"/>
                </a:lnTo>
                <a:lnTo>
                  <a:pt x="0" y="121081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08972" y="3425571"/>
            <a:ext cx="2446020" cy="1210945"/>
          </a:xfrm>
          <a:custGeom>
            <a:avLst/>
            <a:gdLst/>
            <a:ahLst/>
            <a:cxnLst/>
            <a:rect l="l" t="t" r="r" b="b"/>
            <a:pathLst>
              <a:path w="2446020" h="1210945">
                <a:moveTo>
                  <a:pt x="2446020" y="0"/>
                </a:moveTo>
                <a:lnTo>
                  <a:pt x="0" y="0"/>
                </a:lnTo>
                <a:lnTo>
                  <a:pt x="0" y="1210817"/>
                </a:lnTo>
                <a:lnTo>
                  <a:pt x="2446020" y="1210817"/>
                </a:lnTo>
                <a:lnTo>
                  <a:pt x="244602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08972" y="3425571"/>
            <a:ext cx="2446020" cy="1210945"/>
          </a:xfrm>
          <a:custGeom>
            <a:avLst/>
            <a:gdLst/>
            <a:ahLst/>
            <a:cxnLst/>
            <a:rect l="l" t="t" r="r" b="b"/>
            <a:pathLst>
              <a:path w="2446020" h="1210945">
                <a:moveTo>
                  <a:pt x="0" y="1210817"/>
                </a:moveTo>
                <a:lnTo>
                  <a:pt x="2446020" y="1210817"/>
                </a:lnTo>
                <a:lnTo>
                  <a:pt x="2446020" y="0"/>
                </a:lnTo>
                <a:lnTo>
                  <a:pt x="0" y="0"/>
                </a:lnTo>
                <a:lnTo>
                  <a:pt x="0" y="121081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69589" y="136779"/>
            <a:ext cx="866775" cy="224790"/>
          </a:xfrm>
          <a:custGeom>
            <a:avLst/>
            <a:gdLst/>
            <a:ahLst/>
            <a:cxnLst/>
            <a:rect l="l" t="t" r="r" b="b"/>
            <a:pathLst>
              <a:path w="866775" h="224790">
                <a:moveTo>
                  <a:pt x="866393" y="0"/>
                </a:moveTo>
                <a:lnTo>
                  <a:pt x="0" y="0"/>
                </a:lnTo>
                <a:lnTo>
                  <a:pt x="0" y="224790"/>
                </a:lnTo>
                <a:lnTo>
                  <a:pt x="866393" y="224790"/>
                </a:lnTo>
                <a:lnTo>
                  <a:pt x="8663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69589" y="136779"/>
            <a:ext cx="866775" cy="224790"/>
          </a:xfrm>
          <a:custGeom>
            <a:avLst/>
            <a:gdLst/>
            <a:ahLst/>
            <a:cxnLst/>
            <a:rect l="l" t="t" r="r" b="b"/>
            <a:pathLst>
              <a:path w="866775" h="224790">
                <a:moveTo>
                  <a:pt x="0" y="224790"/>
                </a:moveTo>
                <a:lnTo>
                  <a:pt x="866393" y="224790"/>
                </a:lnTo>
                <a:lnTo>
                  <a:pt x="866393" y="0"/>
                </a:lnTo>
                <a:lnTo>
                  <a:pt x="0" y="0"/>
                </a:lnTo>
                <a:lnTo>
                  <a:pt x="0" y="22479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69589" y="84328"/>
            <a:ext cx="2406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71163" y="834771"/>
            <a:ext cx="1564005" cy="360680"/>
          </a:xfrm>
          <a:custGeom>
            <a:avLst/>
            <a:gdLst/>
            <a:ahLst/>
            <a:cxnLst/>
            <a:rect l="l" t="t" r="r" b="b"/>
            <a:pathLst>
              <a:path w="1564004" h="360680">
                <a:moveTo>
                  <a:pt x="0" y="360425"/>
                </a:moveTo>
                <a:lnTo>
                  <a:pt x="1563624" y="360425"/>
                </a:lnTo>
                <a:lnTo>
                  <a:pt x="1563624" y="0"/>
                </a:lnTo>
                <a:lnTo>
                  <a:pt x="0" y="0"/>
                </a:lnTo>
                <a:lnTo>
                  <a:pt x="0" y="36042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64735" y="920241"/>
            <a:ext cx="7766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SI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0363" y="429387"/>
            <a:ext cx="1748155" cy="19812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46405">
              <a:lnSpc>
                <a:spcPct val="100000"/>
              </a:lnSpc>
              <a:spcBef>
                <a:spcPts val="1295"/>
              </a:spcBef>
            </a:pPr>
            <a:r>
              <a:rPr sz="1800" dirty="0">
                <a:latin typeface="Calibri"/>
                <a:cs typeface="Calibri"/>
              </a:rPr>
              <a:t>10:00AM</a:t>
            </a:r>
            <a:endParaRPr sz="1800">
              <a:latin typeface="Calibri"/>
              <a:cs typeface="Calibri"/>
            </a:endParaRPr>
          </a:p>
          <a:p>
            <a:pPr marL="44640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11:00AM</a:t>
            </a:r>
            <a:endParaRPr sz="1800">
              <a:latin typeface="Calibri"/>
              <a:cs typeface="Calibri"/>
            </a:endParaRPr>
          </a:p>
          <a:p>
            <a:pPr marL="45402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12:00PM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80"/>
            <a:ext cx="1268095" cy="1532890"/>
          </a:xfrm>
          <a:custGeom>
            <a:avLst/>
            <a:gdLst/>
            <a:ahLst/>
            <a:cxnLst/>
            <a:rect l="l" t="t" r="r" b="b"/>
            <a:pathLst>
              <a:path w="1268095" h="1532890">
                <a:moveTo>
                  <a:pt x="1267587" y="0"/>
                </a:moveTo>
                <a:lnTo>
                  <a:pt x="0" y="0"/>
                </a:lnTo>
                <a:lnTo>
                  <a:pt x="0" y="1532382"/>
                </a:lnTo>
                <a:lnTo>
                  <a:pt x="1267587" y="1532382"/>
                </a:lnTo>
                <a:lnTo>
                  <a:pt x="126758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80"/>
            <a:ext cx="1268095" cy="1532890"/>
          </a:xfrm>
          <a:custGeom>
            <a:avLst/>
            <a:gdLst/>
            <a:ahLst/>
            <a:cxnLst/>
            <a:rect l="l" t="t" r="r" b="b"/>
            <a:pathLst>
              <a:path w="1268095" h="1532890">
                <a:moveTo>
                  <a:pt x="0" y="1532382"/>
                </a:moveTo>
                <a:lnTo>
                  <a:pt x="1267587" y="1532382"/>
                </a:lnTo>
                <a:lnTo>
                  <a:pt x="1267587" y="0"/>
                </a:lnTo>
                <a:lnTo>
                  <a:pt x="0" y="0"/>
                </a:lnTo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0" y="327405"/>
            <a:ext cx="12611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264160" indent="635" algn="ct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Write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end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Delete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71163" y="721994"/>
            <a:ext cx="1564005" cy="466090"/>
          </a:xfrm>
          <a:custGeom>
            <a:avLst/>
            <a:gdLst/>
            <a:ahLst/>
            <a:cxnLst/>
            <a:rect l="l" t="t" r="r" b="b"/>
            <a:pathLst>
              <a:path w="1564004" h="466090">
                <a:moveTo>
                  <a:pt x="0" y="465581"/>
                </a:moveTo>
                <a:lnTo>
                  <a:pt x="1563624" y="465581"/>
                </a:lnTo>
                <a:lnTo>
                  <a:pt x="1563624" y="0"/>
                </a:lnTo>
                <a:lnTo>
                  <a:pt x="0" y="0"/>
                </a:lnTo>
                <a:lnTo>
                  <a:pt x="0" y="465581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306823" y="860044"/>
            <a:ext cx="8928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SI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62780" y="730376"/>
            <a:ext cx="1564640" cy="464820"/>
          </a:xfrm>
          <a:custGeom>
            <a:avLst/>
            <a:gdLst/>
            <a:ahLst/>
            <a:cxnLst/>
            <a:rect l="l" t="t" r="r" b="b"/>
            <a:pathLst>
              <a:path w="1564639" h="464819">
                <a:moveTo>
                  <a:pt x="0" y="464820"/>
                </a:moveTo>
                <a:lnTo>
                  <a:pt x="1564386" y="464820"/>
                </a:lnTo>
                <a:lnTo>
                  <a:pt x="1564386" y="0"/>
                </a:lnTo>
                <a:lnTo>
                  <a:pt x="0" y="0"/>
                </a:lnTo>
                <a:lnTo>
                  <a:pt x="0" y="46482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298696" y="868172"/>
            <a:ext cx="8928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SI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56684" y="714375"/>
            <a:ext cx="1564640" cy="464820"/>
          </a:xfrm>
          <a:custGeom>
            <a:avLst/>
            <a:gdLst/>
            <a:ahLst/>
            <a:cxnLst/>
            <a:rect l="l" t="t" r="r" b="b"/>
            <a:pathLst>
              <a:path w="1564639" h="464819">
                <a:moveTo>
                  <a:pt x="1564386" y="0"/>
                </a:moveTo>
                <a:lnTo>
                  <a:pt x="0" y="0"/>
                </a:lnTo>
                <a:lnTo>
                  <a:pt x="0" y="464820"/>
                </a:lnTo>
                <a:lnTo>
                  <a:pt x="1564386" y="464820"/>
                </a:lnTo>
                <a:lnTo>
                  <a:pt x="1564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56684" y="714375"/>
            <a:ext cx="1564640" cy="464820"/>
          </a:xfrm>
          <a:custGeom>
            <a:avLst/>
            <a:gdLst/>
            <a:ahLst/>
            <a:cxnLst/>
            <a:rect l="l" t="t" r="r" b="b"/>
            <a:pathLst>
              <a:path w="1564639" h="464819">
                <a:moveTo>
                  <a:pt x="0" y="464820"/>
                </a:moveTo>
                <a:lnTo>
                  <a:pt x="1564386" y="464820"/>
                </a:lnTo>
                <a:lnTo>
                  <a:pt x="1564386" y="0"/>
                </a:lnTo>
                <a:lnTo>
                  <a:pt x="0" y="0"/>
                </a:lnTo>
                <a:lnTo>
                  <a:pt x="0" y="46482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56684" y="714375"/>
            <a:ext cx="1570990" cy="4813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635"/>
              </a:spcBef>
            </a:pPr>
            <a:r>
              <a:rPr sz="1800" spc="-10" dirty="0">
                <a:latin typeface="Calibri"/>
                <a:cs typeface="Calibri"/>
              </a:rPr>
              <a:t>FSImage3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003166" y="1419986"/>
            <a:ext cx="304800" cy="353060"/>
          </a:xfrm>
          <a:custGeom>
            <a:avLst/>
            <a:gdLst/>
            <a:ahLst/>
            <a:cxnLst/>
            <a:rect l="l" t="t" r="r" b="b"/>
            <a:pathLst>
              <a:path w="304800" h="353060">
                <a:moveTo>
                  <a:pt x="304800" y="0"/>
                </a:moveTo>
                <a:lnTo>
                  <a:pt x="0" y="0"/>
                </a:lnTo>
                <a:lnTo>
                  <a:pt x="0" y="352806"/>
                </a:lnTo>
                <a:lnTo>
                  <a:pt x="304800" y="352806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03166" y="1419986"/>
            <a:ext cx="304800" cy="353060"/>
          </a:xfrm>
          <a:custGeom>
            <a:avLst/>
            <a:gdLst/>
            <a:ahLst/>
            <a:cxnLst/>
            <a:rect l="l" t="t" r="r" b="b"/>
            <a:pathLst>
              <a:path w="304800" h="353060">
                <a:moveTo>
                  <a:pt x="0" y="352806"/>
                </a:moveTo>
                <a:lnTo>
                  <a:pt x="304800" y="352806"/>
                </a:lnTo>
                <a:lnTo>
                  <a:pt x="304800" y="0"/>
                </a:lnTo>
                <a:lnTo>
                  <a:pt x="0" y="0"/>
                </a:lnTo>
                <a:lnTo>
                  <a:pt x="0" y="352806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098035" y="1501902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55566" y="1572386"/>
            <a:ext cx="304800" cy="353060"/>
          </a:xfrm>
          <a:custGeom>
            <a:avLst/>
            <a:gdLst/>
            <a:ahLst/>
            <a:cxnLst/>
            <a:rect l="l" t="t" r="r" b="b"/>
            <a:pathLst>
              <a:path w="304800" h="353060">
                <a:moveTo>
                  <a:pt x="304800" y="0"/>
                </a:moveTo>
                <a:lnTo>
                  <a:pt x="0" y="0"/>
                </a:lnTo>
                <a:lnTo>
                  <a:pt x="0" y="352806"/>
                </a:lnTo>
                <a:lnTo>
                  <a:pt x="304800" y="352806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55566" y="1572386"/>
            <a:ext cx="304800" cy="353060"/>
          </a:xfrm>
          <a:custGeom>
            <a:avLst/>
            <a:gdLst/>
            <a:ahLst/>
            <a:cxnLst/>
            <a:rect l="l" t="t" r="r" b="b"/>
            <a:pathLst>
              <a:path w="304800" h="353060">
                <a:moveTo>
                  <a:pt x="0" y="352806"/>
                </a:moveTo>
                <a:lnTo>
                  <a:pt x="304800" y="352806"/>
                </a:lnTo>
                <a:lnTo>
                  <a:pt x="304800" y="0"/>
                </a:lnTo>
                <a:lnTo>
                  <a:pt x="0" y="0"/>
                </a:lnTo>
                <a:lnTo>
                  <a:pt x="0" y="352806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250435" y="1654301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07966" y="1724786"/>
            <a:ext cx="304800" cy="353060"/>
          </a:xfrm>
          <a:custGeom>
            <a:avLst/>
            <a:gdLst/>
            <a:ahLst/>
            <a:cxnLst/>
            <a:rect l="l" t="t" r="r" b="b"/>
            <a:pathLst>
              <a:path w="304800" h="353060">
                <a:moveTo>
                  <a:pt x="304800" y="0"/>
                </a:moveTo>
                <a:lnTo>
                  <a:pt x="0" y="0"/>
                </a:lnTo>
                <a:lnTo>
                  <a:pt x="0" y="352806"/>
                </a:lnTo>
                <a:lnTo>
                  <a:pt x="304800" y="352806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07966" y="1724786"/>
            <a:ext cx="304800" cy="353060"/>
          </a:xfrm>
          <a:custGeom>
            <a:avLst/>
            <a:gdLst/>
            <a:ahLst/>
            <a:cxnLst/>
            <a:rect l="l" t="t" r="r" b="b"/>
            <a:pathLst>
              <a:path w="304800" h="353060">
                <a:moveTo>
                  <a:pt x="0" y="352806"/>
                </a:moveTo>
                <a:lnTo>
                  <a:pt x="304800" y="352806"/>
                </a:lnTo>
                <a:lnTo>
                  <a:pt x="304800" y="0"/>
                </a:lnTo>
                <a:lnTo>
                  <a:pt x="0" y="0"/>
                </a:lnTo>
                <a:lnTo>
                  <a:pt x="0" y="352806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402835" y="1736852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083170" y="361568"/>
            <a:ext cx="2406650" cy="2117725"/>
          </a:xfrm>
          <a:custGeom>
            <a:avLst/>
            <a:gdLst/>
            <a:ahLst/>
            <a:cxnLst/>
            <a:rect l="l" t="t" r="r" b="b"/>
            <a:pathLst>
              <a:path w="2406650" h="2117725">
                <a:moveTo>
                  <a:pt x="2406396" y="0"/>
                </a:moveTo>
                <a:lnTo>
                  <a:pt x="0" y="0"/>
                </a:lnTo>
                <a:lnTo>
                  <a:pt x="0" y="2117598"/>
                </a:lnTo>
                <a:lnTo>
                  <a:pt x="2406396" y="2117598"/>
                </a:lnTo>
                <a:lnTo>
                  <a:pt x="240639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83170" y="361568"/>
            <a:ext cx="2406650" cy="2117725"/>
          </a:xfrm>
          <a:custGeom>
            <a:avLst/>
            <a:gdLst/>
            <a:ahLst/>
            <a:cxnLst/>
            <a:rect l="l" t="t" r="r" b="b"/>
            <a:pathLst>
              <a:path w="2406650" h="2117725">
                <a:moveTo>
                  <a:pt x="0" y="2117598"/>
                </a:moveTo>
                <a:lnTo>
                  <a:pt x="2406396" y="2117598"/>
                </a:lnTo>
                <a:lnTo>
                  <a:pt x="2406396" y="0"/>
                </a:lnTo>
                <a:lnTo>
                  <a:pt x="0" y="0"/>
                </a:lnTo>
                <a:lnTo>
                  <a:pt x="0" y="2117598"/>
                </a:lnTo>
                <a:close/>
              </a:path>
            </a:pathLst>
          </a:custGeom>
          <a:ln w="12953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83170" y="136779"/>
            <a:ext cx="866775" cy="224790"/>
          </a:xfrm>
          <a:custGeom>
            <a:avLst/>
            <a:gdLst/>
            <a:ahLst/>
            <a:cxnLst/>
            <a:rect l="l" t="t" r="r" b="b"/>
            <a:pathLst>
              <a:path w="866775" h="224790">
                <a:moveTo>
                  <a:pt x="866394" y="0"/>
                </a:moveTo>
                <a:lnTo>
                  <a:pt x="0" y="0"/>
                </a:lnTo>
                <a:lnTo>
                  <a:pt x="0" y="224790"/>
                </a:lnTo>
                <a:lnTo>
                  <a:pt x="866394" y="224790"/>
                </a:lnTo>
                <a:lnTo>
                  <a:pt x="8663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3170" y="136779"/>
            <a:ext cx="866775" cy="224790"/>
          </a:xfrm>
          <a:custGeom>
            <a:avLst/>
            <a:gdLst/>
            <a:ahLst/>
            <a:cxnLst/>
            <a:rect l="l" t="t" r="r" b="b"/>
            <a:pathLst>
              <a:path w="866775" h="224790">
                <a:moveTo>
                  <a:pt x="0" y="224790"/>
                </a:moveTo>
                <a:lnTo>
                  <a:pt x="866394" y="224790"/>
                </a:lnTo>
                <a:lnTo>
                  <a:pt x="866394" y="0"/>
                </a:lnTo>
                <a:lnTo>
                  <a:pt x="0" y="0"/>
                </a:lnTo>
                <a:lnTo>
                  <a:pt x="0" y="22479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303261" y="84328"/>
            <a:ext cx="4260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SNN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79614" y="852169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133080" y="852169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638540" y="852169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515986" y="750188"/>
            <a:ext cx="337185" cy="281305"/>
          </a:xfrm>
          <a:custGeom>
            <a:avLst/>
            <a:gdLst/>
            <a:ahLst/>
            <a:cxnLst/>
            <a:rect l="l" t="t" r="r" b="b"/>
            <a:pathLst>
              <a:path w="337184" h="281305">
                <a:moveTo>
                  <a:pt x="0" y="281177"/>
                </a:moveTo>
                <a:lnTo>
                  <a:pt x="336803" y="281177"/>
                </a:lnTo>
                <a:lnTo>
                  <a:pt x="336803" y="0"/>
                </a:lnTo>
                <a:lnTo>
                  <a:pt x="0" y="0"/>
                </a:lnTo>
                <a:lnTo>
                  <a:pt x="0" y="281177"/>
                </a:lnTo>
                <a:close/>
              </a:path>
            </a:pathLst>
          </a:custGeom>
          <a:ln w="1295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627619" y="796036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067675" y="794384"/>
            <a:ext cx="337185" cy="281305"/>
          </a:xfrm>
          <a:custGeom>
            <a:avLst/>
            <a:gdLst/>
            <a:ahLst/>
            <a:cxnLst/>
            <a:rect l="l" t="t" r="r" b="b"/>
            <a:pathLst>
              <a:path w="337184" h="281305">
                <a:moveTo>
                  <a:pt x="0" y="281177"/>
                </a:moveTo>
                <a:lnTo>
                  <a:pt x="336803" y="281177"/>
                </a:lnTo>
                <a:lnTo>
                  <a:pt x="336803" y="0"/>
                </a:lnTo>
                <a:lnTo>
                  <a:pt x="0" y="0"/>
                </a:lnTo>
                <a:lnTo>
                  <a:pt x="0" y="281177"/>
                </a:lnTo>
                <a:close/>
              </a:path>
            </a:pathLst>
          </a:custGeom>
          <a:ln w="1295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179054" y="839977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514968" y="834771"/>
            <a:ext cx="337185" cy="280670"/>
          </a:xfrm>
          <a:custGeom>
            <a:avLst/>
            <a:gdLst/>
            <a:ahLst/>
            <a:cxnLst/>
            <a:rect l="l" t="t" r="r" b="b"/>
            <a:pathLst>
              <a:path w="337184" h="280669">
                <a:moveTo>
                  <a:pt x="0" y="280415"/>
                </a:moveTo>
                <a:lnTo>
                  <a:pt x="336803" y="280415"/>
                </a:lnTo>
                <a:lnTo>
                  <a:pt x="336803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ln w="1295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626347" y="880110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552563" y="866775"/>
            <a:ext cx="321310" cy="241300"/>
          </a:xfrm>
          <a:custGeom>
            <a:avLst/>
            <a:gdLst/>
            <a:ahLst/>
            <a:cxnLst/>
            <a:rect l="l" t="t" r="r" b="b"/>
            <a:pathLst>
              <a:path w="321309" h="241300">
                <a:moveTo>
                  <a:pt x="0" y="240791"/>
                </a:moveTo>
                <a:lnTo>
                  <a:pt x="320801" y="240791"/>
                </a:lnTo>
                <a:lnTo>
                  <a:pt x="320801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564498" y="842391"/>
            <a:ext cx="321945" cy="241300"/>
          </a:xfrm>
          <a:custGeom>
            <a:avLst/>
            <a:gdLst/>
            <a:ahLst/>
            <a:cxnLst/>
            <a:rect l="l" t="t" r="r" b="b"/>
            <a:pathLst>
              <a:path w="321945" h="241300">
                <a:moveTo>
                  <a:pt x="0" y="240791"/>
                </a:moveTo>
                <a:lnTo>
                  <a:pt x="321564" y="240791"/>
                </a:lnTo>
                <a:lnTo>
                  <a:pt x="321564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656068" y="868172"/>
            <a:ext cx="112649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  <a:tabLst>
                <a:tab pos="553085" algn="l"/>
                <a:tab pos="1012190" algn="l"/>
              </a:tabLst>
            </a:pPr>
            <a:r>
              <a:rPr sz="2700" baseline="-6172" dirty="0">
                <a:latin typeface="Calibri"/>
                <a:cs typeface="Calibri"/>
              </a:rPr>
              <a:t>e	</a:t>
            </a:r>
            <a:r>
              <a:rPr sz="2700" baseline="-12345" dirty="0">
                <a:latin typeface="Calibri"/>
                <a:cs typeface="Calibri"/>
              </a:rPr>
              <a:t>e	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471791" y="666369"/>
            <a:ext cx="1564640" cy="464820"/>
          </a:xfrm>
          <a:custGeom>
            <a:avLst/>
            <a:gdLst/>
            <a:ahLst/>
            <a:cxnLst/>
            <a:rect l="l" t="t" r="r" b="b"/>
            <a:pathLst>
              <a:path w="1564640" h="464819">
                <a:moveTo>
                  <a:pt x="1564385" y="0"/>
                </a:moveTo>
                <a:lnTo>
                  <a:pt x="0" y="0"/>
                </a:lnTo>
                <a:lnTo>
                  <a:pt x="0" y="464820"/>
                </a:lnTo>
                <a:lnTo>
                  <a:pt x="1564385" y="464820"/>
                </a:lnTo>
                <a:lnTo>
                  <a:pt x="15643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471791" y="666369"/>
            <a:ext cx="1564640" cy="46482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630"/>
              </a:spcBef>
            </a:pPr>
            <a:r>
              <a:rPr sz="1800" spc="-10" dirty="0">
                <a:latin typeface="Calibri"/>
                <a:cs typeface="Calibri"/>
              </a:rPr>
              <a:t>FSImage3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283208" y="4949190"/>
            <a:ext cx="7120890" cy="1692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283208" y="4949190"/>
            <a:ext cx="7120890" cy="169291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SNN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800" spc="-5" dirty="0">
                <a:latin typeface="Calibri"/>
                <a:cs typeface="Calibri"/>
              </a:rPr>
              <a:t>Hourly </a:t>
            </a:r>
            <a:r>
              <a:rPr sz="1800" spc="-10" dirty="0">
                <a:latin typeface="Calibri"/>
                <a:cs typeface="Calibri"/>
              </a:rPr>
              <a:t>Backup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metadata</a:t>
            </a:r>
            <a:endParaRPr sz="18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800" spc="-5" dirty="0">
                <a:latin typeface="Calibri"/>
                <a:cs typeface="Calibri"/>
              </a:rPr>
              <a:t>Check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Pointing</a:t>
            </a:r>
            <a:endParaRPr sz="18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800" dirty="0">
                <a:latin typeface="Calibri"/>
                <a:cs typeface="Calibri"/>
              </a:rPr>
              <a:t>Not </a:t>
            </a:r>
            <a:r>
              <a:rPr sz="1800" spc="-5" dirty="0">
                <a:latin typeface="Calibri"/>
                <a:cs typeface="Calibri"/>
              </a:rPr>
              <a:t>hot</a:t>
            </a:r>
            <a:r>
              <a:rPr sz="1800" spc="-10" dirty="0">
                <a:latin typeface="Calibri"/>
                <a:cs typeface="Calibri"/>
              </a:rPr>
              <a:t> backup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5204" y="432816"/>
            <a:ext cx="2887980" cy="1725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75204" y="432816"/>
            <a:ext cx="2887980" cy="1725295"/>
          </a:xfrm>
          <a:custGeom>
            <a:avLst/>
            <a:gdLst/>
            <a:ahLst/>
            <a:cxnLst/>
            <a:rect l="l" t="t" r="r" b="b"/>
            <a:pathLst>
              <a:path w="2887979" h="1725295">
                <a:moveTo>
                  <a:pt x="0" y="1725167"/>
                </a:moveTo>
                <a:lnTo>
                  <a:pt x="2887980" y="1725167"/>
                </a:lnTo>
                <a:lnTo>
                  <a:pt x="2887980" y="0"/>
                </a:lnTo>
                <a:lnTo>
                  <a:pt x="0" y="0"/>
                </a:lnTo>
                <a:lnTo>
                  <a:pt x="0" y="1725167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58615" y="582421"/>
            <a:ext cx="1133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Master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51610" y="4848605"/>
            <a:ext cx="8422386" cy="1628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1610" y="4848605"/>
            <a:ext cx="8422640" cy="162877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1800" spc="-10" dirty="0">
                <a:latin typeface="Calibri"/>
                <a:cs typeface="Calibri"/>
              </a:rPr>
              <a:t>Limitations </a:t>
            </a:r>
            <a:r>
              <a:rPr sz="1800" spc="-5" dirty="0">
                <a:latin typeface="Calibri"/>
                <a:cs typeface="Calibri"/>
              </a:rPr>
              <a:t>of Hadoop </a:t>
            </a:r>
            <a:r>
              <a:rPr sz="1800" dirty="0">
                <a:latin typeface="Calibri"/>
                <a:cs typeface="Calibri"/>
              </a:rPr>
              <a:t>1.x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800" spc="-5" dirty="0">
                <a:latin typeface="Calibri"/>
                <a:cs typeface="Calibri"/>
              </a:rPr>
              <a:t>Single </a:t>
            </a:r>
            <a:r>
              <a:rPr sz="1800" spc="-15" dirty="0">
                <a:latin typeface="Calibri"/>
                <a:cs typeface="Calibri"/>
              </a:rPr>
              <a:t>Point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failure</a:t>
            </a:r>
            <a:endParaRPr sz="18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800" spc="-15" dirty="0">
                <a:latin typeface="Calibri"/>
                <a:cs typeface="Calibri"/>
              </a:rPr>
              <a:t>Vertical </a:t>
            </a:r>
            <a:r>
              <a:rPr sz="1800" spc="-5" dirty="0">
                <a:latin typeface="Calibri"/>
                <a:cs typeface="Calibri"/>
              </a:rPr>
              <a:t>Scaling </a:t>
            </a:r>
            <a:r>
              <a:rPr sz="1800" spc="-10" dirty="0">
                <a:latin typeface="Calibri"/>
                <a:cs typeface="Calibri"/>
              </a:rPr>
              <a:t>at </a:t>
            </a:r>
            <a:r>
              <a:rPr sz="1800" dirty="0">
                <a:latin typeface="Calibri"/>
                <a:cs typeface="Calibri"/>
              </a:rPr>
              <a:t>RAM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03982" y="432816"/>
            <a:ext cx="1427226" cy="16924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3982" y="714883"/>
            <a:ext cx="1427480" cy="282575"/>
          </a:xfrm>
          <a:custGeom>
            <a:avLst/>
            <a:gdLst/>
            <a:ahLst/>
            <a:cxnLst/>
            <a:rect l="l" t="t" r="r" b="b"/>
            <a:pathLst>
              <a:path w="1427479" h="282575">
                <a:moveTo>
                  <a:pt x="1427226" y="0"/>
                </a:moveTo>
                <a:lnTo>
                  <a:pt x="1415727" y="50714"/>
                </a:lnTo>
                <a:lnTo>
                  <a:pt x="1382576" y="98441"/>
                </a:lnTo>
                <a:lnTo>
                  <a:pt x="1329788" y="142385"/>
                </a:lnTo>
                <a:lnTo>
                  <a:pt x="1296661" y="162690"/>
                </a:lnTo>
                <a:lnTo>
                  <a:pt x="1259381" y="181751"/>
                </a:lnTo>
                <a:lnTo>
                  <a:pt x="1218199" y="199469"/>
                </a:lnTo>
                <a:lnTo>
                  <a:pt x="1173369" y="215744"/>
                </a:lnTo>
                <a:lnTo>
                  <a:pt x="1125142" y="230476"/>
                </a:lnTo>
                <a:lnTo>
                  <a:pt x="1073770" y="243567"/>
                </a:lnTo>
                <a:lnTo>
                  <a:pt x="1019506" y="254916"/>
                </a:lnTo>
                <a:lnTo>
                  <a:pt x="962600" y="264425"/>
                </a:lnTo>
                <a:lnTo>
                  <a:pt x="903306" y="271994"/>
                </a:lnTo>
                <a:lnTo>
                  <a:pt x="841876" y="277524"/>
                </a:lnTo>
                <a:lnTo>
                  <a:pt x="778560" y="280914"/>
                </a:lnTo>
                <a:lnTo>
                  <a:pt x="713613" y="282066"/>
                </a:lnTo>
                <a:lnTo>
                  <a:pt x="648665" y="280914"/>
                </a:lnTo>
                <a:lnTo>
                  <a:pt x="585349" y="277524"/>
                </a:lnTo>
                <a:lnTo>
                  <a:pt x="523919" y="271994"/>
                </a:lnTo>
                <a:lnTo>
                  <a:pt x="464625" y="264425"/>
                </a:lnTo>
                <a:lnTo>
                  <a:pt x="407719" y="254916"/>
                </a:lnTo>
                <a:lnTo>
                  <a:pt x="353455" y="243567"/>
                </a:lnTo>
                <a:lnTo>
                  <a:pt x="302083" y="230476"/>
                </a:lnTo>
                <a:lnTo>
                  <a:pt x="253856" y="215744"/>
                </a:lnTo>
                <a:lnTo>
                  <a:pt x="209026" y="199469"/>
                </a:lnTo>
                <a:lnTo>
                  <a:pt x="167844" y="181751"/>
                </a:lnTo>
                <a:lnTo>
                  <a:pt x="130564" y="162690"/>
                </a:lnTo>
                <a:lnTo>
                  <a:pt x="97437" y="142385"/>
                </a:lnTo>
                <a:lnTo>
                  <a:pt x="44649" y="98441"/>
                </a:lnTo>
                <a:lnTo>
                  <a:pt x="11498" y="50714"/>
                </a:lnTo>
                <a:lnTo>
                  <a:pt x="2916" y="25680"/>
                </a:lnTo>
                <a:lnTo>
                  <a:pt x="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3982" y="432816"/>
            <a:ext cx="1427480" cy="1692910"/>
          </a:xfrm>
          <a:custGeom>
            <a:avLst/>
            <a:gdLst/>
            <a:ahLst/>
            <a:cxnLst/>
            <a:rect l="l" t="t" r="r" b="b"/>
            <a:pathLst>
              <a:path w="1427479" h="1692910">
                <a:moveTo>
                  <a:pt x="0" y="282067"/>
                </a:moveTo>
                <a:lnTo>
                  <a:pt x="11498" y="231352"/>
                </a:lnTo>
                <a:lnTo>
                  <a:pt x="44649" y="183625"/>
                </a:lnTo>
                <a:lnTo>
                  <a:pt x="97437" y="139681"/>
                </a:lnTo>
                <a:lnTo>
                  <a:pt x="130564" y="119376"/>
                </a:lnTo>
                <a:lnTo>
                  <a:pt x="167844" y="100315"/>
                </a:lnTo>
                <a:lnTo>
                  <a:pt x="209026" y="82597"/>
                </a:lnTo>
                <a:lnTo>
                  <a:pt x="253856" y="66322"/>
                </a:lnTo>
                <a:lnTo>
                  <a:pt x="302083" y="51590"/>
                </a:lnTo>
                <a:lnTo>
                  <a:pt x="353455" y="38499"/>
                </a:lnTo>
                <a:lnTo>
                  <a:pt x="407719" y="27150"/>
                </a:lnTo>
                <a:lnTo>
                  <a:pt x="464625" y="17641"/>
                </a:lnTo>
                <a:lnTo>
                  <a:pt x="523919" y="10072"/>
                </a:lnTo>
                <a:lnTo>
                  <a:pt x="585349" y="4542"/>
                </a:lnTo>
                <a:lnTo>
                  <a:pt x="648665" y="1152"/>
                </a:lnTo>
                <a:lnTo>
                  <a:pt x="713613" y="0"/>
                </a:lnTo>
                <a:lnTo>
                  <a:pt x="778560" y="1152"/>
                </a:lnTo>
                <a:lnTo>
                  <a:pt x="841876" y="4542"/>
                </a:lnTo>
                <a:lnTo>
                  <a:pt x="903306" y="10072"/>
                </a:lnTo>
                <a:lnTo>
                  <a:pt x="962600" y="17641"/>
                </a:lnTo>
                <a:lnTo>
                  <a:pt x="1019506" y="27150"/>
                </a:lnTo>
                <a:lnTo>
                  <a:pt x="1073770" y="38499"/>
                </a:lnTo>
                <a:lnTo>
                  <a:pt x="1125142" y="51590"/>
                </a:lnTo>
                <a:lnTo>
                  <a:pt x="1173369" y="66322"/>
                </a:lnTo>
                <a:lnTo>
                  <a:pt x="1218199" y="82597"/>
                </a:lnTo>
                <a:lnTo>
                  <a:pt x="1259381" y="100315"/>
                </a:lnTo>
                <a:lnTo>
                  <a:pt x="1296661" y="119376"/>
                </a:lnTo>
                <a:lnTo>
                  <a:pt x="1329788" y="139681"/>
                </a:lnTo>
                <a:lnTo>
                  <a:pt x="1382576" y="183625"/>
                </a:lnTo>
                <a:lnTo>
                  <a:pt x="1415727" y="231352"/>
                </a:lnTo>
                <a:lnTo>
                  <a:pt x="1427226" y="282067"/>
                </a:lnTo>
                <a:lnTo>
                  <a:pt x="1427226" y="1410335"/>
                </a:lnTo>
                <a:lnTo>
                  <a:pt x="1415727" y="1461049"/>
                </a:lnTo>
                <a:lnTo>
                  <a:pt x="1382576" y="1508776"/>
                </a:lnTo>
                <a:lnTo>
                  <a:pt x="1329788" y="1552720"/>
                </a:lnTo>
                <a:lnTo>
                  <a:pt x="1296661" y="1573025"/>
                </a:lnTo>
                <a:lnTo>
                  <a:pt x="1259381" y="1592086"/>
                </a:lnTo>
                <a:lnTo>
                  <a:pt x="1218199" y="1609804"/>
                </a:lnTo>
                <a:lnTo>
                  <a:pt x="1173369" y="1626079"/>
                </a:lnTo>
                <a:lnTo>
                  <a:pt x="1125142" y="1640811"/>
                </a:lnTo>
                <a:lnTo>
                  <a:pt x="1073770" y="1653902"/>
                </a:lnTo>
                <a:lnTo>
                  <a:pt x="1019506" y="1665251"/>
                </a:lnTo>
                <a:lnTo>
                  <a:pt x="962600" y="1674760"/>
                </a:lnTo>
                <a:lnTo>
                  <a:pt x="903306" y="1682329"/>
                </a:lnTo>
                <a:lnTo>
                  <a:pt x="841876" y="1687859"/>
                </a:lnTo>
                <a:lnTo>
                  <a:pt x="778560" y="1691249"/>
                </a:lnTo>
                <a:lnTo>
                  <a:pt x="713613" y="1692402"/>
                </a:lnTo>
                <a:lnTo>
                  <a:pt x="648665" y="1691249"/>
                </a:lnTo>
                <a:lnTo>
                  <a:pt x="585349" y="1687859"/>
                </a:lnTo>
                <a:lnTo>
                  <a:pt x="523919" y="1682329"/>
                </a:lnTo>
                <a:lnTo>
                  <a:pt x="464625" y="1674760"/>
                </a:lnTo>
                <a:lnTo>
                  <a:pt x="407719" y="1665251"/>
                </a:lnTo>
                <a:lnTo>
                  <a:pt x="353455" y="1653902"/>
                </a:lnTo>
                <a:lnTo>
                  <a:pt x="302083" y="1640811"/>
                </a:lnTo>
                <a:lnTo>
                  <a:pt x="253856" y="1626079"/>
                </a:lnTo>
                <a:lnTo>
                  <a:pt x="209026" y="1609804"/>
                </a:lnTo>
                <a:lnTo>
                  <a:pt x="167844" y="1592086"/>
                </a:lnTo>
                <a:lnTo>
                  <a:pt x="130564" y="1573025"/>
                </a:lnTo>
                <a:lnTo>
                  <a:pt x="97437" y="1552720"/>
                </a:lnTo>
                <a:lnTo>
                  <a:pt x="44649" y="1508776"/>
                </a:lnTo>
                <a:lnTo>
                  <a:pt x="11498" y="1461049"/>
                </a:lnTo>
                <a:lnTo>
                  <a:pt x="0" y="1410335"/>
                </a:lnTo>
                <a:lnTo>
                  <a:pt x="0" y="28206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90900" y="1256284"/>
            <a:ext cx="464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07895" y="433197"/>
            <a:ext cx="76200" cy="1821180"/>
          </a:xfrm>
          <a:custGeom>
            <a:avLst/>
            <a:gdLst/>
            <a:ahLst/>
            <a:cxnLst/>
            <a:rect l="l" t="t" r="r" b="b"/>
            <a:pathLst>
              <a:path w="76200" h="1821180">
                <a:moveTo>
                  <a:pt x="47625" y="63500"/>
                </a:moveTo>
                <a:lnTo>
                  <a:pt x="28575" y="63500"/>
                </a:lnTo>
                <a:lnTo>
                  <a:pt x="28575" y="1820799"/>
                </a:lnTo>
                <a:lnTo>
                  <a:pt x="47625" y="1820799"/>
                </a:lnTo>
                <a:lnTo>
                  <a:pt x="47625" y="63500"/>
                </a:lnTo>
                <a:close/>
              </a:path>
              <a:path w="76200" h="1821180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21180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1610" y="432816"/>
            <a:ext cx="1452245" cy="0"/>
          </a:xfrm>
          <a:custGeom>
            <a:avLst/>
            <a:gdLst/>
            <a:ahLst/>
            <a:cxnLst/>
            <a:rect l="l" t="t" r="r" b="b"/>
            <a:pathLst>
              <a:path w="1452245">
                <a:moveTo>
                  <a:pt x="0" y="0"/>
                </a:moveTo>
                <a:lnTo>
                  <a:pt x="145186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75585" y="2625470"/>
            <a:ext cx="1564640" cy="866775"/>
          </a:xfrm>
          <a:custGeom>
            <a:avLst/>
            <a:gdLst/>
            <a:ahLst/>
            <a:cxnLst/>
            <a:rect l="l" t="t" r="r" b="b"/>
            <a:pathLst>
              <a:path w="1564639" h="866775">
                <a:moveTo>
                  <a:pt x="1564386" y="0"/>
                </a:moveTo>
                <a:lnTo>
                  <a:pt x="0" y="0"/>
                </a:lnTo>
                <a:lnTo>
                  <a:pt x="0" y="866393"/>
                </a:lnTo>
                <a:lnTo>
                  <a:pt x="1564386" y="866393"/>
                </a:lnTo>
                <a:lnTo>
                  <a:pt x="1564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75585" y="2625470"/>
            <a:ext cx="1564640" cy="86677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60595" y="2625470"/>
            <a:ext cx="1564640" cy="866775"/>
          </a:xfrm>
          <a:prstGeom prst="rect">
            <a:avLst/>
          </a:prstGeom>
          <a:solidFill>
            <a:srgbClr val="FFFFFF"/>
          </a:solidFill>
          <a:ln w="12953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46367" y="2581275"/>
            <a:ext cx="1564005" cy="866775"/>
          </a:xfrm>
          <a:custGeom>
            <a:avLst/>
            <a:gdLst/>
            <a:ahLst/>
            <a:cxnLst/>
            <a:rect l="l" t="t" r="r" b="b"/>
            <a:pathLst>
              <a:path w="1564004" h="866775">
                <a:moveTo>
                  <a:pt x="1563624" y="0"/>
                </a:moveTo>
                <a:lnTo>
                  <a:pt x="0" y="0"/>
                </a:lnTo>
                <a:lnTo>
                  <a:pt x="0" y="866394"/>
                </a:lnTo>
                <a:lnTo>
                  <a:pt x="1563624" y="866394"/>
                </a:lnTo>
                <a:lnTo>
                  <a:pt x="1563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46367" y="2581275"/>
            <a:ext cx="1564005" cy="86677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75585" y="3613784"/>
            <a:ext cx="5534660" cy="76200"/>
          </a:xfrm>
          <a:custGeom>
            <a:avLst/>
            <a:gdLst/>
            <a:ahLst/>
            <a:cxnLst/>
            <a:rect l="l" t="t" r="r" b="b"/>
            <a:pathLst>
              <a:path w="553465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5534659" h="76200">
                <a:moveTo>
                  <a:pt x="5458333" y="0"/>
                </a:moveTo>
                <a:lnTo>
                  <a:pt x="5458333" y="76200"/>
                </a:lnTo>
                <a:lnTo>
                  <a:pt x="5515483" y="47625"/>
                </a:lnTo>
                <a:lnTo>
                  <a:pt x="5471033" y="47625"/>
                </a:lnTo>
                <a:lnTo>
                  <a:pt x="5471033" y="28575"/>
                </a:lnTo>
                <a:lnTo>
                  <a:pt x="5515483" y="28575"/>
                </a:lnTo>
                <a:lnTo>
                  <a:pt x="5458333" y="0"/>
                </a:lnTo>
                <a:close/>
              </a:path>
              <a:path w="5534659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5534659" h="76200">
                <a:moveTo>
                  <a:pt x="5458333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5458333" y="47625"/>
                </a:lnTo>
                <a:lnTo>
                  <a:pt x="5458333" y="28575"/>
                </a:lnTo>
                <a:close/>
              </a:path>
              <a:path w="5534659" h="76200">
                <a:moveTo>
                  <a:pt x="5515483" y="28575"/>
                </a:moveTo>
                <a:lnTo>
                  <a:pt x="5471033" y="28575"/>
                </a:lnTo>
                <a:lnTo>
                  <a:pt x="5471033" y="47625"/>
                </a:lnTo>
                <a:lnTo>
                  <a:pt x="5515483" y="47625"/>
                </a:lnTo>
                <a:lnTo>
                  <a:pt x="5534533" y="38100"/>
                </a:lnTo>
                <a:lnTo>
                  <a:pt x="551548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16802" y="453390"/>
            <a:ext cx="2887979" cy="17244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32803" y="453390"/>
            <a:ext cx="1427988" cy="16924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32803" y="735456"/>
            <a:ext cx="1428115" cy="282575"/>
          </a:xfrm>
          <a:custGeom>
            <a:avLst/>
            <a:gdLst/>
            <a:ahLst/>
            <a:cxnLst/>
            <a:rect l="l" t="t" r="r" b="b"/>
            <a:pathLst>
              <a:path w="1428115" h="282575">
                <a:moveTo>
                  <a:pt x="1427988" y="0"/>
                </a:moveTo>
                <a:lnTo>
                  <a:pt x="1416484" y="50714"/>
                </a:lnTo>
                <a:lnTo>
                  <a:pt x="1383319" y="98441"/>
                </a:lnTo>
                <a:lnTo>
                  <a:pt x="1330508" y="142385"/>
                </a:lnTo>
                <a:lnTo>
                  <a:pt x="1297365" y="162690"/>
                </a:lnTo>
                <a:lnTo>
                  <a:pt x="1260067" y="181751"/>
                </a:lnTo>
                <a:lnTo>
                  <a:pt x="1218866" y="199469"/>
                </a:lnTo>
                <a:lnTo>
                  <a:pt x="1174014" y="215744"/>
                </a:lnTo>
                <a:lnTo>
                  <a:pt x="1125762" y="230476"/>
                </a:lnTo>
                <a:lnTo>
                  <a:pt x="1074363" y="243567"/>
                </a:lnTo>
                <a:lnTo>
                  <a:pt x="1020069" y="254916"/>
                </a:lnTo>
                <a:lnTo>
                  <a:pt x="963132" y="264425"/>
                </a:lnTo>
                <a:lnTo>
                  <a:pt x="903804" y="271994"/>
                </a:lnTo>
                <a:lnTo>
                  <a:pt x="842337" y="277524"/>
                </a:lnTo>
                <a:lnTo>
                  <a:pt x="778983" y="280914"/>
                </a:lnTo>
                <a:lnTo>
                  <a:pt x="713994" y="282066"/>
                </a:lnTo>
                <a:lnTo>
                  <a:pt x="649004" y="280914"/>
                </a:lnTo>
                <a:lnTo>
                  <a:pt x="585650" y="277524"/>
                </a:lnTo>
                <a:lnTo>
                  <a:pt x="524183" y="271994"/>
                </a:lnTo>
                <a:lnTo>
                  <a:pt x="464855" y="264425"/>
                </a:lnTo>
                <a:lnTo>
                  <a:pt x="407918" y="254916"/>
                </a:lnTo>
                <a:lnTo>
                  <a:pt x="353624" y="243567"/>
                </a:lnTo>
                <a:lnTo>
                  <a:pt x="302225" y="230476"/>
                </a:lnTo>
                <a:lnTo>
                  <a:pt x="253973" y="215744"/>
                </a:lnTo>
                <a:lnTo>
                  <a:pt x="209121" y="199469"/>
                </a:lnTo>
                <a:lnTo>
                  <a:pt x="167920" y="181751"/>
                </a:lnTo>
                <a:lnTo>
                  <a:pt x="130622" y="162690"/>
                </a:lnTo>
                <a:lnTo>
                  <a:pt x="97479" y="142385"/>
                </a:lnTo>
                <a:lnTo>
                  <a:pt x="44668" y="98441"/>
                </a:lnTo>
                <a:lnTo>
                  <a:pt x="11503" y="50714"/>
                </a:lnTo>
                <a:lnTo>
                  <a:pt x="2917" y="25680"/>
                </a:lnTo>
                <a:lnTo>
                  <a:pt x="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32803" y="453390"/>
            <a:ext cx="1428115" cy="1692910"/>
          </a:xfrm>
          <a:custGeom>
            <a:avLst/>
            <a:gdLst/>
            <a:ahLst/>
            <a:cxnLst/>
            <a:rect l="l" t="t" r="r" b="b"/>
            <a:pathLst>
              <a:path w="1428115" h="1692910">
                <a:moveTo>
                  <a:pt x="0" y="282067"/>
                </a:moveTo>
                <a:lnTo>
                  <a:pt x="11503" y="231352"/>
                </a:lnTo>
                <a:lnTo>
                  <a:pt x="44668" y="183625"/>
                </a:lnTo>
                <a:lnTo>
                  <a:pt x="97479" y="139681"/>
                </a:lnTo>
                <a:lnTo>
                  <a:pt x="130622" y="119376"/>
                </a:lnTo>
                <a:lnTo>
                  <a:pt x="167920" y="100315"/>
                </a:lnTo>
                <a:lnTo>
                  <a:pt x="209121" y="82597"/>
                </a:lnTo>
                <a:lnTo>
                  <a:pt x="253973" y="66322"/>
                </a:lnTo>
                <a:lnTo>
                  <a:pt x="302225" y="51590"/>
                </a:lnTo>
                <a:lnTo>
                  <a:pt x="353624" y="38499"/>
                </a:lnTo>
                <a:lnTo>
                  <a:pt x="407918" y="27150"/>
                </a:lnTo>
                <a:lnTo>
                  <a:pt x="464855" y="17641"/>
                </a:lnTo>
                <a:lnTo>
                  <a:pt x="524183" y="10072"/>
                </a:lnTo>
                <a:lnTo>
                  <a:pt x="585650" y="4542"/>
                </a:lnTo>
                <a:lnTo>
                  <a:pt x="649004" y="1152"/>
                </a:lnTo>
                <a:lnTo>
                  <a:pt x="713994" y="0"/>
                </a:lnTo>
                <a:lnTo>
                  <a:pt x="778983" y="1152"/>
                </a:lnTo>
                <a:lnTo>
                  <a:pt x="842337" y="4542"/>
                </a:lnTo>
                <a:lnTo>
                  <a:pt x="903804" y="10072"/>
                </a:lnTo>
                <a:lnTo>
                  <a:pt x="963132" y="17641"/>
                </a:lnTo>
                <a:lnTo>
                  <a:pt x="1020069" y="27150"/>
                </a:lnTo>
                <a:lnTo>
                  <a:pt x="1074363" y="38499"/>
                </a:lnTo>
                <a:lnTo>
                  <a:pt x="1125762" y="51590"/>
                </a:lnTo>
                <a:lnTo>
                  <a:pt x="1174014" y="66322"/>
                </a:lnTo>
                <a:lnTo>
                  <a:pt x="1218866" y="82597"/>
                </a:lnTo>
                <a:lnTo>
                  <a:pt x="1260067" y="100315"/>
                </a:lnTo>
                <a:lnTo>
                  <a:pt x="1297365" y="119376"/>
                </a:lnTo>
                <a:lnTo>
                  <a:pt x="1330508" y="139681"/>
                </a:lnTo>
                <a:lnTo>
                  <a:pt x="1383319" y="183625"/>
                </a:lnTo>
                <a:lnTo>
                  <a:pt x="1416484" y="231352"/>
                </a:lnTo>
                <a:lnTo>
                  <a:pt x="1427988" y="282067"/>
                </a:lnTo>
                <a:lnTo>
                  <a:pt x="1427988" y="1410335"/>
                </a:lnTo>
                <a:lnTo>
                  <a:pt x="1416484" y="1461049"/>
                </a:lnTo>
                <a:lnTo>
                  <a:pt x="1383319" y="1508776"/>
                </a:lnTo>
                <a:lnTo>
                  <a:pt x="1330508" y="1552720"/>
                </a:lnTo>
                <a:lnTo>
                  <a:pt x="1297365" y="1573025"/>
                </a:lnTo>
                <a:lnTo>
                  <a:pt x="1260067" y="1592086"/>
                </a:lnTo>
                <a:lnTo>
                  <a:pt x="1218866" y="1609804"/>
                </a:lnTo>
                <a:lnTo>
                  <a:pt x="1174014" y="1626079"/>
                </a:lnTo>
                <a:lnTo>
                  <a:pt x="1125762" y="1640811"/>
                </a:lnTo>
                <a:lnTo>
                  <a:pt x="1074363" y="1653902"/>
                </a:lnTo>
                <a:lnTo>
                  <a:pt x="1020069" y="1665251"/>
                </a:lnTo>
                <a:lnTo>
                  <a:pt x="963132" y="1674760"/>
                </a:lnTo>
                <a:lnTo>
                  <a:pt x="903804" y="1682329"/>
                </a:lnTo>
                <a:lnTo>
                  <a:pt x="842337" y="1687859"/>
                </a:lnTo>
                <a:lnTo>
                  <a:pt x="778983" y="1691249"/>
                </a:lnTo>
                <a:lnTo>
                  <a:pt x="713994" y="1692402"/>
                </a:lnTo>
                <a:lnTo>
                  <a:pt x="649004" y="1691249"/>
                </a:lnTo>
                <a:lnTo>
                  <a:pt x="585650" y="1687859"/>
                </a:lnTo>
                <a:lnTo>
                  <a:pt x="524183" y="1682329"/>
                </a:lnTo>
                <a:lnTo>
                  <a:pt x="464855" y="1674760"/>
                </a:lnTo>
                <a:lnTo>
                  <a:pt x="407918" y="1665251"/>
                </a:lnTo>
                <a:lnTo>
                  <a:pt x="353624" y="1653902"/>
                </a:lnTo>
                <a:lnTo>
                  <a:pt x="302225" y="1640811"/>
                </a:lnTo>
                <a:lnTo>
                  <a:pt x="253973" y="1626079"/>
                </a:lnTo>
                <a:lnTo>
                  <a:pt x="209121" y="1609804"/>
                </a:lnTo>
                <a:lnTo>
                  <a:pt x="167920" y="1592086"/>
                </a:lnTo>
                <a:lnTo>
                  <a:pt x="130622" y="1573025"/>
                </a:lnTo>
                <a:lnTo>
                  <a:pt x="97479" y="1552720"/>
                </a:lnTo>
                <a:lnTo>
                  <a:pt x="44668" y="1508776"/>
                </a:lnTo>
                <a:lnTo>
                  <a:pt x="11503" y="1461049"/>
                </a:lnTo>
                <a:lnTo>
                  <a:pt x="0" y="1410335"/>
                </a:lnTo>
                <a:lnTo>
                  <a:pt x="0" y="28206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416802" y="453390"/>
            <a:ext cx="2887980" cy="172466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883285">
              <a:lnSpc>
                <a:spcPct val="100000"/>
              </a:lnSpc>
              <a:spcBef>
                <a:spcPts val="1275"/>
              </a:spcBef>
            </a:pPr>
            <a:r>
              <a:rPr sz="1800" spc="-10" dirty="0">
                <a:latin typeface="Calibri"/>
                <a:cs typeface="Calibri"/>
              </a:rPr>
              <a:t>Master </a:t>
            </a:r>
            <a:r>
              <a:rPr sz="1800" dirty="0">
                <a:latin typeface="Calibri"/>
                <a:cs typeface="Calibri"/>
              </a:rPr>
              <a:t>: NN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alibri"/>
              <a:cs typeface="Calibri"/>
            </a:endParaRPr>
          </a:p>
          <a:p>
            <a:pPr marL="50355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RAM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6939" y="6104890"/>
            <a:ext cx="812800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3.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30-12-2023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73504" y="6104890"/>
            <a:ext cx="21183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Possibility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7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50183" y="1532763"/>
            <a:ext cx="2406650" cy="2117090"/>
          </a:xfrm>
          <a:custGeom>
            <a:avLst/>
            <a:gdLst/>
            <a:ahLst/>
            <a:cxnLst/>
            <a:rect l="l" t="t" r="r" b="b"/>
            <a:pathLst>
              <a:path w="2406650" h="2117090">
                <a:moveTo>
                  <a:pt x="2406395" y="0"/>
                </a:moveTo>
                <a:lnTo>
                  <a:pt x="0" y="0"/>
                </a:lnTo>
                <a:lnTo>
                  <a:pt x="0" y="2116836"/>
                </a:lnTo>
                <a:lnTo>
                  <a:pt x="2406395" y="2116836"/>
                </a:lnTo>
                <a:lnTo>
                  <a:pt x="24063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50183" y="1532763"/>
            <a:ext cx="2406650" cy="2117090"/>
          </a:xfrm>
          <a:custGeom>
            <a:avLst/>
            <a:gdLst/>
            <a:ahLst/>
            <a:cxnLst/>
            <a:rect l="l" t="t" r="r" b="b"/>
            <a:pathLst>
              <a:path w="2406650" h="2117090">
                <a:moveTo>
                  <a:pt x="0" y="2116836"/>
                </a:moveTo>
                <a:lnTo>
                  <a:pt x="2406395" y="2116836"/>
                </a:lnTo>
                <a:lnTo>
                  <a:pt x="2406395" y="0"/>
                </a:lnTo>
                <a:lnTo>
                  <a:pt x="0" y="0"/>
                </a:lnTo>
                <a:lnTo>
                  <a:pt x="0" y="211683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4163" y="3790569"/>
            <a:ext cx="2446020" cy="1210945"/>
          </a:xfrm>
          <a:custGeom>
            <a:avLst/>
            <a:gdLst/>
            <a:ahLst/>
            <a:cxnLst/>
            <a:rect l="l" t="t" r="r" b="b"/>
            <a:pathLst>
              <a:path w="2446020" h="1210945">
                <a:moveTo>
                  <a:pt x="2446019" y="0"/>
                </a:moveTo>
                <a:lnTo>
                  <a:pt x="0" y="0"/>
                </a:lnTo>
                <a:lnTo>
                  <a:pt x="0" y="1210817"/>
                </a:lnTo>
                <a:lnTo>
                  <a:pt x="2446019" y="1210817"/>
                </a:lnTo>
                <a:lnTo>
                  <a:pt x="2446019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4163" y="3790569"/>
            <a:ext cx="2446020" cy="1210945"/>
          </a:xfrm>
          <a:custGeom>
            <a:avLst/>
            <a:gdLst/>
            <a:ahLst/>
            <a:cxnLst/>
            <a:rect l="l" t="t" r="r" b="b"/>
            <a:pathLst>
              <a:path w="2446020" h="1210945">
                <a:moveTo>
                  <a:pt x="0" y="1210817"/>
                </a:moveTo>
                <a:lnTo>
                  <a:pt x="2446019" y="1210817"/>
                </a:lnTo>
                <a:lnTo>
                  <a:pt x="2446019" y="0"/>
                </a:lnTo>
                <a:lnTo>
                  <a:pt x="0" y="0"/>
                </a:lnTo>
                <a:lnTo>
                  <a:pt x="0" y="121081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0975" y="3790569"/>
            <a:ext cx="2446020" cy="1210945"/>
          </a:xfrm>
          <a:custGeom>
            <a:avLst/>
            <a:gdLst/>
            <a:ahLst/>
            <a:cxnLst/>
            <a:rect l="l" t="t" r="r" b="b"/>
            <a:pathLst>
              <a:path w="2446020" h="1210945">
                <a:moveTo>
                  <a:pt x="2446020" y="0"/>
                </a:moveTo>
                <a:lnTo>
                  <a:pt x="0" y="0"/>
                </a:lnTo>
                <a:lnTo>
                  <a:pt x="0" y="1210817"/>
                </a:lnTo>
                <a:lnTo>
                  <a:pt x="2446020" y="1210817"/>
                </a:lnTo>
                <a:lnTo>
                  <a:pt x="244602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90975" y="3790569"/>
            <a:ext cx="2446020" cy="1210945"/>
          </a:xfrm>
          <a:custGeom>
            <a:avLst/>
            <a:gdLst/>
            <a:ahLst/>
            <a:cxnLst/>
            <a:rect l="l" t="t" r="r" b="b"/>
            <a:pathLst>
              <a:path w="2446020" h="1210945">
                <a:moveTo>
                  <a:pt x="0" y="1210817"/>
                </a:moveTo>
                <a:lnTo>
                  <a:pt x="2446020" y="1210817"/>
                </a:lnTo>
                <a:lnTo>
                  <a:pt x="2446020" y="0"/>
                </a:lnTo>
                <a:lnTo>
                  <a:pt x="0" y="0"/>
                </a:lnTo>
                <a:lnTo>
                  <a:pt x="0" y="121081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41972" y="3790569"/>
            <a:ext cx="2446020" cy="1210945"/>
          </a:xfrm>
          <a:custGeom>
            <a:avLst/>
            <a:gdLst/>
            <a:ahLst/>
            <a:cxnLst/>
            <a:rect l="l" t="t" r="r" b="b"/>
            <a:pathLst>
              <a:path w="2446020" h="1210945">
                <a:moveTo>
                  <a:pt x="2446020" y="0"/>
                </a:moveTo>
                <a:lnTo>
                  <a:pt x="0" y="0"/>
                </a:lnTo>
                <a:lnTo>
                  <a:pt x="0" y="1210817"/>
                </a:lnTo>
                <a:lnTo>
                  <a:pt x="2446020" y="1210817"/>
                </a:lnTo>
                <a:lnTo>
                  <a:pt x="244602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41972" y="3790569"/>
            <a:ext cx="2446020" cy="1210945"/>
          </a:xfrm>
          <a:custGeom>
            <a:avLst/>
            <a:gdLst/>
            <a:ahLst/>
            <a:cxnLst/>
            <a:rect l="l" t="t" r="r" b="b"/>
            <a:pathLst>
              <a:path w="2446020" h="1210945">
                <a:moveTo>
                  <a:pt x="0" y="1210817"/>
                </a:moveTo>
                <a:lnTo>
                  <a:pt x="2446020" y="1210817"/>
                </a:lnTo>
                <a:lnTo>
                  <a:pt x="2446020" y="0"/>
                </a:lnTo>
                <a:lnTo>
                  <a:pt x="0" y="0"/>
                </a:lnTo>
                <a:lnTo>
                  <a:pt x="0" y="121081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92970" y="3790569"/>
            <a:ext cx="2446020" cy="1210945"/>
          </a:xfrm>
          <a:custGeom>
            <a:avLst/>
            <a:gdLst/>
            <a:ahLst/>
            <a:cxnLst/>
            <a:rect l="l" t="t" r="r" b="b"/>
            <a:pathLst>
              <a:path w="2446020" h="1210945">
                <a:moveTo>
                  <a:pt x="2446020" y="0"/>
                </a:moveTo>
                <a:lnTo>
                  <a:pt x="0" y="0"/>
                </a:lnTo>
                <a:lnTo>
                  <a:pt x="0" y="1210817"/>
                </a:lnTo>
                <a:lnTo>
                  <a:pt x="2446020" y="1210817"/>
                </a:lnTo>
                <a:lnTo>
                  <a:pt x="244602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92970" y="3790569"/>
            <a:ext cx="2446020" cy="1210945"/>
          </a:xfrm>
          <a:custGeom>
            <a:avLst/>
            <a:gdLst/>
            <a:ahLst/>
            <a:cxnLst/>
            <a:rect l="l" t="t" r="r" b="b"/>
            <a:pathLst>
              <a:path w="2446020" h="1210945">
                <a:moveTo>
                  <a:pt x="0" y="1210817"/>
                </a:moveTo>
                <a:lnTo>
                  <a:pt x="2446020" y="1210817"/>
                </a:lnTo>
                <a:lnTo>
                  <a:pt x="2446020" y="0"/>
                </a:lnTo>
                <a:lnTo>
                  <a:pt x="0" y="0"/>
                </a:lnTo>
                <a:lnTo>
                  <a:pt x="0" y="121081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42563" y="1219580"/>
            <a:ext cx="866140" cy="313690"/>
          </a:xfrm>
          <a:custGeom>
            <a:avLst/>
            <a:gdLst/>
            <a:ahLst/>
            <a:cxnLst/>
            <a:rect l="l" t="t" r="r" b="b"/>
            <a:pathLst>
              <a:path w="866139" h="313690">
                <a:moveTo>
                  <a:pt x="865632" y="0"/>
                </a:moveTo>
                <a:lnTo>
                  <a:pt x="0" y="0"/>
                </a:lnTo>
                <a:lnTo>
                  <a:pt x="0" y="313182"/>
                </a:lnTo>
                <a:lnTo>
                  <a:pt x="865632" y="313182"/>
                </a:lnTo>
                <a:lnTo>
                  <a:pt x="865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2563" y="1219580"/>
            <a:ext cx="866140" cy="313690"/>
          </a:xfrm>
          <a:custGeom>
            <a:avLst/>
            <a:gdLst/>
            <a:ahLst/>
            <a:cxnLst/>
            <a:rect l="l" t="t" r="r" b="b"/>
            <a:pathLst>
              <a:path w="866139" h="313690">
                <a:moveTo>
                  <a:pt x="0" y="313182"/>
                </a:moveTo>
                <a:lnTo>
                  <a:pt x="865632" y="313182"/>
                </a:lnTo>
                <a:lnTo>
                  <a:pt x="865632" y="0"/>
                </a:lnTo>
                <a:lnTo>
                  <a:pt x="0" y="0"/>
                </a:lnTo>
                <a:lnTo>
                  <a:pt x="0" y="313182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50183" y="1211326"/>
            <a:ext cx="2406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50995" y="2005964"/>
            <a:ext cx="1564640" cy="360680"/>
          </a:xfrm>
          <a:custGeom>
            <a:avLst/>
            <a:gdLst/>
            <a:ahLst/>
            <a:cxnLst/>
            <a:rect l="l" t="t" r="r" b="b"/>
            <a:pathLst>
              <a:path w="1564639" h="360680">
                <a:moveTo>
                  <a:pt x="0" y="360425"/>
                </a:moveTo>
                <a:lnTo>
                  <a:pt x="1564386" y="360425"/>
                </a:lnTo>
                <a:lnTo>
                  <a:pt x="1564386" y="0"/>
                </a:lnTo>
                <a:lnTo>
                  <a:pt x="0" y="0"/>
                </a:lnTo>
                <a:lnTo>
                  <a:pt x="0" y="36042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45329" y="2091435"/>
            <a:ext cx="7766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SI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0175" y="966597"/>
            <a:ext cx="1748789" cy="19812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4470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10:00AM</a:t>
            </a:r>
            <a:endParaRPr sz="1800">
              <a:latin typeface="Calibri"/>
              <a:cs typeface="Calibri"/>
            </a:endParaRPr>
          </a:p>
          <a:p>
            <a:pPr marL="4470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11:00AM</a:t>
            </a:r>
            <a:endParaRPr sz="1800">
              <a:latin typeface="Calibri"/>
              <a:cs typeface="Calibri"/>
            </a:endParaRPr>
          </a:p>
          <a:p>
            <a:pPr marL="4470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11:55AM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80"/>
            <a:ext cx="1268095" cy="1532890"/>
          </a:xfrm>
          <a:custGeom>
            <a:avLst/>
            <a:gdLst/>
            <a:ahLst/>
            <a:cxnLst/>
            <a:rect l="l" t="t" r="r" b="b"/>
            <a:pathLst>
              <a:path w="1268095" h="1532890">
                <a:moveTo>
                  <a:pt x="1267587" y="0"/>
                </a:moveTo>
                <a:lnTo>
                  <a:pt x="0" y="0"/>
                </a:lnTo>
                <a:lnTo>
                  <a:pt x="0" y="1532382"/>
                </a:lnTo>
                <a:lnTo>
                  <a:pt x="1267587" y="1532382"/>
                </a:lnTo>
                <a:lnTo>
                  <a:pt x="126758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80"/>
            <a:ext cx="1268095" cy="1532890"/>
          </a:xfrm>
          <a:custGeom>
            <a:avLst/>
            <a:gdLst/>
            <a:ahLst/>
            <a:cxnLst/>
            <a:rect l="l" t="t" r="r" b="b"/>
            <a:pathLst>
              <a:path w="1268095" h="1532890">
                <a:moveTo>
                  <a:pt x="0" y="1532382"/>
                </a:moveTo>
                <a:lnTo>
                  <a:pt x="1267587" y="1532382"/>
                </a:lnTo>
                <a:lnTo>
                  <a:pt x="1267587" y="0"/>
                </a:lnTo>
                <a:lnTo>
                  <a:pt x="0" y="0"/>
                </a:lnTo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0" y="327405"/>
            <a:ext cx="12611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264160" indent="635" algn="ct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Write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end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Delete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50995" y="1893189"/>
            <a:ext cx="1564640" cy="466090"/>
          </a:xfrm>
          <a:custGeom>
            <a:avLst/>
            <a:gdLst/>
            <a:ahLst/>
            <a:cxnLst/>
            <a:rect l="l" t="t" r="r" b="b"/>
            <a:pathLst>
              <a:path w="1564639" h="466089">
                <a:moveTo>
                  <a:pt x="0" y="465581"/>
                </a:moveTo>
                <a:lnTo>
                  <a:pt x="1564386" y="465581"/>
                </a:lnTo>
                <a:lnTo>
                  <a:pt x="1564386" y="0"/>
                </a:lnTo>
                <a:lnTo>
                  <a:pt x="0" y="0"/>
                </a:lnTo>
                <a:lnTo>
                  <a:pt x="0" y="465581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487417" y="2031238"/>
            <a:ext cx="8928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SI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43375" y="1901570"/>
            <a:ext cx="1564005" cy="464820"/>
          </a:xfrm>
          <a:custGeom>
            <a:avLst/>
            <a:gdLst/>
            <a:ahLst/>
            <a:cxnLst/>
            <a:rect l="l" t="t" r="r" b="b"/>
            <a:pathLst>
              <a:path w="1564004" h="464819">
                <a:moveTo>
                  <a:pt x="0" y="464820"/>
                </a:moveTo>
                <a:lnTo>
                  <a:pt x="1563624" y="464820"/>
                </a:lnTo>
                <a:lnTo>
                  <a:pt x="1563624" y="0"/>
                </a:lnTo>
                <a:lnTo>
                  <a:pt x="0" y="0"/>
                </a:lnTo>
                <a:lnTo>
                  <a:pt x="0" y="46482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479290" y="2039366"/>
            <a:ext cx="8928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SI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137278" y="1885569"/>
            <a:ext cx="1564640" cy="464820"/>
          </a:xfrm>
          <a:custGeom>
            <a:avLst/>
            <a:gdLst/>
            <a:ahLst/>
            <a:cxnLst/>
            <a:rect l="l" t="t" r="r" b="b"/>
            <a:pathLst>
              <a:path w="1564639" h="464819">
                <a:moveTo>
                  <a:pt x="1564386" y="0"/>
                </a:moveTo>
                <a:lnTo>
                  <a:pt x="0" y="0"/>
                </a:lnTo>
                <a:lnTo>
                  <a:pt x="0" y="464820"/>
                </a:lnTo>
                <a:lnTo>
                  <a:pt x="1564386" y="464820"/>
                </a:lnTo>
                <a:lnTo>
                  <a:pt x="1564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37278" y="1885569"/>
            <a:ext cx="1564640" cy="464820"/>
          </a:xfrm>
          <a:custGeom>
            <a:avLst/>
            <a:gdLst/>
            <a:ahLst/>
            <a:cxnLst/>
            <a:rect l="l" t="t" r="r" b="b"/>
            <a:pathLst>
              <a:path w="1564639" h="464819">
                <a:moveTo>
                  <a:pt x="0" y="464820"/>
                </a:moveTo>
                <a:lnTo>
                  <a:pt x="1564386" y="464820"/>
                </a:lnTo>
                <a:lnTo>
                  <a:pt x="1564386" y="0"/>
                </a:lnTo>
                <a:lnTo>
                  <a:pt x="0" y="0"/>
                </a:lnTo>
                <a:lnTo>
                  <a:pt x="0" y="46482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531105" y="2023364"/>
            <a:ext cx="7766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SI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263765" y="1532763"/>
            <a:ext cx="2406015" cy="2117090"/>
          </a:xfrm>
          <a:custGeom>
            <a:avLst/>
            <a:gdLst/>
            <a:ahLst/>
            <a:cxnLst/>
            <a:rect l="l" t="t" r="r" b="b"/>
            <a:pathLst>
              <a:path w="2406015" h="2117090">
                <a:moveTo>
                  <a:pt x="2405633" y="0"/>
                </a:moveTo>
                <a:lnTo>
                  <a:pt x="0" y="0"/>
                </a:lnTo>
                <a:lnTo>
                  <a:pt x="0" y="2116836"/>
                </a:lnTo>
                <a:lnTo>
                  <a:pt x="2405633" y="2116836"/>
                </a:lnTo>
                <a:lnTo>
                  <a:pt x="240563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63765" y="1532763"/>
            <a:ext cx="2406015" cy="2117090"/>
          </a:xfrm>
          <a:custGeom>
            <a:avLst/>
            <a:gdLst/>
            <a:ahLst/>
            <a:cxnLst/>
            <a:rect l="l" t="t" r="r" b="b"/>
            <a:pathLst>
              <a:path w="2406015" h="2117090">
                <a:moveTo>
                  <a:pt x="0" y="2116836"/>
                </a:moveTo>
                <a:lnTo>
                  <a:pt x="2405633" y="2116836"/>
                </a:lnTo>
                <a:lnTo>
                  <a:pt x="2405633" y="0"/>
                </a:lnTo>
                <a:lnTo>
                  <a:pt x="0" y="0"/>
                </a:lnTo>
                <a:lnTo>
                  <a:pt x="0" y="211683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63765" y="1219580"/>
            <a:ext cx="1022985" cy="313690"/>
          </a:xfrm>
          <a:custGeom>
            <a:avLst/>
            <a:gdLst/>
            <a:ahLst/>
            <a:cxnLst/>
            <a:rect l="l" t="t" r="r" b="b"/>
            <a:pathLst>
              <a:path w="1022984" h="313690">
                <a:moveTo>
                  <a:pt x="1022603" y="0"/>
                </a:moveTo>
                <a:lnTo>
                  <a:pt x="0" y="0"/>
                </a:lnTo>
                <a:lnTo>
                  <a:pt x="0" y="313182"/>
                </a:lnTo>
                <a:lnTo>
                  <a:pt x="1022603" y="313182"/>
                </a:lnTo>
                <a:lnTo>
                  <a:pt x="1022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63765" y="1219580"/>
            <a:ext cx="1022985" cy="313690"/>
          </a:xfrm>
          <a:custGeom>
            <a:avLst/>
            <a:gdLst/>
            <a:ahLst/>
            <a:cxnLst/>
            <a:rect l="l" t="t" r="r" b="b"/>
            <a:pathLst>
              <a:path w="1022984" h="313690">
                <a:moveTo>
                  <a:pt x="0" y="313182"/>
                </a:moveTo>
                <a:lnTo>
                  <a:pt x="1022603" y="313182"/>
                </a:lnTo>
                <a:lnTo>
                  <a:pt x="1022603" y="0"/>
                </a:lnTo>
                <a:lnTo>
                  <a:pt x="0" y="0"/>
                </a:lnTo>
                <a:lnTo>
                  <a:pt x="0" y="313182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421371" y="1281175"/>
            <a:ext cx="7067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Stb.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652384" y="1933575"/>
            <a:ext cx="329565" cy="368935"/>
          </a:xfrm>
          <a:custGeom>
            <a:avLst/>
            <a:gdLst/>
            <a:ahLst/>
            <a:cxnLst/>
            <a:rect l="l" t="t" r="r" b="b"/>
            <a:pathLst>
              <a:path w="329565" h="368935">
                <a:moveTo>
                  <a:pt x="0" y="368808"/>
                </a:moveTo>
                <a:lnTo>
                  <a:pt x="329183" y="368808"/>
                </a:lnTo>
                <a:lnTo>
                  <a:pt x="329183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760207" y="2023364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205596" y="1933575"/>
            <a:ext cx="329565" cy="368935"/>
          </a:xfrm>
          <a:custGeom>
            <a:avLst/>
            <a:gdLst/>
            <a:ahLst/>
            <a:cxnLst/>
            <a:rect l="l" t="t" r="r" b="b"/>
            <a:pathLst>
              <a:path w="329565" h="368935">
                <a:moveTo>
                  <a:pt x="0" y="368808"/>
                </a:moveTo>
                <a:lnTo>
                  <a:pt x="329183" y="368808"/>
                </a:lnTo>
                <a:lnTo>
                  <a:pt x="329183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313673" y="2023364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711565" y="1933575"/>
            <a:ext cx="328930" cy="368935"/>
          </a:xfrm>
          <a:custGeom>
            <a:avLst/>
            <a:gdLst/>
            <a:ahLst/>
            <a:cxnLst/>
            <a:rect l="l" t="t" r="r" b="b"/>
            <a:pathLst>
              <a:path w="328929" h="368935">
                <a:moveTo>
                  <a:pt x="0" y="368808"/>
                </a:moveTo>
                <a:lnTo>
                  <a:pt x="328422" y="368808"/>
                </a:lnTo>
                <a:lnTo>
                  <a:pt x="328422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818880" y="2023364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696581" y="1921382"/>
            <a:ext cx="337185" cy="280670"/>
          </a:xfrm>
          <a:custGeom>
            <a:avLst/>
            <a:gdLst/>
            <a:ahLst/>
            <a:cxnLst/>
            <a:rect l="l" t="t" r="r" b="b"/>
            <a:pathLst>
              <a:path w="337184" h="280669">
                <a:moveTo>
                  <a:pt x="0" y="280415"/>
                </a:moveTo>
                <a:lnTo>
                  <a:pt x="336803" y="280415"/>
                </a:lnTo>
                <a:lnTo>
                  <a:pt x="336803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ln w="1295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807959" y="1967229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248268" y="1965579"/>
            <a:ext cx="337185" cy="280670"/>
          </a:xfrm>
          <a:custGeom>
            <a:avLst/>
            <a:gdLst/>
            <a:ahLst/>
            <a:cxnLst/>
            <a:rect l="l" t="t" r="r" b="b"/>
            <a:pathLst>
              <a:path w="337184" h="280669">
                <a:moveTo>
                  <a:pt x="0" y="280415"/>
                </a:moveTo>
                <a:lnTo>
                  <a:pt x="336803" y="280415"/>
                </a:lnTo>
                <a:lnTo>
                  <a:pt x="336803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ln w="1295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359647" y="2011172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695563" y="2005964"/>
            <a:ext cx="337185" cy="280670"/>
          </a:xfrm>
          <a:custGeom>
            <a:avLst/>
            <a:gdLst/>
            <a:ahLst/>
            <a:cxnLst/>
            <a:rect l="l" t="t" r="r" b="b"/>
            <a:pathLst>
              <a:path w="337184" h="280669">
                <a:moveTo>
                  <a:pt x="0" y="280415"/>
                </a:moveTo>
                <a:lnTo>
                  <a:pt x="336803" y="280415"/>
                </a:lnTo>
                <a:lnTo>
                  <a:pt x="336803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ln w="1295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806688" y="2051304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732394" y="2037969"/>
            <a:ext cx="321310" cy="240029"/>
          </a:xfrm>
          <a:custGeom>
            <a:avLst/>
            <a:gdLst/>
            <a:ahLst/>
            <a:cxnLst/>
            <a:rect l="l" t="t" r="r" b="b"/>
            <a:pathLst>
              <a:path w="321309" h="240030">
                <a:moveTo>
                  <a:pt x="0" y="240029"/>
                </a:moveTo>
                <a:lnTo>
                  <a:pt x="320801" y="240029"/>
                </a:lnTo>
                <a:lnTo>
                  <a:pt x="320801" y="0"/>
                </a:lnTo>
                <a:lnTo>
                  <a:pt x="0" y="0"/>
                </a:lnTo>
                <a:lnTo>
                  <a:pt x="0" y="240029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836407" y="2063495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286368" y="2061591"/>
            <a:ext cx="321310" cy="241300"/>
          </a:xfrm>
          <a:custGeom>
            <a:avLst/>
            <a:gdLst/>
            <a:ahLst/>
            <a:cxnLst/>
            <a:rect l="l" t="t" r="r" b="b"/>
            <a:pathLst>
              <a:path w="321309" h="241300">
                <a:moveTo>
                  <a:pt x="0" y="240791"/>
                </a:moveTo>
                <a:lnTo>
                  <a:pt x="320801" y="240791"/>
                </a:lnTo>
                <a:lnTo>
                  <a:pt x="320801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745093" y="2013585"/>
            <a:ext cx="321310" cy="241300"/>
          </a:xfrm>
          <a:custGeom>
            <a:avLst/>
            <a:gdLst/>
            <a:ahLst/>
            <a:cxnLst/>
            <a:rect l="l" t="t" r="r" b="b"/>
            <a:pathLst>
              <a:path w="321309" h="241300">
                <a:moveTo>
                  <a:pt x="0" y="240791"/>
                </a:moveTo>
                <a:lnTo>
                  <a:pt x="320801" y="240791"/>
                </a:lnTo>
                <a:lnTo>
                  <a:pt x="320801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849106" y="2039366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283208" y="5141214"/>
            <a:ext cx="7120890" cy="17167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83208" y="5141214"/>
            <a:ext cx="7120890" cy="1717039"/>
          </a:xfrm>
          <a:custGeom>
            <a:avLst/>
            <a:gdLst/>
            <a:ahLst/>
            <a:cxnLst/>
            <a:rect l="l" t="t" r="r" b="b"/>
            <a:pathLst>
              <a:path w="7120890" h="1717040">
                <a:moveTo>
                  <a:pt x="0" y="1716786"/>
                </a:moveTo>
                <a:lnTo>
                  <a:pt x="7120890" y="1716786"/>
                </a:lnTo>
                <a:lnTo>
                  <a:pt x="7120890" y="0"/>
                </a:lnTo>
                <a:lnTo>
                  <a:pt x="0" y="0"/>
                </a:lnTo>
                <a:lnTo>
                  <a:pt x="0" y="171678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362202" y="5150103"/>
            <a:ext cx="48113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4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High Availability hadoop2.x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Hourly </a:t>
            </a:r>
            <a:r>
              <a:rPr sz="1800" spc="-10" dirty="0">
                <a:latin typeface="Calibri"/>
                <a:cs typeface="Calibri"/>
              </a:rPr>
              <a:t>Backup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metadata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Check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Pointing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hot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backup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62202" y="6247384"/>
            <a:ext cx="1855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4.	</a:t>
            </a:r>
            <a:r>
              <a:rPr sz="1800" spc="-10" dirty="0">
                <a:latin typeface="Calibri"/>
                <a:cs typeface="Calibri"/>
              </a:rPr>
              <a:t>Eliminates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SPOF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737609" y="0"/>
            <a:ext cx="5911595" cy="4290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3737609" y="0"/>
            <a:ext cx="5911850" cy="429259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495"/>
              </a:spcBef>
            </a:pPr>
            <a:r>
              <a:rPr sz="1800" spc="-10" dirty="0"/>
              <a:t>ZOOKEEPER</a:t>
            </a:r>
            <a:endParaRPr sz="1800"/>
          </a:p>
        </p:txBody>
      </p:sp>
      <p:sp>
        <p:nvSpPr>
          <p:cNvPr id="56" name="object 56"/>
          <p:cNvSpPr/>
          <p:nvPr/>
        </p:nvSpPr>
        <p:spPr>
          <a:xfrm>
            <a:off x="3750183" y="501776"/>
            <a:ext cx="5899785" cy="629920"/>
          </a:xfrm>
          <a:custGeom>
            <a:avLst/>
            <a:gdLst/>
            <a:ahLst/>
            <a:cxnLst/>
            <a:rect l="l" t="t" r="r" b="b"/>
            <a:pathLst>
              <a:path w="5899784" h="629919">
                <a:moveTo>
                  <a:pt x="5899403" y="0"/>
                </a:moveTo>
                <a:lnTo>
                  <a:pt x="0" y="0"/>
                </a:lnTo>
                <a:lnTo>
                  <a:pt x="0" y="629412"/>
                </a:lnTo>
                <a:lnTo>
                  <a:pt x="5899403" y="629412"/>
                </a:lnTo>
                <a:lnTo>
                  <a:pt x="58994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50183" y="501776"/>
            <a:ext cx="5899785" cy="629920"/>
          </a:xfrm>
          <a:custGeom>
            <a:avLst/>
            <a:gdLst/>
            <a:ahLst/>
            <a:cxnLst/>
            <a:rect l="l" t="t" r="r" b="b"/>
            <a:pathLst>
              <a:path w="5899784" h="629919">
                <a:moveTo>
                  <a:pt x="0" y="629412"/>
                </a:moveTo>
                <a:lnTo>
                  <a:pt x="5899403" y="629412"/>
                </a:lnTo>
                <a:lnTo>
                  <a:pt x="5899403" y="0"/>
                </a:lnTo>
                <a:lnTo>
                  <a:pt x="0" y="0"/>
                </a:lnTo>
                <a:lnTo>
                  <a:pt x="0" y="629412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90975" y="618362"/>
            <a:ext cx="1279525" cy="348615"/>
          </a:xfrm>
          <a:custGeom>
            <a:avLst/>
            <a:gdLst/>
            <a:ahLst/>
            <a:cxnLst/>
            <a:rect l="l" t="t" r="r" b="b"/>
            <a:pathLst>
              <a:path w="1279525" h="348615">
                <a:moveTo>
                  <a:pt x="1279398" y="0"/>
                </a:moveTo>
                <a:lnTo>
                  <a:pt x="0" y="0"/>
                </a:lnTo>
                <a:lnTo>
                  <a:pt x="0" y="348234"/>
                </a:lnTo>
                <a:lnTo>
                  <a:pt x="1279398" y="348234"/>
                </a:lnTo>
                <a:lnTo>
                  <a:pt x="127939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90975" y="618362"/>
            <a:ext cx="1279525" cy="348615"/>
          </a:xfrm>
          <a:custGeom>
            <a:avLst/>
            <a:gdLst/>
            <a:ahLst/>
            <a:cxnLst/>
            <a:rect l="l" t="t" r="r" b="b"/>
            <a:pathLst>
              <a:path w="1279525" h="348615">
                <a:moveTo>
                  <a:pt x="0" y="348234"/>
                </a:moveTo>
                <a:lnTo>
                  <a:pt x="1279398" y="348234"/>
                </a:lnTo>
                <a:lnTo>
                  <a:pt x="1279398" y="0"/>
                </a:lnTo>
                <a:lnTo>
                  <a:pt x="0" y="0"/>
                </a:lnTo>
                <a:lnTo>
                  <a:pt x="0" y="34823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990975" y="618362"/>
            <a:ext cx="1279525" cy="3486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984366" y="632079"/>
            <a:ext cx="1279525" cy="349250"/>
          </a:xfrm>
          <a:custGeom>
            <a:avLst/>
            <a:gdLst/>
            <a:ahLst/>
            <a:cxnLst/>
            <a:rect l="l" t="t" r="r" b="b"/>
            <a:pathLst>
              <a:path w="1279525" h="349250">
                <a:moveTo>
                  <a:pt x="1279397" y="0"/>
                </a:moveTo>
                <a:lnTo>
                  <a:pt x="0" y="0"/>
                </a:lnTo>
                <a:lnTo>
                  <a:pt x="0" y="348996"/>
                </a:lnTo>
                <a:lnTo>
                  <a:pt x="1279397" y="348996"/>
                </a:lnTo>
                <a:lnTo>
                  <a:pt x="127939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84366" y="632079"/>
            <a:ext cx="1279525" cy="349250"/>
          </a:xfrm>
          <a:custGeom>
            <a:avLst/>
            <a:gdLst/>
            <a:ahLst/>
            <a:cxnLst/>
            <a:rect l="l" t="t" r="r" b="b"/>
            <a:pathLst>
              <a:path w="1279525" h="349250">
                <a:moveTo>
                  <a:pt x="0" y="348996"/>
                </a:moveTo>
                <a:lnTo>
                  <a:pt x="1279397" y="348996"/>
                </a:lnTo>
                <a:lnTo>
                  <a:pt x="1279397" y="0"/>
                </a:lnTo>
                <a:lnTo>
                  <a:pt x="0" y="0"/>
                </a:lnTo>
                <a:lnTo>
                  <a:pt x="0" y="34899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513576" y="711708"/>
            <a:ext cx="2209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105775" y="625983"/>
            <a:ext cx="1279525" cy="349250"/>
          </a:xfrm>
          <a:custGeom>
            <a:avLst/>
            <a:gdLst/>
            <a:ahLst/>
            <a:cxnLst/>
            <a:rect l="l" t="t" r="r" b="b"/>
            <a:pathLst>
              <a:path w="1279525" h="349250">
                <a:moveTo>
                  <a:pt x="1279398" y="0"/>
                </a:moveTo>
                <a:lnTo>
                  <a:pt x="0" y="0"/>
                </a:lnTo>
                <a:lnTo>
                  <a:pt x="0" y="348996"/>
                </a:lnTo>
                <a:lnTo>
                  <a:pt x="1279398" y="348996"/>
                </a:lnTo>
                <a:lnTo>
                  <a:pt x="127939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105775" y="625983"/>
            <a:ext cx="1279525" cy="349250"/>
          </a:xfrm>
          <a:custGeom>
            <a:avLst/>
            <a:gdLst/>
            <a:ahLst/>
            <a:cxnLst/>
            <a:rect l="l" t="t" r="r" b="b"/>
            <a:pathLst>
              <a:path w="1279525" h="349250">
                <a:moveTo>
                  <a:pt x="0" y="348996"/>
                </a:moveTo>
                <a:lnTo>
                  <a:pt x="1279398" y="348996"/>
                </a:lnTo>
                <a:lnTo>
                  <a:pt x="1279398" y="0"/>
                </a:lnTo>
                <a:lnTo>
                  <a:pt x="0" y="0"/>
                </a:lnTo>
                <a:lnTo>
                  <a:pt x="0" y="34899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8105775" y="625983"/>
            <a:ext cx="1279525" cy="3492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344281" y="1905380"/>
            <a:ext cx="381000" cy="264795"/>
          </a:xfrm>
          <a:custGeom>
            <a:avLst/>
            <a:gdLst/>
            <a:ahLst/>
            <a:cxnLst/>
            <a:rect l="l" t="t" r="r" b="b"/>
            <a:pathLst>
              <a:path w="381000" h="264794">
                <a:moveTo>
                  <a:pt x="0" y="264413"/>
                </a:moveTo>
                <a:lnTo>
                  <a:pt x="381000" y="264413"/>
                </a:lnTo>
                <a:lnTo>
                  <a:pt x="381000" y="0"/>
                </a:lnTo>
                <a:lnTo>
                  <a:pt x="0" y="0"/>
                </a:lnTo>
                <a:lnTo>
                  <a:pt x="0" y="26441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12582" y="1929764"/>
            <a:ext cx="381000" cy="264795"/>
          </a:xfrm>
          <a:custGeom>
            <a:avLst/>
            <a:gdLst/>
            <a:ahLst/>
            <a:cxnLst/>
            <a:rect l="l" t="t" r="r" b="b"/>
            <a:pathLst>
              <a:path w="381000" h="264794">
                <a:moveTo>
                  <a:pt x="0" y="264413"/>
                </a:moveTo>
                <a:lnTo>
                  <a:pt x="381000" y="264413"/>
                </a:lnTo>
                <a:lnTo>
                  <a:pt x="381000" y="0"/>
                </a:lnTo>
                <a:lnTo>
                  <a:pt x="0" y="0"/>
                </a:lnTo>
                <a:lnTo>
                  <a:pt x="0" y="26441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951221" y="1111122"/>
            <a:ext cx="1748789" cy="430530"/>
          </a:xfrm>
          <a:custGeom>
            <a:avLst/>
            <a:gdLst/>
            <a:ahLst/>
            <a:cxnLst/>
            <a:rect l="l" t="t" r="r" b="b"/>
            <a:pathLst>
              <a:path w="1748790" h="430530">
                <a:moveTo>
                  <a:pt x="1672369" y="27868"/>
                </a:moveTo>
                <a:lnTo>
                  <a:pt x="0" y="411861"/>
                </a:lnTo>
                <a:lnTo>
                  <a:pt x="4317" y="430402"/>
                </a:lnTo>
                <a:lnTo>
                  <a:pt x="1676614" y="46398"/>
                </a:lnTo>
                <a:lnTo>
                  <a:pt x="1672369" y="27868"/>
                </a:lnTo>
                <a:close/>
              </a:path>
              <a:path w="1748790" h="430530">
                <a:moveTo>
                  <a:pt x="1742781" y="25018"/>
                </a:moveTo>
                <a:lnTo>
                  <a:pt x="1684781" y="25018"/>
                </a:lnTo>
                <a:lnTo>
                  <a:pt x="1688973" y="43561"/>
                </a:lnTo>
                <a:lnTo>
                  <a:pt x="1676614" y="46398"/>
                </a:lnTo>
                <a:lnTo>
                  <a:pt x="1683003" y="74294"/>
                </a:lnTo>
                <a:lnTo>
                  <a:pt x="1742781" y="25018"/>
                </a:lnTo>
                <a:close/>
              </a:path>
              <a:path w="1748790" h="430530">
                <a:moveTo>
                  <a:pt x="1684781" y="25018"/>
                </a:moveTo>
                <a:lnTo>
                  <a:pt x="1672369" y="27868"/>
                </a:lnTo>
                <a:lnTo>
                  <a:pt x="1676614" y="46398"/>
                </a:lnTo>
                <a:lnTo>
                  <a:pt x="1688973" y="43561"/>
                </a:lnTo>
                <a:lnTo>
                  <a:pt x="1684781" y="25018"/>
                </a:lnTo>
                <a:close/>
              </a:path>
              <a:path w="1748790" h="430530">
                <a:moveTo>
                  <a:pt x="1665985" y="0"/>
                </a:moveTo>
                <a:lnTo>
                  <a:pt x="1672369" y="27868"/>
                </a:lnTo>
                <a:lnTo>
                  <a:pt x="1684781" y="25018"/>
                </a:lnTo>
                <a:lnTo>
                  <a:pt x="1742781" y="25018"/>
                </a:lnTo>
                <a:lnTo>
                  <a:pt x="1748789" y="20065"/>
                </a:lnTo>
                <a:lnTo>
                  <a:pt x="1665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690994" y="1127760"/>
            <a:ext cx="581025" cy="1463675"/>
          </a:xfrm>
          <a:custGeom>
            <a:avLst/>
            <a:gdLst/>
            <a:ahLst/>
            <a:cxnLst/>
            <a:rect l="l" t="t" r="r" b="b"/>
            <a:pathLst>
              <a:path w="581025" h="1463675">
                <a:moveTo>
                  <a:pt x="536078" y="1395598"/>
                </a:moveTo>
                <a:lnTo>
                  <a:pt x="509397" y="1405889"/>
                </a:lnTo>
                <a:lnTo>
                  <a:pt x="572388" y="1463293"/>
                </a:lnTo>
                <a:lnTo>
                  <a:pt x="577742" y="1407414"/>
                </a:lnTo>
                <a:lnTo>
                  <a:pt x="540638" y="1407414"/>
                </a:lnTo>
                <a:lnTo>
                  <a:pt x="536078" y="1395598"/>
                </a:lnTo>
                <a:close/>
              </a:path>
              <a:path w="581025" h="1463675">
                <a:moveTo>
                  <a:pt x="553858" y="1388740"/>
                </a:moveTo>
                <a:lnTo>
                  <a:pt x="536078" y="1395598"/>
                </a:lnTo>
                <a:lnTo>
                  <a:pt x="540638" y="1407414"/>
                </a:lnTo>
                <a:lnTo>
                  <a:pt x="558419" y="1400555"/>
                </a:lnTo>
                <a:lnTo>
                  <a:pt x="553858" y="1388740"/>
                </a:lnTo>
                <a:close/>
              </a:path>
              <a:path w="581025" h="1463675">
                <a:moveTo>
                  <a:pt x="580516" y="1378457"/>
                </a:moveTo>
                <a:lnTo>
                  <a:pt x="553858" y="1388740"/>
                </a:lnTo>
                <a:lnTo>
                  <a:pt x="558419" y="1400555"/>
                </a:lnTo>
                <a:lnTo>
                  <a:pt x="540638" y="1407414"/>
                </a:lnTo>
                <a:lnTo>
                  <a:pt x="577742" y="1407414"/>
                </a:lnTo>
                <a:lnTo>
                  <a:pt x="580516" y="1378457"/>
                </a:lnTo>
                <a:close/>
              </a:path>
              <a:path w="581025" h="1463675">
                <a:moveTo>
                  <a:pt x="17779" y="0"/>
                </a:moveTo>
                <a:lnTo>
                  <a:pt x="0" y="6857"/>
                </a:lnTo>
                <a:lnTo>
                  <a:pt x="536078" y="1395598"/>
                </a:lnTo>
                <a:lnTo>
                  <a:pt x="553858" y="1388740"/>
                </a:lnTo>
                <a:lnTo>
                  <a:pt x="17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87586" y="1905380"/>
            <a:ext cx="288925" cy="264795"/>
          </a:xfrm>
          <a:custGeom>
            <a:avLst/>
            <a:gdLst/>
            <a:ahLst/>
            <a:cxnLst/>
            <a:rect l="l" t="t" r="r" b="b"/>
            <a:pathLst>
              <a:path w="288925" h="264794">
                <a:moveTo>
                  <a:pt x="0" y="264413"/>
                </a:moveTo>
                <a:lnTo>
                  <a:pt x="288798" y="264413"/>
                </a:lnTo>
                <a:lnTo>
                  <a:pt x="288798" y="0"/>
                </a:lnTo>
                <a:lnTo>
                  <a:pt x="0" y="0"/>
                </a:lnTo>
                <a:lnTo>
                  <a:pt x="0" y="26441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7846059" y="1943100"/>
            <a:ext cx="1243330" cy="37338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543560" indent="-544195">
              <a:lnSpc>
                <a:spcPct val="52600"/>
              </a:lnSpc>
              <a:spcBef>
                <a:spcPts val="570"/>
              </a:spcBef>
              <a:tabLst>
                <a:tab pos="631190" algn="l"/>
                <a:tab pos="1128395" algn="l"/>
              </a:tabLst>
            </a:pPr>
            <a:r>
              <a:rPr sz="2700" baseline="-6172" dirty="0">
                <a:latin typeface="Calibri"/>
                <a:cs typeface="Calibri"/>
              </a:rPr>
              <a:t>e		</a:t>
            </a:r>
            <a:r>
              <a:rPr sz="1800" dirty="0">
                <a:latin typeface="Calibri"/>
                <a:cs typeface="Calibri"/>
              </a:rPr>
              <a:t>e	e  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652384" y="1837563"/>
            <a:ext cx="1564640" cy="464820"/>
          </a:xfrm>
          <a:custGeom>
            <a:avLst/>
            <a:gdLst/>
            <a:ahLst/>
            <a:cxnLst/>
            <a:rect l="l" t="t" r="r" b="b"/>
            <a:pathLst>
              <a:path w="1564640" h="464819">
                <a:moveTo>
                  <a:pt x="0" y="464820"/>
                </a:moveTo>
                <a:lnTo>
                  <a:pt x="1564386" y="464820"/>
                </a:lnTo>
                <a:lnTo>
                  <a:pt x="1564386" y="0"/>
                </a:lnTo>
                <a:lnTo>
                  <a:pt x="0" y="0"/>
                </a:lnTo>
                <a:lnTo>
                  <a:pt x="0" y="46482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163186" y="1893189"/>
            <a:ext cx="1564640" cy="466090"/>
          </a:xfrm>
          <a:custGeom>
            <a:avLst/>
            <a:gdLst/>
            <a:ahLst/>
            <a:cxnLst/>
            <a:rect l="l" t="t" r="r" b="b"/>
            <a:pathLst>
              <a:path w="1564639" h="466089">
                <a:moveTo>
                  <a:pt x="1564386" y="0"/>
                </a:moveTo>
                <a:lnTo>
                  <a:pt x="0" y="0"/>
                </a:lnTo>
                <a:lnTo>
                  <a:pt x="0" y="465581"/>
                </a:lnTo>
                <a:lnTo>
                  <a:pt x="1564386" y="465581"/>
                </a:lnTo>
                <a:lnTo>
                  <a:pt x="1564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63186" y="1893189"/>
            <a:ext cx="1564640" cy="466090"/>
          </a:xfrm>
          <a:custGeom>
            <a:avLst/>
            <a:gdLst/>
            <a:ahLst/>
            <a:cxnLst/>
            <a:rect l="l" t="t" r="r" b="b"/>
            <a:pathLst>
              <a:path w="1564639" h="466089">
                <a:moveTo>
                  <a:pt x="0" y="465581"/>
                </a:moveTo>
                <a:lnTo>
                  <a:pt x="1564386" y="465581"/>
                </a:lnTo>
                <a:lnTo>
                  <a:pt x="1564386" y="0"/>
                </a:lnTo>
                <a:lnTo>
                  <a:pt x="0" y="0"/>
                </a:lnTo>
                <a:lnTo>
                  <a:pt x="0" y="465581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137278" y="1885569"/>
            <a:ext cx="1590675" cy="4813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695"/>
              </a:spcBef>
            </a:pPr>
            <a:r>
              <a:rPr sz="1800" spc="-10" dirty="0">
                <a:latin typeface="Calibri"/>
                <a:cs typeface="Calibri"/>
              </a:rPr>
              <a:t>FSImage1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205096" y="2527173"/>
            <a:ext cx="316230" cy="288925"/>
          </a:xfrm>
          <a:custGeom>
            <a:avLst/>
            <a:gdLst/>
            <a:ahLst/>
            <a:cxnLst/>
            <a:rect l="l" t="t" r="r" b="b"/>
            <a:pathLst>
              <a:path w="316229" h="288925">
                <a:moveTo>
                  <a:pt x="316229" y="0"/>
                </a:moveTo>
                <a:lnTo>
                  <a:pt x="0" y="0"/>
                </a:lnTo>
                <a:lnTo>
                  <a:pt x="0" y="288798"/>
                </a:lnTo>
                <a:lnTo>
                  <a:pt x="316229" y="288798"/>
                </a:lnTo>
                <a:lnTo>
                  <a:pt x="3162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05096" y="2527173"/>
            <a:ext cx="316230" cy="288925"/>
          </a:xfrm>
          <a:custGeom>
            <a:avLst/>
            <a:gdLst/>
            <a:ahLst/>
            <a:cxnLst/>
            <a:rect l="l" t="t" r="r" b="b"/>
            <a:pathLst>
              <a:path w="316229" h="288925">
                <a:moveTo>
                  <a:pt x="0" y="288798"/>
                </a:moveTo>
                <a:lnTo>
                  <a:pt x="316229" y="288798"/>
                </a:lnTo>
                <a:lnTo>
                  <a:pt x="316229" y="0"/>
                </a:lnTo>
                <a:lnTo>
                  <a:pt x="0" y="0"/>
                </a:lnTo>
                <a:lnTo>
                  <a:pt x="0" y="28879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4306570" y="2576829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344542" y="2647569"/>
            <a:ext cx="300355" cy="280670"/>
          </a:xfrm>
          <a:custGeom>
            <a:avLst/>
            <a:gdLst/>
            <a:ahLst/>
            <a:cxnLst/>
            <a:rect l="l" t="t" r="r" b="b"/>
            <a:pathLst>
              <a:path w="300354" h="280669">
                <a:moveTo>
                  <a:pt x="300227" y="0"/>
                </a:moveTo>
                <a:lnTo>
                  <a:pt x="0" y="0"/>
                </a:lnTo>
                <a:lnTo>
                  <a:pt x="0" y="280415"/>
                </a:lnTo>
                <a:lnTo>
                  <a:pt x="300227" y="280415"/>
                </a:lnTo>
                <a:lnTo>
                  <a:pt x="3002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344542" y="2647569"/>
            <a:ext cx="300355" cy="280670"/>
          </a:xfrm>
          <a:custGeom>
            <a:avLst/>
            <a:gdLst/>
            <a:ahLst/>
            <a:cxnLst/>
            <a:rect l="l" t="t" r="r" b="b"/>
            <a:pathLst>
              <a:path w="300354" h="280669">
                <a:moveTo>
                  <a:pt x="0" y="280415"/>
                </a:moveTo>
                <a:lnTo>
                  <a:pt x="300227" y="280415"/>
                </a:lnTo>
                <a:lnTo>
                  <a:pt x="300227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4437126" y="2623311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509896" y="2911982"/>
            <a:ext cx="316230" cy="288925"/>
          </a:xfrm>
          <a:custGeom>
            <a:avLst/>
            <a:gdLst/>
            <a:ahLst/>
            <a:cxnLst/>
            <a:rect l="l" t="t" r="r" b="b"/>
            <a:pathLst>
              <a:path w="316229" h="288925">
                <a:moveTo>
                  <a:pt x="316229" y="0"/>
                </a:moveTo>
                <a:lnTo>
                  <a:pt x="0" y="0"/>
                </a:lnTo>
                <a:lnTo>
                  <a:pt x="0" y="288798"/>
                </a:lnTo>
                <a:lnTo>
                  <a:pt x="316229" y="288798"/>
                </a:lnTo>
                <a:lnTo>
                  <a:pt x="3162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509896" y="2911982"/>
            <a:ext cx="316230" cy="288925"/>
          </a:xfrm>
          <a:custGeom>
            <a:avLst/>
            <a:gdLst/>
            <a:ahLst/>
            <a:cxnLst/>
            <a:rect l="l" t="t" r="r" b="b"/>
            <a:pathLst>
              <a:path w="316229" h="288925">
                <a:moveTo>
                  <a:pt x="0" y="288798"/>
                </a:moveTo>
                <a:lnTo>
                  <a:pt x="316229" y="288798"/>
                </a:lnTo>
                <a:lnTo>
                  <a:pt x="316229" y="0"/>
                </a:lnTo>
                <a:lnTo>
                  <a:pt x="0" y="0"/>
                </a:lnTo>
                <a:lnTo>
                  <a:pt x="0" y="28879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611370" y="2892044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685913" y="2655189"/>
            <a:ext cx="315595" cy="288925"/>
          </a:xfrm>
          <a:custGeom>
            <a:avLst/>
            <a:gdLst/>
            <a:ahLst/>
            <a:cxnLst/>
            <a:rect l="l" t="t" r="r" b="b"/>
            <a:pathLst>
              <a:path w="315595" h="288925">
                <a:moveTo>
                  <a:pt x="0" y="288798"/>
                </a:moveTo>
                <a:lnTo>
                  <a:pt x="315468" y="288798"/>
                </a:lnTo>
                <a:lnTo>
                  <a:pt x="315468" y="0"/>
                </a:lnTo>
                <a:lnTo>
                  <a:pt x="0" y="0"/>
                </a:lnTo>
                <a:lnTo>
                  <a:pt x="0" y="28879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7786878" y="2705100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7838313" y="2807589"/>
            <a:ext cx="315595" cy="288925"/>
          </a:xfrm>
          <a:custGeom>
            <a:avLst/>
            <a:gdLst/>
            <a:ahLst/>
            <a:cxnLst/>
            <a:rect l="l" t="t" r="r" b="b"/>
            <a:pathLst>
              <a:path w="315595" h="288925">
                <a:moveTo>
                  <a:pt x="0" y="288798"/>
                </a:moveTo>
                <a:lnTo>
                  <a:pt x="315468" y="288798"/>
                </a:lnTo>
                <a:lnTo>
                  <a:pt x="315468" y="0"/>
                </a:lnTo>
                <a:lnTo>
                  <a:pt x="0" y="0"/>
                </a:lnTo>
                <a:lnTo>
                  <a:pt x="0" y="28879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7939278" y="2857500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7990713" y="2959989"/>
            <a:ext cx="315595" cy="288925"/>
          </a:xfrm>
          <a:custGeom>
            <a:avLst/>
            <a:gdLst/>
            <a:ahLst/>
            <a:cxnLst/>
            <a:rect l="l" t="t" r="r" b="b"/>
            <a:pathLst>
              <a:path w="315595" h="288925">
                <a:moveTo>
                  <a:pt x="0" y="288798"/>
                </a:moveTo>
                <a:lnTo>
                  <a:pt x="315468" y="288798"/>
                </a:lnTo>
                <a:lnTo>
                  <a:pt x="315468" y="0"/>
                </a:lnTo>
                <a:lnTo>
                  <a:pt x="0" y="0"/>
                </a:lnTo>
                <a:lnTo>
                  <a:pt x="0" y="28879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7988807" y="1975104"/>
            <a:ext cx="892810" cy="126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SI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02870">
              <a:lnSpc>
                <a:spcPct val="100000"/>
              </a:lnSpc>
              <a:spcBef>
                <a:spcPts val="1590"/>
              </a:spcBef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6492621" y="555879"/>
            <a:ext cx="316230" cy="288925"/>
          </a:xfrm>
          <a:custGeom>
            <a:avLst/>
            <a:gdLst/>
            <a:ahLst/>
            <a:cxnLst/>
            <a:rect l="l" t="t" r="r" b="b"/>
            <a:pathLst>
              <a:path w="316229" h="288925">
                <a:moveTo>
                  <a:pt x="316229" y="0"/>
                </a:moveTo>
                <a:lnTo>
                  <a:pt x="0" y="0"/>
                </a:lnTo>
                <a:lnTo>
                  <a:pt x="0" y="288798"/>
                </a:lnTo>
                <a:lnTo>
                  <a:pt x="316229" y="288798"/>
                </a:lnTo>
                <a:lnTo>
                  <a:pt x="3162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492621" y="555879"/>
            <a:ext cx="316230" cy="288925"/>
          </a:xfrm>
          <a:custGeom>
            <a:avLst/>
            <a:gdLst/>
            <a:ahLst/>
            <a:cxnLst/>
            <a:rect l="l" t="t" r="r" b="b"/>
            <a:pathLst>
              <a:path w="316229" h="288925">
                <a:moveTo>
                  <a:pt x="0" y="288798"/>
                </a:moveTo>
                <a:lnTo>
                  <a:pt x="316229" y="288798"/>
                </a:lnTo>
                <a:lnTo>
                  <a:pt x="316229" y="0"/>
                </a:lnTo>
                <a:lnTo>
                  <a:pt x="0" y="0"/>
                </a:lnTo>
                <a:lnTo>
                  <a:pt x="0" y="28879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6594093" y="605536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645020" y="708279"/>
            <a:ext cx="316230" cy="288925"/>
          </a:xfrm>
          <a:custGeom>
            <a:avLst/>
            <a:gdLst/>
            <a:ahLst/>
            <a:cxnLst/>
            <a:rect l="l" t="t" r="r" b="b"/>
            <a:pathLst>
              <a:path w="316229" h="288925">
                <a:moveTo>
                  <a:pt x="316229" y="0"/>
                </a:moveTo>
                <a:lnTo>
                  <a:pt x="0" y="0"/>
                </a:lnTo>
                <a:lnTo>
                  <a:pt x="0" y="288798"/>
                </a:lnTo>
                <a:lnTo>
                  <a:pt x="316229" y="288798"/>
                </a:lnTo>
                <a:lnTo>
                  <a:pt x="3162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645020" y="708279"/>
            <a:ext cx="316230" cy="288925"/>
          </a:xfrm>
          <a:custGeom>
            <a:avLst/>
            <a:gdLst/>
            <a:ahLst/>
            <a:cxnLst/>
            <a:rect l="l" t="t" r="r" b="b"/>
            <a:pathLst>
              <a:path w="316229" h="288925">
                <a:moveTo>
                  <a:pt x="0" y="288798"/>
                </a:moveTo>
                <a:lnTo>
                  <a:pt x="316229" y="288798"/>
                </a:lnTo>
                <a:lnTo>
                  <a:pt x="316229" y="0"/>
                </a:lnTo>
                <a:lnTo>
                  <a:pt x="0" y="0"/>
                </a:lnTo>
                <a:lnTo>
                  <a:pt x="0" y="28879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746747" y="757936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797420" y="860678"/>
            <a:ext cx="316230" cy="288925"/>
          </a:xfrm>
          <a:custGeom>
            <a:avLst/>
            <a:gdLst/>
            <a:ahLst/>
            <a:cxnLst/>
            <a:rect l="l" t="t" r="r" b="b"/>
            <a:pathLst>
              <a:path w="316229" h="288925">
                <a:moveTo>
                  <a:pt x="316229" y="0"/>
                </a:moveTo>
                <a:lnTo>
                  <a:pt x="0" y="0"/>
                </a:lnTo>
                <a:lnTo>
                  <a:pt x="0" y="288798"/>
                </a:lnTo>
                <a:lnTo>
                  <a:pt x="316229" y="288798"/>
                </a:lnTo>
                <a:lnTo>
                  <a:pt x="3162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797420" y="860678"/>
            <a:ext cx="316230" cy="288925"/>
          </a:xfrm>
          <a:custGeom>
            <a:avLst/>
            <a:gdLst/>
            <a:ahLst/>
            <a:cxnLst/>
            <a:rect l="l" t="t" r="r" b="b"/>
            <a:pathLst>
              <a:path w="316229" h="288925">
                <a:moveTo>
                  <a:pt x="0" y="288798"/>
                </a:moveTo>
                <a:lnTo>
                  <a:pt x="316229" y="288798"/>
                </a:lnTo>
                <a:lnTo>
                  <a:pt x="316229" y="0"/>
                </a:lnTo>
                <a:lnTo>
                  <a:pt x="0" y="0"/>
                </a:lnTo>
                <a:lnTo>
                  <a:pt x="0" y="28879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6803135" y="852677"/>
            <a:ext cx="310515" cy="27876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416165" y="1685163"/>
            <a:ext cx="2406015" cy="2117090"/>
          </a:xfrm>
          <a:custGeom>
            <a:avLst/>
            <a:gdLst/>
            <a:ahLst/>
            <a:cxnLst/>
            <a:rect l="l" t="t" r="r" b="b"/>
            <a:pathLst>
              <a:path w="2406015" h="2117090">
                <a:moveTo>
                  <a:pt x="2405633" y="0"/>
                </a:moveTo>
                <a:lnTo>
                  <a:pt x="0" y="0"/>
                </a:lnTo>
                <a:lnTo>
                  <a:pt x="0" y="2116836"/>
                </a:lnTo>
                <a:lnTo>
                  <a:pt x="2405633" y="2116836"/>
                </a:lnTo>
                <a:lnTo>
                  <a:pt x="240563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416165" y="1685163"/>
            <a:ext cx="2406015" cy="2117090"/>
          </a:xfrm>
          <a:custGeom>
            <a:avLst/>
            <a:gdLst/>
            <a:ahLst/>
            <a:cxnLst/>
            <a:rect l="l" t="t" r="r" b="b"/>
            <a:pathLst>
              <a:path w="2406015" h="2117090">
                <a:moveTo>
                  <a:pt x="0" y="2116836"/>
                </a:moveTo>
                <a:lnTo>
                  <a:pt x="2405633" y="2116836"/>
                </a:lnTo>
                <a:lnTo>
                  <a:pt x="2405633" y="0"/>
                </a:lnTo>
                <a:lnTo>
                  <a:pt x="0" y="0"/>
                </a:lnTo>
                <a:lnTo>
                  <a:pt x="0" y="211683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416165" y="1371980"/>
            <a:ext cx="1022985" cy="313690"/>
          </a:xfrm>
          <a:custGeom>
            <a:avLst/>
            <a:gdLst/>
            <a:ahLst/>
            <a:cxnLst/>
            <a:rect l="l" t="t" r="r" b="b"/>
            <a:pathLst>
              <a:path w="1022984" h="313689">
                <a:moveTo>
                  <a:pt x="1022603" y="0"/>
                </a:moveTo>
                <a:lnTo>
                  <a:pt x="0" y="0"/>
                </a:lnTo>
                <a:lnTo>
                  <a:pt x="0" y="313182"/>
                </a:lnTo>
                <a:lnTo>
                  <a:pt x="1022603" y="313182"/>
                </a:lnTo>
                <a:lnTo>
                  <a:pt x="1022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416165" y="1371980"/>
            <a:ext cx="1022985" cy="313690"/>
          </a:xfrm>
          <a:custGeom>
            <a:avLst/>
            <a:gdLst/>
            <a:ahLst/>
            <a:cxnLst/>
            <a:rect l="l" t="t" r="r" b="b"/>
            <a:pathLst>
              <a:path w="1022984" h="313689">
                <a:moveTo>
                  <a:pt x="0" y="313182"/>
                </a:moveTo>
                <a:lnTo>
                  <a:pt x="1022603" y="313182"/>
                </a:lnTo>
                <a:lnTo>
                  <a:pt x="1022603" y="0"/>
                </a:lnTo>
                <a:lnTo>
                  <a:pt x="0" y="0"/>
                </a:lnTo>
                <a:lnTo>
                  <a:pt x="0" y="313182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7573771" y="1433575"/>
            <a:ext cx="7067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Stb.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7804784" y="2085975"/>
            <a:ext cx="329565" cy="368935"/>
          </a:xfrm>
          <a:custGeom>
            <a:avLst/>
            <a:gdLst/>
            <a:ahLst/>
            <a:cxnLst/>
            <a:rect l="l" t="t" r="r" b="b"/>
            <a:pathLst>
              <a:path w="329565" h="368935">
                <a:moveTo>
                  <a:pt x="0" y="368808"/>
                </a:moveTo>
                <a:lnTo>
                  <a:pt x="329183" y="368808"/>
                </a:lnTo>
                <a:lnTo>
                  <a:pt x="329183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7912607" y="2175764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8357996" y="2085975"/>
            <a:ext cx="329565" cy="368935"/>
          </a:xfrm>
          <a:custGeom>
            <a:avLst/>
            <a:gdLst/>
            <a:ahLst/>
            <a:cxnLst/>
            <a:rect l="l" t="t" r="r" b="b"/>
            <a:pathLst>
              <a:path w="329565" h="368935">
                <a:moveTo>
                  <a:pt x="0" y="368808"/>
                </a:moveTo>
                <a:lnTo>
                  <a:pt x="329183" y="368808"/>
                </a:lnTo>
                <a:lnTo>
                  <a:pt x="329183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8466073" y="2175764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8863965" y="2085975"/>
            <a:ext cx="328930" cy="368935"/>
          </a:xfrm>
          <a:custGeom>
            <a:avLst/>
            <a:gdLst/>
            <a:ahLst/>
            <a:cxnLst/>
            <a:rect l="l" t="t" r="r" b="b"/>
            <a:pathLst>
              <a:path w="328929" h="368935">
                <a:moveTo>
                  <a:pt x="0" y="368808"/>
                </a:moveTo>
                <a:lnTo>
                  <a:pt x="328422" y="368808"/>
                </a:lnTo>
                <a:lnTo>
                  <a:pt x="328422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8971280" y="2175764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7848981" y="2073782"/>
            <a:ext cx="337185" cy="280670"/>
          </a:xfrm>
          <a:custGeom>
            <a:avLst/>
            <a:gdLst/>
            <a:ahLst/>
            <a:cxnLst/>
            <a:rect l="l" t="t" r="r" b="b"/>
            <a:pathLst>
              <a:path w="337184" h="280669">
                <a:moveTo>
                  <a:pt x="0" y="280415"/>
                </a:moveTo>
                <a:lnTo>
                  <a:pt x="336803" y="280415"/>
                </a:lnTo>
                <a:lnTo>
                  <a:pt x="336803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ln w="1295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7960359" y="2119629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8400668" y="2117979"/>
            <a:ext cx="337185" cy="280670"/>
          </a:xfrm>
          <a:custGeom>
            <a:avLst/>
            <a:gdLst/>
            <a:ahLst/>
            <a:cxnLst/>
            <a:rect l="l" t="t" r="r" b="b"/>
            <a:pathLst>
              <a:path w="337184" h="280669">
                <a:moveTo>
                  <a:pt x="0" y="280415"/>
                </a:moveTo>
                <a:lnTo>
                  <a:pt x="336803" y="280415"/>
                </a:lnTo>
                <a:lnTo>
                  <a:pt x="336803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ln w="1295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8512047" y="2163572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8847963" y="2158364"/>
            <a:ext cx="337185" cy="280670"/>
          </a:xfrm>
          <a:custGeom>
            <a:avLst/>
            <a:gdLst/>
            <a:ahLst/>
            <a:cxnLst/>
            <a:rect l="l" t="t" r="r" b="b"/>
            <a:pathLst>
              <a:path w="337184" h="280669">
                <a:moveTo>
                  <a:pt x="0" y="280415"/>
                </a:moveTo>
                <a:lnTo>
                  <a:pt x="336803" y="280415"/>
                </a:lnTo>
                <a:lnTo>
                  <a:pt x="336803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ln w="1295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8959088" y="2203704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7884794" y="2190369"/>
            <a:ext cx="321310" cy="240029"/>
          </a:xfrm>
          <a:custGeom>
            <a:avLst/>
            <a:gdLst/>
            <a:ahLst/>
            <a:cxnLst/>
            <a:rect l="l" t="t" r="r" b="b"/>
            <a:pathLst>
              <a:path w="321309" h="240030">
                <a:moveTo>
                  <a:pt x="0" y="240029"/>
                </a:moveTo>
                <a:lnTo>
                  <a:pt x="320801" y="240029"/>
                </a:lnTo>
                <a:lnTo>
                  <a:pt x="320801" y="0"/>
                </a:lnTo>
                <a:lnTo>
                  <a:pt x="0" y="0"/>
                </a:lnTo>
                <a:lnTo>
                  <a:pt x="0" y="240029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7988807" y="2215895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8438768" y="2213991"/>
            <a:ext cx="321310" cy="241300"/>
          </a:xfrm>
          <a:custGeom>
            <a:avLst/>
            <a:gdLst/>
            <a:ahLst/>
            <a:cxnLst/>
            <a:rect l="l" t="t" r="r" b="b"/>
            <a:pathLst>
              <a:path w="321309" h="241300">
                <a:moveTo>
                  <a:pt x="0" y="240791"/>
                </a:moveTo>
                <a:lnTo>
                  <a:pt x="320801" y="240791"/>
                </a:lnTo>
                <a:lnTo>
                  <a:pt x="320801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897493" y="2165985"/>
            <a:ext cx="321310" cy="241300"/>
          </a:xfrm>
          <a:custGeom>
            <a:avLst/>
            <a:gdLst/>
            <a:ahLst/>
            <a:cxnLst/>
            <a:rect l="l" t="t" r="r" b="b"/>
            <a:pathLst>
              <a:path w="321309" h="241300">
                <a:moveTo>
                  <a:pt x="0" y="240791"/>
                </a:moveTo>
                <a:lnTo>
                  <a:pt x="320801" y="240791"/>
                </a:lnTo>
                <a:lnTo>
                  <a:pt x="320801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9001506" y="2191766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8496681" y="2057780"/>
            <a:ext cx="381000" cy="264795"/>
          </a:xfrm>
          <a:custGeom>
            <a:avLst/>
            <a:gdLst/>
            <a:ahLst/>
            <a:cxnLst/>
            <a:rect l="l" t="t" r="r" b="b"/>
            <a:pathLst>
              <a:path w="381000" h="264794">
                <a:moveTo>
                  <a:pt x="0" y="264413"/>
                </a:moveTo>
                <a:lnTo>
                  <a:pt x="381000" y="264413"/>
                </a:lnTo>
                <a:lnTo>
                  <a:pt x="381000" y="0"/>
                </a:lnTo>
                <a:lnTo>
                  <a:pt x="0" y="0"/>
                </a:lnTo>
                <a:lnTo>
                  <a:pt x="0" y="26441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864982" y="2082164"/>
            <a:ext cx="381000" cy="264795"/>
          </a:xfrm>
          <a:custGeom>
            <a:avLst/>
            <a:gdLst/>
            <a:ahLst/>
            <a:cxnLst/>
            <a:rect l="l" t="t" r="r" b="b"/>
            <a:pathLst>
              <a:path w="381000" h="264794">
                <a:moveTo>
                  <a:pt x="0" y="264413"/>
                </a:moveTo>
                <a:lnTo>
                  <a:pt x="381000" y="264413"/>
                </a:lnTo>
                <a:lnTo>
                  <a:pt x="381000" y="0"/>
                </a:lnTo>
                <a:lnTo>
                  <a:pt x="0" y="0"/>
                </a:lnTo>
                <a:lnTo>
                  <a:pt x="0" y="26441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039986" y="2057780"/>
            <a:ext cx="288925" cy="264795"/>
          </a:xfrm>
          <a:custGeom>
            <a:avLst/>
            <a:gdLst/>
            <a:ahLst/>
            <a:cxnLst/>
            <a:rect l="l" t="t" r="r" b="b"/>
            <a:pathLst>
              <a:path w="288925" h="264794">
                <a:moveTo>
                  <a:pt x="0" y="264413"/>
                </a:moveTo>
                <a:lnTo>
                  <a:pt x="288798" y="264413"/>
                </a:lnTo>
                <a:lnTo>
                  <a:pt x="288798" y="0"/>
                </a:lnTo>
                <a:lnTo>
                  <a:pt x="0" y="0"/>
                </a:lnTo>
                <a:lnTo>
                  <a:pt x="0" y="26441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7998459" y="2095500"/>
            <a:ext cx="1243330" cy="37338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543560" indent="-544195">
              <a:lnSpc>
                <a:spcPct val="52600"/>
              </a:lnSpc>
              <a:spcBef>
                <a:spcPts val="570"/>
              </a:spcBef>
              <a:tabLst>
                <a:tab pos="631190" algn="l"/>
                <a:tab pos="1128395" algn="l"/>
              </a:tabLst>
            </a:pPr>
            <a:r>
              <a:rPr sz="2700" baseline="-6172" dirty="0">
                <a:latin typeface="Calibri"/>
                <a:cs typeface="Calibri"/>
              </a:rPr>
              <a:t>e		</a:t>
            </a:r>
            <a:r>
              <a:rPr sz="1800" dirty="0">
                <a:latin typeface="Calibri"/>
                <a:cs typeface="Calibri"/>
              </a:rPr>
              <a:t>e	e  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7804784" y="1989963"/>
            <a:ext cx="1564640" cy="464820"/>
          </a:xfrm>
          <a:custGeom>
            <a:avLst/>
            <a:gdLst/>
            <a:ahLst/>
            <a:cxnLst/>
            <a:rect l="l" t="t" r="r" b="b"/>
            <a:pathLst>
              <a:path w="1564640" h="464819">
                <a:moveTo>
                  <a:pt x="0" y="464820"/>
                </a:moveTo>
                <a:lnTo>
                  <a:pt x="1564386" y="464820"/>
                </a:lnTo>
                <a:lnTo>
                  <a:pt x="1564386" y="0"/>
                </a:lnTo>
                <a:lnTo>
                  <a:pt x="0" y="0"/>
                </a:lnTo>
                <a:lnTo>
                  <a:pt x="0" y="46482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838313" y="2807589"/>
            <a:ext cx="315595" cy="288925"/>
          </a:xfrm>
          <a:custGeom>
            <a:avLst/>
            <a:gdLst/>
            <a:ahLst/>
            <a:cxnLst/>
            <a:rect l="l" t="t" r="r" b="b"/>
            <a:pathLst>
              <a:path w="315595" h="288925">
                <a:moveTo>
                  <a:pt x="0" y="288798"/>
                </a:moveTo>
                <a:lnTo>
                  <a:pt x="315468" y="288798"/>
                </a:lnTo>
                <a:lnTo>
                  <a:pt x="315468" y="0"/>
                </a:lnTo>
                <a:lnTo>
                  <a:pt x="0" y="0"/>
                </a:lnTo>
                <a:lnTo>
                  <a:pt x="0" y="28879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7939278" y="2857500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7990713" y="2959989"/>
            <a:ext cx="315595" cy="288925"/>
          </a:xfrm>
          <a:custGeom>
            <a:avLst/>
            <a:gdLst/>
            <a:ahLst/>
            <a:cxnLst/>
            <a:rect l="l" t="t" r="r" b="b"/>
            <a:pathLst>
              <a:path w="315595" h="288925">
                <a:moveTo>
                  <a:pt x="0" y="288798"/>
                </a:moveTo>
                <a:lnTo>
                  <a:pt x="315468" y="288798"/>
                </a:lnTo>
                <a:lnTo>
                  <a:pt x="315468" y="0"/>
                </a:lnTo>
                <a:lnTo>
                  <a:pt x="0" y="0"/>
                </a:lnTo>
                <a:lnTo>
                  <a:pt x="0" y="28879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8091678" y="3009900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8143113" y="3112389"/>
            <a:ext cx="315595" cy="288925"/>
          </a:xfrm>
          <a:custGeom>
            <a:avLst/>
            <a:gdLst/>
            <a:ahLst/>
            <a:cxnLst/>
            <a:rect l="l" t="t" r="r" b="b"/>
            <a:pathLst>
              <a:path w="315595" h="288925">
                <a:moveTo>
                  <a:pt x="0" y="288798"/>
                </a:moveTo>
                <a:lnTo>
                  <a:pt x="315468" y="288798"/>
                </a:lnTo>
                <a:lnTo>
                  <a:pt x="315468" y="0"/>
                </a:lnTo>
                <a:lnTo>
                  <a:pt x="0" y="0"/>
                </a:lnTo>
                <a:lnTo>
                  <a:pt x="0" y="28879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8141207" y="2127504"/>
            <a:ext cx="892810" cy="126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SI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02870">
              <a:lnSpc>
                <a:spcPct val="100000"/>
              </a:lnSpc>
              <a:spcBef>
                <a:spcPts val="1590"/>
              </a:spcBef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7568565" y="1837563"/>
            <a:ext cx="2406015" cy="2117090"/>
          </a:xfrm>
          <a:custGeom>
            <a:avLst/>
            <a:gdLst/>
            <a:ahLst/>
            <a:cxnLst/>
            <a:rect l="l" t="t" r="r" b="b"/>
            <a:pathLst>
              <a:path w="2406015" h="2117090">
                <a:moveTo>
                  <a:pt x="2405633" y="0"/>
                </a:moveTo>
                <a:lnTo>
                  <a:pt x="0" y="0"/>
                </a:lnTo>
                <a:lnTo>
                  <a:pt x="0" y="2116836"/>
                </a:lnTo>
                <a:lnTo>
                  <a:pt x="2405633" y="2116836"/>
                </a:lnTo>
                <a:lnTo>
                  <a:pt x="240563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568565" y="1837563"/>
            <a:ext cx="2406015" cy="2117090"/>
          </a:xfrm>
          <a:custGeom>
            <a:avLst/>
            <a:gdLst/>
            <a:ahLst/>
            <a:cxnLst/>
            <a:rect l="l" t="t" r="r" b="b"/>
            <a:pathLst>
              <a:path w="2406015" h="2117090">
                <a:moveTo>
                  <a:pt x="0" y="2116836"/>
                </a:moveTo>
                <a:lnTo>
                  <a:pt x="2405633" y="2116836"/>
                </a:lnTo>
                <a:lnTo>
                  <a:pt x="2405633" y="0"/>
                </a:lnTo>
                <a:lnTo>
                  <a:pt x="0" y="0"/>
                </a:lnTo>
                <a:lnTo>
                  <a:pt x="0" y="211683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568565" y="1524380"/>
            <a:ext cx="1022985" cy="313690"/>
          </a:xfrm>
          <a:custGeom>
            <a:avLst/>
            <a:gdLst/>
            <a:ahLst/>
            <a:cxnLst/>
            <a:rect l="l" t="t" r="r" b="b"/>
            <a:pathLst>
              <a:path w="1022984" h="313689">
                <a:moveTo>
                  <a:pt x="1022603" y="0"/>
                </a:moveTo>
                <a:lnTo>
                  <a:pt x="0" y="0"/>
                </a:lnTo>
                <a:lnTo>
                  <a:pt x="0" y="313182"/>
                </a:lnTo>
                <a:lnTo>
                  <a:pt x="1022603" y="313182"/>
                </a:lnTo>
                <a:lnTo>
                  <a:pt x="1022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568565" y="1524380"/>
            <a:ext cx="1022985" cy="313690"/>
          </a:xfrm>
          <a:custGeom>
            <a:avLst/>
            <a:gdLst/>
            <a:ahLst/>
            <a:cxnLst/>
            <a:rect l="l" t="t" r="r" b="b"/>
            <a:pathLst>
              <a:path w="1022984" h="313689">
                <a:moveTo>
                  <a:pt x="0" y="313182"/>
                </a:moveTo>
                <a:lnTo>
                  <a:pt x="1022603" y="313182"/>
                </a:lnTo>
                <a:lnTo>
                  <a:pt x="1022603" y="0"/>
                </a:lnTo>
                <a:lnTo>
                  <a:pt x="0" y="0"/>
                </a:lnTo>
                <a:lnTo>
                  <a:pt x="0" y="313182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7713471" y="1515872"/>
            <a:ext cx="7321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Stb.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8065007" y="2328164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8618473" y="2328164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9123680" y="2328164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8001381" y="2226182"/>
            <a:ext cx="337185" cy="280670"/>
          </a:xfrm>
          <a:custGeom>
            <a:avLst/>
            <a:gdLst/>
            <a:ahLst/>
            <a:cxnLst/>
            <a:rect l="l" t="t" r="r" b="b"/>
            <a:pathLst>
              <a:path w="337184" h="280669">
                <a:moveTo>
                  <a:pt x="0" y="280415"/>
                </a:moveTo>
                <a:lnTo>
                  <a:pt x="336803" y="280415"/>
                </a:lnTo>
                <a:lnTo>
                  <a:pt x="336803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ln w="1295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8112759" y="2272029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8553068" y="2270379"/>
            <a:ext cx="337185" cy="280670"/>
          </a:xfrm>
          <a:custGeom>
            <a:avLst/>
            <a:gdLst/>
            <a:ahLst/>
            <a:cxnLst/>
            <a:rect l="l" t="t" r="r" b="b"/>
            <a:pathLst>
              <a:path w="337184" h="280669">
                <a:moveTo>
                  <a:pt x="0" y="280415"/>
                </a:moveTo>
                <a:lnTo>
                  <a:pt x="336803" y="280415"/>
                </a:lnTo>
                <a:lnTo>
                  <a:pt x="336803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ln w="1295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8664447" y="2315972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9000363" y="2310764"/>
            <a:ext cx="337185" cy="280670"/>
          </a:xfrm>
          <a:custGeom>
            <a:avLst/>
            <a:gdLst/>
            <a:ahLst/>
            <a:cxnLst/>
            <a:rect l="l" t="t" r="r" b="b"/>
            <a:pathLst>
              <a:path w="337184" h="280669">
                <a:moveTo>
                  <a:pt x="0" y="280415"/>
                </a:moveTo>
                <a:lnTo>
                  <a:pt x="336803" y="280415"/>
                </a:lnTo>
                <a:lnTo>
                  <a:pt x="336803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ln w="1295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9111488" y="2356104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8037194" y="2342769"/>
            <a:ext cx="321310" cy="240029"/>
          </a:xfrm>
          <a:custGeom>
            <a:avLst/>
            <a:gdLst/>
            <a:ahLst/>
            <a:cxnLst/>
            <a:rect l="l" t="t" r="r" b="b"/>
            <a:pathLst>
              <a:path w="321309" h="240030">
                <a:moveTo>
                  <a:pt x="0" y="240029"/>
                </a:moveTo>
                <a:lnTo>
                  <a:pt x="320801" y="240029"/>
                </a:lnTo>
                <a:lnTo>
                  <a:pt x="320801" y="0"/>
                </a:lnTo>
                <a:lnTo>
                  <a:pt x="0" y="0"/>
                </a:lnTo>
                <a:lnTo>
                  <a:pt x="0" y="240029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8141207" y="2368295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9049893" y="2318385"/>
            <a:ext cx="321310" cy="241300"/>
          </a:xfrm>
          <a:custGeom>
            <a:avLst/>
            <a:gdLst/>
            <a:ahLst/>
            <a:cxnLst/>
            <a:rect l="l" t="t" r="r" b="b"/>
            <a:pathLst>
              <a:path w="321309" h="241300">
                <a:moveTo>
                  <a:pt x="0" y="240791"/>
                </a:moveTo>
                <a:lnTo>
                  <a:pt x="320801" y="240791"/>
                </a:lnTo>
                <a:lnTo>
                  <a:pt x="320801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9153906" y="2344166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8649081" y="2210180"/>
            <a:ext cx="381000" cy="264795"/>
          </a:xfrm>
          <a:custGeom>
            <a:avLst/>
            <a:gdLst/>
            <a:ahLst/>
            <a:cxnLst/>
            <a:rect l="l" t="t" r="r" b="b"/>
            <a:pathLst>
              <a:path w="381000" h="264794">
                <a:moveTo>
                  <a:pt x="0" y="264413"/>
                </a:moveTo>
                <a:lnTo>
                  <a:pt x="381000" y="264413"/>
                </a:lnTo>
                <a:lnTo>
                  <a:pt x="381000" y="0"/>
                </a:lnTo>
                <a:lnTo>
                  <a:pt x="0" y="0"/>
                </a:lnTo>
                <a:lnTo>
                  <a:pt x="0" y="26441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017382" y="2234564"/>
            <a:ext cx="381000" cy="264795"/>
          </a:xfrm>
          <a:custGeom>
            <a:avLst/>
            <a:gdLst/>
            <a:ahLst/>
            <a:cxnLst/>
            <a:rect l="l" t="t" r="r" b="b"/>
            <a:pathLst>
              <a:path w="381000" h="264794">
                <a:moveTo>
                  <a:pt x="0" y="264413"/>
                </a:moveTo>
                <a:lnTo>
                  <a:pt x="381000" y="264413"/>
                </a:lnTo>
                <a:lnTo>
                  <a:pt x="381000" y="0"/>
                </a:lnTo>
                <a:lnTo>
                  <a:pt x="0" y="0"/>
                </a:lnTo>
                <a:lnTo>
                  <a:pt x="0" y="26441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192386" y="2210180"/>
            <a:ext cx="288925" cy="264795"/>
          </a:xfrm>
          <a:custGeom>
            <a:avLst/>
            <a:gdLst/>
            <a:ahLst/>
            <a:cxnLst/>
            <a:rect l="l" t="t" r="r" b="b"/>
            <a:pathLst>
              <a:path w="288925" h="264794">
                <a:moveTo>
                  <a:pt x="0" y="264413"/>
                </a:moveTo>
                <a:lnTo>
                  <a:pt x="288798" y="264413"/>
                </a:lnTo>
                <a:lnTo>
                  <a:pt x="288798" y="0"/>
                </a:lnTo>
                <a:lnTo>
                  <a:pt x="0" y="0"/>
                </a:lnTo>
                <a:lnTo>
                  <a:pt x="0" y="26441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8150859" y="2247900"/>
            <a:ext cx="1243330" cy="37338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543560" indent="-544195">
              <a:lnSpc>
                <a:spcPct val="52600"/>
              </a:lnSpc>
              <a:spcBef>
                <a:spcPts val="570"/>
              </a:spcBef>
              <a:tabLst>
                <a:tab pos="631190" algn="l"/>
                <a:tab pos="1128395" algn="l"/>
              </a:tabLst>
            </a:pPr>
            <a:r>
              <a:rPr sz="2700" baseline="-6172" dirty="0">
                <a:latin typeface="Calibri"/>
                <a:cs typeface="Calibri"/>
              </a:rPr>
              <a:t>e		</a:t>
            </a:r>
            <a:r>
              <a:rPr sz="1800" dirty="0">
                <a:latin typeface="Calibri"/>
                <a:cs typeface="Calibri"/>
              </a:rPr>
              <a:t>e	e  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7957184" y="2142363"/>
            <a:ext cx="1564640" cy="464820"/>
          </a:xfrm>
          <a:custGeom>
            <a:avLst/>
            <a:gdLst/>
            <a:ahLst/>
            <a:cxnLst/>
            <a:rect l="l" t="t" r="r" b="b"/>
            <a:pathLst>
              <a:path w="1564640" h="464819">
                <a:moveTo>
                  <a:pt x="1564386" y="0"/>
                </a:moveTo>
                <a:lnTo>
                  <a:pt x="0" y="0"/>
                </a:lnTo>
                <a:lnTo>
                  <a:pt x="0" y="464820"/>
                </a:lnTo>
                <a:lnTo>
                  <a:pt x="1564386" y="464820"/>
                </a:lnTo>
                <a:lnTo>
                  <a:pt x="1564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7957184" y="2142363"/>
            <a:ext cx="1564640" cy="46482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630"/>
              </a:spcBef>
            </a:pPr>
            <a:r>
              <a:rPr sz="1800" spc="-10" dirty="0">
                <a:latin typeface="Calibri"/>
                <a:cs typeface="Calibri"/>
              </a:rPr>
              <a:t>FSImage1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7990713" y="2959989"/>
            <a:ext cx="315595" cy="288925"/>
          </a:xfrm>
          <a:custGeom>
            <a:avLst/>
            <a:gdLst/>
            <a:ahLst/>
            <a:cxnLst/>
            <a:rect l="l" t="t" r="r" b="b"/>
            <a:pathLst>
              <a:path w="315595" h="288925">
                <a:moveTo>
                  <a:pt x="315468" y="0"/>
                </a:moveTo>
                <a:lnTo>
                  <a:pt x="0" y="0"/>
                </a:lnTo>
                <a:lnTo>
                  <a:pt x="0" y="288798"/>
                </a:lnTo>
                <a:lnTo>
                  <a:pt x="315468" y="288798"/>
                </a:lnTo>
                <a:lnTo>
                  <a:pt x="3154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990713" y="2959989"/>
            <a:ext cx="315595" cy="288925"/>
          </a:xfrm>
          <a:custGeom>
            <a:avLst/>
            <a:gdLst/>
            <a:ahLst/>
            <a:cxnLst/>
            <a:rect l="l" t="t" r="r" b="b"/>
            <a:pathLst>
              <a:path w="315595" h="288925">
                <a:moveTo>
                  <a:pt x="0" y="288798"/>
                </a:moveTo>
                <a:lnTo>
                  <a:pt x="315468" y="288798"/>
                </a:lnTo>
                <a:lnTo>
                  <a:pt x="315468" y="0"/>
                </a:lnTo>
                <a:lnTo>
                  <a:pt x="0" y="0"/>
                </a:lnTo>
                <a:lnTo>
                  <a:pt x="0" y="28879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 txBox="1"/>
          <p:nvPr/>
        </p:nvSpPr>
        <p:spPr>
          <a:xfrm>
            <a:off x="8091678" y="3009900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8143113" y="3112389"/>
            <a:ext cx="315595" cy="288925"/>
          </a:xfrm>
          <a:custGeom>
            <a:avLst/>
            <a:gdLst/>
            <a:ahLst/>
            <a:cxnLst/>
            <a:rect l="l" t="t" r="r" b="b"/>
            <a:pathLst>
              <a:path w="315595" h="288925">
                <a:moveTo>
                  <a:pt x="315468" y="0"/>
                </a:moveTo>
                <a:lnTo>
                  <a:pt x="0" y="0"/>
                </a:lnTo>
                <a:lnTo>
                  <a:pt x="0" y="288798"/>
                </a:lnTo>
                <a:lnTo>
                  <a:pt x="315468" y="288798"/>
                </a:lnTo>
                <a:lnTo>
                  <a:pt x="3154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143113" y="3112389"/>
            <a:ext cx="315595" cy="288925"/>
          </a:xfrm>
          <a:custGeom>
            <a:avLst/>
            <a:gdLst/>
            <a:ahLst/>
            <a:cxnLst/>
            <a:rect l="l" t="t" r="r" b="b"/>
            <a:pathLst>
              <a:path w="315595" h="288925">
                <a:moveTo>
                  <a:pt x="0" y="288798"/>
                </a:moveTo>
                <a:lnTo>
                  <a:pt x="315468" y="288798"/>
                </a:lnTo>
                <a:lnTo>
                  <a:pt x="315468" y="0"/>
                </a:lnTo>
                <a:lnTo>
                  <a:pt x="0" y="0"/>
                </a:lnTo>
                <a:lnTo>
                  <a:pt x="0" y="28879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8244078" y="3162300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8295513" y="3264789"/>
            <a:ext cx="315595" cy="288925"/>
          </a:xfrm>
          <a:custGeom>
            <a:avLst/>
            <a:gdLst/>
            <a:ahLst/>
            <a:cxnLst/>
            <a:rect l="l" t="t" r="r" b="b"/>
            <a:pathLst>
              <a:path w="315595" h="288925">
                <a:moveTo>
                  <a:pt x="315468" y="0"/>
                </a:moveTo>
                <a:lnTo>
                  <a:pt x="0" y="0"/>
                </a:lnTo>
                <a:lnTo>
                  <a:pt x="0" y="288798"/>
                </a:lnTo>
                <a:lnTo>
                  <a:pt x="315468" y="288798"/>
                </a:lnTo>
                <a:lnTo>
                  <a:pt x="3154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8300846" y="3256788"/>
            <a:ext cx="310515" cy="29718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1362202" y="6579107"/>
            <a:ext cx="1993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5.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1705101" y="6579107"/>
            <a:ext cx="18694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Eliminates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916939" y="6425438"/>
            <a:ext cx="735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30-12-2023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4567935" y="6425438"/>
            <a:ext cx="3054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11094973" y="6425438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52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633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Dou</a:t>
            </a:r>
            <a:r>
              <a:rPr sz="4400" b="0" spc="-35" dirty="0">
                <a:latin typeface="Calibri Light"/>
                <a:cs typeface="Calibri Light"/>
              </a:rPr>
              <a:t>b</a:t>
            </a:r>
            <a:r>
              <a:rPr sz="4400" b="0" dirty="0">
                <a:latin typeface="Calibri Light"/>
                <a:cs typeface="Calibri Light"/>
              </a:rPr>
              <a:t>ts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270383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Hadoop </a:t>
            </a:r>
            <a:r>
              <a:rPr sz="2800" dirty="0">
                <a:latin typeface="Calibri"/>
                <a:cs typeface="Calibri"/>
              </a:rPr>
              <a:t>1.x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JN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70" y="241807"/>
            <a:ext cx="24447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25" dirty="0">
                <a:latin typeface="Calibri Light"/>
                <a:cs typeface="Calibri Light"/>
              </a:rPr>
              <a:t>Federation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397" y="2051304"/>
            <a:ext cx="2590800" cy="1764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6397" y="2051304"/>
            <a:ext cx="2590800" cy="176530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35"/>
              </a:spcBef>
            </a:pPr>
            <a:r>
              <a:rPr sz="1800" dirty="0">
                <a:latin typeface="Calibri"/>
                <a:cs typeface="Calibri"/>
              </a:rPr>
              <a:t>NN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171575" marR="1160780" indent="-3175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DE  DS  </a:t>
            </a:r>
            <a:r>
              <a:rPr sz="1800" spc="-5" dirty="0">
                <a:latin typeface="Calibri"/>
                <a:cs typeface="Calibri"/>
              </a:rPr>
              <a:t>BI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82796" y="1859279"/>
            <a:ext cx="2590800" cy="1764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2796" y="1859279"/>
            <a:ext cx="2590800" cy="176530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1089660" marR="108140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NN1  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77990" y="1859279"/>
            <a:ext cx="2590800" cy="1764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77990" y="1859279"/>
            <a:ext cx="2590800" cy="176530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1089660" marR="108140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NN2  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73183" y="1859279"/>
            <a:ext cx="2590800" cy="1764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73183" y="1859279"/>
            <a:ext cx="2590800" cy="176530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1089660" marR="108140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NN3  </a:t>
            </a:r>
            <a:r>
              <a:rPr sz="1800" spc="-5" dirty="0">
                <a:latin typeface="Calibri"/>
                <a:cs typeface="Calibri"/>
              </a:rPr>
              <a:t>BI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83177" y="4718684"/>
            <a:ext cx="1564640" cy="866775"/>
          </a:xfrm>
          <a:custGeom>
            <a:avLst/>
            <a:gdLst/>
            <a:ahLst/>
            <a:cxnLst/>
            <a:rect l="l" t="t" r="r" b="b"/>
            <a:pathLst>
              <a:path w="1564639" h="866775">
                <a:moveTo>
                  <a:pt x="1564386" y="0"/>
                </a:moveTo>
                <a:lnTo>
                  <a:pt x="0" y="0"/>
                </a:lnTo>
                <a:lnTo>
                  <a:pt x="0" y="866393"/>
                </a:lnTo>
                <a:lnTo>
                  <a:pt x="1564386" y="866393"/>
                </a:lnTo>
                <a:lnTo>
                  <a:pt x="1564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3177" y="4718684"/>
            <a:ext cx="1564640" cy="866775"/>
          </a:xfrm>
          <a:custGeom>
            <a:avLst/>
            <a:gdLst/>
            <a:ahLst/>
            <a:cxnLst/>
            <a:rect l="l" t="t" r="r" b="b"/>
            <a:pathLst>
              <a:path w="1564639" h="866775">
                <a:moveTo>
                  <a:pt x="0" y="866393"/>
                </a:moveTo>
                <a:lnTo>
                  <a:pt x="1564386" y="866393"/>
                </a:lnTo>
                <a:lnTo>
                  <a:pt x="1564386" y="0"/>
                </a:lnTo>
                <a:lnTo>
                  <a:pt x="0" y="0"/>
                </a:lnTo>
                <a:lnTo>
                  <a:pt x="0" y="86639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20844" y="5057203"/>
            <a:ext cx="28892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DN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68186" y="4718684"/>
            <a:ext cx="1564640" cy="866775"/>
          </a:xfrm>
          <a:custGeom>
            <a:avLst/>
            <a:gdLst/>
            <a:ahLst/>
            <a:cxnLst/>
            <a:rect l="l" t="t" r="r" b="b"/>
            <a:pathLst>
              <a:path w="1564640" h="866775">
                <a:moveTo>
                  <a:pt x="1564386" y="0"/>
                </a:moveTo>
                <a:lnTo>
                  <a:pt x="0" y="0"/>
                </a:lnTo>
                <a:lnTo>
                  <a:pt x="0" y="866393"/>
                </a:lnTo>
                <a:lnTo>
                  <a:pt x="1564386" y="866393"/>
                </a:lnTo>
                <a:lnTo>
                  <a:pt x="1564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68186" y="4718684"/>
            <a:ext cx="1564640" cy="866775"/>
          </a:xfrm>
          <a:custGeom>
            <a:avLst/>
            <a:gdLst/>
            <a:ahLst/>
            <a:cxnLst/>
            <a:rect l="l" t="t" r="r" b="b"/>
            <a:pathLst>
              <a:path w="1564640" h="866775">
                <a:moveTo>
                  <a:pt x="0" y="866393"/>
                </a:moveTo>
                <a:lnTo>
                  <a:pt x="1564386" y="866393"/>
                </a:lnTo>
                <a:lnTo>
                  <a:pt x="1564386" y="0"/>
                </a:lnTo>
                <a:lnTo>
                  <a:pt x="0" y="0"/>
                </a:lnTo>
                <a:lnTo>
                  <a:pt x="0" y="86639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06361" y="5057203"/>
            <a:ext cx="28892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DN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73770" y="4718684"/>
            <a:ext cx="1564005" cy="866775"/>
          </a:xfrm>
          <a:custGeom>
            <a:avLst/>
            <a:gdLst/>
            <a:ahLst/>
            <a:cxnLst/>
            <a:rect l="l" t="t" r="r" b="b"/>
            <a:pathLst>
              <a:path w="1564004" h="866775">
                <a:moveTo>
                  <a:pt x="0" y="866393"/>
                </a:moveTo>
                <a:lnTo>
                  <a:pt x="1563624" y="866393"/>
                </a:lnTo>
                <a:lnTo>
                  <a:pt x="1563624" y="0"/>
                </a:lnTo>
                <a:lnTo>
                  <a:pt x="0" y="0"/>
                </a:lnTo>
                <a:lnTo>
                  <a:pt x="0" y="86639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711692" y="5057203"/>
            <a:ext cx="28892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DN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11192" y="6581775"/>
            <a:ext cx="7853045" cy="76200"/>
          </a:xfrm>
          <a:custGeom>
            <a:avLst/>
            <a:gdLst/>
            <a:ahLst/>
            <a:cxnLst/>
            <a:rect l="l" t="t" r="r" b="b"/>
            <a:pathLst>
              <a:path w="785304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7853045" h="76200">
                <a:moveTo>
                  <a:pt x="7776463" y="0"/>
                </a:moveTo>
                <a:lnTo>
                  <a:pt x="7776463" y="76200"/>
                </a:lnTo>
                <a:lnTo>
                  <a:pt x="7833613" y="47625"/>
                </a:lnTo>
                <a:lnTo>
                  <a:pt x="7789163" y="47625"/>
                </a:lnTo>
                <a:lnTo>
                  <a:pt x="7789163" y="28575"/>
                </a:lnTo>
                <a:lnTo>
                  <a:pt x="7833613" y="28575"/>
                </a:lnTo>
                <a:lnTo>
                  <a:pt x="7776463" y="0"/>
                </a:lnTo>
                <a:close/>
              </a:path>
              <a:path w="7853045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7853045" h="76200">
                <a:moveTo>
                  <a:pt x="7776463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7776463" y="47625"/>
                </a:lnTo>
                <a:lnTo>
                  <a:pt x="7776463" y="28575"/>
                </a:lnTo>
                <a:close/>
              </a:path>
              <a:path w="7853045" h="76200">
                <a:moveTo>
                  <a:pt x="7833613" y="28575"/>
                </a:moveTo>
                <a:lnTo>
                  <a:pt x="7789163" y="28575"/>
                </a:lnTo>
                <a:lnTo>
                  <a:pt x="7789163" y="47625"/>
                </a:lnTo>
                <a:lnTo>
                  <a:pt x="7833613" y="47625"/>
                </a:lnTo>
                <a:lnTo>
                  <a:pt x="7852663" y="38100"/>
                </a:lnTo>
                <a:lnTo>
                  <a:pt x="783361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195179" y="4718684"/>
            <a:ext cx="1564640" cy="866775"/>
          </a:xfrm>
          <a:custGeom>
            <a:avLst/>
            <a:gdLst/>
            <a:ahLst/>
            <a:cxnLst/>
            <a:rect l="l" t="t" r="r" b="b"/>
            <a:pathLst>
              <a:path w="1564640" h="866775">
                <a:moveTo>
                  <a:pt x="0" y="866393"/>
                </a:moveTo>
                <a:lnTo>
                  <a:pt x="1564386" y="866393"/>
                </a:lnTo>
                <a:lnTo>
                  <a:pt x="1564386" y="0"/>
                </a:lnTo>
                <a:lnTo>
                  <a:pt x="0" y="0"/>
                </a:lnTo>
                <a:lnTo>
                  <a:pt x="0" y="86639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833354" y="5057203"/>
            <a:ext cx="28892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DN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35577" y="4871084"/>
            <a:ext cx="1564640" cy="866775"/>
          </a:xfrm>
          <a:custGeom>
            <a:avLst/>
            <a:gdLst/>
            <a:ahLst/>
            <a:cxnLst/>
            <a:rect l="l" t="t" r="r" b="b"/>
            <a:pathLst>
              <a:path w="1564639" h="866775">
                <a:moveTo>
                  <a:pt x="1564386" y="0"/>
                </a:moveTo>
                <a:lnTo>
                  <a:pt x="0" y="0"/>
                </a:lnTo>
                <a:lnTo>
                  <a:pt x="0" y="866393"/>
                </a:lnTo>
                <a:lnTo>
                  <a:pt x="1564386" y="866393"/>
                </a:lnTo>
                <a:lnTo>
                  <a:pt x="1564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35577" y="4871084"/>
            <a:ext cx="1564640" cy="866775"/>
          </a:xfrm>
          <a:custGeom>
            <a:avLst/>
            <a:gdLst/>
            <a:ahLst/>
            <a:cxnLst/>
            <a:rect l="l" t="t" r="r" b="b"/>
            <a:pathLst>
              <a:path w="1564639" h="866775">
                <a:moveTo>
                  <a:pt x="0" y="866393"/>
                </a:moveTo>
                <a:lnTo>
                  <a:pt x="1564386" y="866393"/>
                </a:lnTo>
                <a:lnTo>
                  <a:pt x="1564386" y="0"/>
                </a:lnTo>
                <a:lnTo>
                  <a:pt x="0" y="0"/>
                </a:lnTo>
                <a:lnTo>
                  <a:pt x="0" y="86639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73244" y="5210047"/>
            <a:ext cx="2889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DN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20586" y="4871084"/>
            <a:ext cx="1564640" cy="866775"/>
          </a:xfrm>
          <a:custGeom>
            <a:avLst/>
            <a:gdLst/>
            <a:ahLst/>
            <a:cxnLst/>
            <a:rect l="l" t="t" r="r" b="b"/>
            <a:pathLst>
              <a:path w="1564640" h="866775">
                <a:moveTo>
                  <a:pt x="1564386" y="0"/>
                </a:moveTo>
                <a:lnTo>
                  <a:pt x="0" y="0"/>
                </a:lnTo>
                <a:lnTo>
                  <a:pt x="0" y="866393"/>
                </a:lnTo>
                <a:lnTo>
                  <a:pt x="1564386" y="866393"/>
                </a:lnTo>
                <a:lnTo>
                  <a:pt x="1564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20586" y="4871084"/>
            <a:ext cx="1564640" cy="866775"/>
          </a:xfrm>
          <a:custGeom>
            <a:avLst/>
            <a:gdLst/>
            <a:ahLst/>
            <a:cxnLst/>
            <a:rect l="l" t="t" r="r" b="b"/>
            <a:pathLst>
              <a:path w="1564640" h="866775">
                <a:moveTo>
                  <a:pt x="0" y="866393"/>
                </a:moveTo>
                <a:lnTo>
                  <a:pt x="1564386" y="866393"/>
                </a:lnTo>
                <a:lnTo>
                  <a:pt x="1564386" y="0"/>
                </a:lnTo>
                <a:lnTo>
                  <a:pt x="0" y="0"/>
                </a:lnTo>
                <a:lnTo>
                  <a:pt x="0" y="86639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858761" y="5210047"/>
            <a:ext cx="2889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DN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226170" y="4871084"/>
            <a:ext cx="1564005" cy="866775"/>
          </a:xfrm>
          <a:custGeom>
            <a:avLst/>
            <a:gdLst/>
            <a:ahLst/>
            <a:cxnLst/>
            <a:rect l="l" t="t" r="r" b="b"/>
            <a:pathLst>
              <a:path w="1564004" h="866775">
                <a:moveTo>
                  <a:pt x="1563624" y="0"/>
                </a:moveTo>
                <a:lnTo>
                  <a:pt x="0" y="0"/>
                </a:lnTo>
                <a:lnTo>
                  <a:pt x="0" y="866393"/>
                </a:lnTo>
                <a:lnTo>
                  <a:pt x="1563624" y="866393"/>
                </a:lnTo>
                <a:lnTo>
                  <a:pt x="1563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26170" y="4871084"/>
            <a:ext cx="1564005" cy="866775"/>
          </a:xfrm>
          <a:custGeom>
            <a:avLst/>
            <a:gdLst/>
            <a:ahLst/>
            <a:cxnLst/>
            <a:rect l="l" t="t" r="r" b="b"/>
            <a:pathLst>
              <a:path w="1564004" h="866775">
                <a:moveTo>
                  <a:pt x="0" y="866393"/>
                </a:moveTo>
                <a:lnTo>
                  <a:pt x="1563624" y="866393"/>
                </a:lnTo>
                <a:lnTo>
                  <a:pt x="1563624" y="0"/>
                </a:lnTo>
                <a:lnTo>
                  <a:pt x="0" y="0"/>
                </a:lnTo>
                <a:lnTo>
                  <a:pt x="0" y="86639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864092" y="5210047"/>
            <a:ext cx="2889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DN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347579" y="4871084"/>
            <a:ext cx="1564640" cy="866775"/>
          </a:xfrm>
          <a:custGeom>
            <a:avLst/>
            <a:gdLst/>
            <a:ahLst/>
            <a:cxnLst/>
            <a:rect l="l" t="t" r="r" b="b"/>
            <a:pathLst>
              <a:path w="1564640" h="866775">
                <a:moveTo>
                  <a:pt x="1564386" y="0"/>
                </a:moveTo>
                <a:lnTo>
                  <a:pt x="0" y="0"/>
                </a:lnTo>
                <a:lnTo>
                  <a:pt x="0" y="866393"/>
                </a:lnTo>
                <a:lnTo>
                  <a:pt x="1564386" y="866393"/>
                </a:lnTo>
                <a:lnTo>
                  <a:pt x="1564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347579" y="4871084"/>
            <a:ext cx="1564640" cy="866775"/>
          </a:xfrm>
          <a:custGeom>
            <a:avLst/>
            <a:gdLst/>
            <a:ahLst/>
            <a:cxnLst/>
            <a:rect l="l" t="t" r="r" b="b"/>
            <a:pathLst>
              <a:path w="1564640" h="866775">
                <a:moveTo>
                  <a:pt x="0" y="866393"/>
                </a:moveTo>
                <a:lnTo>
                  <a:pt x="1564386" y="866393"/>
                </a:lnTo>
                <a:lnTo>
                  <a:pt x="1564386" y="0"/>
                </a:lnTo>
                <a:lnTo>
                  <a:pt x="0" y="0"/>
                </a:lnTo>
                <a:lnTo>
                  <a:pt x="0" y="86639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985754" y="5210047"/>
            <a:ext cx="2889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DN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87977" y="5023484"/>
            <a:ext cx="1564640" cy="866775"/>
          </a:xfrm>
          <a:custGeom>
            <a:avLst/>
            <a:gdLst/>
            <a:ahLst/>
            <a:cxnLst/>
            <a:rect l="l" t="t" r="r" b="b"/>
            <a:pathLst>
              <a:path w="1564639" h="866775">
                <a:moveTo>
                  <a:pt x="1564386" y="0"/>
                </a:moveTo>
                <a:lnTo>
                  <a:pt x="0" y="0"/>
                </a:lnTo>
                <a:lnTo>
                  <a:pt x="0" y="866393"/>
                </a:lnTo>
                <a:lnTo>
                  <a:pt x="1564386" y="866393"/>
                </a:lnTo>
                <a:lnTo>
                  <a:pt x="1564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87977" y="5023484"/>
            <a:ext cx="1564640" cy="866775"/>
          </a:xfrm>
          <a:custGeom>
            <a:avLst/>
            <a:gdLst/>
            <a:ahLst/>
            <a:cxnLst/>
            <a:rect l="l" t="t" r="r" b="b"/>
            <a:pathLst>
              <a:path w="1564639" h="866775">
                <a:moveTo>
                  <a:pt x="0" y="866393"/>
                </a:moveTo>
                <a:lnTo>
                  <a:pt x="1564386" y="866393"/>
                </a:lnTo>
                <a:lnTo>
                  <a:pt x="1564386" y="0"/>
                </a:lnTo>
                <a:lnTo>
                  <a:pt x="0" y="0"/>
                </a:lnTo>
                <a:lnTo>
                  <a:pt x="0" y="86639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387977" y="5023484"/>
            <a:ext cx="1259840" cy="56197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6375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DN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372986" y="5023484"/>
            <a:ext cx="1564640" cy="866775"/>
          </a:xfrm>
          <a:custGeom>
            <a:avLst/>
            <a:gdLst/>
            <a:ahLst/>
            <a:cxnLst/>
            <a:rect l="l" t="t" r="r" b="b"/>
            <a:pathLst>
              <a:path w="1564640" h="866775">
                <a:moveTo>
                  <a:pt x="1564386" y="0"/>
                </a:moveTo>
                <a:lnTo>
                  <a:pt x="0" y="0"/>
                </a:lnTo>
                <a:lnTo>
                  <a:pt x="0" y="866393"/>
                </a:lnTo>
                <a:lnTo>
                  <a:pt x="1564386" y="866393"/>
                </a:lnTo>
                <a:lnTo>
                  <a:pt x="1564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72986" y="5023484"/>
            <a:ext cx="1564640" cy="866775"/>
          </a:xfrm>
          <a:custGeom>
            <a:avLst/>
            <a:gdLst/>
            <a:ahLst/>
            <a:cxnLst/>
            <a:rect l="l" t="t" r="r" b="b"/>
            <a:pathLst>
              <a:path w="1564640" h="866775">
                <a:moveTo>
                  <a:pt x="0" y="866393"/>
                </a:moveTo>
                <a:lnTo>
                  <a:pt x="1564386" y="866393"/>
                </a:lnTo>
                <a:lnTo>
                  <a:pt x="1564386" y="0"/>
                </a:lnTo>
                <a:lnTo>
                  <a:pt x="0" y="0"/>
                </a:lnTo>
                <a:lnTo>
                  <a:pt x="0" y="86639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372986" y="5023484"/>
            <a:ext cx="1259840" cy="56197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6375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DN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378570" y="5023484"/>
            <a:ext cx="1564005" cy="866775"/>
          </a:xfrm>
          <a:custGeom>
            <a:avLst/>
            <a:gdLst/>
            <a:ahLst/>
            <a:cxnLst/>
            <a:rect l="l" t="t" r="r" b="b"/>
            <a:pathLst>
              <a:path w="1564004" h="866775">
                <a:moveTo>
                  <a:pt x="1563624" y="0"/>
                </a:moveTo>
                <a:lnTo>
                  <a:pt x="0" y="0"/>
                </a:lnTo>
                <a:lnTo>
                  <a:pt x="0" y="866393"/>
                </a:lnTo>
                <a:lnTo>
                  <a:pt x="1563624" y="866393"/>
                </a:lnTo>
                <a:lnTo>
                  <a:pt x="1563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78570" y="5023484"/>
            <a:ext cx="1564005" cy="866775"/>
          </a:xfrm>
          <a:custGeom>
            <a:avLst/>
            <a:gdLst/>
            <a:ahLst/>
            <a:cxnLst/>
            <a:rect l="l" t="t" r="r" b="b"/>
            <a:pathLst>
              <a:path w="1564004" h="866775">
                <a:moveTo>
                  <a:pt x="0" y="866393"/>
                </a:moveTo>
                <a:lnTo>
                  <a:pt x="1563624" y="866393"/>
                </a:lnTo>
                <a:lnTo>
                  <a:pt x="1563624" y="0"/>
                </a:lnTo>
                <a:lnTo>
                  <a:pt x="0" y="0"/>
                </a:lnTo>
                <a:lnTo>
                  <a:pt x="0" y="86639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378570" y="5023484"/>
            <a:ext cx="1259205" cy="56197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6375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DN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0499979" y="5023484"/>
            <a:ext cx="1564640" cy="866775"/>
          </a:xfrm>
          <a:custGeom>
            <a:avLst/>
            <a:gdLst/>
            <a:ahLst/>
            <a:cxnLst/>
            <a:rect l="l" t="t" r="r" b="b"/>
            <a:pathLst>
              <a:path w="1564640" h="866775">
                <a:moveTo>
                  <a:pt x="1564386" y="0"/>
                </a:moveTo>
                <a:lnTo>
                  <a:pt x="0" y="0"/>
                </a:lnTo>
                <a:lnTo>
                  <a:pt x="0" y="866393"/>
                </a:lnTo>
                <a:lnTo>
                  <a:pt x="1564386" y="866393"/>
                </a:lnTo>
                <a:lnTo>
                  <a:pt x="1564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499979" y="5023484"/>
            <a:ext cx="1564640" cy="866775"/>
          </a:xfrm>
          <a:custGeom>
            <a:avLst/>
            <a:gdLst/>
            <a:ahLst/>
            <a:cxnLst/>
            <a:rect l="l" t="t" r="r" b="b"/>
            <a:pathLst>
              <a:path w="1564640" h="866775">
                <a:moveTo>
                  <a:pt x="0" y="866393"/>
                </a:moveTo>
                <a:lnTo>
                  <a:pt x="1564386" y="866393"/>
                </a:lnTo>
                <a:lnTo>
                  <a:pt x="1564386" y="0"/>
                </a:lnTo>
                <a:lnTo>
                  <a:pt x="0" y="0"/>
                </a:lnTo>
                <a:lnTo>
                  <a:pt x="0" y="86639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0499979" y="5023484"/>
            <a:ext cx="1259840" cy="56197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6381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DN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007" y="31496"/>
            <a:ext cx="38220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5" dirty="0">
                <a:latin typeface="Calibri Light"/>
                <a:cs typeface="Calibri Light"/>
              </a:rPr>
              <a:t>HA </a:t>
            </a:r>
            <a:r>
              <a:rPr sz="4000" b="0" dirty="0">
                <a:latin typeface="Calibri Light"/>
                <a:cs typeface="Calibri Light"/>
              </a:rPr>
              <a:t>and</a:t>
            </a:r>
            <a:r>
              <a:rPr sz="4000" b="0" spc="-100" dirty="0">
                <a:latin typeface="Calibri Light"/>
                <a:cs typeface="Calibri Light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Federation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68017" y="2334767"/>
            <a:ext cx="2590800" cy="1764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8017" y="2334767"/>
            <a:ext cx="2590800" cy="1764030"/>
          </a:xfrm>
          <a:custGeom>
            <a:avLst/>
            <a:gdLst/>
            <a:ahLst/>
            <a:cxnLst/>
            <a:rect l="l" t="t" r="r" b="b"/>
            <a:pathLst>
              <a:path w="2590800" h="1764029">
                <a:moveTo>
                  <a:pt x="0" y="1764029"/>
                </a:moveTo>
                <a:lnTo>
                  <a:pt x="2590800" y="1764029"/>
                </a:lnTo>
                <a:lnTo>
                  <a:pt x="2590800" y="0"/>
                </a:lnTo>
                <a:lnTo>
                  <a:pt x="0" y="0"/>
                </a:lnTo>
                <a:lnTo>
                  <a:pt x="0" y="176402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58185" y="2985516"/>
            <a:ext cx="412115" cy="50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NN1</a:t>
            </a:r>
            <a:endParaRPr sz="1800">
              <a:latin typeface="Calibri"/>
              <a:cs typeface="Calibri"/>
            </a:endParaRPr>
          </a:p>
          <a:p>
            <a:pPr marL="787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63211" y="2334767"/>
            <a:ext cx="2590799" cy="1764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63211" y="2334767"/>
            <a:ext cx="2590800" cy="1764030"/>
          </a:xfrm>
          <a:custGeom>
            <a:avLst/>
            <a:gdLst/>
            <a:ahLst/>
            <a:cxnLst/>
            <a:rect l="l" t="t" r="r" b="b"/>
            <a:pathLst>
              <a:path w="2590800" h="1764029">
                <a:moveTo>
                  <a:pt x="0" y="1764029"/>
                </a:moveTo>
                <a:lnTo>
                  <a:pt x="2590799" y="1764029"/>
                </a:lnTo>
                <a:lnTo>
                  <a:pt x="2590799" y="0"/>
                </a:lnTo>
                <a:lnTo>
                  <a:pt x="0" y="0"/>
                </a:lnTo>
                <a:lnTo>
                  <a:pt x="0" y="176402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53379" y="2985516"/>
            <a:ext cx="412115" cy="50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NN2</a:t>
            </a:r>
            <a:endParaRPr sz="1800">
              <a:latin typeface="Calibri"/>
              <a:cs typeface="Calibri"/>
            </a:endParaRPr>
          </a:p>
          <a:p>
            <a:pPr marL="8191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58406" y="2334767"/>
            <a:ext cx="2590800" cy="1764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8406" y="2334767"/>
            <a:ext cx="2590800" cy="1764030"/>
          </a:xfrm>
          <a:custGeom>
            <a:avLst/>
            <a:gdLst/>
            <a:ahLst/>
            <a:cxnLst/>
            <a:rect l="l" t="t" r="r" b="b"/>
            <a:pathLst>
              <a:path w="2590800" h="1764029">
                <a:moveTo>
                  <a:pt x="0" y="1764029"/>
                </a:moveTo>
                <a:lnTo>
                  <a:pt x="2590800" y="1764029"/>
                </a:lnTo>
                <a:lnTo>
                  <a:pt x="2590800" y="0"/>
                </a:lnTo>
                <a:lnTo>
                  <a:pt x="0" y="0"/>
                </a:lnTo>
                <a:lnTo>
                  <a:pt x="0" y="176402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48573" y="2985516"/>
            <a:ext cx="412115" cy="50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NN3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68398" y="4782692"/>
            <a:ext cx="1564640" cy="866775"/>
          </a:xfrm>
          <a:custGeom>
            <a:avLst/>
            <a:gdLst/>
            <a:ahLst/>
            <a:cxnLst/>
            <a:rect l="l" t="t" r="r" b="b"/>
            <a:pathLst>
              <a:path w="1564639" h="866775">
                <a:moveTo>
                  <a:pt x="0" y="866393"/>
                </a:moveTo>
                <a:lnTo>
                  <a:pt x="1564386" y="866393"/>
                </a:lnTo>
                <a:lnTo>
                  <a:pt x="1564386" y="0"/>
                </a:lnTo>
                <a:lnTo>
                  <a:pt x="0" y="0"/>
                </a:lnTo>
                <a:lnTo>
                  <a:pt x="0" y="86639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06320" y="5121655"/>
            <a:ext cx="2889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DN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54171" y="4782692"/>
            <a:ext cx="1564005" cy="866775"/>
          </a:xfrm>
          <a:custGeom>
            <a:avLst/>
            <a:gdLst/>
            <a:ahLst/>
            <a:cxnLst/>
            <a:rect l="l" t="t" r="r" b="b"/>
            <a:pathLst>
              <a:path w="1564004" h="866775">
                <a:moveTo>
                  <a:pt x="1563624" y="0"/>
                </a:moveTo>
                <a:lnTo>
                  <a:pt x="0" y="0"/>
                </a:lnTo>
                <a:lnTo>
                  <a:pt x="0" y="866393"/>
                </a:lnTo>
                <a:lnTo>
                  <a:pt x="1563624" y="866393"/>
                </a:lnTo>
                <a:lnTo>
                  <a:pt x="1563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54171" y="4782692"/>
            <a:ext cx="1564005" cy="866775"/>
          </a:xfrm>
          <a:custGeom>
            <a:avLst/>
            <a:gdLst/>
            <a:ahLst/>
            <a:cxnLst/>
            <a:rect l="l" t="t" r="r" b="b"/>
            <a:pathLst>
              <a:path w="1564004" h="866775">
                <a:moveTo>
                  <a:pt x="0" y="866393"/>
                </a:moveTo>
                <a:lnTo>
                  <a:pt x="1563624" y="866393"/>
                </a:lnTo>
                <a:lnTo>
                  <a:pt x="1563624" y="0"/>
                </a:lnTo>
                <a:lnTo>
                  <a:pt x="0" y="0"/>
                </a:lnTo>
                <a:lnTo>
                  <a:pt x="0" y="86639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91838" y="5121655"/>
            <a:ext cx="2889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DN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58992" y="4782692"/>
            <a:ext cx="1564640" cy="866775"/>
          </a:xfrm>
          <a:custGeom>
            <a:avLst/>
            <a:gdLst/>
            <a:ahLst/>
            <a:cxnLst/>
            <a:rect l="l" t="t" r="r" b="b"/>
            <a:pathLst>
              <a:path w="1564640" h="866775">
                <a:moveTo>
                  <a:pt x="1564386" y="0"/>
                </a:moveTo>
                <a:lnTo>
                  <a:pt x="0" y="0"/>
                </a:lnTo>
                <a:lnTo>
                  <a:pt x="0" y="866393"/>
                </a:lnTo>
                <a:lnTo>
                  <a:pt x="1564386" y="866393"/>
                </a:lnTo>
                <a:lnTo>
                  <a:pt x="1564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58992" y="4782692"/>
            <a:ext cx="1564640" cy="866775"/>
          </a:xfrm>
          <a:custGeom>
            <a:avLst/>
            <a:gdLst/>
            <a:ahLst/>
            <a:cxnLst/>
            <a:rect l="l" t="t" r="r" b="b"/>
            <a:pathLst>
              <a:path w="1564640" h="866775">
                <a:moveTo>
                  <a:pt x="0" y="866393"/>
                </a:moveTo>
                <a:lnTo>
                  <a:pt x="1564386" y="866393"/>
                </a:lnTo>
                <a:lnTo>
                  <a:pt x="1564386" y="0"/>
                </a:lnTo>
                <a:lnTo>
                  <a:pt x="0" y="0"/>
                </a:lnTo>
                <a:lnTo>
                  <a:pt x="0" y="86639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97167" y="5121655"/>
            <a:ext cx="2889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DN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97176" y="6645782"/>
            <a:ext cx="7853045" cy="76200"/>
          </a:xfrm>
          <a:custGeom>
            <a:avLst/>
            <a:gdLst/>
            <a:ahLst/>
            <a:cxnLst/>
            <a:rect l="l" t="t" r="r" b="b"/>
            <a:pathLst>
              <a:path w="785304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7853045" h="76200">
                <a:moveTo>
                  <a:pt x="7776464" y="0"/>
                </a:moveTo>
                <a:lnTo>
                  <a:pt x="7776464" y="76200"/>
                </a:lnTo>
                <a:lnTo>
                  <a:pt x="7833614" y="47625"/>
                </a:lnTo>
                <a:lnTo>
                  <a:pt x="7789164" y="47625"/>
                </a:lnTo>
                <a:lnTo>
                  <a:pt x="7789164" y="28575"/>
                </a:lnTo>
                <a:lnTo>
                  <a:pt x="7833614" y="28575"/>
                </a:lnTo>
                <a:lnTo>
                  <a:pt x="7776464" y="0"/>
                </a:lnTo>
                <a:close/>
              </a:path>
              <a:path w="7853045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7853045" h="76200">
                <a:moveTo>
                  <a:pt x="7776464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7776464" y="47625"/>
                </a:lnTo>
                <a:lnTo>
                  <a:pt x="7776464" y="28575"/>
                </a:lnTo>
                <a:close/>
              </a:path>
              <a:path w="7853045" h="76200">
                <a:moveTo>
                  <a:pt x="7833614" y="28575"/>
                </a:moveTo>
                <a:lnTo>
                  <a:pt x="7789164" y="28575"/>
                </a:lnTo>
                <a:lnTo>
                  <a:pt x="7789164" y="47625"/>
                </a:lnTo>
                <a:lnTo>
                  <a:pt x="7833614" y="47625"/>
                </a:lnTo>
                <a:lnTo>
                  <a:pt x="7852664" y="38100"/>
                </a:lnTo>
                <a:lnTo>
                  <a:pt x="783361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81163" y="4782692"/>
            <a:ext cx="1564005" cy="866775"/>
          </a:xfrm>
          <a:custGeom>
            <a:avLst/>
            <a:gdLst/>
            <a:ahLst/>
            <a:cxnLst/>
            <a:rect l="l" t="t" r="r" b="b"/>
            <a:pathLst>
              <a:path w="1564004" h="866775">
                <a:moveTo>
                  <a:pt x="1563624" y="0"/>
                </a:moveTo>
                <a:lnTo>
                  <a:pt x="0" y="0"/>
                </a:lnTo>
                <a:lnTo>
                  <a:pt x="0" y="866393"/>
                </a:lnTo>
                <a:lnTo>
                  <a:pt x="1563624" y="866393"/>
                </a:lnTo>
                <a:lnTo>
                  <a:pt x="1563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81163" y="4782692"/>
            <a:ext cx="1564005" cy="866775"/>
          </a:xfrm>
          <a:custGeom>
            <a:avLst/>
            <a:gdLst/>
            <a:ahLst/>
            <a:cxnLst/>
            <a:rect l="l" t="t" r="r" b="b"/>
            <a:pathLst>
              <a:path w="1564004" h="866775">
                <a:moveTo>
                  <a:pt x="0" y="866393"/>
                </a:moveTo>
                <a:lnTo>
                  <a:pt x="1563624" y="866393"/>
                </a:lnTo>
                <a:lnTo>
                  <a:pt x="1563624" y="0"/>
                </a:lnTo>
                <a:lnTo>
                  <a:pt x="0" y="0"/>
                </a:lnTo>
                <a:lnTo>
                  <a:pt x="0" y="86639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418830" y="5121655"/>
            <a:ext cx="2889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DN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20798" y="4935092"/>
            <a:ext cx="1564640" cy="866775"/>
          </a:xfrm>
          <a:custGeom>
            <a:avLst/>
            <a:gdLst/>
            <a:ahLst/>
            <a:cxnLst/>
            <a:rect l="l" t="t" r="r" b="b"/>
            <a:pathLst>
              <a:path w="1564639" h="866775">
                <a:moveTo>
                  <a:pt x="1564386" y="0"/>
                </a:moveTo>
                <a:lnTo>
                  <a:pt x="0" y="0"/>
                </a:lnTo>
                <a:lnTo>
                  <a:pt x="0" y="866393"/>
                </a:lnTo>
                <a:lnTo>
                  <a:pt x="1564386" y="866393"/>
                </a:lnTo>
                <a:lnTo>
                  <a:pt x="1564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20798" y="4935092"/>
            <a:ext cx="1564640" cy="866775"/>
          </a:xfrm>
          <a:custGeom>
            <a:avLst/>
            <a:gdLst/>
            <a:ahLst/>
            <a:cxnLst/>
            <a:rect l="l" t="t" r="r" b="b"/>
            <a:pathLst>
              <a:path w="1564639" h="866775">
                <a:moveTo>
                  <a:pt x="0" y="866393"/>
                </a:moveTo>
                <a:lnTo>
                  <a:pt x="1564386" y="866393"/>
                </a:lnTo>
                <a:lnTo>
                  <a:pt x="1564386" y="0"/>
                </a:lnTo>
                <a:lnTo>
                  <a:pt x="0" y="0"/>
                </a:lnTo>
                <a:lnTo>
                  <a:pt x="0" y="86639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458720" y="5274055"/>
            <a:ext cx="2889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DN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06571" y="4935092"/>
            <a:ext cx="1564005" cy="866775"/>
          </a:xfrm>
          <a:custGeom>
            <a:avLst/>
            <a:gdLst/>
            <a:ahLst/>
            <a:cxnLst/>
            <a:rect l="l" t="t" r="r" b="b"/>
            <a:pathLst>
              <a:path w="1564004" h="866775">
                <a:moveTo>
                  <a:pt x="1563624" y="0"/>
                </a:moveTo>
                <a:lnTo>
                  <a:pt x="0" y="0"/>
                </a:lnTo>
                <a:lnTo>
                  <a:pt x="0" y="866393"/>
                </a:lnTo>
                <a:lnTo>
                  <a:pt x="1563624" y="866393"/>
                </a:lnTo>
                <a:lnTo>
                  <a:pt x="1563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06571" y="4935092"/>
            <a:ext cx="1564005" cy="866775"/>
          </a:xfrm>
          <a:custGeom>
            <a:avLst/>
            <a:gdLst/>
            <a:ahLst/>
            <a:cxnLst/>
            <a:rect l="l" t="t" r="r" b="b"/>
            <a:pathLst>
              <a:path w="1564004" h="866775">
                <a:moveTo>
                  <a:pt x="0" y="866393"/>
                </a:moveTo>
                <a:lnTo>
                  <a:pt x="1563624" y="866393"/>
                </a:lnTo>
                <a:lnTo>
                  <a:pt x="1563624" y="0"/>
                </a:lnTo>
                <a:lnTo>
                  <a:pt x="0" y="0"/>
                </a:lnTo>
                <a:lnTo>
                  <a:pt x="0" y="86639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44238" y="5274055"/>
            <a:ext cx="2889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DN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811392" y="4935092"/>
            <a:ext cx="1564640" cy="866775"/>
          </a:xfrm>
          <a:custGeom>
            <a:avLst/>
            <a:gdLst/>
            <a:ahLst/>
            <a:cxnLst/>
            <a:rect l="l" t="t" r="r" b="b"/>
            <a:pathLst>
              <a:path w="1564640" h="866775">
                <a:moveTo>
                  <a:pt x="1564386" y="0"/>
                </a:moveTo>
                <a:lnTo>
                  <a:pt x="0" y="0"/>
                </a:lnTo>
                <a:lnTo>
                  <a:pt x="0" y="866393"/>
                </a:lnTo>
                <a:lnTo>
                  <a:pt x="1564386" y="866393"/>
                </a:lnTo>
                <a:lnTo>
                  <a:pt x="1564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11392" y="4935092"/>
            <a:ext cx="1564640" cy="866775"/>
          </a:xfrm>
          <a:custGeom>
            <a:avLst/>
            <a:gdLst/>
            <a:ahLst/>
            <a:cxnLst/>
            <a:rect l="l" t="t" r="r" b="b"/>
            <a:pathLst>
              <a:path w="1564640" h="866775">
                <a:moveTo>
                  <a:pt x="0" y="866393"/>
                </a:moveTo>
                <a:lnTo>
                  <a:pt x="1564386" y="866393"/>
                </a:lnTo>
                <a:lnTo>
                  <a:pt x="1564386" y="0"/>
                </a:lnTo>
                <a:lnTo>
                  <a:pt x="0" y="0"/>
                </a:lnTo>
                <a:lnTo>
                  <a:pt x="0" y="86639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449567" y="5274055"/>
            <a:ext cx="2889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DN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933563" y="4935092"/>
            <a:ext cx="1564005" cy="866775"/>
          </a:xfrm>
          <a:custGeom>
            <a:avLst/>
            <a:gdLst/>
            <a:ahLst/>
            <a:cxnLst/>
            <a:rect l="l" t="t" r="r" b="b"/>
            <a:pathLst>
              <a:path w="1564004" h="866775">
                <a:moveTo>
                  <a:pt x="1563624" y="0"/>
                </a:moveTo>
                <a:lnTo>
                  <a:pt x="0" y="0"/>
                </a:lnTo>
                <a:lnTo>
                  <a:pt x="0" y="866393"/>
                </a:lnTo>
                <a:lnTo>
                  <a:pt x="1563624" y="866393"/>
                </a:lnTo>
                <a:lnTo>
                  <a:pt x="1563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33563" y="4935092"/>
            <a:ext cx="1564005" cy="866775"/>
          </a:xfrm>
          <a:custGeom>
            <a:avLst/>
            <a:gdLst/>
            <a:ahLst/>
            <a:cxnLst/>
            <a:rect l="l" t="t" r="r" b="b"/>
            <a:pathLst>
              <a:path w="1564004" h="866775">
                <a:moveTo>
                  <a:pt x="0" y="866393"/>
                </a:moveTo>
                <a:lnTo>
                  <a:pt x="1563624" y="866393"/>
                </a:lnTo>
                <a:lnTo>
                  <a:pt x="1563624" y="0"/>
                </a:lnTo>
                <a:lnTo>
                  <a:pt x="0" y="0"/>
                </a:lnTo>
                <a:lnTo>
                  <a:pt x="0" y="86639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571230" y="5274055"/>
            <a:ext cx="2889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DN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73198" y="5087492"/>
            <a:ext cx="1564640" cy="866775"/>
          </a:xfrm>
          <a:custGeom>
            <a:avLst/>
            <a:gdLst/>
            <a:ahLst/>
            <a:cxnLst/>
            <a:rect l="l" t="t" r="r" b="b"/>
            <a:pathLst>
              <a:path w="1564639" h="866775">
                <a:moveTo>
                  <a:pt x="1564386" y="0"/>
                </a:moveTo>
                <a:lnTo>
                  <a:pt x="0" y="0"/>
                </a:lnTo>
                <a:lnTo>
                  <a:pt x="0" y="866393"/>
                </a:lnTo>
                <a:lnTo>
                  <a:pt x="1564386" y="866393"/>
                </a:lnTo>
                <a:lnTo>
                  <a:pt x="1564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73198" y="5087492"/>
            <a:ext cx="1564640" cy="866775"/>
          </a:xfrm>
          <a:custGeom>
            <a:avLst/>
            <a:gdLst/>
            <a:ahLst/>
            <a:cxnLst/>
            <a:rect l="l" t="t" r="r" b="b"/>
            <a:pathLst>
              <a:path w="1564639" h="866775">
                <a:moveTo>
                  <a:pt x="0" y="866393"/>
                </a:moveTo>
                <a:lnTo>
                  <a:pt x="1564386" y="866393"/>
                </a:lnTo>
                <a:lnTo>
                  <a:pt x="1564386" y="0"/>
                </a:lnTo>
                <a:lnTo>
                  <a:pt x="0" y="0"/>
                </a:lnTo>
                <a:lnTo>
                  <a:pt x="0" y="86639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973198" y="5087492"/>
            <a:ext cx="1259840" cy="56197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6375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DN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958971" y="5087492"/>
            <a:ext cx="1564005" cy="866775"/>
          </a:xfrm>
          <a:custGeom>
            <a:avLst/>
            <a:gdLst/>
            <a:ahLst/>
            <a:cxnLst/>
            <a:rect l="l" t="t" r="r" b="b"/>
            <a:pathLst>
              <a:path w="1564004" h="866775">
                <a:moveTo>
                  <a:pt x="1563624" y="0"/>
                </a:moveTo>
                <a:lnTo>
                  <a:pt x="0" y="0"/>
                </a:lnTo>
                <a:lnTo>
                  <a:pt x="0" y="866393"/>
                </a:lnTo>
                <a:lnTo>
                  <a:pt x="1563624" y="866393"/>
                </a:lnTo>
                <a:lnTo>
                  <a:pt x="1563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58971" y="5087492"/>
            <a:ext cx="1564005" cy="866775"/>
          </a:xfrm>
          <a:custGeom>
            <a:avLst/>
            <a:gdLst/>
            <a:ahLst/>
            <a:cxnLst/>
            <a:rect l="l" t="t" r="r" b="b"/>
            <a:pathLst>
              <a:path w="1564004" h="866775">
                <a:moveTo>
                  <a:pt x="0" y="866393"/>
                </a:moveTo>
                <a:lnTo>
                  <a:pt x="1563624" y="866393"/>
                </a:lnTo>
                <a:lnTo>
                  <a:pt x="1563624" y="0"/>
                </a:lnTo>
                <a:lnTo>
                  <a:pt x="0" y="0"/>
                </a:lnTo>
                <a:lnTo>
                  <a:pt x="0" y="86639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958971" y="5087492"/>
            <a:ext cx="1259205" cy="56197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6375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DN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963792" y="5087492"/>
            <a:ext cx="1564640" cy="866775"/>
          </a:xfrm>
          <a:custGeom>
            <a:avLst/>
            <a:gdLst/>
            <a:ahLst/>
            <a:cxnLst/>
            <a:rect l="l" t="t" r="r" b="b"/>
            <a:pathLst>
              <a:path w="1564640" h="866775">
                <a:moveTo>
                  <a:pt x="1564386" y="0"/>
                </a:moveTo>
                <a:lnTo>
                  <a:pt x="0" y="0"/>
                </a:lnTo>
                <a:lnTo>
                  <a:pt x="0" y="866393"/>
                </a:lnTo>
                <a:lnTo>
                  <a:pt x="1564386" y="866393"/>
                </a:lnTo>
                <a:lnTo>
                  <a:pt x="1564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63792" y="5087492"/>
            <a:ext cx="1564640" cy="866775"/>
          </a:xfrm>
          <a:custGeom>
            <a:avLst/>
            <a:gdLst/>
            <a:ahLst/>
            <a:cxnLst/>
            <a:rect l="l" t="t" r="r" b="b"/>
            <a:pathLst>
              <a:path w="1564640" h="866775">
                <a:moveTo>
                  <a:pt x="0" y="866393"/>
                </a:moveTo>
                <a:lnTo>
                  <a:pt x="1564386" y="866393"/>
                </a:lnTo>
                <a:lnTo>
                  <a:pt x="1564386" y="0"/>
                </a:lnTo>
                <a:lnTo>
                  <a:pt x="0" y="0"/>
                </a:lnTo>
                <a:lnTo>
                  <a:pt x="0" y="86639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963792" y="5087492"/>
            <a:ext cx="1259840" cy="56197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6381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DN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085963" y="5087492"/>
            <a:ext cx="1564005" cy="866775"/>
          </a:xfrm>
          <a:custGeom>
            <a:avLst/>
            <a:gdLst/>
            <a:ahLst/>
            <a:cxnLst/>
            <a:rect l="l" t="t" r="r" b="b"/>
            <a:pathLst>
              <a:path w="1564004" h="866775">
                <a:moveTo>
                  <a:pt x="1563624" y="0"/>
                </a:moveTo>
                <a:lnTo>
                  <a:pt x="0" y="0"/>
                </a:lnTo>
                <a:lnTo>
                  <a:pt x="0" y="866393"/>
                </a:lnTo>
                <a:lnTo>
                  <a:pt x="1563624" y="866393"/>
                </a:lnTo>
                <a:lnTo>
                  <a:pt x="1563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85963" y="5087492"/>
            <a:ext cx="1564005" cy="866775"/>
          </a:xfrm>
          <a:custGeom>
            <a:avLst/>
            <a:gdLst/>
            <a:ahLst/>
            <a:cxnLst/>
            <a:rect l="l" t="t" r="r" b="b"/>
            <a:pathLst>
              <a:path w="1564004" h="866775">
                <a:moveTo>
                  <a:pt x="0" y="866393"/>
                </a:moveTo>
                <a:lnTo>
                  <a:pt x="1563624" y="866393"/>
                </a:lnTo>
                <a:lnTo>
                  <a:pt x="1563624" y="0"/>
                </a:lnTo>
                <a:lnTo>
                  <a:pt x="0" y="0"/>
                </a:lnTo>
                <a:lnTo>
                  <a:pt x="0" y="86639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085963" y="5087492"/>
            <a:ext cx="1259205" cy="56197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6375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DN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820798" y="2487548"/>
            <a:ext cx="2590800" cy="1764030"/>
          </a:xfrm>
          <a:custGeom>
            <a:avLst/>
            <a:gdLst/>
            <a:ahLst/>
            <a:cxnLst/>
            <a:rect l="l" t="t" r="r" b="b"/>
            <a:pathLst>
              <a:path w="2590800" h="1764029">
                <a:moveTo>
                  <a:pt x="2590800" y="0"/>
                </a:moveTo>
                <a:lnTo>
                  <a:pt x="0" y="0"/>
                </a:lnTo>
                <a:lnTo>
                  <a:pt x="0" y="1764030"/>
                </a:lnTo>
                <a:lnTo>
                  <a:pt x="2590800" y="1764030"/>
                </a:lnTo>
                <a:lnTo>
                  <a:pt x="259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20798" y="2487548"/>
            <a:ext cx="2590800" cy="1764030"/>
          </a:xfrm>
          <a:custGeom>
            <a:avLst/>
            <a:gdLst/>
            <a:ahLst/>
            <a:cxnLst/>
            <a:rect l="l" t="t" r="r" b="b"/>
            <a:pathLst>
              <a:path w="2590800" h="1764029">
                <a:moveTo>
                  <a:pt x="0" y="1764030"/>
                </a:moveTo>
                <a:lnTo>
                  <a:pt x="2590800" y="1764030"/>
                </a:lnTo>
                <a:lnTo>
                  <a:pt x="2590800" y="0"/>
                </a:lnTo>
                <a:lnTo>
                  <a:pt x="0" y="0"/>
                </a:lnTo>
                <a:lnTo>
                  <a:pt x="0" y="176403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820798" y="2487548"/>
            <a:ext cx="2590800" cy="176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1089660" marR="108140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NN1  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515992" y="2487548"/>
            <a:ext cx="2590800" cy="1764030"/>
          </a:xfrm>
          <a:custGeom>
            <a:avLst/>
            <a:gdLst/>
            <a:ahLst/>
            <a:cxnLst/>
            <a:rect l="l" t="t" r="r" b="b"/>
            <a:pathLst>
              <a:path w="2590800" h="1764029">
                <a:moveTo>
                  <a:pt x="2590799" y="0"/>
                </a:moveTo>
                <a:lnTo>
                  <a:pt x="0" y="0"/>
                </a:lnTo>
                <a:lnTo>
                  <a:pt x="0" y="1764030"/>
                </a:lnTo>
                <a:lnTo>
                  <a:pt x="2590799" y="1764030"/>
                </a:lnTo>
                <a:lnTo>
                  <a:pt x="2590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15992" y="2487548"/>
            <a:ext cx="2590800" cy="1764030"/>
          </a:xfrm>
          <a:custGeom>
            <a:avLst/>
            <a:gdLst/>
            <a:ahLst/>
            <a:cxnLst/>
            <a:rect l="l" t="t" r="r" b="b"/>
            <a:pathLst>
              <a:path w="2590800" h="1764029">
                <a:moveTo>
                  <a:pt x="0" y="1764030"/>
                </a:moveTo>
                <a:lnTo>
                  <a:pt x="2590799" y="1764030"/>
                </a:lnTo>
                <a:lnTo>
                  <a:pt x="2590799" y="0"/>
                </a:lnTo>
                <a:lnTo>
                  <a:pt x="0" y="0"/>
                </a:lnTo>
                <a:lnTo>
                  <a:pt x="0" y="176403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525517" y="2497073"/>
            <a:ext cx="2425700" cy="15989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080135" marR="925194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NN2  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211186" y="2487548"/>
            <a:ext cx="2590800" cy="1764030"/>
          </a:xfrm>
          <a:custGeom>
            <a:avLst/>
            <a:gdLst/>
            <a:ahLst/>
            <a:cxnLst/>
            <a:rect l="l" t="t" r="r" b="b"/>
            <a:pathLst>
              <a:path w="2590800" h="1764029">
                <a:moveTo>
                  <a:pt x="2590800" y="0"/>
                </a:moveTo>
                <a:lnTo>
                  <a:pt x="0" y="0"/>
                </a:lnTo>
                <a:lnTo>
                  <a:pt x="0" y="1764030"/>
                </a:lnTo>
                <a:lnTo>
                  <a:pt x="2590800" y="1764030"/>
                </a:lnTo>
                <a:lnTo>
                  <a:pt x="259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11186" y="2487548"/>
            <a:ext cx="2590800" cy="1764030"/>
          </a:xfrm>
          <a:custGeom>
            <a:avLst/>
            <a:gdLst/>
            <a:ahLst/>
            <a:cxnLst/>
            <a:rect l="l" t="t" r="r" b="b"/>
            <a:pathLst>
              <a:path w="2590800" h="1764029">
                <a:moveTo>
                  <a:pt x="0" y="1764030"/>
                </a:moveTo>
                <a:lnTo>
                  <a:pt x="2590800" y="1764030"/>
                </a:lnTo>
                <a:lnTo>
                  <a:pt x="2590800" y="0"/>
                </a:lnTo>
                <a:lnTo>
                  <a:pt x="0" y="0"/>
                </a:lnTo>
                <a:lnTo>
                  <a:pt x="0" y="176403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211186" y="2487548"/>
            <a:ext cx="2590800" cy="176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1089660" marR="108140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NN3  BI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668017" y="989075"/>
            <a:ext cx="8133588" cy="429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668017" y="989075"/>
            <a:ext cx="8133715" cy="429259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95"/>
              </a:spcBef>
            </a:pPr>
            <a:r>
              <a:rPr sz="1800" spc="-10" dirty="0">
                <a:latin typeface="Calibri"/>
                <a:cs typeface="Calibri"/>
              </a:rPr>
              <a:t>ZOOKEEPER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867786" y="1490852"/>
            <a:ext cx="5899785" cy="629920"/>
          </a:xfrm>
          <a:custGeom>
            <a:avLst/>
            <a:gdLst/>
            <a:ahLst/>
            <a:cxnLst/>
            <a:rect l="l" t="t" r="r" b="b"/>
            <a:pathLst>
              <a:path w="5899784" h="629919">
                <a:moveTo>
                  <a:pt x="5899403" y="0"/>
                </a:moveTo>
                <a:lnTo>
                  <a:pt x="0" y="0"/>
                </a:lnTo>
                <a:lnTo>
                  <a:pt x="0" y="629412"/>
                </a:lnTo>
                <a:lnTo>
                  <a:pt x="5899403" y="629412"/>
                </a:lnTo>
                <a:lnTo>
                  <a:pt x="58994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67786" y="1490852"/>
            <a:ext cx="5899785" cy="629920"/>
          </a:xfrm>
          <a:custGeom>
            <a:avLst/>
            <a:gdLst/>
            <a:ahLst/>
            <a:cxnLst/>
            <a:rect l="l" t="t" r="r" b="b"/>
            <a:pathLst>
              <a:path w="5899784" h="629919">
                <a:moveTo>
                  <a:pt x="0" y="629412"/>
                </a:moveTo>
                <a:lnTo>
                  <a:pt x="5899403" y="629412"/>
                </a:lnTo>
                <a:lnTo>
                  <a:pt x="5899403" y="0"/>
                </a:lnTo>
                <a:lnTo>
                  <a:pt x="0" y="0"/>
                </a:lnTo>
                <a:lnTo>
                  <a:pt x="0" y="629412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08579" y="1607438"/>
            <a:ext cx="1279525" cy="349250"/>
          </a:xfrm>
          <a:custGeom>
            <a:avLst/>
            <a:gdLst/>
            <a:ahLst/>
            <a:cxnLst/>
            <a:rect l="l" t="t" r="r" b="b"/>
            <a:pathLst>
              <a:path w="1279525" h="349250">
                <a:moveTo>
                  <a:pt x="1279397" y="0"/>
                </a:moveTo>
                <a:lnTo>
                  <a:pt x="0" y="0"/>
                </a:lnTo>
                <a:lnTo>
                  <a:pt x="0" y="348996"/>
                </a:lnTo>
                <a:lnTo>
                  <a:pt x="1279397" y="348996"/>
                </a:lnTo>
                <a:lnTo>
                  <a:pt x="127939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08579" y="1607438"/>
            <a:ext cx="1279525" cy="349250"/>
          </a:xfrm>
          <a:custGeom>
            <a:avLst/>
            <a:gdLst/>
            <a:ahLst/>
            <a:cxnLst/>
            <a:rect l="l" t="t" r="r" b="b"/>
            <a:pathLst>
              <a:path w="1279525" h="349250">
                <a:moveTo>
                  <a:pt x="0" y="348996"/>
                </a:moveTo>
                <a:lnTo>
                  <a:pt x="1279397" y="348996"/>
                </a:lnTo>
                <a:lnTo>
                  <a:pt x="1279397" y="0"/>
                </a:lnTo>
                <a:lnTo>
                  <a:pt x="0" y="0"/>
                </a:lnTo>
                <a:lnTo>
                  <a:pt x="0" y="34899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108579" y="1607438"/>
            <a:ext cx="1279525" cy="3492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101971" y="1621155"/>
            <a:ext cx="1279525" cy="349250"/>
          </a:xfrm>
          <a:custGeom>
            <a:avLst/>
            <a:gdLst/>
            <a:ahLst/>
            <a:cxnLst/>
            <a:rect l="l" t="t" r="r" b="b"/>
            <a:pathLst>
              <a:path w="1279525" h="349250">
                <a:moveTo>
                  <a:pt x="1279398" y="0"/>
                </a:moveTo>
                <a:lnTo>
                  <a:pt x="0" y="0"/>
                </a:lnTo>
                <a:lnTo>
                  <a:pt x="0" y="348996"/>
                </a:lnTo>
                <a:lnTo>
                  <a:pt x="1279398" y="348996"/>
                </a:lnTo>
                <a:lnTo>
                  <a:pt x="127939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01971" y="1621155"/>
            <a:ext cx="1279525" cy="349250"/>
          </a:xfrm>
          <a:custGeom>
            <a:avLst/>
            <a:gdLst/>
            <a:ahLst/>
            <a:cxnLst/>
            <a:rect l="l" t="t" r="r" b="b"/>
            <a:pathLst>
              <a:path w="1279525" h="349250">
                <a:moveTo>
                  <a:pt x="0" y="348996"/>
                </a:moveTo>
                <a:lnTo>
                  <a:pt x="1279398" y="348996"/>
                </a:lnTo>
                <a:lnTo>
                  <a:pt x="1279398" y="0"/>
                </a:lnTo>
                <a:lnTo>
                  <a:pt x="0" y="0"/>
                </a:lnTo>
                <a:lnTo>
                  <a:pt x="0" y="34899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101971" y="1621155"/>
            <a:ext cx="1279525" cy="3492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223379" y="1615058"/>
            <a:ext cx="1279525" cy="349250"/>
          </a:xfrm>
          <a:custGeom>
            <a:avLst/>
            <a:gdLst/>
            <a:ahLst/>
            <a:cxnLst/>
            <a:rect l="l" t="t" r="r" b="b"/>
            <a:pathLst>
              <a:path w="1279525" h="349250">
                <a:moveTo>
                  <a:pt x="1279398" y="0"/>
                </a:moveTo>
                <a:lnTo>
                  <a:pt x="0" y="0"/>
                </a:lnTo>
                <a:lnTo>
                  <a:pt x="0" y="348996"/>
                </a:lnTo>
                <a:lnTo>
                  <a:pt x="1279398" y="348996"/>
                </a:lnTo>
                <a:lnTo>
                  <a:pt x="127939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23379" y="1615058"/>
            <a:ext cx="1279525" cy="349250"/>
          </a:xfrm>
          <a:custGeom>
            <a:avLst/>
            <a:gdLst/>
            <a:ahLst/>
            <a:cxnLst/>
            <a:rect l="l" t="t" r="r" b="b"/>
            <a:pathLst>
              <a:path w="1279525" h="349250">
                <a:moveTo>
                  <a:pt x="0" y="348996"/>
                </a:moveTo>
                <a:lnTo>
                  <a:pt x="1279398" y="348996"/>
                </a:lnTo>
                <a:lnTo>
                  <a:pt x="1279398" y="0"/>
                </a:lnTo>
                <a:lnTo>
                  <a:pt x="0" y="0"/>
                </a:lnTo>
                <a:lnTo>
                  <a:pt x="0" y="34899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223379" y="1615058"/>
            <a:ext cx="1279525" cy="3492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1577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Summa</a:t>
            </a:r>
            <a:r>
              <a:rPr sz="4400" b="0" spc="10" dirty="0">
                <a:latin typeface="Calibri Light"/>
                <a:cs typeface="Calibri Light"/>
              </a:rPr>
              <a:t>r</a:t>
            </a:r>
            <a:r>
              <a:rPr sz="4400" b="0" dirty="0">
                <a:latin typeface="Calibri Light"/>
                <a:cs typeface="Calibri Light"/>
              </a:rPr>
              <a:t>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3948429" cy="20701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Secondary </a:t>
            </a:r>
            <a:r>
              <a:rPr sz="2800" dirty="0">
                <a:latin typeface="Calibri"/>
                <a:cs typeface="Calibri"/>
              </a:rPr>
              <a:t>Name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Limitations </a:t>
            </a:r>
            <a:r>
              <a:rPr sz="2800" spc="-5" dirty="0">
                <a:latin typeface="Calibri"/>
                <a:cs typeface="Calibri"/>
              </a:rPr>
              <a:t>of Hadoop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1.x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High </a:t>
            </a:r>
            <a:r>
              <a:rPr sz="2800" spc="-10" dirty="0">
                <a:latin typeface="Calibri"/>
                <a:cs typeface="Calibri"/>
              </a:rPr>
              <a:t>Availability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Federation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331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Hadoop </a:t>
            </a:r>
            <a:r>
              <a:rPr sz="4400" b="0" dirty="0">
                <a:latin typeface="Calibri Light"/>
                <a:cs typeface="Calibri Light"/>
              </a:rPr>
              <a:t>2.x and</a:t>
            </a:r>
            <a:r>
              <a:rPr sz="4400" b="0" spc="-70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3.x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8335"/>
            <a:ext cx="6777990" cy="25723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HDFS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NN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DN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5" dirty="0">
                <a:latin typeface="Calibri"/>
                <a:cs typeface="Calibri"/>
              </a:rPr>
              <a:t>YARRN </a:t>
            </a:r>
            <a:r>
              <a:rPr sz="2800" spc="-60" dirty="0">
                <a:latin typeface="Calibri"/>
                <a:cs typeface="Calibri"/>
              </a:rPr>
              <a:t>(Yet </a:t>
            </a:r>
            <a:r>
              <a:rPr sz="2800" spc="-5" dirty="0">
                <a:latin typeface="Calibri"/>
                <a:cs typeface="Calibri"/>
              </a:rPr>
              <a:t>another </a:t>
            </a:r>
            <a:r>
              <a:rPr sz="2800" spc="-10" dirty="0">
                <a:latin typeface="Calibri"/>
                <a:cs typeface="Calibri"/>
              </a:rPr>
              <a:t>resource </a:t>
            </a:r>
            <a:r>
              <a:rPr sz="2800" spc="-15" dirty="0">
                <a:latin typeface="Calibri"/>
                <a:cs typeface="Calibri"/>
              </a:rPr>
              <a:t>negotiator)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DP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Resource </a:t>
            </a:r>
            <a:r>
              <a:rPr sz="2400" spc="-5" dirty="0">
                <a:latin typeface="Calibri"/>
                <a:cs typeface="Calibri"/>
              </a:rPr>
              <a:t>Manager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(RM)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Node </a:t>
            </a:r>
            <a:r>
              <a:rPr sz="2400" spc="-5" dirty="0">
                <a:latin typeface="Calibri"/>
                <a:cs typeface="Calibri"/>
              </a:rPr>
              <a:t>Manager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(NM)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7176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A</a:t>
            </a:r>
            <a:r>
              <a:rPr sz="4400" b="0" spc="-35" dirty="0">
                <a:latin typeface="Calibri Light"/>
                <a:cs typeface="Calibri Light"/>
              </a:rPr>
              <a:t>g</a:t>
            </a:r>
            <a:r>
              <a:rPr sz="4400" b="0" spc="-5" dirty="0">
                <a:latin typeface="Calibri Light"/>
                <a:cs typeface="Calibri Light"/>
              </a:rPr>
              <a:t>enda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3666490" cy="30918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File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Block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Replication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HB signal </a:t>
            </a:r>
            <a:r>
              <a:rPr sz="2800" dirty="0">
                <a:latin typeface="Calibri"/>
                <a:cs typeface="Calibri"/>
              </a:rPr>
              <a:t>, Block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Report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Rack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Awareness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HDFS </a:t>
            </a:r>
            <a:r>
              <a:rPr sz="2800" spc="-10" dirty="0">
                <a:latin typeface="Calibri"/>
                <a:cs typeface="Calibri"/>
              </a:rPr>
              <a:t>write </a:t>
            </a:r>
            <a:r>
              <a:rPr sz="2800" spc="-20" dirty="0">
                <a:latin typeface="Calibri"/>
                <a:cs typeface="Calibri"/>
              </a:rPr>
              <a:t>anatomy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HDFS </a:t>
            </a:r>
            <a:r>
              <a:rPr sz="2800" spc="-10" dirty="0">
                <a:latin typeface="Calibri"/>
                <a:cs typeface="Calibri"/>
              </a:rPr>
              <a:t>read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anatomy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273" y="0"/>
            <a:ext cx="59182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5" dirty="0">
                <a:latin typeface="Calibri Light"/>
                <a:cs typeface="Calibri Light"/>
              </a:rPr>
              <a:t>File </a:t>
            </a:r>
            <a:r>
              <a:rPr sz="4400" b="0" spc="-15" dirty="0">
                <a:latin typeface="Calibri Light"/>
                <a:cs typeface="Calibri Light"/>
              </a:rPr>
              <a:t>Blocks </a:t>
            </a:r>
            <a:r>
              <a:rPr sz="4400" b="0" spc="-5" dirty="0">
                <a:latin typeface="Calibri Light"/>
                <a:cs typeface="Calibri Light"/>
              </a:rPr>
              <a:t>and</a:t>
            </a:r>
            <a:r>
              <a:rPr sz="4400" b="0" spc="10" dirty="0">
                <a:latin typeface="Calibri Light"/>
                <a:cs typeface="Calibri Light"/>
              </a:rPr>
              <a:t> </a:t>
            </a:r>
            <a:r>
              <a:rPr sz="4400" b="0" spc="-20" dirty="0">
                <a:latin typeface="Calibri Light"/>
                <a:cs typeface="Calibri Light"/>
              </a:rPr>
              <a:t>Replication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9609" y="1139189"/>
            <a:ext cx="2735580" cy="1628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99609" y="1139189"/>
            <a:ext cx="2735580" cy="162877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075"/>
              </a:spcBef>
            </a:pPr>
            <a:r>
              <a:rPr sz="1800" dirty="0">
                <a:latin typeface="Calibri"/>
                <a:cs typeface="Calibri"/>
              </a:rPr>
              <a:t>NN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0804" y="2983992"/>
            <a:ext cx="2735580" cy="1628775"/>
          </a:xfrm>
          <a:custGeom>
            <a:avLst/>
            <a:gdLst/>
            <a:ahLst/>
            <a:cxnLst/>
            <a:rect l="l" t="t" r="r" b="b"/>
            <a:pathLst>
              <a:path w="2735579" h="1628775">
                <a:moveTo>
                  <a:pt x="2735580" y="0"/>
                </a:moveTo>
                <a:lnTo>
                  <a:pt x="0" y="0"/>
                </a:lnTo>
                <a:lnTo>
                  <a:pt x="0" y="1628393"/>
                </a:lnTo>
                <a:lnTo>
                  <a:pt x="2735580" y="1628393"/>
                </a:lnTo>
                <a:lnTo>
                  <a:pt x="273558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60804" y="2983992"/>
            <a:ext cx="2735580" cy="162877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1800" spc="-5" dirty="0">
                <a:latin typeface="Calibri"/>
                <a:cs typeface="Calibri"/>
              </a:rPr>
              <a:t>DN1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32782" y="2983992"/>
            <a:ext cx="2734945" cy="1628775"/>
          </a:xfrm>
          <a:custGeom>
            <a:avLst/>
            <a:gdLst/>
            <a:ahLst/>
            <a:cxnLst/>
            <a:rect l="l" t="t" r="r" b="b"/>
            <a:pathLst>
              <a:path w="2734945" h="1628775">
                <a:moveTo>
                  <a:pt x="2734817" y="0"/>
                </a:moveTo>
                <a:lnTo>
                  <a:pt x="0" y="0"/>
                </a:lnTo>
                <a:lnTo>
                  <a:pt x="0" y="1628393"/>
                </a:lnTo>
                <a:lnTo>
                  <a:pt x="2734817" y="1628393"/>
                </a:lnTo>
                <a:lnTo>
                  <a:pt x="2734817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32782" y="2983992"/>
            <a:ext cx="2734945" cy="162877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1800" spc="-5" dirty="0">
                <a:latin typeface="Calibri"/>
                <a:cs typeface="Calibri"/>
              </a:rPr>
              <a:t>DN2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03997" y="2983992"/>
            <a:ext cx="2734945" cy="1628775"/>
          </a:xfrm>
          <a:custGeom>
            <a:avLst/>
            <a:gdLst/>
            <a:ahLst/>
            <a:cxnLst/>
            <a:rect l="l" t="t" r="r" b="b"/>
            <a:pathLst>
              <a:path w="2734945" h="1628775">
                <a:moveTo>
                  <a:pt x="2734818" y="0"/>
                </a:moveTo>
                <a:lnTo>
                  <a:pt x="0" y="0"/>
                </a:lnTo>
                <a:lnTo>
                  <a:pt x="0" y="1628393"/>
                </a:lnTo>
                <a:lnTo>
                  <a:pt x="2734818" y="1628393"/>
                </a:lnTo>
                <a:lnTo>
                  <a:pt x="2734818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03997" y="2983992"/>
            <a:ext cx="2734945" cy="162877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1800" spc="-5" dirty="0">
                <a:latin typeface="Calibri"/>
                <a:cs typeface="Calibri"/>
              </a:rPr>
              <a:t>DN3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8775" y="1139571"/>
            <a:ext cx="2266315" cy="947419"/>
          </a:xfrm>
          <a:prstGeom prst="rect">
            <a:avLst/>
          </a:prstGeom>
          <a:solidFill>
            <a:srgbClr val="EC7C30"/>
          </a:solidFill>
          <a:ln w="12953">
            <a:solidFill>
              <a:srgbClr val="41709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588010" marR="581025" indent="-1270" algn="ctr">
              <a:lnSpc>
                <a:spcPct val="100000"/>
              </a:lnSpc>
              <a:spcBef>
                <a:spcPts val="37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Client  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8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txt  300MB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57996" y="3209163"/>
            <a:ext cx="449580" cy="401320"/>
          </a:xfrm>
          <a:prstGeom prst="rect">
            <a:avLst/>
          </a:prstGeom>
          <a:solidFill>
            <a:srgbClr val="44536A"/>
          </a:solidFill>
          <a:ln w="12953">
            <a:solidFill>
              <a:srgbClr val="41709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50389" y="3209163"/>
            <a:ext cx="473709" cy="401320"/>
          </a:xfrm>
          <a:prstGeom prst="rect">
            <a:avLst/>
          </a:prstGeom>
          <a:solidFill>
            <a:srgbClr val="44536A"/>
          </a:solidFill>
          <a:ln w="12953">
            <a:solidFill>
              <a:srgbClr val="41709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50383" y="3409569"/>
            <a:ext cx="433070" cy="401320"/>
          </a:xfrm>
          <a:custGeom>
            <a:avLst/>
            <a:gdLst/>
            <a:ahLst/>
            <a:cxnLst/>
            <a:rect l="l" t="t" r="r" b="b"/>
            <a:pathLst>
              <a:path w="433070" h="401320">
                <a:moveTo>
                  <a:pt x="432815" y="0"/>
                </a:moveTo>
                <a:lnTo>
                  <a:pt x="0" y="0"/>
                </a:lnTo>
                <a:lnTo>
                  <a:pt x="0" y="400811"/>
                </a:lnTo>
                <a:lnTo>
                  <a:pt x="432815" y="400811"/>
                </a:lnTo>
                <a:lnTo>
                  <a:pt x="432815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50383" y="3409569"/>
            <a:ext cx="433070" cy="401320"/>
          </a:xfrm>
          <a:custGeom>
            <a:avLst/>
            <a:gdLst/>
            <a:ahLst/>
            <a:cxnLst/>
            <a:rect l="l" t="t" r="r" b="b"/>
            <a:pathLst>
              <a:path w="433070" h="401320">
                <a:moveTo>
                  <a:pt x="0" y="400811"/>
                </a:moveTo>
                <a:lnTo>
                  <a:pt x="432815" y="400811"/>
                </a:lnTo>
                <a:lnTo>
                  <a:pt x="432815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50383" y="3409569"/>
            <a:ext cx="433070" cy="4013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64991" y="4707635"/>
            <a:ext cx="2734945" cy="1628775"/>
          </a:xfrm>
          <a:custGeom>
            <a:avLst/>
            <a:gdLst/>
            <a:ahLst/>
            <a:cxnLst/>
            <a:rect l="l" t="t" r="r" b="b"/>
            <a:pathLst>
              <a:path w="2734945" h="1628775">
                <a:moveTo>
                  <a:pt x="2734817" y="0"/>
                </a:moveTo>
                <a:lnTo>
                  <a:pt x="0" y="0"/>
                </a:lnTo>
                <a:lnTo>
                  <a:pt x="0" y="1628394"/>
                </a:lnTo>
                <a:lnTo>
                  <a:pt x="2734817" y="1628394"/>
                </a:lnTo>
                <a:lnTo>
                  <a:pt x="2734817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64991" y="4707635"/>
            <a:ext cx="2734945" cy="162877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Calibri"/>
                <a:cs typeface="Calibri"/>
              </a:rPr>
              <a:t>DN4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36208" y="4707635"/>
            <a:ext cx="2735580" cy="1628775"/>
          </a:xfrm>
          <a:custGeom>
            <a:avLst/>
            <a:gdLst/>
            <a:ahLst/>
            <a:cxnLst/>
            <a:rect l="l" t="t" r="r" b="b"/>
            <a:pathLst>
              <a:path w="2735579" h="1628775">
                <a:moveTo>
                  <a:pt x="2735580" y="0"/>
                </a:moveTo>
                <a:lnTo>
                  <a:pt x="0" y="0"/>
                </a:lnTo>
                <a:lnTo>
                  <a:pt x="0" y="1628394"/>
                </a:lnTo>
                <a:lnTo>
                  <a:pt x="2735580" y="1628394"/>
                </a:lnTo>
                <a:lnTo>
                  <a:pt x="273558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36208" y="4707635"/>
            <a:ext cx="2735580" cy="162877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Calibri"/>
                <a:cs typeface="Calibri"/>
              </a:rPr>
              <a:t>DN5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33775" y="5120259"/>
            <a:ext cx="473709" cy="401320"/>
          </a:xfrm>
          <a:prstGeom prst="rect">
            <a:avLst/>
          </a:prstGeom>
          <a:solidFill>
            <a:srgbClr val="44536A"/>
          </a:solidFill>
          <a:ln w="12953">
            <a:solidFill>
              <a:srgbClr val="41709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384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14363" y="3737990"/>
            <a:ext cx="473709" cy="401955"/>
          </a:xfrm>
          <a:prstGeom prst="rect">
            <a:avLst/>
          </a:prstGeom>
          <a:solidFill>
            <a:srgbClr val="44536A"/>
          </a:solidFill>
          <a:ln w="12953">
            <a:solidFill>
              <a:srgbClr val="41709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8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57980" y="3337178"/>
            <a:ext cx="433070" cy="401320"/>
          </a:xfrm>
          <a:custGeom>
            <a:avLst/>
            <a:gdLst/>
            <a:ahLst/>
            <a:cxnLst/>
            <a:rect l="l" t="t" r="r" b="b"/>
            <a:pathLst>
              <a:path w="433070" h="401320">
                <a:moveTo>
                  <a:pt x="432815" y="0"/>
                </a:moveTo>
                <a:lnTo>
                  <a:pt x="0" y="0"/>
                </a:lnTo>
                <a:lnTo>
                  <a:pt x="0" y="400811"/>
                </a:lnTo>
                <a:lnTo>
                  <a:pt x="432815" y="400811"/>
                </a:lnTo>
                <a:lnTo>
                  <a:pt x="432815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57980" y="3337178"/>
            <a:ext cx="433070" cy="401320"/>
          </a:xfrm>
          <a:custGeom>
            <a:avLst/>
            <a:gdLst/>
            <a:ahLst/>
            <a:cxnLst/>
            <a:rect l="l" t="t" r="r" b="b"/>
            <a:pathLst>
              <a:path w="433070" h="401320">
                <a:moveTo>
                  <a:pt x="0" y="400811"/>
                </a:moveTo>
                <a:lnTo>
                  <a:pt x="432815" y="400811"/>
                </a:lnTo>
                <a:lnTo>
                  <a:pt x="432815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657980" y="3337178"/>
            <a:ext cx="433070" cy="40132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84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815196" y="4139565"/>
            <a:ext cx="433705" cy="401320"/>
          </a:xfrm>
          <a:custGeom>
            <a:avLst/>
            <a:gdLst/>
            <a:ahLst/>
            <a:cxnLst/>
            <a:rect l="l" t="t" r="r" b="b"/>
            <a:pathLst>
              <a:path w="433704" h="401320">
                <a:moveTo>
                  <a:pt x="433577" y="0"/>
                </a:moveTo>
                <a:lnTo>
                  <a:pt x="0" y="0"/>
                </a:lnTo>
                <a:lnTo>
                  <a:pt x="0" y="400812"/>
                </a:lnTo>
                <a:lnTo>
                  <a:pt x="433577" y="400812"/>
                </a:lnTo>
                <a:lnTo>
                  <a:pt x="433577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15196" y="4139565"/>
            <a:ext cx="433705" cy="401320"/>
          </a:xfrm>
          <a:custGeom>
            <a:avLst/>
            <a:gdLst/>
            <a:ahLst/>
            <a:cxnLst/>
            <a:rect l="l" t="t" r="r" b="b"/>
            <a:pathLst>
              <a:path w="433704" h="401320">
                <a:moveTo>
                  <a:pt x="0" y="400812"/>
                </a:moveTo>
                <a:lnTo>
                  <a:pt x="433577" y="400812"/>
                </a:lnTo>
                <a:lnTo>
                  <a:pt x="433577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815196" y="4139565"/>
            <a:ext cx="433705" cy="4013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187565" y="4885563"/>
            <a:ext cx="448945" cy="401320"/>
          </a:xfrm>
          <a:custGeom>
            <a:avLst/>
            <a:gdLst/>
            <a:ahLst/>
            <a:cxnLst/>
            <a:rect l="l" t="t" r="r" b="b"/>
            <a:pathLst>
              <a:path w="448945" h="401320">
                <a:moveTo>
                  <a:pt x="448818" y="0"/>
                </a:moveTo>
                <a:lnTo>
                  <a:pt x="0" y="0"/>
                </a:lnTo>
                <a:lnTo>
                  <a:pt x="0" y="400812"/>
                </a:lnTo>
                <a:lnTo>
                  <a:pt x="448818" y="400812"/>
                </a:lnTo>
                <a:lnTo>
                  <a:pt x="448818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87565" y="4885563"/>
            <a:ext cx="448945" cy="401320"/>
          </a:xfrm>
          <a:custGeom>
            <a:avLst/>
            <a:gdLst/>
            <a:ahLst/>
            <a:cxnLst/>
            <a:rect l="l" t="t" r="r" b="b"/>
            <a:pathLst>
              <a:path w="448945" h="401320">
                <a:moveTo>
                  <a:pt x="0" y="400812"/>
                </a:moveTo>
                <a:lnTo>
                  <a:pt x="448818" y="400812"/>
                </a:lnTo>
                <a:lnTo>
                  <a:pt x="448818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187565" y="4885563"/>
            <a:ext cx="448945" cy="40132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384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712589" y="4876419"/>
            <a:ext cx="449580" cy="401320"/>
          </a:xfrm>
          <a:custGeom>
            <a:avLst/>
            <a:gdLst/>
            <a:ahLst/>
            <a:cxnLst/>
            <a:rect l="l" t="t" r="r" b="b"/>
            <a:pathLst>
              <a:path w="449579" h="401320">
                <a:moveTo>
                  <a:pt x="449579" y="0"/>
                </a:moveTo>
                <a:lnTo>
                  <a:pt x="0" y="0"/>
                </a:lnTo>
                <a:lnTo>
                  <a:pt x="0" y="400811"/>
                </a:lnTo>
                <a:lnTo>
                  <a:pt x="449579" y="400811"/>
                </a:lnTo>
                <a:lnTo>
                  <a:pt x="449579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12589" y="4876419"/>
            <a:ext cx="449580" cy="401320"/>
          </a:xfrm>
          <a:custGeom>
            <a:avLst/>
            <a:gdLst/>
            <a:ahLst/>
            <a:cxnLst/>
            <a:rect l="l" t="t" r="r" b="b"/>
            <a:pathLst>
              <a:path w="449579" h="401320">
                <a:moveTo>
                  <a:pt x="0" y="400811"/>
                </a:moveTo>
                <a:lnTo>
                  <a:pt x="449579" y="400811"/>
                </a:lnTo>
                <a:lnTo>
                  <a:pt x="449579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712589" y="4876419"/>
            <a:ext cx="449580" cy="4013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38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7467981" y="1139571"/>
            <a:ext cx="2599690" cy="1179195"/>
          </a:xfrm>
          <a:prstGeom prst="rect">
            <a:avLst/>
          </a:prstGeom>
          <a:solidFill>
            <a:srgbClr val="C5DFB4"/>
          </a:solidFill>
          <a:ln w="12953">
            <a:solidFill>
              <a:srgbClr val="41709C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850900" marR="747395" indent="-96520">
              <a:lnSpc>
                <a:spcPct val="100000"/>
              </a:lnSpc>
              <a:spcBef>
                <a:spcPts val="204"/>
              </a:spcBef>
            </a:pPr>
            <a:r>
              <a:rPr sz="1800" spc="-7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80" dirty="0">
                <a:latin typeface="Calibri"/>
                <a:cs typeface="Calibri"/>
              </a:rPr>
              <a:t>r</a:t>
            </a:r>
            <a:r>
              <a:rPr sz="1800" spc="-35" dirty="0">
                <a:latin typeface="Calibri"/>
                <a:cs typeface="Calibri"/>
              </a:rPr>
              <a:t>.</a:t>
            </a:r>
            <a:r>
              <a:rPr sz="1800" dirty="0">
                <a:latin typeface="Calibri"/>
                <a:cs typeface="Calibri"/>
              </a:rPr>
              <a:t>txt  B1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{1,2,4}</a:t>
            </a:r>
            <a:endParaRPr sz="1800">
              <a:latin typeface="Calibri"/>
              <a:cs typeface="Calibri"/>
            </a:endParaRPr>
          </a:p>
          <a:p>
            <a:pPr marL="850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B2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{1,2,3}</a:t>
            </a:r>
            <a:endParaRPr sz="1800">
              <a:latin typeface="Calibri"/>
              <a:cs typeface="Calibri"/>
            </a:endParaRPr>
          </a:p>
          <a:p>
            <a:pPr marL="850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B3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{3,4,5}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11562"/>
            <a:ext cx="262255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$20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INR</a:t>
            </a:r>
            <a:r>
              <a:rPr spc="-150" dirty="0"/>
              <a:t> </a:t>
            </a:r>
            <a:r>
              <a:rPr dirty="0"/>
              <a:t>1500</a:t>
            </a: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$30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INR</a:t>
            </a:r>
            <a:r>
              <a:rPr spc="-140" dirty="0"/>
              <a:t> </a:t>
            </a:r>
            <a:r>
              <a:rPr dirty="0"/>
              <a:t>2400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7985" y="2157983"/>
            <a:ext cx="3793998" cy="2029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7985" y="2157983"/>
            <a:ext cx="3794125" cy="2029460"/>
          </a:xfrm>
          <a:custGeom>
            <a:avLst/>
            <a:gdLst/>
            <a:ahLst/>
            <a:cxnLst/>
            <a:rect l="l" t="t" r="r" b="b"/>
            <a:pathLst>
              <a:path w="3794125" h="2029460">
                <a:moveTo>
                  <a:pt x="0" y="2029206"/>
                </a:moveTo>
                <a:lnTo>
                  <a:pt x="3793998" y="2029206"/>
                </a:lnTo>
                <a:lnTo>
                  <a:pt x="3793998" y="0"/>
                </a:lnTo>
                <a:lnTo>
                  <a:pt x="0" y="0"/>
                </a:lnTo>
                <a:lnTo>
                  <a:pt x="0" y="2029206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8765" y="2702432"/>
            <a:ext cx="473709" cy="401955"/>
          </a:xfrm>
          <a:prstGeom prst="rect">
            <a:avLst/>
          </a:prstGeom>
          <a:solidFill>
            <a:srgbClr val="44536A"/>
          </a:solidFill>
          <a:ln w="12953">
            <a:solidFill>
              <a:srgbClr val="41709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38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50383" y="3169539"/>
            <a:ext cx="433070" cy="401320"/>
          </a:xfrm>
          <a:custGeom>
            <a:avLst/>
            <a:gdLst/>
            <a:ahLst/>
            <a:cxnLst/>
            <a:rect l="l" t="t" r="r" b="b"/>
            <a:pathLst>
              <a:path w="433070" h="401320">
                <a:moveTo>
                  <a:pt x="432815" y="0"/>
                </a:moveTo>
                <a:lnTo>
                  <a:pt x="0" y="0"/>
                </a:lnTo>
                <a:lnTo>
                  <a:pt x="0" y="400812"/>
                </a:lnTo>
                <a:lnTo>
                  <a:pt x="432815" y="400812"/>
                </a:lnTo>
                <a:lnTo>
                  <a:pt x="432815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50383" y="3169539"/>
            <a:ext cx="433070" cy="401320"/>
          </a:xfrm>
          <a:custGeom>
            <a:avLst/>
            <a:gdLst/>
            <a:ahLst/>
            <a:cxnLst/>
            <a:rect l="l" t="t" r="r" b="b"/>
            <a:pathLst>
              <a:path w="433070" h="401320">
                <a:moveTo>
                  <a:pt x="0" y="400812"/>
                </a:moveTo>
                <a:lnTo>
                  <a:pt x="432815" y="400812"/>
                </a:lnTo>
                <a:lnTo>
                  <a:pt x="432815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47029" y="3205734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82386" y="3603116"/>
            <a:ext cx="449580" cy="401320"/>
          </a:xfrm>
          <a:custGeom>
            <a:avLst/>
            <a:gdLst/>
            <a:ahLst/>
            <a:cxnLst/>
            <a:rect l="l" t="t" r="r" b="b"/>
            <a:pathLst>
              <a:path w="449579" h="401320">
                <a:moveTo>
                  <a:pt x="449579" y="0"/>
                </a:moveTo>
                <a:lnTo>
                  <a:pt x="0" y="0"/>
                </a:lnTo>
                <a:lnTo>
                  <a:pt x="0" y="400811"/>
                </a:lnTo>
                <a:lnTo>
                  <a:pt x="449579" y="400811"/>
                </a:lnTo>
                <a:lnTo>
                  <a:pt x="449579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82386" y="3603116"/>
            <a:ext cx="449580" cy="401320"/>
          </a:xfrm>
          <a:custGeom>
            <a:avLst/>
            <a:gdLst/>
            <a:ahLst/>
            <a:cxnLst/>
            <a:rect l="l" t="t" r="r" b="b"/>
            <a:pathLst>
              <a:path w="449579" h="401320">
                <a:moveTo>
                  <a:pt x="0" y="400811"/>
                </a:moveTo>
                <a:lnTo>
                  <a:pt x="449579" y="400811"/>
                </a:lnTo>
                <a:lnTo>
                  <a:pt x="449579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86653" y="3639057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39992" y="2606420"/>
            <a:ext cx="473709" cy="401320"/>
          </a:xfrm>
          <a:prstGeom prst="rect">
            <a:avLst/>
          </a:prstGeom>
          <a:solidFill>
            <a:srgbClr val="44536A"/>
          </a:solidFill>
          <a:ln w="12953">
            <a:solidFill>
              <a:srgbClr val="41709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384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32372" y="3073526"/>
            <a:ext cx="433070" cy="401320"/>
          </a:xfrm>
          <a:custGeom>
            <a:avLst/>
            <a:gdLst/>
            <a:ahLst/>
            <a:cxnLst/>
            <a:rect l="l" t="t" r="r" b="b"/>
            <a:pathLst>
              <a:path w="433070" h="401320">
                <a:moveTo>
                  <a:pt x="432815" y="0"/>
                </a:moveTo>
                <a:lnTo>
                  <a:pt x="0" y="0"/>
                </a:lnTo>
                <a:lnTo>
                  <a:pt x="0" y="400812"/>
                </a:lnTo>
                <a:lnTo>
                  <a:pt x="432815" y="400812"/>
                </a:lnTo>
                <a:lnTo>
                  <a:pt x="432815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32372" y="3073526"/>
            <a:ext cx="433070" cy="401320"/>
          </a:xfrm>
          <a:custGeom>
            <a:avLst/>
            <a:gdLst/>
            <a:ahLst/>
            <a:cxnLst/>
            <a:rect l="l" t="t" r="r" b="b"/>
            <a:pathLst>
              <a:path w="433070" h="401320">
                <a:moveTo>
                  <a:pt x="0" y="400812"/>
                </a:moveTo>
                <a:lnTo>
                  <a:pt x="432815" y="400812"/>
                </a:lnTo>
                <a:lnTo>
                  <a:pt x="432815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28765" y="3109467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64377" y="3506342"/>
            <a:ext cx="448945" cy="401955"/>
          </a:xfrm>
          <a:custGeom>
            <a:avLst/>
            <a:gdLst/>
            <a:ahLst/>
            <a:cxnLst/>
            <a:rect l="l" t="t" r="r" b="b"/>
            <a:pathLst>
              <a:path w="448945" h="401954">
                <a:moveTo>
                  <a:pt x="448818" y="0"/>
                </a:moveTo>
                <a:lnTo>
                  <a:pt x="0" y="0"/>
                </a:lnTo>
                <a:lnTo>
                  <a:pt x="0" y="401573"/>
                </a:lnTo>
                <a:lnTo>
                  <a:pt x="448818" y="401573"/>
                </a:lnTo>
                <a:lnTo>
                  <a:pt x="448818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4377" y="3506342"/>
            <a:ext cx="448945" cy="401955"/>
          </a:xfrm>
          <a:custGeom>
            <a:avLst/>
            <a:gdLst/>
            <a:ahLst/>
            <a:cxnLst/>
            <a:rect l="l" t="t" r="r" b="b"/>
            <a:pathLst>
              <a:path w="448945" h="401954">
                <a:moveTo>
                  <a:pt x="0" y="401573"/>
                </a:moveTo>
                <a:lnTo>
                  <a:pt x="448818" y="401573"/>
                </a:lnTo>
                <a:lnTo>
                  <a:pt x="448818" y="0"/>
                </a:lnTo>
                <a:lnTo>
                  <a:pt x="0" y="0"/>
                </a:lnTo>
                <a:lnTo>
                  <a:pt x="0" y="401573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68644" y="3542792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32172" y="2502026"/>
            <a:ext cx="473709" cy="401320"/>
          </a:xfrm>
          <a:prstGeom prst="rect">
            <a:avLst/>
          </a:prstGeom>
          <a:solidFill>
            <a:srgbClr val="44536A"/>
          </a:solidFill>
          <a:ln w="12953">
            <a:solidFill>
              <a:srgbClr val="41709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384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23790" y="2969132"/>
            <a:ext cx="433705" cy="401320"/>
          </a:xfrm>
          <a:custGeom>
            <a:avLst/>
            <a:gdLst/>
            <a:ahLst/>
            <a:cxnLst/>
            <a:rect l="l" t="t" r="r" b="b"/>
            <a:pathLst>
              <a:path w="433704" h="401320">
                <a:moveTo>
                  <a:pt x="433577" y="0"/>
                </a:moveTo>
                <a:lnTo>
                  <a:pt x="0" y="0"/>
                </a:lnTo>
                <a:lnTo>
                  <a:pt x="0" y="400812"/>
                </a:lnTo>
                <a:lnTo>
                  <a:pt x="433577" y="400812"/>
                </a:lnTo>
                <a:lnTo>
                  <a:pt x="433577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23790" y="2969132"/>
            <a:ext cx="433705" cy="401320"/>
          </a:xfrm>
          <a:custGeom>
            <a:avLst/>
            <a:gdLst/>
            <a:ahLst/>
            <a:cxnLst/>
            <a:rect l="l" t="t" r="r" b="b"/>
            <a:pathLst>
              <a:path w="433704" h="401320">
                <a:moveTo>
                  <a:pt x="0" y="400812"/>
                </a:moveTo>
                <a:lnTo>
                  <a:pt x="433577" y="400812"/>
                </a:lnTo>
                <a:lnTo>
                  <a:pt x="433577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20438" y="3005328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455795" y="3402710"/>
            <a:ext cx="449580" cy="401320"/>
          </a:xfrm>
          <a:custGeom>
            <a:avLst/>
            <a:gdLst/>
            <a:ahLst/>
            <a:cxnLst/>
            <a:rect l="l" t="t" r="r" b="b"/>
            <a:pathLst>
              <a:path w="449579" h="401320">
                <a:moveTo>
                  <a:pt x="449579" y="0"/>
                </a:moveTo>
                <a:lnTo>
                  <a:pt x="0" y="0"/>
                </a:lnTo>
                <a:lnTo>
                  <a:pt x="0" y="400812"/>
                </a:lnTo>
                <a:lnTo>
                  <a:pt x="449579" y="400812"/>
                </a:lnTo>
                <a:lnTo>
                  <a:pt x="449579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55795" y="3402710"/>
            <a:ext cx="449580" cy="401320"/>
          </a:xfrm>
          <a:custGeom>
            <a:avLst/>
            <a:gdLst/>
            <a:ahLst/>
            <a:cxnLst/>
            <a:rect l="l" t="t" r="r" b="b"/>
            <a:pathLst>
              <a:path w="449579" h="401320">
                <a:moveTo>
                  <a:pt x="0" y="400812"/>
                </a:moveTo>
                <a:lnTo>
                  <a:pt x="449579" y="400812"/>
                </a:lnTo>
                <a:lnTo>
                  <a:pt x="449579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60315" y="3438397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1126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HB</a:t>
            </a:r>
            <a:r>
              <a:rPr sz="4400" b="0" spc="-90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Signal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98391" y="1690877"/>
            <a:ext cx="2911602" cy="1725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98391" y="1690877"/>
            <a:ext cx="2912110" cy="172593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60"/>
              </a:spcBef>
            </a:pPr>
            <a:r>
              <a:rPr sz="1800" dirty="0">
                <a:latin typeface="Calibri"/>
                <a:cs typeface="Calibri"/>
              </a:rPr>
              <a:t>NN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4489703"/>
            <a:ext cx="2911602" cy="1726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8200" y="4489703"/>
            <a:ext cx="2912110" cy="172720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1800" spc="-5" dirty="0">
                <a:latin typeface="Calibri"/>
                <a:cs typeface="Calibri"/>
              </a:rPr>
              <a:t>DN1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98391" y="4489703"/>
            <a:ext cx="2911602" cy="17266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98391" y="4489703"/>
            <a:ext cx="2912110" cy="172720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1800" spc="-5" dirty="0">
                <a:latin typeface="Calibri"/>
                <a:cs typeface="Calibri"/>
              </a:rPr>
              <a:t>DN2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58583" y="4489703"/>
            <a:ext cx="2911602" cy="17266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58583" y="4489703"/>
            <a:ext cx="2912110" cy="172720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1800" spc="-5" dirty="0">
                <a:latin typeface="Calibri"/>
                <a:cs typeface="Calibri"/>
              </a:rPr>
              <a:t>DN3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1588" y="3406394"/>
            <a:ext cx="3063240" cy="1092835"/>
          </a:xfrm>
          <a:custGeom>
            <a:avLst/>
            <a:gdLst/>
            <a:ahLst/>
            <a:cxnLst/>
            <a:rect l="l" t="t" r="r" b="b"/>
            <a:pathLst>
              <a:path w="3063240" h="1092835">
                <a:moveTo>
                  <a:pt x="2988154" y="27056"/>
                </a:moveTo>
                <a:lnTo>
                  <a:pt x="0" y="1074927"/>
                </a:lnTo>
                <a:lnTo>
                  <a:pt x="6350" y="1092834"/>
                </a:lnTo>
                <a:lnTo>
                  <a:pt x="2994445" y="44983"/>
                </a:lnTo>
                <a:lnTo>
                  <a:pt x="2988154" y="27056"/>
                </a:lnTo>
                <a:close/>
              </a:path>
              <a:path w="3063240" h="1092835">
                <a:moveTo>
                  <a:pt x="3051550" y="22859"/>
                </a:moveTo>
                <a:lnTo>
                  <a:pt x="3000121" y="22859"/>
                </a:lnTo>
                <a:lnTo>
                  <a:pt x="3006471" y="40766"/>
                </a:lnTo>
                <a:lnTo>
                  <a:pt x="2994445" y="44983"/>
                </a:lnTo>
                <a:lnTo>
                  <a:pt x="3003931" y="72008"/>
                </a:lnTo>
                <a:lnTo>
                  <a:pt x="3051550" y="22859"/>
                </a:lnTo>
                <a:close/>
              </a:path>
              <a:path w="3063240" h="1092835">
                <a:moveTo>
                  <a:pt x="3000121" y="22859"/>
                </a:moveTo>
                <a:lnTo>
                  <a:pt x="2988154" y="27056"/>
                </a:lnTo>
                <a:lnTo>
                  <a:pt x="2994445" y="44983"/>
                </a:lnTo>
                <a:lnTo>
                  <a:pt x="3006471" y="40766"/>
                </a:lnTo>
                <a:lnTo>
                  <a:pt x="3000121" y="22859"/>
                </a:lnTo>
                <a:close/>
              </a:path>
              <a:path w="3063240" h="1092835">
                <a:moveTo>
                  <a:pt x="2978658" y="0"/>
                </a:moveTo>
                <a:lnTo>
                  <a:pt x="2988154" y="27056"/>
                </a:lnTo>
                <a:lnTo>
                  <a:pt x="3000121" y="22859"/>
                </a:lnTo>
                <a:lnTo>
                  <a:pt x="3051550" y="22859"/>
                </a:lnTo>
                <a:lnTo>
                  <a:pt x="3063240" y="10794"/>
                </a:lnTo>
                <a:lnTo>
                  <a:pt x="29786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6092" y="3417189"/>
            <a:ext cx="76200" cy="1073150"/>
          </a:xfrm>
          <a:custGeom>
            <a:avLst/>
            <a:gdLst/>
            <a:ahLst/>
            <a:cxnLst/>
            <a:rect l="l" t="t" r="r" b="b"/>
            <a:pathLst>
              <a:path w="76200" h="1073150">
                <a:moveTo>
                  <a:pt x="47625" y="63500"/>
                </a:moveTo>
                <a:lnTo>
                  <a:pt x="28575" y="63500"/>
                </a:lnTo>
                <a:lnTo>
                  <a:pt x="28575" y="1073023"/>
                </a:lnTo>
                <a:lnTo>
                  <a:pt x="47625" y="1073023"/>
                </a:lnTo>
                <a:lnTo>
                  <a:pt x="47625" y="63500"/>
                </a:lnTo>
                <a:close/>
              </a:path>
              <a:path w="76200" h="1073150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073150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54192" y="3406394"/>
            <a:ext cx="3063240" cy="1092835"/>
          </a:xfrm>
          <a:custGeom>
            <a:avLst/>
            <a:gdLst/>
            <a:ahLst/>
            <a:cxnLst/>
            <a:rect l="l" t="t" r="r" b="b"/>
            <a:pathLst>
              <a:path w="3063240" h="1092835">
                <a:moveTo>
                  <a:pt x="75015" y="27031"/>
                </a:moveTo>
                <a:lnTo>
                  <a:pt x="68751" y="44968"/>
                </a:lnTo>
                <a:lnTo>
                  <a:pt x="3056890" y="1092834"/>
                </a:lnTo>
                <a:lnTo>
                  <a:pt x="3063240" y="1074927"/>
                </a:lnTo>
                <a:lnTo>
                  <a:pt x="75015" y="27031"/>
                </a:lnTo>
                <a:close/>
              </a:path>
              <a:path w="3063240" h="1092835">
                <a:moveTo>
                  <a:pt x="84455" y="0"/>
                </a:moveTo>
                <a:lnTo>
                  <a:pt x="0" y="10794"/>
                </a:lnTo>
                <a:lnTo>
                  <a:pt x="59309" y="72008"/>
                </a:lnTo>
                <a:lnTo>
                  <a:pt x="68751" y="44968"/>
                </a:lnTo>
                <a:lnTo>
                  <a:pt x="56769" y="40766"/>
                </a:lnTo>
                <a:lnTo>
                  <a:pt x="63119" y="22859"/>
                </a:lnTo>
                <a:lnTo>
                  <a:pt x="76472" y="22859"/>
                </a:lnTo>
                <a:lnTo>
                  <a:pt x="84455" y="0"/>
                </a:lnTo>
                <a:close/>
              </a:path>
              <a:path w="3063240" h="1092835">
                <a:moveTo>
                  <a:pt x="63119" y="22859"/>
                </a:moveTo>
                <a:lnTo>
                  <a:pt x="56769" y="40766"/>
                </a:lnTo>
                <a:lnTo>
                  <a:pt x="68751" y="44968"/>
                </a:lnTo>
                <a:lnTo>
                  <a:pt x="75015" y="27031"/>
                </a:lnTo>
                <a:lnTo>
                  <a:pt x="63119" y="22859"/>
                </a:lnTo>
                <a:close/>
              </a:path>
              <a:path w="3063240" h="1092835">
                <a:moveTo>
                  <a:pt x="76472" y="22859"/>
                </a:moveTo>
                <a:lnTo>
                  <a:pt x="63119" y="22859"/>
                </a:lnTo>
                <a:lnTo>
                  <a:pt x="75015" y="27031"/>
                </a:lnTo>
                <a:lnTo>
                  <a:pt x="76472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8388" y="1706117"/>
            <a:ext cx="2161794" cy="1606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18388" y="1706117"/>
            <a:ext cx="2162175" cy="160655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HB</a:t>
            </a:r>
            <a:endParaRPr sz="1800">
              <a:latin typeface="Calibri"/>
              <a:cs typeface="Calibri"/>
            </a:endParaRPr>
          </a:p>
          <a:p>
            <a:pPr marL="471170" marR="465455" indent="63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3s : </a:t>
            </a:r>
            <a:r>
              <a:rPr sz="1800" spc="-10" dirty="0">
                <a:latin typeface="Calibri"/>
                <a:cs typeface="Calibri"/>
              </a:rPr>
              <a:t>default  </a:t>
            </a:r>
            <a:r>
              <a:rPr sz="1800" dirty="0">
                <a:latin typeface="Calibri"/>
                <a:cs typeface="Calibri"/>
              </a:rPr>
              <a:t>10s : </a:t>
            </a:r>
            <a:r>
              <a:rPr sz="1800" spc="-10" dirty="0">
                <a:latin typeface="Calibri"/>
                <a:cs typeface="Calibri"/>
              </a:rPr>
              <a:t>stale  </a:t>
            </a:r>
            <a:r>
              <a:rPr sz="1800" dirty="0">
                <a:latin typeface="Calibri"/>
                <a:cs typeface="Calibri"/>
              </a:rPr>
              <a:t>10min :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59582" y="4699634"/>
            <a:ext cx="441325" cy="378460"/>
          </a:xfrm>
          <a:custGeom>
            <a:avLst/>
            <a:gdLst/>
            <a:ahLst/>
            <a:cxnLst/>
            <a:rect l="l" t="t" r="r" b="b"/>
            <a:pathLst>
              <a:path w="441325" h="378460">
                <a:moveTo>
                  <a:pt x="441198" y="0"/>
                </a:moveTo>
                <a:lnTo>
                  <a:pt x="0" y="0"/>
                </a:lnTo>
                <a:lnTo>
                  <a:pt x="0" y="377951"/>
                </a:lnTo>
                <a:lnTo>
                  <a:pt x="441198" y="377951"/>
                </a:lnTo>
                <a:lnTo>
                  <a:pt x="44119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59582" y="4699634"/>
            <a:ext cx="441325" cy="378460"/>
          </a:xfrm>
          <a:custGeom>
            <a:avLst/>
            <a:gdLst/>
            <a:ahLst/>
            <a:cxnLst/>
            <a:rect l="l" t="t" r="r" b="b"/>
            <a:pathLst>
              <a:path w="441325" h="378460">
                <a:moveTo>
                  <a:pt x="0" y="377951"/>
                </a:moveTo>
                <a:lnTo>
                  <a:pt x="441198" y="377951"/>
                </a:lnTo>
                <a:lnTo>
                  <a:pt x="441198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759582" y="4699634"/>
            <a:ext cx="441325" cy="37846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29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76163" y="4720209"/>
            <a:ext cx="440690" cy="378460"/>
          </a:xfrm>
          <a:custGeom>
            <a:avLst/>
            <a:gdLst/>
            <a:ahLst/>
            <a:cxnLst/>
            <a:rect l="l" t="t" r="r" b="b"/>
            <a:pathLst>
              <a:path w="440689" h="378460">
                <a:moveTo>
                  <a:pt x="440436" y="0"/>
                </a:moveTo>
                <a:lnTo>
                  <a:pt x="0" y="0"/>
                </a:lnTo>
                <a:lnTo>
                  <a:pt x="0" y="377951"/>
                </a:lnTo>
                <a:lnTo>
                  <a:pt x="440436" y="377951"/>
                </a:lnTo>
                <a:lnTo>
                  <a:pt x="44043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76163" y="4720209"/>
            <a:ext cx="440690" cy="378460"/>
          </a:xfrm>
          <a:custGeom>
            <a:avLst/>
            <a:gdLst/>
            <a:ahLst/>
            <a:cxnLst/>
            <a:rect l="l" t="t" r="r" b="b"/>
            <a:pathLst>
              <a:path w="440689" h="378460">
                <a:moveTo>
                  <a:pt x="0" y="377951"/>
                </a:moveTo>
                <a:lnTo>
                  <a:pt x="440436" y="377951"/>
                </a:lnTo>
                <a:lnTo>
                  <a:pt x="440436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76163" y="4720209"/>
            <a:ext cx="440690" cy="37846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29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75779" y="4699634"/>
            <a:ext cx="441325" cy="378460"/>
          </a:xfrm>
          <a:custGeom>
            <a:avLst/>
            <a:gdLst/>
            <a:ahLst/>
            <a:cxnLst/>
            <a:rect l="l" t="t" r="r" b="b"/>
            <a:pathLst>
              <a:path w="441325" h="378460">
                <a:moveTo>
                  <a:pt x="441198" y="0"/>
                </a:moveTo>
                <a:lnTo>
                  <a:pt x="0" y="0"/>
                </a:lnTo>
                <a:lnTo>
                  <a:pt x="0" y="377951"/>
                </a:lnTo>
                <a:lnTo>
                  <a:pt x="441198" y="377951"/>
                </a:lnTo>
                <a:lnTo>
                  <a:pt x="44119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75779" y="4699634"/>
            <a:ext cx="441325" cy="378460"/>
          </a:xfrm>
          <a:custGeom>
            <a:avLst/>
            <a:gdLst/>
            <a:ahLst/>
            <a:cxnLst/>
            <a:rect l="l" t="t" r="r" b="b"/>
            <a:pathLst>
              <a:path w="441325" h="378460">
                <a:moveTo>
                  <a:pt x="0" y="377951"/>
                </a:moveTo>
                <a:lnTo>
                  <a:pt x="441198" y="377951"/>
                </a:lnTo>
                <a:lnTo>
                  <a:pt x="441198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375779" y="4699634"/>
            <a:ext cx="441325" cy="37846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29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54273" y="3596640"/>
            <a:ext cx="870585" cy="601345"/>
          </a:xfrm>
          <a:custGeom>
            <a:avLst/>
            <a:gdLst/>
            <a:ahLst/>
            <a:cxnLst/>
            <a:rect l="l" t="t" r="r" b="b"/>
            <a:pathLst>
              <a:path w="870585" h="601345">
                <a:moveTo>
                  <a:pt x="752601" y="0"/>
                </a:moveTo>
                <a:lnTo>
                  <a:pt x="0" y="258318"/>
                </a:lnTo>
                <a:lnTo>
                  <a:pt x="117856" y="601345"/>
                </a:lnTo>
                <a:lnTo>
                  <a:pt x="870330" y="343027"/>
                </a:lnTo>
                <a:lnTo>
                  <a:pt x="75260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54273" y="3596640"/>
            <a:ext cx="870585" cy="601345"/>
          </a:xfrm>
          <a:custGeom>
            <a:avLst/>
            <a:gdLst/>
            <a:ahLst/>
            <a:cxnLst/>
            <a:rect l="l" t="t" r="r" b="b"/>
            <a:pathLst>
              <a:path w="870585" h="601345">
                <a:moveTo>
                  <a:pt x="0" y="258318"/>
                </a:moveTo>
                <a:lnTo>
                  <a:pt x="752601" y="0"/>
                </a:lnTo>
                <a:lnTo>
                  <a:pt x="870330" y="343027"/>
                </a:lnTo>
                <a:lnTo>
                  <a:pt x="117856" y="601345"/>
                </a:lnTo>
                <a:lnTo>
                  <a:pt x="0" y="258318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60216" y="3806571"/>
            <a:ext cx="260350" cy="200025"/>
          </a:xfrm>
          <a:custGeom>
            <a:avLst/>
            <a:gdLst/>
            <a:ahLst/>
            <a:cxnLst/>
            <a:rect l="l" t="t" r="r" b="b"/>
            <a:pathLst>
              <a:path w="260350" h="200025">
                <a:moveTo>
                  <a:pt x="16510" y="58673"/>
                </a:moveTo>
                <a:lnTo>
                  <a:pt x="14859" y="58673"/>
                </a:lnTo>
                <a:lnTo>
                  <a:pt x="13843" y="58800"/>
                </a:lnTo>
                <a:lnTo>
                  <a:pt x="12700" y="59054"/>
                </a:lnTo>
                <a:lnTo>
                  <a:pt x="11430" y="59308"/>
                </a:lnTo>
                <a:lnTo>
                  <a:pt x="9906" y="59689"/>
                </a:lnTo>
                <a:lnTo>
                  <a:pt x="8128" y="60324"/>
                </a:lnTo>
                <a:lnTo>
                  <a:pt x="6477" y="60832"/>
                </a:lnTo>
                <a:lnTo>
                  <a:pt x="0" y="65658"/>
                </a:lnTo>
                <a:lnTo>
                  <a:pt x="127" y="66166"/>
                </a:lnTo>
                <a:lnTo>
                  <a:pt x="254" y="66801"/>
                </a:lnTo>
                <a:lnTo>
                  <a:pt x="45338" y="197865"/>
                </a:lnTo>
                <a:lnTo>
                  <a:pt x="45466" y="198500"/>
                </a:lnTo>
                <a:lnTo>
                  <a:pt x="46228" y="199262"/>
                </a:lnTo>
                <a:lnTo>
                  <a:pt x="46609" y="199516"/>
                </a:lnTo>
                <a:lnTo>
                  <a:pt x="47244" y="199770"/>
                </a:lnTo>
                <a:lnTo>
                  <a:pt x="48768" y="199770"/>
                </a:lnTo>
                <a:lnTo>
                  <a:pt x="49784" y="199643"/>
                </a:lnTo>
                <a:lnTo>
                  <a:pt x="52324" y="199135"/>
                </a:lnTo>
                <a:lnTo>
                  <a:pt x="53848" y="198754"/>
                </a:lnTo>
                <a:lnTo>
                  <a:pt x="55499" y="198119"/>
                </a:lnTo>
                <a:lnTo>
                  <a:pt x="58674" y="196976"/>
                </a:lnTo>
                <a:lnTo>
                  <a:pt x="59817" y="196341"/>
                </a:lnTo>
                <a:lnTo>
                  <a:pt x="60960" y="195833"/>
                </a:lnTo>
                <a:lnTo>
                  <a:pt x="61722" y="195325"/>
                </a:lnTo>
                <a:lnTo>
                  <a:pt x="62992" y="194309"/>
                </a:lnTo>
                <a:lnTo>
                  <a:pt x="63373" y="193801"/>
                </a:lnTo>
                <a:lnTo>
                  <a:pt x="63627" y="192785"/>
                </a:lnTo>
                <a:lnTo>
                  <a:pt x="63627" y="192150"/>
                </a:lnTo>
                <a:lnTo>
                  <a:pt x="63500" y="191642"/>
                </a:lnTo>
                <a:lnTo>
                  <a:pt x="42672" y="131063"/>
                </a:lnTo>
                <a:lnTo>
                  <a:pt x="88879" y="115188"/>
                </a:lnTo>
                <a:lnTo>
                  <a:pt x="37211" y="115188"/>
                </a:lnTo>
                <a:lnTo>
                  <a:pt x="18415" y="60578"/>
                </a:lnTo>
                <a:lnTo>
                  <a:pt x="18161" y="59943"/>
                </a:lnTo>
                <a:lnTo>
                  <a:pt x="17907" y="59562"/>
                </a:lnTo>
                <a:lnTo>
                  <a:pt x="17525" y="59181"/>
                </a:lnTo>
                <a:lnTo>
                  <a:pt x="16510" y="58673"/>
                </a:lnTo>
                <a:close/>
              </a:path>
              <a:path w="260350" h="200025">
                <a:moveTo>
                  <a:pt x="124991" y="109727"/>
                </a:moveTo>
                <a:lnTo>
                  <a:pt x="104775" y="109727"/>
                </a:lnTo>
                <a:lnTo>
                  <a:pt x="125603" y="170306"/>
                </a:lnTo>
                <a:lnTo>
                  <a:pt x="126111" y="171322"/>
                </a:lnTo>
                <a:lnTo>
                  <a:pt x="126492" y="171576"/>
                </a:lnTo>
                <a:lnTo>
                  <a:pt x="127000" y="171957"/>
                </a:lnTo>
                <a:lnTo>
                  <a:pt x="127635" y="172084"/>
                </a:lnTo>
                <a:lnTo>
                  <a:pt x="130175" y="172084"/>
                </a:lnTo>
                <a:lnTo>
                  <a:pt x="132461" y="171576"/>
                </a:lnTo>
                <a:lnTo>
                  <a:pt x="133985" y="171195"/>
                </a:lnTo>
                <a:lnTo>
                  <a:pt x="135890" y="170560"/>
                </a:lnTo>
                <a:lnTo>
                  <a:pt x="137541" y="169925"/>
                </a:lnTo>
                <a:lnTo>
                  <a:pt x="138937" y="169417"/>
                </a:lnTo>
                <a:lnTo>
                  <a:pt x="140081" y="168782"/>
                </a:lnTo>
                <a:lnTo>
                  <a:pt x="141097" y="168274"/>
                </a:lnTo>
                <a:lnTo>
                  <a:pt x="141986" y="167766"/>
                </a:lnTo>
                <a:lnTo>
                  <a:pt x="143256" y="166750"/>
                </a:lnTo>
                <a:lnTo>
                  <a:pt x="143637" y="166242"/>
                </a:lnTo>
                <a:lnTo>
                  <a:pt x="143891" y="165226"/>
                </a:lnTo>
                <a:lnTo>
                  <a:pt x="143891" y="164718"/>
                </a:lnTo>
                <a:lnTo>
                  <a:pt x="143637" y="164083"/>
                </a:lnTo>
                <a:lnTo>
                  <a:pt x="124991" y="109727"/>
                </a:lnTo>
                <a:close/>
              </a:path>
              <a:path w="260350" h="200025">
                <a:moveTo>
                  <a:pt x="198500" y="0"/>
                </a:moveTo>
                <a:lnTo>
                  <a:pt x="192786" y="253"/>
                </a:lnTo>
                <a:lnTo>
                  <a:pt x="186944" y="380"/>
                </a:lnTo>
                <a:lnTo>
                  <a:pt x="180086" y="1904"/>
                </a:lnTo>
                <a:lnTo>
                  <a:pt x="171831" y="4825"/>
                </a:lnTo>
                <a:lnTo>
                  <a:pt x="140843" y="15366"/>
                </a:lnTo>
                <a:lnTo>
                  <a:pt x="139192" y="16001"/>
                </a:lnTo>
                <a:lnTo>
                  <a:pt x="137922" y="17017"/>
                </a:lnTo>
                <a:lnTo>
                  <a:pt x="136779" y="18668"/>
                </a:lnTo>
                <a:lnTo>
                  <a:pt x="135762" y="20192"/>
                </a:lnTo>
                <a:lnTo>
                  <a:pt x="135636" y="22351"/>
                </a:lnTo>
                <a:lnTo>
                  <a:pt x="136652" y="25145"/>
                </a:lnTo>
                <a:lnTo>
                  <a:pt x="178435" y="146938"/>
                </a:lnTo>
                <a:lnTo>
                  <a:pt x="179450" y="149732"/>
                </a:lnTo>
                <a:lnTo>
                  <a:pt x="180721" y="151383"/>
                </a:lnTo>
                <a:lnTo>
                  <a:pt x="182625" y="152018"/>
                </a:lnTo>
                <a:lnTo>
                  <a:pt x="184404" y="152526"/>
                </a:lnTo>
                <a:lnTo>
                  <a:pt x="186182" y="152526"/>
                </a:lnTo>
                <a:lnTo>
                  <a:pt x="228600" y="138048"/>
                </a:lnTo>
                <a:lnTo>
                  <a:pt x="233045" y="136016"/>
                </a:lnTo>
                <a:lnTo>
                  <a:pt x="236728" y="133984"/>
                </a:lnTo>
                <a:lnTo>
                  <a:pt x="238027" y="133222"/>
                </a:lnTo>
                <a:lnTo>
                  <a:pt x="193929" y="133222"/>
                </a:lnTo>
                <a:lnTo>
                  <a:pt x="177419" y="84962"/>
                </a:lnTo>
                <a:lnTo>
                  <a:pt x="199136" y="77596"/>
                </a:lnTo>
                <a:lnTo>
                  <a:pt x="204724" y="75564"/>
                </a:lnTo>
                <a:lnTo>
                  <a:pt x="209677" y="74548"/>
                </a:lnTo>
                <a:lnTo>
                  <a:pt x="213868" y="74294"/>
                </a:lnTo>
                <a:lnTo>
                  <a:pt x="217932" y="74167"/>
                </a:lnTo>
                <a:lnTo>
                  <a:pt x="252690" y="74167"/>
                </a:lnTo>
                <a:lnTo>
                  <a:pt x="251079" y="72262"/>
                </a:lnTo>
                <a:lnTo>
                  <a:pt x="249794" y="70611"/>
                </a:lnTo>
                <a:lnTo>
                  <a:pt x="172466" y="70611"/>
                </a:lnTo>
                <a:lnTo>
                  <a:pt x="157225" y="26288"/>
                </a:lnTo>
                <a:lnTo>
                  <a:pt x="176022" y="19938"/>
                </a:lnTo>
                <a:lnTo>
                  <a:pt x="181102" y="18160"/>
                </a:lnTo>
                <a:lnTo>
                  <a:pt x="185547" y="17144"/>
                </a:lnTo>
                <a:lnTo>
                  <a:pt x="188975" y="17017"/>
                </a:lnTo>
                <a:lnTo>
                  <a:pt x="224366" y="17017"/>
                </a:lnTo>
                <a:lnTo>
                  <a:pt x="222885" y="14350"/>
                </a:lnTo>
                <a:lnTo>
                  <a:pt x="219710" y="10667"/>
                </a:lnTo>
                <a:lnTo>
                  <a:pt x="216408" y="6984"/>
                </a:lnTo>
                <a:lnTo>
                  <a:pt x="212598" y="4190"/>
                </a:lnTo>
                <a:lnTo>
                  <a:pt x="208153" y="2539"/>
                </a:lnTo>
                <a:lnTo>
                  <a:pt x="203581" y="761"/>
                </a:lnTo>
                <a:lnTo>
                  <a:pt x="198500" y="0"/>
                </a:lnTo>
                <a:close/>
              </a:path>
              <a:path w="260350" h="200025">
                <a:moveTo>
                  <a:pt x="252690" y="74167"/>
                </a:moveTo>
                <a:lnTo>
                  <a:pt x="217932" y="74167"/>
                </a:lnTo>
                <a:lnTo>
                  <a:pt x="221615" y="74675"/>
                </a:lnTo>
                <a:lnTo>
                  <a:pt x="224790" y="75945"/>
                </a:lnTo>
                <a:lnTo>
                  <a:pt x="228092" y="77215"/>
                </a:lnTo>
                <a:lnTo>
                  <a:pt x="230886" y="79120"/>
                </a:lnTo>
                <a:lnTo>
                  <a:pt x="233172" y="81787"/>
                </a:lnTo>
                <a:lnTo>
                  <a:pt x="235585" y="84454"/>
                </a:lnTo>
                <a:lnTo>
                  <a:pt x="237490" y="87756"/>
                </a:lnTo>
                <a:lnTo>
                  <a:pt x="238887" y="91820"/>
                </a:lnTo>
                <a:lnTo>
                  <a:pt x="240157" y="95630"/>
                </a:lnTo>
                <a:lnTo>
                  <a:pt x="240665" y="99313"/>
                </a:lnTo>
                <a:lnTo>
                  <a:pt x="239903" y="105917"/>
                </a:lnTo>
                <a:lnTo>
                  <a:pt x="220218" y="124078"/>
                </a:lnTo>
                <a:lnTo>
                  <a:pt x="193929" y="133222"/>
                </a:lnTo>
                <a:lnTo>
                  <a:pt x="238027" y="133222"/>
                </a:lnTo>
                <a:lnTo>
                  <a:pt x="240411" y="131825"/>
                </a:lnTo>
                <a:lnTo>
                  <a:pt x="243840" y="129539"/>
                </a:lnTo>
                <a:lnTo>
                  <a:pt x="246761" y="126745"/>
                </a:lnTo>
                <a:lnTo>
                  <a:pt x="249809" y="124078"/>
                </a:lnTo>
                <a:lnTo>
                  <a:pt x="260223" y="100710"/>
                </a:lnTo>
                <a:lnTo>
                  <a:pt x="260096" y="96646"/>
                </a:lnTo>
                <a:lnTo>
                  <a:pt x="259842" y="92709"/>
                </a:lnTo>
                <a:lnTo>
                  <a:pt x="259080" y="88518"/>
                </a:lnTo>
                <a:lnTo>
                  <a:pt x="257556" y="84200"/>
                </a:lnTo>
                <a:lnTo>
                  <a:pt x="256032" y="79628"/>
                </a:lnTo>
                <a:lnTo>
                  <a:pt x="253873" y="75564"/>
                </a:lnTo>
                <a:lnTo>
                  <a:pt x="252690" y="74167"/>
                </a:lnTo>
                <a:close/>
              </a:path>
              <a:path w="260350" h="200025">
                <a:moveTo>
                  <a:pt x="96647" y="31114"/>
                </a:moveTo>
                <a:lnTo>
                  <a:pt x="95123" y="31114"/>
                </a:lnTo>
                <a:lnTo>
                  <a:pt x="94107" y="31241"/>
                </a:lnTo>
                <a:lnTo>
                  <a:pt x="80391" y="38099"/>
                </a:lnTo>
                <a:lnTo>
                  <a:pt x="80391" y="38607"/>
                </a:lnTo>
                <a:lnTo>
                  <a:pt x="80645" y="39115"/>
                </a:lnTo>
                <a:lnTo>
                  <a:pt x="99313" y="93852"/>
                </a:lnTo>
                <a:lnTo>
                  <a:pt x="37211" y="115188"/>
                </a:lnTo>
                <a:lnTo>
                  <a:pt x="88879" y="115188"/>
                </a:lnTo>
                <a:lnTo>
                  <a:pt x="104775" y="109727"/>
                </a:lnTo>
                <a:lnTo>
                  <a:pt x="124991" y="109727"/>
                </a:lnTo>
                <a:lnTo>
                  <a:pt x="98679" y="33019"/>
                </a:lnTo>
                <a:lnTo>
                  <a:pt x="97282" y="31368"/>
                </a:lnTo>
                <a:lnTo>
                  <a:pt x="96647" y="31114"/>
                </a:lnTo>
                <a:close/>
              </a:path>
              <a:path w="260350" h="200025">
                <a:moveTo>
                  <a:pt x="224366" y="17017"/>
                </a:moveTo>
                <a:lnTo>
                  <a:pt x="192532" y="17017"/>
                </a:lnTo>
                <a:lnTo>
                  <a:pt x="195580" y="17525"/>
                </a:lnTo>
                <a:lnTo>
                  <a:pt x="198120" y="18668"/>
                </a:lnTo>
                <a:lnTo>
                  <a:pt x="210947" y="44703"/>
                </a:lnTo>
                <a:lnTo>
                  <a:pt x="210438" y="47624"/>
                </a:lnTo>
                <a:lnTo>
                  <a:pt x="172466" y="70611"/>
                </a:lnTo>
                <a:lnTo>
                  <a:pt x="249794" y="70611"/>
                </a:lnTo>
                <a:lnTo>
                  <a:pt x="229658" y="59562"/>
                </a:lnTo>
                <a:lnTo>
                  <a:pt x="219202" y="59562"/>
                </a:lnTo>
                <a:lnTo>
                  <a:pt x="221615" y="57276"/>
                </a:lnTo>
                <a:lnTo>
                  <a:pt x="223774" y="54736"/>
                </a:lnTo>
                <a:lnTo>
                  <a:pt x="225298" y="52069"/>
                </a:lnTo>
                <a:lnTo>
                  <a:pt x="226949" y="49275"/>
                </a:lnTo>
                <a:lnTo>
                  <a:pt x="228092" y="46354"/>
                </a:lnTo>
                <a:lnTo>
                  <a:pt x="228727" y="43306"/>
                </a:lnTo>
                <a:lnTo>
                  <a:pt x="229362" y="40385"/>
                </a:lnTo>
                <a:lnTo>
                  <a:pt x="229544" y="38099"/>
                </a:lnTo>
                <a:lnTo>
                  <a:pt x="229446" y="35051"/>
                </a:lnTo>
                <a:lnTo>
                  <a:pt x="229108" y="30733"/>
                </a:lnTo>
                <a:lnTo>
                  <a:pt x="228473" y="27558"/>
                </a:lnTo>
                <a:lnTo>
                  <a:pt x="227239" y="24002"/>
                </a:lnTo>
                <a:lnTo>
                  <a:pt x="225425" y="18922"/>
                </a:lnTo>
                <a:lnTo>
                  <a:pt x="224366" y="17017"/>
                </a:lnTo>
                <a:close/>
              </a:path>
              <a:path w="260350" h="200025">
                <a:moveTo>
                  <a:pt x="227075" y="59054"/>
                </a:moveTo>
                <a:lnTo>
                  <a:pt x="223138" y="59054"/>
                </a:lnTo>
                <a:lnTo>
                  <a:pt x="219202" y="59562"/>
                </a:lnTo>
                <a:lnTo>
                  <a:pt x="229658" y="59562"/>
                </a:lnTo>
                <a:lnTo>
                  <a:pt x="227075" y="590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25666" y="3560826"/>
            <a:ext cx="870585" cy="600710"/>
          </a:xfrm>
          <a:custGeom>
            <a:avLst/>
            <a:gdLst/>
            <a:ahLst/>
            <a:cxnLst/>
            <a:rect l="l" t="t" r="r" b="b"/>
            <a:pathLst>
              <a:path w="870584" h="600710">
                <a:moveTo>
                  <a:pt x="117348" y="0"/>
                </a:moveTo>
                <a:lnTo>
                  <a:pt x="0" y="343281"/>
                </a:lnTo>
                <a:lnTo>
                  <a:pt x="752855" y="600710"/>
                </a:lnTo>
                <a:lnTo>
                  <a:pt x="870203" y="257556"/>
                </a:lnTo>
                <a:lnTo>
                  <a:pt x="11734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25666" y="3560826"/>
            <a:ext cx="870585" cy="600710"/>
          </a:xfrm>
          <a:custGeom>
            <a:avLst/>
            <a:gdLst/>
            <a:ahLst/>
            <a:cxnLst/>
            <a:rect l="l" t="t" r="r" b="b"/>
            <a:pathLst>
              <a:path w="870584" h="600710">
                <a:moveTo>
                  <a:pt x="117348" y="0"/>
                </a:moveTo>
                <a:lnTo>
                  <a:pt x="870203" y="257556"/>
                </a:lnTo>
                <a:lnTo>
                  <a:pt x="752855" y="600710"/>
                </a:lnTo>
                <a:lnTo>
                  <a:pt x="0" y="343281"/>
                </a:lnTo>
                <a:lnTo>
                  <a:pt x="117348" y="0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28592" y="3761359"/>
            <a:ext cx="252952" cy="2006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16271" y="3555872"/>
            <a:ext cx="363220" cy="79565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vert" wrap="square" lIns="0" tIns="29209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229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7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870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Block</a:t>
            </a:r>
            <a:r>
              <a:rPr sz="4400" b="0" spc="-65" dirty="0">
                <a:latin typeface="Calibri Light"/>
                <a:cs typeface="Calibri Light"/>
              </a:rPr>
              <a:t> </a:t>
            </a:r>
            <a:r>
              <a:rPr sz="4400" b="0" spc="-20" dirty="0">
                <a:latin typeface="Calibri Light"/>
                <a:cs typeface="Calibri Light"/>
              </a:rPr>
              <a:t>Report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98391" y="1690877"/>
            <a:ext cx="2911602" cy="1725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98391" y="1690877"/>
            <a:ext cx="2912110" cy="172593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60"/>
              </a:spcBef>
            </a:pPr>
            <a:r>
              <a:rPr sz="1800" dirty="0">
                <a:latin typeface="Calibri"/>
                <a:cs typeface="Calibri"/>
              </a:rPr>
              <a:t>NN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4489703"/>
            <a:ext cx="2911602" cy="1726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8200" y="4489703"/>
            <a:ext cx="2912110" cy="172720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1800" spc="-5" dirty="0">
                <a:latin typeface="Calibri"/>
                <a:cs typeface="Calibri"/>
              </a:rPr>
              <a:t>DN1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98391" y="4489703"/>
            <a:ext cx="2911602" cy="17266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98391" y="4489703"/>
            <a:ext cx="2912110" cy="172720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1800" spc="-5" dirty="0">
                <a:latin typeface="Calibri"/>
                <a:cs typeface="Calibri"/>
              </a:rPr>
              <a:t>DN2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58583" y="4489703"/>
            <a:ext cx="2911602" cy="17266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58583" y="4489703"/>
            <a:ext cx="2912110" cy="172720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1800" spc="-5" dirty="0">
                <a:latin typeface="Calibri"/>
                <a:cs typeface="Calibri"/>
              </a:rPr>
              <a:t>DN3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1588" y="3406394"/>
            <a:ext cx="3063240" cy="1092835"/>
          </a:xfrm>
          <a:custGeom>
            <a:avLst/>
            <a:gdLst/>
            <a:ahLst/>
            <a:cxnLst/>
            <a:rect l="l" t="t" r="r" b="b"/>
            <a:pathLst>
              <a:path w="3063240" h="1092835">
                <a:moveTo>
                  <a:pt x="2988154" y="27056"/>
                </a:moveTo>
                <a:lnTo>
                  <a:pt x="0" y="1074927"/>
                </a:lnTo>
                <a:lnTo>
                  <a:pt x="6350" y="1092834"/>
                </a:lnTo>
                <a:lnTo>
                  <a:pt x="2994445" y="44983"/>
                </a:lnTo>
                <a:lnTo>
                  <a:pt x="2988154" y="27056"/>
                </a:lnTo>
                <a:close/>
              </a:path>
              <a:path w="3063240" h="1092835">
                <a:moveTo>
                  <a:pt x="3051550" y="22859"/>
                </a:moveTo>
                <a:lnTo>
                  <a:pt x="3000121" y="22859"/>
                </a:lnTo>
                <a:lnTo>
                  <a:pt x="3006471" y="40766"/>
                </a:lnTo>
                <a:lnTo>
                  <a:pt x="2994445" y="44983"/>
                </a:lnTo>
                <a:lnTo>
                  <a:pt x="3003931" y="72008"/>
                </a:lnTo>
                <a:lnTo>
                  <a:pt x="3051550" y="22859"/>
                </a:lnTo>
                <a:close/>
              </a:path>
              <a:path w="3063240" h="1092835">
                <a:moveTo>
                  <a:pt x="3000121" y="22859"/>
                </a:moveTo>
                <a:lnTo>
                  <a:pt x="2988154" y="27056"/>
                </a:lnTo>
                <a:lnTo>
                  <a:pt x="2994445" y="44983"/>
                </a:lnTo>
                <a:lnTo>
                  <a:pt x="3006471" y="40766"/>
                </a:lnTo>
                <a:lnTo>
                  <a:pt x="3000121" y="22859"/>
                </a:lnTo>
                <a:close/>
              </a:path>
              <a:path w="3063240" h="1092835">
                <a:moveTo>
                  <a:pt x="2978658" y="0"/>
                </a:moveTo>
                <a:lnTo>
                  <a:pt x="2988154" y="27056"/>
                </a:lnTo>
                <a:lnTo>
                  <a:pt x="3000121" y="22859"/>
                </a:lnTo>
                <a:lnTo>
                  <a:pt x="3051550" y="22859"/>
                </a:lnTo>
                <a:lnTo>
                  <a:pt x="3063240" y="10794"/>
                </a:lnTo>
                <a:lnTo>
                  <a:pt x="29786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6092" y="3417189"/>
            <a:ext cx="76200" cy="1073150"/>
          </a:xfrm>
          <a:custGeom>
            <a:avLst/>
            <a:gdLst/>
            <a:ahLst/>
            <a:cxnLst/>
            <a:rect l="l" t="t" r="r" b="b"/>
            <a:pathLst>
              <a:path w="76200" h="1073150">
                <a:moveTo>
                  <a:pt x="47625" y="63500"/>
                </a:moveTo>
                <a:lnTo>
                  <a:pt x="28575" y="63500"/>
                </a:lnTo>
                <a:lnTo>
                  <a:pt x="28575" y="1073023"/>
                </a:lnTo>
                <a:lnTo>
                  <a:pt x="47625" y="1073023"/>
                </a:lnTo>
                <a:lnTo>
                  <a:pt x="47625" y="63500"/>
                </a:lnTo>
                <a:close/>
              </a:path>
              <a:path w="76200" h="1073150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073150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54192" y="3406394"/>
            <a:ext cx="3063240" cy="1092835"/>
          </a:xfrm>
          <a:custGeom>
            <a:avLst/>
            <a:gdLst/>
            <a:ahLst/>
            <a:cxnLst/>
            <a:rect l="l" t="t" r="r" b="b"/>
            <a:pathLst>
              <a:path w="3063240" h="1092835">
                <a:moveTo>
                  <a:pt x="75015" y="27031"/>
                </a:moveTo>
                <a:lnTo>
                  <a:pt x="68751" y="44968"/>
                </a:lnTo>
                <a:lnTo>
                  <a:pt x="3056890" y="1092834"/>
                </a:lnTo>
                <a:lnTo>
                  <a:pt x="3063240" y="1074927"/>
                </a:lnTo>
                <a:lnTo>
                  <a:pt x="75015" y="27031"/>
                </a:lnTo>
                <a:close/>
              </a:path>
              <a:path w="3063240" h="1092835">
                <a:moveTo>
                  <a:pt x="84455" y="0"/>
                </a:moveTo>
                <a:lnTo>
                  <a:pt x="0" y="10794"/>
                </a:lnTo>
                <a:lnTo>
                  <a:pt x="59309" y="72008"/>
                </a:lnTo>
                <a:lnTo>
                  <a:pt x="68751" y="44968"/>
                </a:lnTo>
                <a:lnTo>
                  <a:pt x="56769" y="40766"/>
                </a:lnTo>
                <a:lnTo>
                  <a:pt x="63119" y="22859"/>
                </a:lnTo>
                <a:lnTo>
                  <a:pt x="76472" y="22859"/>
                </a:lnTo>
                <a:lnTo>
                  <a:pt x="84455" y="0"/>
                </a:lnTo>
                <a:close/>
              </a:path>
              <a:path w="3063240" h="1092835">
                <a:moveTo>
                  <a:pt x="63119" y="22859"/>
                </a:moveTo>
                <a:lnTo>
                  <a:pt x="56769" y="40766"/>
                </a:lnTo>
                <a:lnTo>
                  <a:pt x="68751" y="44968"/>
                </a:lnTo>
                <a:lnTo>
                  <a:pt x="75015" y="27031"/>
                </a:lnTo>
                <a:lnTo>
                  <a:pt x="63119" y="22859"/>
                </a:lnTo>
                <a:close/>
              </a:path>
              <a:path w="3063240" h="1092835">
                <a:moveTo>
                  <a:pt x="76472" y="22859"/>
                </a:moveTo>
                <a:lnTo>
                  <a:pt x="63119" y="22859"/>
                </a:lnTo>
                <a:lnTo>
                  <a:pt x="75015" y="27031"/>
                </a:lnTo>
                <a:lnTo>
                  <a:pt x="76472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8388" y="1706117"/>
            <a:ext cx="2161794" cy="1606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18388" y="1706117"/>
            <a:ext cx="2162175" cy="160655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322580" marR="314960" indent="1676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Block </a:t>
            </a:r>
            <a:r>
              <a:rPr sz="1800" spc="-10" dirty="0">
                <a:latin typeface="Calibri"/>
                <a:cs typeface="Calibri"/>
              </a:rPr>
              <a:t>Report  Interval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6hours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59582" y="4699634"/>
            <a:ext cx="441325" cy="378460"/>
          </a:xfrm>
          <a:custGeom>
            <a:avLst/>
            <a:gdLst/>
            <a:ahLst/>
            <a:cxnLst/>
            <a:rect l="l" t="t" r="r" b="b"/>
            <a:pathLst>
              <a:path w="441325" h="378460">
                <a:moveTo>
                  <a:pt x="441198" y="0"/>
                </a:moveTo>
                <a:lnTo>
                  <a:pt x="0" y="0"/>
                </a:lnTo>
                <a:lnTo>
                  <a:pt x="0" y="377951"/>
                </a:lnTo>
                <a:lnTo>
                  <a:pt x="441198" y="377951"/>
                </a:lnTo>
                <a:lnTo>
                  <a:pt x="44119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59582" y="4699634"/>
            <a:ext cx="441325" cy="378460"/>
          </a:xfrm>
          <a:custGeom>
            <a:avLst/>
            <a:gdLst/>
            <a:ahLst/>
            <a:cxnLst/>
            <a:rect l="l" t="t" r="r" b="b"/>
            <a:pathLst>
              <a:path w="441325" h="378460">
                <a:moveTo>
                  <a:pt x="0" y="377951"/>
                </a:moveTo>
                <a:lnTo>
                  <a:pt x="441198" y="377951"/>
                </a:lnTo>
                <a:lnTo>
                  <a:pt x="441198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759582" y="4699634"/>
            <a:ext cx="441325" cy="37846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29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76163" y="4720209"/>
            <a:ext cx="440690" cy="378460"/>
          </a:xfrm>
          <a:custGeom>
            <a:avLst/>
            <a:gdLst/>
            <a:ahLst/>
            <a:cxnLst/>
            <a:rect l="l" t="t" r="r" b="b"/>
            <a:pathLst>
              <a:path w="440689" h="378460">
                <a:moveTo>
                  <a:pt x="440436" y="0"/>
                </a:moveTo>
                <a:lnTo>
                  <a:pt x="0" y="0"/>
                </a:lnTo>
                <a:lnTo>
                  <a:pt x="0" y="377951"/>
                </a:lnTo>
                <a:lnTo>
                  <a:pt x="440436" y="377951"/>
                </a:lnTo>
                <a:lnTo>
                  <a:pt x="44043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76163" y="4720209"/>
            <a:ext cx="440690" cy="378460"/>
          </a:xfrm>
          <a:custGeom>
            <a:avLst/>
            <a:gdLst/>
            <a:ahLst/>
            <a:cxnLst/>
            <a:rect l="l" t="t" r="r" b="b"/>
            <a:pathLst>
              <a:path w="440689" h="378460">
                <a:moveTo>
                  <a:pt x="0" y="377951"/>
                </a:moveTo>
                <a:lnTo>
                  <a:pt x="440436" y="377951"/>
                </a:lnTo>
                <a:lnTo>
                  <a:pt x="440436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76163" y="4720209"/>
            <a:ext cx="440690" cy="37846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29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75779" y="4699634"/>
            <a:ext cx="441325" cy="378460"/>
          </a:xfrm>
          <a:custGeom>
            <a:avLst/>
            <a:gdLst/>
            <a:ahLst/>
            <a:cxnLst/>
            <a:rect l="l" t="t" r="r" b="b"/>
            <a:pathLst>
              <a:path w="441325" h="378460">
                <a:moveTo>
                  <a:pt x="441198" y="0"/>
                </a:moveTo>
                <a:lnTo>
                  <a:pt x="0" y="0"/>
                </a:lnTo>
                <a:lnTo>
                  <a:pt x="0" y="377951"/>
                </a:lnTo>
                <a:lnTo>
                  <a:pt x="441198" y="377951"/>
                </a:lnTo>
                <a:lnTo>
                  <a:pt x="44119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75779" y="4699634"/>
            <a:ext cx="441325" cy="378460"/>
          </a:xfrm>
          <a:custGeom>
            <a:avLst/>
            <a:gdLst/>
            <a:ahLst/>
            <a:cxnLst/>
            <a:rect l="l" t="t" r="r" b="b"/>
            <a:pathLst>
              <a:path w="441325" h="378460">
                <a:moveTo>
                  <a:pt x="0" y="377951"/>
                </a:moveTo>
                <a:lnTo>
                  <a:pt x="441198" y="377951"/>
                </a:lnTo>
                <a:lnTo>
                  <a:pt x="441198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375779" y="4699634"/>
            <a:ext cx="441325" cy="37846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29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54273" y="3596640"/>
            <a:ext cx="870585" cy="601345"/>
          </a:xfrm>
          <a:custGeom>
            <a:avLst/>
            <a:gdLst/>
            <a:ahLst/>
            <a:cxnLst/>
            <a:rect l="l" t="t" r="r" b="b"/>
            <a:pathLst>
              <a:path w="870585" h="601345">
                <a:moveTo>
                  <a:pt x="752601" y="0"/>
                </a:moveTo>
                <a:lnTo>
                  <a:pt x="0" y="258318"/>
                </a:lnTo>
                <a:lnTo>
                  <a:pt x="117856" y="601345"/>
                </a:lnTo>
                <a:lnTo>
                  <a:pt x="870330" y="343027"/>
                </a:lnTo>
                <a:lnTo>
                  <a:pt x="75260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54273" y="3596640"/>
            <a:ext cx="870585" cy="601345"/>
          </a:xfrm>
          <a:custGeom>
            <a:avLst/>
            <a:gdLst/>
            <a:ahLst/>
            <a:cxnLst/>
            <a:rect l="l" t="t" r="r" b="b"/>
            <a:pathLst>
              <a:path w="870585" h="601345">
                <a:moveTo>
                  <a:pt x="0" y="258318"/>
                </a:moveTo>
                <a:lnTo>
                  <a:pt x="752601" y="0"/>
                </a:lnTo>
                <a:lnTo>
                  <a:pt x="870330" y="343027"/>
                </a:lnTo>
                <a:lnTo>
                  <a:pt x="117856" y="601345"/>
                </a:lnTo>
                <a:lnTo>
                  <a:pt x="0" y="258318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69788" y="3809746"/>
            <a:ext cx="253191" cy="1926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25666" y="3560826"/>
            <a:ext cx="870585" cy="600710"/>
          </a:xfrm>
          <a:custGeom>
            <a:avLst/>
            <a:gdLst/>
            <a:ahLst/>
            <a:cxnLst/>
            <a:rect l="l" t="t" r="r" b="b"/>
            <a:pathLst>
              <a:path w="870584" h="600710">
                <a:moveTo>
                  <a:pt x="117348" y="0"/>
                </a:moveTo>
                <a:lnTo>
                  <a:pt x="0" y="343281"/>
                </a:lnTo>
                <a:lnTo>
                  <a:pt x="752855" y="600710"/>
                </a:lnTo>
                <a:lnTo>
                  <a:pt x="870203" y="257556"/>
                </a:lnTo>
                <a:lnTo>
                  <a:pt x="11734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25666" y="3560826"/>
            <a:ext cx="870585" cy="600710"/>
          </a:xfrm>
          <a:custGeom>
            <a:avLst/>
            <a:gdLst/>
            <a:ahLst/>
            <a:cxnLst/>
            <a:rect l="l" t="t" r="r" b="b"/>
            <a:pathLst>
              <a:path w="870584" h="600710">
                <a:moveTo>
                  <a:pt x="117348" y="0"/>
                </a:moveTo>
                <a:lnTo>
                  <a:pt x="870203" y="257556"/>
                </a:lnTo>
                <a:lnTo>
                  <a:pt x="752855" y="600710"/>
                </a:lnTo>
                <a:lnTo>
                  <a:pt x="0" y="343281"/>
                </a:lnTo>
                <a:lnTo>
                  <a:pt x="117348" y="0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38085" y="3765169"/>
            <a:ext cx="235606" cy="2054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16271" y="3555872"/>
            <a:ext cx="363220" cy="79565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vert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8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2618105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HDFS </a:t>
            </a:r>
            <a:r>
              <a:rPr sz="2800" spc="-25" dirty="0">
                <a:latin typeface="Calibri"/>
                <a:cs typeface="Calibri"/>
              </a:rPr>
              <a:t>safe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Rack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Awareness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736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5" dirty="0">
                <a:latin typeface="Calibri Light"/>
                <a:cs typeface="Calibri Light"/>
              </a:rPr>
              <a:t>HDFS </a:t>
            </a:r>
            <a:r>
              <a:rPr sz="4400" b="0" spc="-40" dirty="0">
                <a:latin typeface="Calibri Light"/>
                <a:cs typeface="Calibri Light"/>
              </a:rPr>
              <a:t>Safe</a:t>
            </a:r>
            <a:r>
              <a:rPr sz="4400" b="0" spc="-55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Mode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36851"/>
            <a:ext cx="6458585" cy="404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975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Unsupported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35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20" dirty="0">
                <a:latin typeface="Calibri"/>
                <a:cs typeface="Calibri"/>
              </a:rPr>
              <a:t>Write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35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Delete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49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Append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975"/>
              </a:lnSpc>
              <a:spcBef>
                <a:spcPts val="6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Supported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49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Read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6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Automatically </a:t>
            </a:r>
            <a:r>
              <a:rPr sz="2600" spc="-5" dirty="0">
                <a:latin typeface="Calibri"/>
                <a:cs typeface="Calibri"/>
              </a:rPr>
              <a:t>: </a:t>
            </a:r>
            <a:r>
              <a:rPr sz="2600" spc="-15" dirty="0">
                <a:latin typeface="Calibri"/>
                <a:cs typeface="Calibri"/>
              </a:rPr>
              <a:t>Cluster </a:t>
            </a:r>
            <a:r>
              <a:rPr sz="2600" spc="-10" dirty="0">
                <a:latin typeface="Calibri"/>
                <a:cs typeface="Calibri"/>
              </a:rPr>
              <a:t>Start</a:t>
            </a:r>
            <a:r>
              <a:rPr sz="2600" spc="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Up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Manually </a:t>
            </a:r>
            <a:r>
              <a:rPr sz="2600" spc="-10" dirty="0">
                <a:latin typeface="Calibri"/>
                <a:cs typeface="Calibri"/>
              </a:rPr>
              <a:t>[Cluster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Maintenance]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6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15" dirty="0">
                <a:latin typeface="Calibri"/>
                <a:cs typeface="Calibri"/>
              </a:rPr>
              <a:t>Hdfs </a:t>
            </a:r>
            <a:r>
              <a:rPr sz="2600" spc="-10" dirty="0">
                <a:latin typeface="Calibri"/>
                <a:cs typeface="Calibri"/>
              </a:rPr>
              <a:t>dfsadmin </a:t>
            </a:r>
            <a:r>
              <a:rPr sz="2600" spc="-15" dirty="0">
                <a:latin typeface="Calibri"/>
                <a:cs typeface="Calibri"/>
              </a:rPr>
              <a:t>–safemode [enter </a:t>
            </a:r>
            <a:r>
              <a:rPr sz="2600" spc="-5" dirty="0">
                <a:latin typeface="Calibri"/>
                <a:cs typeface="Calibri"/>
              </a:rPr>
              <a:t>| </a:t>
            </a:r>
            <a:r>
              <a:rPr sz="2600" spc="-20" dirty="0">
                <a:latin typeface="Calibri"/>
                <a:cs typeface="Calibri"/>
              </a:rPr>
              <a:t>leave </a:t>
            </a:r>
            <a:r>
              <a:rPr sz="2600" spc="-5" dirty="0">
                <a:latin typeface="Calibri"/>
                <a:cs typeface="Calibri"/>
              </a:rPr>
              <a:t>|</a:t>
            </a:r>
            <a:r>
              <a:rPr sz="2600" spc="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get]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7176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A</a:t>
            </a:r>
            <a:r>
              <a:rPr sz="4400" b="0" spc="-35" dirty="0">
                <a:latin typeface="Calibri Light"/>
                <a:cs typeface="Calibri Light"/>
              </a:rPr>
              <a:t>g</a:t>
            </a:r>
            <a:r>
              <a:rPr sz="4400" b="0" spc="-5" dirty="0">
                <a:latin typeface="Calibri Light"/>
                <a:cs typeface="Calibri Light"/>
              </a:rPr>
              <a:t>enda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5901055" cy="20701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MR </a:t>
            </a:r>
            <a:r>
              <a:rPr sz="2800" spc="-15" dirty="0">
                <a:latin typeface="Calibri"/>
                <a:cs typeface="Calibri"/>
              </a:rPr>
              <a:t>Architecture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5" dirty="0">
                <a:latin typeface="Calibri"/>
                <a:cs typeface="Calibri"/>
              </a:rPr>
              <a:t>Hadoop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1.x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Limitations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MR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architecture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5" dirty="0">
                <a:latin typeface="Calibri"/>
                <a:cs typeface="Calibri"/>
              </a:rPr>
              <a:t>YARN </a:t>
            </a:r>
            <a:r>
              <a:rPr sz="2800" spc="-15" dirty="0">
                <a:latin typeface="Calibri"/>
                <a:cs typeface="Calibri"/>
              </a:rPr>
              <a:t>architecture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5" dirty="0">
                <a:latin typeface="Calibri"/>
                <a:cs typeface="Calibri"/>
              </a:rPr>
              <a:t>Hadoop </a:t>
            </a:r>
            <a:r>
              <a:rPr sz="2800" dirty="0">
                <a:latin typeface="Calibri"/>
                <a:cs typeface="Calibri"/>
              </a:rPr>
              <a:t>2.x and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3.x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AM </a:t>
            </a:r>
            <a:r>
              <a:rPr sz="2800" spc="-10" dirty="0">
                <a:latin typeface="Calibri"/>
                <a:cs typeface="Calibri"/>
              </a:rPr>
              <a:t>vs</a:t>
            </a:r>
            <a:r>
              <a:rPr sz="2800" dirty="0">
                <a:latin typeface="Calibri"/>
                <a:cs typeface="Calibri"/>
              </a:rPr>
              <a:t> AM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5585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30" dirty="0">
                <a:latin typeface="Calibri Light"/>
                <a:cs typeface="Calibri Light"/>
              </a:rPr>
              <a:t>Data</a:t>
            </a:r>
            <a:r>
              <a:rPr sz="4400" b="0" spc="-40" dirty="0">
                <a:latin typeface="Calibri Light"/>
                <a:cs typeface="Calibri Light"/>
              </a:rPr>
              <a:t> </a:t>
            </a:r>
            <a:r>
              <a:rPr sz="4400" b="0" spc="-20" dirty="0">
                <a:latin typeface="Calibri Light"/>
                <a:cs typeface="Calibri Light"/>
              </a:rPr>
              <a:t>Processing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6992"/>
            <a:ext cx="6648450" cy="156083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Cleaning </a:t>
            </a:r>
            <a:r>
              <a:rPr sz="2800" dirty="0">
                <a:latin typeface="Calibri"/>
                <a:cs typeface="Calibri"/>
              </a:rPr>
              <a:t>: NULL </a:t>
            </a:r>
            <a:r>
              <a:rPr sz="2800" spc="-5" dirty="0">
                <a:latin typeface="Calibri"/>
                <a:cs typeface="Calibri"/>
              </a:rPr>
              <a:t>values, </a:t>
            </a:r>
            <a:r>
              <a:rPr sz="2800" spc="-10" dirty="0">
                <a:latin typeface="Calibri"/>
                <a:cs typeface="Calibri"/>
              </a:rPr>
              <a:t>corrupt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records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Transformation </a:t>
            </a:r>
            <a:r>
              <a:rPr sz="2800" dirty="0">
                <a:latin typeface="Calibri"/>
                <a:cs typeface="Calibri"/>
              </a:rPr>
              <a:t>: $20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INR160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Analysis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10" dirty="0">
                <a:latin typeface="Calibri"/>
                <a:cs typeface="Calibri"/>
              </a:rPr>
              <a:t>Department </a:t>
            </a:r>
            <a:r>
              <a:rPr sz="2800" dirty="0">
                <a:latin typeface="Calibri"/>
                <a:cs typeface="Calibri"/>
              </a:rPr>
              <a:t>wise </a:t>
            </a:r>
            <a:r>
              <a:rPr sz="2800" spc="-10" dirty="0">
                <a:latin typeface="Calibri"/>
                <a:cs typeface="Calibri"/>
              </a:rPr>
              <a:t>highest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salary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41972" y="762380"/>
            <a:ext cx="2759710" cy="1443990"/>
          </a:xfrm>
          <a:custGeom>
            <a:avLst/>
            <a:gdLst/>
            <a:ahLst/>
            <a:cxnLst/>
            <a:rect l="l" t="t" r="r" b="b"/>
            <a:pathLst>
              <a:path w="2759709" h="1443989">
                <a:moveTo>
                  <a:pt x="2759202" y="0"/>
                </a:moveTo>
                <a:lnTo>
                  <a:pt x="0" y="0"/>
                </a:lnTo>
                <a:lnTo>
                  <a:pt x="0" y="1443989"/>
                </a:lnTo>
                <a:lnTo>
                  <a:pt x="2759202" y="1443989"/>
                </a:lnTo>
                <a:lnTo>
                  <a:pt x="275920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41972" y="762380"/>
            <a:ext cx="2759710" cy="1443990"/>
          </a:xfrm>
          <a:custGeom>
            <a:avLst/>
            <a:gdLst/>
            <a:ahLst/>
            <a:cxnLst/>
            <a:rect l="l" t="t" r="r" b="b"/>
            <a:pathLst>
              <a:path w="2759709" h="1443989">
                <a:moveTo>
                  <a:pt x="0" y="1443989"/>
                </a:moveTo>
                <a:lnTo>
                  <a:pt x="2759202" y="1443989"/>
                </a:lnTo>
                <a:lnTo>
                  <a:pt x="2759202" y="0"/>
                </a:lnTo>
                <a:lnTo>
                  <a:pt x="0" y="0"/>
                </a:lnTo>
                <a:lnTo>
                  <a:pt x="0" y="144398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41972" y="762380"/>
            <a:ext cx="2759710" cy="144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77565" y="762380"/>
            <a:ext cx="2759710" cy="1443990"/>
          </a:xfrm>
          <a:custGeom>
            <a:avLst/>
            <a:gdLst/>
            <a:ahLst/>
            <a:cxnLst/>
            <a:rect l="l" t="t" r="r" b="b"/>
            <a:pathLst>
              <a:path w="2759710" h="1443989">
                <a:moveTo>
                  <a:pt x="2759202" y="0"/>
                </a:moveTo>
                <a:lnTo>
                  <a:pt x="0" y="0"/>
                </a:lnTo>
                <a:lnTo>
                  <a:pt x="0" y="1443989"/>
                </a:lnTo>
                <a:lnTo>
                  <a:pt x="2759202" y="1443989"/>
                </a:lnTo>
                <a:lnTo>
                  <a:pt x="275920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7565" y="762380"/>
            <a:ext cx="2759710" cy="1443990"/>
          </a:xfrm>
          <a:custGeom>
            <a:avLst/>
            <a:gdLst/>
            <a:ahLst/>
            <a:cxnLst/>
            <a:rect l="l" t="t" r="r" b="b"/>
            <a:pathLst>
              <a:path w="2759710" h="1443989">
                <a:moveTo>
                  <a:pt x="0" y="1443989"/>
                </a:moveTo>
                <a:lnTo>
                  <a:pt x="2759202" y="1443989"/>
                </a:lnTo>
                <a:lnTo>
                  <a:pt x="2759202" y="0"/>
                </a:lnTo>
                <a:lnTo>
                  <a:pt x="0" y="0"/>
                </a:lnTo>
                <a:lnTo>
                  <a:pt x="0" y="144398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77565" y="762380"/>
            <a:ext cx="2759710" cy="144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3212" y="2919983"/>
            <a:ext cx="2823972" cy="1491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3212" y="2919983"/>
            <a:ext cx="2824480" cy="1491615"/>
          </a:xfrm>
          <a:custGeom>
            <a:avLst/>
            <a:gdLst/>
            <a:ahLst/>
            <a:cxnLst/>
            <a:rect l="l" t="t" r="r" b="b"/>
            <a:pathLst>
              <a:path w="2824479" h="1491614">
                <a:moveTo>
                  <a:pt x="0" y="1491233"/>
                </a:moveTo>
                <a:lnTo>
                  <a:pt x="2823972" y="1491233"/>
                </a:lnTo>
                <a:lnTo>
                  <a:pt x="2823972" y="0"/>
                </a:lnTo>
                <a:lnTo>
                  <a:pt x="0" y="0"/>
                </a:lnTo>
                <a:lnTo>
                  <a:pt x="0" y="1491233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57194" y="2919983"/>
            <a:ext cx="2823210" cy="14912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57194" y="2919983"/>
            <a:ext cx="2823210" cy="1491615"/>
          </a:xfrm>
          <a:custGeom>
            <a:avLst/>
            <a:gdLst/>
            <a:ahLst/>
            <a:cxnLst/>
            <a:rect l="l" t="t" r="r" b="b"/>
            <a:pathLst>
              <a:path w="2823210" h="1491614">
                <a:moveTo>
                  <a:pt x="0" y="1491233"/>
                </a:moveTo>
                <a:lnTo>
                  <a:pt x="2823210" y="1491233"/>
                </a:lnTo>
                <a:lnTo>
                  <a:pt x="2823210" y="0"/>
                </a:lnTo>
                <a:lnTo>
                  <a:pt x="0" y="0"/>
                </a:lnTo>
                <a:lnTo>
                  <a:pt x="0" y="1491233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76415" y="2919983"/>
            <a:ext cx="2823972" cy="1491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6415" y="2919983"/>
            <a:ext cx="2824480" cy="1491615"/>
          </a:xfrm>
          <a:custGeom>
            <a:avLst/>
            <a:gdLst/>
            <a:ahLst/>
            <a:cxnLst/>
            <a:rect l="l" t="t" r="r" b="b"/>
            <a:pathLst>
              <a:path w="2824479" h="1491614">
                <a:moveTo>
                  <a:pt x="0" y="1491233"/>
                </a:moveTo>
                <a:lnTo>
                  <a:pt x="2823972" y="1491233"/>
                </a:lnTo>
                <a:lnTo>
                  <a:pt x="2823972" y="0"/>
                </a:lnTo>
                <a:lnTo>
                  <a:pt x="0" y="0"/>
                </a:lnTo>
                <a:lnTo>
                  <a:pt x="0" y="1491233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3593" y="2920364"/>
            <a:ext cx="722630" cy="376555"/>
          </a:xfrm>
          <a:custGeom>
            <a:avLst/>
            <a:gdLst/>
            <a:ahLst/>
            <a:cxnLst/>
            <a:rect l="l" t="t" r="r" b="b"/>
            <a:pathLst>
              <a:path w="722630" h="376554">
                <a:moveTo>
                  <a:pt x="722376" y="0"/>
                </a:moveTo>
                <a:lnTo>
                  <a:pt x="0" y="0"/>
                </a:lnTo>
                <a:lnTo>
                  <a:pt x="0" y="376427"/>
                </a:lnTo>
                <a:lnTo>
                  <a:pt x="722376" y="376427"/>
                </a:lnTo>
                <a:lnTo>
                  <a:pt x="72237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3593" y="2920364"/>
            <a:ext cx="722630" cy="376555"/>
          </a:xfrm>
          <a:custGeom>
            <a:avLst/>
            <a:gdLst/>
            <a:ahLst/>
            <a:cxnLst/>
            <a:rect l="l" t="t" r="r" b="b"/>
            <a:pathLst>
              <a:path w="722630" h="376554">
                <a:moveTo>
                  <a:pt x="0" y="376427"/>
                </a:moveTo>
                <a:lnTo>
                  <a:pt x="722376" y="376427"/>
                </a:lnTo>
                <a:lnTo>
                  <a:pt x="722376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6259" y="2944114"/>
            <a:ext cx="720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DN3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60241" y="2923032"/>
            <a:ext cx="735330" cy="3740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DN5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79464" y="2923032"/>
            <a:ext cx="735965" cy="37401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3365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DN7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79573" y="2920364"/>
            <a:ext cx="721995" cy="376555"/>
          </a:xfrm>
          <a:custGeom>
            <a:avLst/>
            <a:gdLst/>
            <a:ahLst/>
            <a:cxnLst/>
            <a:rect l="l" t="t" r="r" b="b"/>
            <a:pathLst>
              <a:path w="721995" h="376554">
                <a:moveTo>
                  <a:pt x="0" y="376427"/>
                </a:moveTo>
                <a:lnTo>
                  <a:pt x="721613" y="376427"/>
                </a:lnTo>
                <a:lnTo>
                  <a:pt x="721613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679573" y="2923032"/>
            <a:ext cx="694690" cy="37401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33655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265"/>
              </a:spcBef>
            </a:pP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TT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75172" y="2923032"/>
            <a:ext cx="702310" cy="3740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265"/>
              </a:spcBef>
            </a:pP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TT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494394" y="2920364"/>
            <a:ext cx="722630" cy="376555"/>
          </a:xfrm>
          <a:custGeom>
            <a:avLst/>
            <a:gdLst/>
            <a:ahLst/>
            <a:cxnLst/>
            <a:rect l="l" t="t" r="r" b="b"/>
            <a:pathLst>
              <a:path w="722629" h="376554">
                <a:moveTo>
                  <a:pt x="722376" y="0"/>
                </a:moveTo>
                <a:lnTo>
                  <a:pt x="0" y="0"/>
                </a:lnTo>
                <a:lnTo>
                  <a:pt x="0" y="376427"/>
                </a:lnTo>
                <a:lnTo>
                  <a:pt x="722376" y="376427"/>
                </a:lnTo>
                <a:lnTo>
                  <a:pt x="72237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94394" y="2920364"/>
            <a:ext cx="722630" cy="376555"/>
          </a:xfrm>
          <a:custGeom>
            <a:avLst/>
            <a:gdLst/>
            <a:ahLst/>
            <a:cxnLst/>
            <a:rect l="l" t="t" r="r" b="b"/>
            <a:pathLst>
              <a:path w="722629" h="376554">
                <a:moveTo>
                  <a:pt x="0" y="376427"/>
                </a:moveTo>
                <a:lnTo>
                  <a:pt x="722376" y="376427"/>
                </a:lnTo>
                <a:lnTo>
                  <a:pt x="722376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494394" y="2944114"/>
            <a:ext cx="702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TT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46379" y="3517772"/>
            <a:ext cx="626110" cy="328930"/>
          </a:xfrm>
          <a:custGeom>
            <a:avLst/>
            <a:gdLst/>
            <a:ahLst/>
            <a:cxnLst/>
            <a:rect l="l" t="t" r="r" b="b"/>
            <a:pathLst>
              <a:path w="626110" h="328929">
                <a:moveTo>
                  <a:pt x="625602" y="0"/>
                </a:moveTo>
                <a:lnTo>
                  <a:pt x="0" y="0"/>
                </a:lnTo>
                <a:lnTo>
                  <a:pt x="0" y="328421"/>
                </a:lnTo>
                <a:lnTo>
                  <a:pt x="625602" y="328421"/>
                </a:lnTo>
                <a:lnTo>
                  <a:pt x="6256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46379" y="3517772"/>
            <a:ext cx="626110" cy="328930"/>
          </a:xfrm>
          <a:prstGeom prst="rect">
            <a:avLst/>
          </a:prstGeom>
          <a:ln w="12954">
            <a:solidFill>
              <a:srgbClr val="5B9BD4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latin typeface="Calibri"/>
                <a:cs typeface="Calibri"/>
              </a:rPr>
              <a:t>B1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54171" y="3501771"/>
            <a:ext cx="626110" cy="328930"/>
          </a:xfrm>
          <a:custGeom>
            <a:avLst/>
            <a:gdLst/>
            <a:ahLst/>
            <a:cxnLst/>
            <a:rect l="l" t="t" r="r" b="b"/>
            <a:pathLst>
              <a:path w="626110" h="328929">
                <a:moveTo>
                  <a:pt x="625601" y="0"/>
                </a:moveTo>
                <a:lnTo>
                  <a:pt x="0" y="0"/>
                </a:lnTo>
                <a:lnTo>
                  <a:pt x="0" y="328421"/>
                </a:lnTo>
                <a:lnTo>
                  <a:pt x="625601" y="328421"/>
                </a:lnTo>
                <a:lnTo>
                  <a:pt x="625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654171" y="3501771"/>
            <a:ext cx="626110" cy="328930"/>
          </a:xfrm>
          <a:prstGeom prst="rect">
            <a:avLst/>
          </a:prstGeom>
          <a:ln w="12953">
            <a:solidFill>
              <a:srgbClr val="5B9BD4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505575" y="3501771"/>
            <a:ext cx="626110" cy="328930"/>
          </a:xfrm>
          <a:custGeom>
            <a:avLst/>
            <a:gdLst/>
            <a:ahLst/>
            <a:cxnLst/>
            <a:rect l="l" t="t" r="r" b="b"/>
            <a:pathLst>
              <a:path w="626109" h="328929">
                <a:moveTo>
                  <a:pt x="625601" y="0"/>
                </a:moveTo>
                <a:lnTo>
                  <a:pt x="0" y="0"/>
                </a:lnTo>
                <a:lnTo>
                  <a:pt x="0" y="328421"/>
                </a:lnTo>
                <a:lnTo>
                  <a:pt x="625601" y="328421"/>
                </a:lnTo>
                <a:lnTo>
                  <a:pt x="625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505575" y="3501771"/>
            <a:ext cx="626110" cy="328930"/>
          </a:xfrm>
          <a:prstGeom prst="rect">
            <a:avLst/>
          </a:prstGeom>
          <a:ln w="12953">
            <a:solidFill>
              <a:srgbClr val="5B9BD4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80" y="1267586"/>
            <a:ext cx="2619375" cy="433705"/>
          </a:xfrm>
          <a:custGeom>
            <a:avLst/>
            <a:gdLst/>
            <a:ahLst/>
            <a:cxnLst/>
            <a:rect l="l" t="t" r="r" b="b"/>
            <a:pathLst>
              <a:path w="2619375" h="433705">
                <a:moveTo>
                  <a:pt x="2618994" y="0"/>
                </a:moveTo>
                <a:lnTo>
                  <a:pt x="0" y="0"/>
                </a:lnTo>
                <a:lnTo>
                  <a:pt x="0" y="433577"/>
                </a:lnTo>
                <a:lnTo>
                  <a:pt x="2618994" y="433577"/>
                </a:lnTo>
                <a:lnTo>
                  <a:pt x="26189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97941" y="1319784"/>
            <a:ext cx="2022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Weather.txt,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code,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619375" y="1445894"/>
            <a:ext cx="758190" cy="76200"/>
          </a:xfrm>
          <a:custGeom>
            <a:avLst/>
            <a:gdLst/>
            <a:ahLst/>
            <a:cxnLst/>
            <a:rect l="l" t="t" r="r" b="b"/>
            <a:pathLst>
              <a:path w="758189" h="76200">
                <a:moveTo>
                  <a:pt x="681736" y="0"/>
                </a:moveTo>
                <a:lnTo>
                  <a:pt x="681736" y="76200"/>
                </a:lnTo>
                <a:lnTo>
                  <a:pt x="738886" y="47625"/>
                </a:lnTo>
                <a:lnTo>
                  <a:pt x="694436" y="47625"/>
                </a:lnTo>
                <a:lnTo>
                  <a:pt x="694436" y="28575"/>
                </a:lnTo>
                <a:lnTo>
                  <a:pt x="738886" y="28575"/>
                </a:lnTo>
                <a:lnTo>
                  <a:pt x="681736" y="0"/>
                </a:lnTo>
                <a:close/>
              </a:path>
              <a:path w="758189" h="76200">
                <a:moveTo>
                  <a:pt x="68173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681736" y="47625"/>
                </a:lnTo>
                <a:lnTo>
                  <a:pt x="681736" y="28575"/>
                </a:lnTo>
                <a:close/>
              </a:path>
              <a:path w="758189" h="76200">
                <a:moveTo>
                  <a:pt x="738886" y="28575"/>
                </a:moveTo>
                <a:lnTo>
                  <a:pt x="694436" y="28575"/>
                </a:lnTo>
                <a:lnTo>
                  <a:pt x="694436" y="47625"/>
                </a:lnTo>
                <a:lnTo>
                  <a:pt x="738886" y="47625"/>
                </a:lnTo>
                <a:lnTo>
                  <a:pt x="757936" y="38100"/>
                </a:lnTo>
                <a:lnTo>
                  <a:pt x="73888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01186" y="74294"/>
            <a:ext cx="2735580" cy="533400"/>
          </a:xfrm>
          <a:custGeom>
            <a:avLst/>
            <a:gdLst/>
            <a:ahLst/>
            <a:cxnLst/>
            <a:rect l="l" t="t" r="r" b="b"/>
            <a:pathLst>
              <a:path w="2735579" h="533400">
                <a:moveTo>
                  <a:pt x="2735580" y="0"/>
                </a:moveTo>
                <a:lnTo>
                  <a:pt x="0" y="0"/>
                </a:lnTo>
                <a:lnTo>
                  <a:pt x="0" y="533400"/>
                </a:lnTo>
                <a:lnTo>
                  <a:pt x="2735580" y="533400"/>
                </a:lnTo>
                <a:lnTo>
                  <a:pt x="273558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829180" y="108585"/>
            <a:ext cx="1396365" cy="1050925"/>
          </a:xfrm>
          <a:prstGeom prst="rect">
            <a:avLst/>
          </a:prstGeom>
          <a:solidFill>
            <a:srgbClr val="767070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6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App4</a:t>
            </a:r>
            <a:endParaRPr sz="1800">
              <a:latin typeface="Calibri"/>
              <a:cs typeface="Calibri"/>
            </a:endParaRPr>
          </a:p>
          <a:p>
            <a:pPr marL="153035" marR="146050" algn="ctr">
              <a:lnSpc>
                <a:spcPct val="100000"/>
              </a:lnSpc>
            </a:pP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8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txt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09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37203" y="180594"/>
            <a:ext cx="384810" cy="276860"/>
          </a:xfrm>
          <a:custGeom>
            <a:avLst/>
            <a:gdLst/>
            <a:ahLst/>
            <a:cxnLst/>
            <a:rect l="l" t="t" r="r" b="b"/>
            <a:pathLst>
              <a:path w="384810" h="276859">
                <a:moveTo>
                  <a:pt x="384810" y="0"/>
                </a:moveTo>
                <a:lnTo>
                  <a:pt x="0" y="0"/>
                </a:lnTo>
                <a:lnTo>
                  <a:pt x="0" y="276605"/>
                </a:lnTo>
                <a:lnTo>
                  <a:pt x="384810" y="276605"/>
                </a:lnTo>
                <a:lnTo>
                  <a:pt x="38481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7203" y="180594"/>
            <a:ext cx="384810" cy="276860"/>
          </a:xfrm>
          <a:custGeom>
            <a:avLst/>
            <a:gdLst/>
            <a:ahLst/>
            <a:cxnLst/>
            <a:rect l="l" t="t" r="r" b="b"/>
            <a:pathLst>
              <a:path w="384810" h="276859">
                <a:moveTo>
                  <a:pt x="0" y="276605"/>
                </a:moveTo>
                <a:lnTo>
                  <a:pt x="384810" y="276605"/>
                </a:lnTo>
                <a:lnTo>
                  <a:pt x="384810" y="0"/>
                </a:lnTo>
                <a:lnTo>
                  <a:pt x="0" y="0"/>
                </a:lnTo>
                <a:lnTo>
                  <a:pt x="0" y="276605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02785" y="192786"/>
            <a:ext cx="384810" cy="276860"/>
          </a:xfrm>
          <a:custGeom>
            <a:avLst/>
            <a:gdLst/>
            <a:ahLst/>
            <a:cxnLst/>
            <a:rect l="l" t="t" r="r" b="b"/>
            <a:pathLst>
              <a:path w="384810" h="276859">
                <a:moveTo>
                  <a:pt x="384810" y="0"/>
                </a:moveTo>
                <a:lnTo>
                  <a:pt x="0" y="0"/>
                </a:lnTo>
                <a:lnTo>
                  <a:pt x="0" y="276606"/>
                </a:lnTo>
                <a:lnTo>
                  <a:pt x="384810" y="276606"/>
                </a:lnTo>
                <a:lnTo>
                  <a:pt x="38481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02785" y="192786"/>
            <a:ext cx="384810" cy="276860"/>
          </a:xfrm>
          <a:custGeom>
            <a:avLst/>
            <a:gdLst/>
            <a:ahLst/>
            <a:cxnLst/>
            <a:rect l="l" t="t" r="r" b="b"/>
            <a:pathLst>
              <a:path w="384810" h="276859">
                <a:moveTo>
                  <a:pt x="0" y="276606"/>
                </a:moveTo>
                <a:lnTo>
                  <a:pt x="384810" y="276606"/>
                </a:lnTo>
                <a:lnTo>
                  <a:pt x="384810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67605" y="200405"/>
            <a:ext cx="384810" cy="276860"/>
          </a:xfrm>
          <a:custGeom>
            <a:avLst/>
            <a:gdLst/>
            <a:ahLst/>
            <a:cxnLst/>
            <a:rect l="l" t="t" r="r" b="b"/>
            <a:pathLst>
              <a:path w="384810" h="276859">
                <a:moveTo>
                  <a:pt x="384810" y="0"/>
                </a:moveTo>
                <a:lnTo>
                  <a:pt x="0" y="0"/>
                </a:lnTo>
                <a:lnTo>
                  <a:pt x="0" y="276606"/>
                </a:lnTo>
                <a:lnTo>
                  <a:pt x="384810" y="276606"/>
                </a:lnTo>
                <a:lnTo>
                  <a:pt x="38481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67605" y="200405"/>
            <a:ext cx="384810" cy="276860"/>
          </a:xfrm>
          <a:custGeom>
            <a:avLst/>
            <a:gdLst/>
            <a:ahLst/>
            <a:cxnLst/>
            <a:rect l="l" t="t" r="r" b="b"/>
            <a:pathLst>
              <a:path w="384810" h="276859">
                <a:moveTo>
                  <a:pt x="0" y="276606"/>
                </a:moveTo>
                <a:lnTo>
                  <a:pt x="384810" y="276606"/>
                </a:lnTo>
                <a:lnTo>
                  <a:pt x="384810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401186" y="74294"/>
            <a:ext cx="2735580" cy="533400"/>
          </a:xfrm>
          <a:prstGeom prst="rect">
            <a:avLst/>
          </a:prstGeom>
          <a:ln w="12953">
            <a:solidFill>
              <a:srgbClr val="507D31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885"/>
              </a:spcBef>
              <a:tabLst>
                <a:tab pos="735330" algn="l"/>
                <a:tab pos="1200785" algn="l"/>
              </a:tabLst>
            </a:pPr>
            <a:r>
              <a:rPr sz="2700" baseline="4629" dirty="0">
                <a:latin typeface="Calibri"/>
                <a:cs typeface="Calibri"/>
              </a:rPr>
              <a:t>1	</a:t>
            </a:r>
            <a:r>
              <a:rPr sz="2700" baseline="1543" dirty="0">
                <a:latin typeface="Calibri"/>
                <a:cs typeface="Calibri"/>
              </a:rPr>
              <a:t>2	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972811" y="200405"/>
            <a:ext cx="386080" cy="276860"/>
          </a:xfrm>
          <a:custGeom>
            <a:avLst/>
            <a:gdLst/>
            <a:ahLst/>
            <a:cxnLst/>
            <a:rect l="l" t="t" r="r" b="b"/>
            <a:pathLst>
              <a:path w="386079" h="276859">
                <a:moveTo>
                  <a:pt x="385572" y="0"/>
                </a:moveTo>
                <a:lnTo>
                  <a:pt x="0" y="0"/>
                </a:lnTo>
                <a:lnTo>
                  <a:pt x="0" y="276606"/>
                </a:lnTo>
                <a:lnTo>
                  <a:pt x="385572" y="276606"/>
                </a:lnTo>
                <a:lnTo>
                  <a:pt x="385572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72811" y="200405"/>
            <a:ext cx="386080" cy="276860"/>
          </a:xfrm>
          <a:custGeom>
            <a:avLst/>
            <a:gdLst/>
            <a:ahLst/>
            <a:cxnLst/>
            <a:rect l="l" t="t" r="r" b="b"/>
            <a:pathLst>
              <a:path w="386079" h="276859">
                <a:moveTo>
                  <a:pt x="0" y="276606"/>
                </a:moveTo>
                <a:lnTo>
                  <a:pt x="385572" y="276606"/>
                </a:lnTo>
                <a:lnTo>
                  <a:pt x="385572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6095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972811" y="200405"/>
            <a:ext cx="38608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5"/>
              </a:lnSpc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136766" y="1445894"/>
            <a:ext cx="505459" cy="76200"/>
          </a:xfrm>
          <a:custGeom>
            <a:avLst/>
            <a:gdLst/>
            <a:ahLst/>
            <a:cxnLst/>
            <a:rect l="l" t="t" r="r" b="b"/>
            <a:pathLst>
              <a:path w="505459" h="76200">
                <a:moveTo>
                  <a:pt x="429133" y="0"/>
                </a:moveTo>
                <a:lnTo>
                  <a:pt x="429133" y="76200"/>
                </a:lnTo>
                <a:lnTo>
                  <a:pt x="486283" y="47625"/>
                </a:lnTo>
                <a:lnTo>
                  <a:pt x="441833" y="47625"/>
                </a:lnTo>
                <a:lnTo>
                  <a:pt x="441833" y="28575"/>
                </a:lnTo>
                <a:lnTo>
                  <a:pt x="486283" y="28575"/>
                </a:lnTo>
                <a:lnTo>
                  <a:pt x="429133" y="0"/>
                </a:lnTo>
                <a:close/>
              </a:path>
              <a:path w="505459" h="76200">
                <a:moveTo>
                  <a:pt x="429133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29133" y="47625"/>
                </a:lnTo>
                <a:lnTo>
                  <a:pt x="429133" y="28575"/>
                </a:lnTo>
                <a:close/>
              </a:path>
              <a:path w="505459" h="76200">
                <a:moveTo>
                  <a:pt x="486283" y="28575"/>
                </a:moveTo>
                <a:lnTo>
                  <a:pt x="441833" y="28575"/>
                </a:lnTo>
                <a:lnTo>
                  <a:pt x="441833" y="47625"/>
                </a:lnTo>
                <a:lnTo>
                  <a:pt x="486283" y="47625"/>
                </a:lnTo>
                <a:lnTo>
                  <a:pt x="505333" y="38100"/>
                </a:lnTo>
                <a:lnTo>
                  <a:pt x="48628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625583" y="762000"/>
            <a:ext cx="1451609" cy="14439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625583" y="762000"/>
            <a:ext cx="1451610" cy="144399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70"/>
              </a:spcBef>
            </a:pPr>
            <a:r>
              <a:rPr sz="1800" spc="-30" dirty="0">
                <a:latin typeface="Calibri"/>
                <a:cs typeface="Calibri"/>
              </a:rPr>
              <a:t>Weather.txt</a:t>
            </a:r>
            <a:endParaRPr sz="1800">
              <a:latin typeface="Calibri"/>
              <a:cs typeface="Calibri"/>
            </a:endParaRPr>
          </a:p>
          <a:p>
            <a:pPr marL="27813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B1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{3,5,9}</a:t>
            </a:r>
            <a:endParaRPr sz="1800">
              <a:latin typeface="Calibri"/>
              <a:cs typeface="Calibri"/>
            </a:endParaRPr>
          </a:p>
          <a:p>
            <a:pPr marL="16192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B2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{5,10,21}</a:t>
            </a:r>
            <a:endParaRPr sz="1800">
              <a:latin typeface="Calibri"/>
              <a:cs typeface="Calibri"/>
            </a:endParaRPr>
          </a:p>
          <a:p>
            <a:pPr marL="18796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B3{7,30,27}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965579" y="2197100"/>
            <a:ext cx="2794000" cy="741680"/>
          </a:xfrm>
          <a:custGeom>
            <a:avLst/>
            <a:gdLst/>
            <a:ahLst/>
            <a:cxnLst/>
            <a:rect l="l" t="t" r="r" b="b"/>
            <a:pathLst>
              <a:path w="2794000" h="741680">
                <a:moveTo>
                  <a:pt x="64388" y="667385"/>
                </a:moveTo>
                <a:lnTo>
                  <a:pt x="0" y="723138"/>
                </a:lnTo>
                <a:lnTo>
                  <a:pt x="83312" y="741172"/>
                </a:lnTo>
                <a:lnTo>
                  <a:pt x="77026" y="716661"/>
                </a:lnTo>
                <a:lnTo>
                  <a:pt x="63881" y="716661"/>
                </a:lnTo>
                <a:lnTo>
                  <a:pt x="59181" y="698246"/>
                </a:lnTo>
                <a:lnTo>
                  <a:pt x="71495" y="695096"/>
                </a:lnTo>
                <a:lnTo>
                  <a:pt x="64388" y="667385"/>
                </a:lnTo>
                <a:close/>
              </a:path>
              <a:path w="2794000" h="741680">
                <a:moveTo>
                  <a:pt x="71495" y="695096"/>
                </a:moveTo>
                <a:lnTo>
                  <a:pt x="59181" y="698246"/>
                </a:lnTo>
                <a:lnTo>
                  <a:pt x="63881" y="716661"/>
                </a:lnTo>
                <a:lnTo>
                  <a:pt x="76217" y="713506"/>
                </a:lnTo>
                <a:lnTo>
                  <a:pt x="71495" y="695096"/>
                </a:lnTo>
                <a:close/>
              </a:path>
              <a:path w="2794000" h="741680">
                <a:moveTo>
                  <a:pt x="76217" y="713506"/>
                </a:moveTo>
                <a:lnTo>
                  <a:pt x="63881" y="716661"/>
                </a:lnTo>
                <a:lnTo>
                  <a:pt x="77026" y="716661"/>
                </a:lnTo>
                <a:lnTo>
                  <a:pt x="76217" y="713506"/>
                </a:lnTo>
                <a:close/>
              </a:path>
              <a:path w="2794000" h="741680">
                <a:moveTo>
                  <a:pt x="2788920" y="0"/>
                </a:moveTo>
                <a:lnTo>
                  <a:pt x="71495" y="695096"/>
                </a:lnTo>
                <a:lnTo>
                  <a:pt x="76217" y="713506"/>
                </a:lnTo>
                <a:lnTo>
                  <a:pt x="2793746" y="18541"/>
                </a:lnTo>
                <a:lnTo>
                  <a:pt x="2788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54626" y="2197100"/>
            <a:ext cx="3034665" cy="742950"/>
          </a:xfrm>
          <a:custGeom>
            <a:avLst/>
            <a:gdLst/>
            <a:ahLst/>
            <a:cxnLst/>
            <a:rect l="l" t="t" r="r" b="b"/>
            <a:pathLst>
              <a:path w="3034665" h="742950">
                <a:moveTo>
                  <a:pt x="2957778" y="714891"/>
                </a:moveTo>
                <a:lnTo>
                  <a:pt x="2951226" y="742823"/>
                </a:lnTo>
                <a:lnTo>
                  <a:pt x="3034156" y="723138"/>
                </a:lnTo>
                <a:lnTo>
                  <a:pt x="3027741" y="717803"/>
                </a:lnTo>
                <a:lnTo>
                  <a:pt x="2970149" y="717803"/>
                </a:lnTo>
                <a:lnTo>
                  <a:pt x="2957778" y="714891"/>
                </a:lnTo>
                <a:close/>
              </a:path>
              <a:path w="3034665" h="742950">
                <a:moveTo>
                  <a:pt x="2962126" y="696356"/>
                </a:moveTo>
                <a:lnTo>
                  <a:pt x="2957778" y="714891"/>
                </a:lnTo>
                <a:lnTo>
                  <a:pt x="2970149" y="717803"/>
                </a:lnTo>
                <a:lnTo>
                  <a:pt x="2974467" y="699262"/>
                </a:lnTo>
                <a:lnTo>
                  <a:pt x="2962126" y="696356"/>
                </a:lnTo>
                <a:close/>
              </a:path>
              <a:path w="3034665" h="742950">
                <a:moveTo>
                  <a:pt x="2968625" y="668654"/>
                </a:moveTo>
                <a:lnTo>
                  <a:pt x="2962126" y="696356"/>
                </a:lnTo>
                <a:lnTo>
                  <a:pt x="2974467" y="699262"/>
                </a:lnTo>
                <a:lnTo>
                  <a:pt x="2970149" y="717803"/>
                </a:lnTo>
                <a:lnTo>
                  <a:pt x="3027741" y="717803"/>
                </a:lnTo>
                <a:lnTo>
                  <a:pt x="2968625" y="668654"/>
                </a:lnTo>
                <a:close/>
              </a:path>
              <a:path w="3034665" h="742950">
                <a:moveTo>
                  <a:pt x="4318" y="0"/>
                </a:moveTo>
                <a:lnTo>
                  <a:pt x="0" y="18541"/>
                </a:lnTo>
                <a:lnTo>
                  <a:pt x="2957778" y="714891"/>
                </a:lnTo>
                <a:lnTo>
                  <a:pt x="2962126" y="696356"/>
                </a:lnTo>
                <a:lnTo>
                  <a:pt x="43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47386" y="2204847"/>
            <a:ext cx="147955" cy="715645"/>
          </a:xfrm>
          <a:custGeom>
            <a:avLst/>
            <a:gdLst/>
            <a:ahLst/>
            <a:cxnLst/>
            <a:rect l="l" t="t" r="r" b="b"/>
            <a:pathLst>
              <a:path w="147954" h="715644">
                <a:moveTo>
                  <a:pt x="100389" y="641630"/>
                </a:moveTo>
                <a:lnTo>
                  <a:pt x="72262" y="646049"/>
                </a:lnTo>
                <a:lnTo>
                  <a:pt x="121665" y="715390"/>
                </a:lnTo>
                <a:lnTo>
                  <a:pt x="141112" y="654176"/>
                </a:lnTo>
                <a:lnTo>
                  <a:pt x="102362" y="654176"/>
                </a:lnTo>
                <a:lnTo>
                  <a:pt x="100389" y="641630"/>
                </a:lnTo>
                <a:close/>
              </a:path>
              <a:path w="147954" h="715644">
                <a:moveTo>
                  <a:pt x="119321" y="638656"/>
                </a:moveTo>
                <a:lnTo>
                  <a:pt x="100389" y="641630"/>
                </a:lnTo>
                <a:lnTo>
                  <a:pt x="102362" y="654176"/>
                </a:lnTo>
                <a:lnTo>
                  <a:pt x="121285" y="651128"/>
                </a:lnTo>
                <a:lnTo>
                  <a:pt x="119321" y="638656"/>
                </a:lnTo>
                <a:close/>
              </a:path>
              <a:path w="147954" h="715644">
                <a:moveTo>
                  <a:pt x="147447" y="634238"/>
                </a:moveTo>
                <a:lnTo>
                  <a:pt x="119321" y="638656"/>
                </a:lnTo>
                <a:lnTo>
                  <a:pt x="121285" y="651128"/>
                </a:lnTo>
                <a:lnTo>
                  <a:pt x="102362" y="654176"/>
                </a:lnTo>
                <a:lnTo>
                  <a:pt x="141112" y="654176"/>
                </a:lnTo>
                <a:lnTo>
                  <a:pt x="147447" y="634238"/>
                </a:lnTo>
                <a:close/>
              </a:path>
              <a:path w="147954" h="715644">
                <a:moveTo>
                  <a:pt x="18796" y="0"/>
                </a:moveTo>
                <a:lnTo>
                  <a:pt x="0" y="3048"/>
                </a:lnTo>
                <a:lnTo>
                  <a:pt x="100389" y="641630"/>
                </a:lnTo>
                <a:lnTo>
                  <a:pt x="119321" y="638656"/>
                </a:lnTo>
                <a:lnTo>
                  <a:pt x="18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36395" y="3108579"/>
            <a:ext cx="593725" cy="493395"/>
          </a:xfrm>
          <a:custGeom>
            <a:avLst/>
            <a:gdLst/>
            <a:ahLst/>
            <a:cxnLst/>
            <a:rect l="l" t="t" r="r" b="b"/>
            <a:pathLst>
              <a:path w="593725" h="493395">
                <a:moveTo>
                  <a:pt x="296799" y="0"/>
                </a:moveTo>
                <a:lnTo>
                  <a:pt x="0" y="246507"/>
                </a:lnTo>
                <a:lnTo>
                  <a:pt x="296799" y="493013"/>
                </a:lnTo>
                <a:lnTo>
                  <a:pt x="593598" y="246507"/>
                </a:lnTo>
                <a:lnTo>
                  <a:pt x="296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36395" y="3108579"/>
            <a:ext cx="593725" cy="493395"/>
          </a:xfrm>
          <a:custGeom>
            <a:avLst/>
            <a:gdLst/>
            <a:ahLst/>
            <a:cxnLst/>
            <a:rect l="l" t="t" r="r" b="b"/>
            <a:pathLst>
              <a:path w="593725" h="493395">
                <a:moveTo>
                  <a:pt x="0" y="246507"/>
                </a:moveTo>
                <a:lnTo>
                  <a:pt x="296799" y="0"/>
                </a:lnTo>
                <a:lnTo>
                  <a:pt x="593598" y="246507"/>
                </a:lnTo>
                <a:lnTo>
                  <a:pt x="296799" y="493013"/>
                </a:lnTo>
                <a:lnTo>
                  <a:pt x="0" y="24650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884426" y="3190747"/>
            <a:ext cx="10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504563" y="3108579"/>
            <a:ext cx="593090" cy="493395"/>
          </a:xfrm>
          <a:custGeom>
            <a:avLst/>
            <a:gdLst/>
            <a:ahLst/>
            <a:cxnLst/>
            <a:rect l="l" t="t" r="r" b="b"/>
            <a:pathLst>
              <a:path w="593089" h="493395">
                <a:moveTo>
                  <a:pt x="296417" y="0"/>
                </a:moveTo>
                <a:lnTo>
                  <a:pt x="0" y="246507"/>
                </a:lnTo>
                <a:lnTo>
                  <a:pt x="296417" y="493013"/>
                </a:lnTo>
                <a:lnTo>
                  <a:pt x="592836" y="246507"/>
                </a:lnTo>
                <a:lnTo>
                  <a:pt x="2964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04563" y="3108579"/>
            <a:ext cx="593090" cy="493395"/>
          </a:xfrm>
          <a:custGeom>
            <a:avLst/>
            <a:gdLst/>
            <a:ahLst/>
            <a:cxnLst/>
            <a:rect l="l" t="t" r="r" b="b"/>
            <a:pathLst>
              <a:path w="593089" h="493395">
                <a:moveTo>
                  <a:pt x="0" y="246507"/>
                </a:moveTo>
                <a:lnTo>
                  <a:pt x="296417" y="0"/>
                </a:lnTo>
                <a:lnTo>
                  <a:pt x="592836" y="246507"/>
                </a:lnTo>
                <a:lnTo>
                  <a:pt x="296417" y="493013"/>
                </a:lnTo>
                <a:lnTo>
                  <a:pt x="0" y="24650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752085" y="3190747"/>
            <a:ext cx="10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357491" y="3132963"/>
            <a:ext cx="593725" cy="493395"/>
          </a:xfrm>
          <a:custGeom>
            <a:avLst/>
            <a:gdLst/>
            <a:ahLst/>
            <a:cxnLst/>
            <a:rect l="l" t="t" r="r" b="b"/>
            <a:pathLst>
              <a:path w="593725" h="493395">
                <a:moveTo>
                  <a:pt x="296799" y="0"/>
                </a:moveTo>
                <a:lnTo>
                  <a:pt x="0" y="246507"/>
                </a:lnTo>
                <a:lnTo>
                  <a:pt x="296799" y="493013"/>
                </a:lnTo>
                <a:lnTo>
                  <a:pt x="593598" y="246507"/>
                </a:lnTo>
                <a:lnTo>
                  <a:pt x="296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57491" y="3132963"/>
            <a:ext cx="593725" cy="493395"/>
          </a:xfrm>
          <a:custGeom>
            <a:avLst/>
            <a:gdLst/>
            <a:ahLst/>
            <a:cxnLst/>
            <a:rect l="l" t="t" r="r" b="b"/>
            <a:pathLst>
              <a:path w="593725" h="493395">
                <a:moveTo>
                  <a:pt x="0" y="246507"/>
                </a:moveTo>
                <a:lnTo>
                  <a:pt x="296799" y="0"/>
                </a:lnTo>
                <a:lnTo>
                  <a:pt x="593598" y="246507"/>
                </a:lnTo>
                <a:lnTo>
                  <a:pt x="296799" y="493013"/>
                </a:lnTo>
                <a:lnTo>
                  <a:pt x="0" y="24650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605776" y="3214878"/>
            <a:ext cx="10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342769" y="3517772"/>
            <a:ext cx="922019" cy="360680"/>
          </a:xfrm>
          <a:custGeom>
            <a:avLst/>
            <a:gdLst/>
            <a:ahLst/>
            <a:cxnLst/>
            <a:rect l="l" t="t" r="r" b="b"/>
            <a:pathLst>
              <a:path w="922020" h="360679">
                <a:moveTo>
                  <a:pt x="461010" y="0"/>
                </a:moveTo>
                <a:lnTo>
                  <a:pt x="386225" y="787"/>
                </a:lnTo>
                <a:lnTo>
                  <a:pt x="315285" y="3065"/>
                </a:lnTo>
                <a:lnTo>
                  <a:pt x="249137" y="6710"/>
                </a:lnTo>
                <a:lnTo>
                  <a:pt x="188732" y="11598"/>
                </a:lnTo>
                <a:lnTo>
                  <a:pt x="135016" y="17605"/>
                </a:lnTo>
                <a:lnTo>
                  <a:pt x="88940" y="24606"/>
                </a:lnTo>
                <a:lnTo>
                  <a:pt x="51452" y="32477"/>
                </a:lnTo>
                <a:lnTo>
                  <a:pt x="6033" y="50334"/>
                </a:lnTo>
                <a:lnTo>
                  <a:pt x="0" y="60071"/>
                </a:lnTo>
                <a:lnTo>
                  <a:pt x="0" y="300354"/>
                </a:lnTo>
                <a:lnTo>
                  <a:pt x="51452" y="327948"/>
                </a:lnTo>
                <a:lnTo>
                  <a:pt x="88940" y="335819"/>
                </a:lnTo>
                <a:lnTo>
                  <a:pt x="135016" y="342820"/>
                </a:lnTo>
                <a:lnTo>
                  <a:pt x="188732" y="348827"/>
                </a:lnTo>
                <a:lnTo>
                  <a:pt x="249137" y="353715"/>
                </a:lnTo>
                <a:lnTo>
                  <a:pt x="315285" y="357360"/>
                </a:lnTo>
                <a:lnTo>
                  <a:pt x="386225" y="359638"/>
                </a:lnTo>
                <a:lnTo>
                  <a:pt x="461010" y="360425"/>
                </a:lnTo>
                <a:lnTo>
                  <a:pt x="535794" y="359638"/>
                </a:lnTo>
                <a:lnTo>
                  <a:pt x="606734" y="357360"/>
                </a:lnTo>
                <a:lnTo>
                  <a:pt x="672882" y="353715"/>
                </a:lnTo>
                <a:lnTo>
                  <a:pt x="733287" y="348827"/>
                </a:lnTo>
                <a:lnTo>
                  <a:pt x="787003" y="342820"/>
                </a:lnTo>
                <a:lnTo>
                  <a:pt x="833079" y="335819"/>
                </a:lnTo>
                <a:lnTo>
                  <a:pt x="870567" y="327948"/>
                </a:lnTo>
                <a:lnTo>
                  <a:pt x="915986" y="310091"/>
                </a:lnTo>
                <a:lnTo>
                  <a:pt x="922019" y="300354"/>
                </a:lnTo>
                <a:lnTo>
                  <a:pt x="922019" y="60071"/>
                </a:lnTo>
                <a:lnTo>
                  <a:pt x="870567" y="32477"/>
                </a:lnTo>
                <a:lnTo>
                  <a:pt x="833079" y="24606"/>
                </a:lnTo>
                <a:lnTo>
                  <a:pt x="787003" y="17605"/>
                </a:lnTo>
                <a:lnTo>
                  <a:pt x="733287" y="11598"/>
                </a:lnTo>
                <a:lnTo>
                  <a:pt x="672882" y="6710"/>
                </a:lnTo>
                <a:lnTo>
                  <a:pt x="606734" y="3065"/>
                </a:lnTo>
                <a:lnTo>
                  <a:pt x="535794" y="787"/>
                </a:lnTo>
                <a:lnTo>
                  <a:pt x="4610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342769" y="3577844"/>
            <a:ext cx="922019" cy="60325"/>
          </a:xfrm>
          <a:custGeom>
            <a:avLst/>
            <a:gdLst/>
            <a:ahLst/>
            <a:cxnLst/>
            <a:rect l="l" t="t" r="r" b="b"/>
            <a:pathLst>
              <a:path w="922020" h="60325">
                <a:moveTo>
                  <a:pt x="922019" y="0"/>
                </a:moveTo>
                <a:lnTo>
                  <a:pt x="870567" y="27593"/>
                </a:lnTo>
                <a:lnTo>
                  <a:pt x="833079" y="35464"/>
                </a:lnTo>
                <a:lnTo>
                  <a:pt x="787003" y="42465"/>
                </a:lnTo>
                <a:lnTo>
                  <a:pt x="733287" y="48472"/>
                </a:lnTo>
                <a:lnTo>
                  <a:pt x="672882" y="53360"/>
                </a:lnTo>
                <a:lnTo>
                  <a:pt x="606734" y="57005"/>
                </a:lnTo>
                <a:lnTo>
                  <a:pt x="535794" y="59283"/>
                </a:lnTo>
                <a:lnTo>
                  <a:pt x="461010" y="60070"/>
                </a:lnTo>
                <a:lnTo>
                  <a:pt x="386225" y="59283"/>
                </a:lnTo>
                <a:lnTo>
                  <a:pt x="315285" y="57005"/>
                </a:lnTo>
                <a:lnTo>
                  <a:pt x="249137" y="53360"/>
                </a:lnTo>
                <a:lnTo>
                  <a:pt x="188732" y="48472"/>
                </a:lnTo>
                <a:lnTo>
                  <a:pt x="135016" y="42465"/>
                </a:lnTo>
                <a:lnTo>
                  <a:pt x="88940" y="35464"/>
                </a:lnTo>
                <a:lnTo>
                  <a:pt x="51452" y="27593"/>
                </a:lnTo>
                <a:lnTo>
                  <a:pt x="6033" y="9736"/>
                </a:lnTo>
                <a:lnTo>
                  <a:pt x="0" y="0"/>
                </a:lnTo>
              </a:path>
            </a:pathLst>
          </a:custGeom>
          <a:ln w="1295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42769" y="3517772"/>
            <a:ext cx="922019" cy="360680"/>
          </a:xfrm>
          <a:custGeom>
            <a:avLst/>
            <a:gdLst/>
            <a:ahLst/>
            <a:cxnLst/>
            <a:rect l="l" t="t" r="r" b="b"/>
            <a:pathLst>
              <a:path w="922020" h="360679">
                <a:moveTo>
                  <a:pt x="0" y="60071"/>
                </a:moveTo>
                <a:lnTo>
                  <a:pt x="51452" y="32477"/>
                </a:lnTo>
                <a:lnTo>
                  <a:pt x="88940" y="24606"/>
                </a:lnTo>
                <a:lnTo>
                  <a:pt x="135016" y="17605"/>
                </a:lnTo>
                <a:lnTo>
                  <a:pt x="188732" y="11598"/>
                </a:lnTo>
                <a:lnTo>
                  <a:pt x="249137" y="6710"/>
                </a:lnTo>
                <a:lnTo>
                  <a:pt x="315285" y="3065"/>
                </a:lnTo>
                <a:lnTo>
                  <a:pt x="386225" y="787"/>
                </a:lnTo>
                <a:lnTo>
                  <a:pt x="461010" y="0"/>
                </a:lnTo>
                <a:lnTo>
                  <a:pt x="535794" y="787"/>
                </a:lnTo>
                <a:lnTo>
                  <a:pt x="606734" y="3065"/>
                </a:lnTo>
                <a:lnTo>
                  <a:pt x="672882" y="6710"/>
                </a:lnTo>
                <a:lnTo>
                  <a:pt x="733287" y="11598"/>
                </a:lnTo>
                <a:lnTo>
                  <a:pt x="787003" y="17605"/>
                </a:lnTo>
                <a:lnTo>
                  <a:pt x="833079" y="24606"/>
                </a:lnTo>
                <a:lnTo>
                  <a:pt x="870567" y="32477"/>
                </a:lnTo>
                <a:lnTo>
                  <a:pt x="915986" y="50334"/>
                </a:lnTo>
                <a:lnTo>
                  <a:pt x="922019" y="60071"/>
                </a:lnTo>
                <a:lnTo>
                  <a:pt x="922019" y="300354"/>
                </a:lnTo>
                <a:lnTo>
                  <a:pt x="870567" y="327948"/>
                </a:lnTo>
                <a:lnTo>
                  <a:pt x="833079" y="335819"/>
                </a:lnTo>
                <a:lnTo>
                  <a:pt x="787003" y="342820"/>
                </a:lnTo>
                <a:lnTo>
                  <a:pt x="733287" y="348827"/>
                </a:lnTo>
                <a:lnTo>
                  <a:pt x="672882" y="353715"/>
                </a:lnTo>
                <a:lnTo>
                  <a:pt x="606734" y="357360"/>
                </a:lnTo>
                <a:lnTo>
                  <a:pt x="535794" y="359638"/>
                </a:lnTo>
                <a:lnTo>
                  <a:pt x="461010" y="360425"/>
                </a:lnTo>
                <a:lnTo>
                  <a:pt x="386225" y="359638"/>
                </a:lnTo>
                <a:lnTo>
                  <a:pt x="315285" y="357360"/>
                </a:lnTo>
                <a:lnTo>
                  <a:pt x="249137" y="353715"/>
                </a:lnTo>
                <a:lnTo>
                  <a:pt x="188732" y="348827"/>
                </a:lnTo>
                <a:lnTo>
                  <a:pt x="135016" y="342820"/>
                </a:lnTo>
                <a:lnTo>
                  <a:pt x="88940" y="335819"/>
                </a:lnTo>
                <a:lnTo>
                  <a:pt x="51452" y="327948"/>
                </a:lnTo>
                <a:lnTo>
                  <a:pt x="6033" y="310091"/>
                </a:lnTo>
                <a:lnTo>
                  <a:pt x="0" y="300354"/>
                </a:lnTo>
                <a:lnTo>
                  <a:pt x="0" y="60071"/>
                </a:lnTo>
                <a:close/>
              </a:path>
            </a:pathLst>
          </a:custGeom>
          <a:ln w="1295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741676" y="356387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252084" y="3485769"/>
            <a:ext cx="923290" cy="360680"/>
          </a:xfrm>
          <a:custGeom>
            <a:avLst/>
            <a:gdLst/>
            <a:ahLst/>
            <a:cxnLst/>
            <a:rect l="l" t="t" r="r" b="b"/>
            <a:pathLst>
              <a:path w="923289" h="360679">
                <a:moveTo>
                  <a:pt x="461390" y="0"/>
                </a:moveTo>
                <a:lnTo>
                  <a:pt x="386564" y="787"/>
                </a:lnTo>
                <a:lnTo>
                  <a:pt x="315577" y="3065"/>
                </a:lnTo>
                <a:lnTo>
                  <a:pt x="249380" y="6710"/>
                </a:lnTo>
                <a:lnTo>
                  <a:pt x="188924" y="11598"/>
                </a:lnTo>
                <a:lnTo>
                  <a:pt x="135159" y="17605"/>
                </a:lnTo>
                <a:lnTo>
                  <a:pt x="89038" y="24606"/>
                </a:lnTo>
                <a:lnTo>
                  <a:pt x="51510" y="32477"/>
                </a:lnTo>
                <a:lnTo>
                  <a:pt x="6040" y="50334"/>
                </a:lnTo>
                <a:lnTo>
                  <a:pt x="0" y="60070"/>
                </a:lnTo>
                <a:lnTo>
                  <a:pt x="0" y="300354"/>
                </a:lnTo>
                <a:lnTo>
                  <a:pt x="51510" y="327948"/>
                </a:lnTo>
                <a:lnTo>
                  <a:pt x="89038" y="335819"/>
                </a:lnTo>
                <a:lnTo>
                  <a:pt x="135159" y="342820"/>
                </a:lnTo>
                <a:lnTo>
                  <a:pt x="188924" y="348827"/>
                </a:lnTo>
                <a:lnTo>
                  <a:pt x="249380" y="353715"/>
                </a:lnTo>
                <a:lnTo>
                  <a:pt x="315577" y="357360"/>
                </a:lnTo>
                <a:lnTo>
                  <a:pt x="386564" y="359638"/>
                </a:lnTo>
                <a:lnTo>
                  <a:pt x="461390" y="360425"/>
                </a:lnTo>
                <a:lnTo>
                  <a:pt x="536217" y="359638"/>
                </a:lnTo>
                <a:lnTo>
                  <a:pt x="607204" y="357360"/>
                </a:lnTo>
                <a:lnTo>
                  <a:pt x="673401" y="353715"/>
                </a:lnTo>
                <a:lnTo>
                  <a:pt x="733857" y="348827"/>
                </a:lnTo>
                <a:lnTo>
                  <a:pt x="787622" y="342820"/>
                </a:lnTo>
                <a:lnTo>
                  <a:pt x="833743" y="335819"/>
                </a:lnTo>
                <a:lnTo>
                  <a:pt x="871271" y="327948"/>
                </a:lnTo>
                <a:lnTo>
                  <a:pt x="916741" y="310091"/>
                </a:lnTo>
                <a:lnTo>
                  <a:pt x="922781" y="300354"/>
                </a:lnTo>
                <a:lnTo>
                  <a:pt x="922781" y="60070"/>
                </a:lnTo>
                <a:lnTo>
                  <a:pt x="871271" y="32477"/>
                </a:lnTo>
                <a:lnTo>
                  <a:pt x="833743" y="24606"/>
                </a:lnTo>
                <a:lnTo>
                  <a:pt x="787622" y="17605"/>
                </a:lnTo>
                <a:lnTo>
                  <a:pt x="733857" y="11598"/>
                </a:lnTo>
                <a:lnTo>
                  <a:pt x="673401" y="6710"/>
                </a:lnTo>
                <a:lnTo>
                  <a:pt x="607204" y="3065"/>
                </a:lnTo>
                <a:lnTo>
                  <a:pt x="536217" y="787"/>
                </a:lnTo>
                <a:lnTo>
                  <a:pt x="4613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52084" y="3545840"/>
            <a:ext cx="923290" cy="60325"/>
          </a:xfrm>
          <a:custGeom>
            <a:avLst/>
            <a:gdLst/>
            <a:ahLst/>
            <a:cxnLst/>
            <a:rect l="l" t="t" r="r" b="b"/>
            <a:pathLst>
              <a:path w="923289" h="60325">
                <a:moveTo>
                  <a:pt x="922781" y="0"/>
                </a:moveTo>
                <a:lnTo>
                  <a:pt x="871271" y="27593"/>
                </a:lnTo>
                <a:lnTo>
                  <a:pt x="833743" y="35464"/>
                </a:lnTo>
                <a:lnTo>
                  <a:pt x="787622" y="42465"/>
                </a:lnTo>
                <a:lnTo>
                  <a:pt x="733857" y="48472"/>
                </a:lnTo>
                <a:lnTo>
                  <a:pt x="673401" y="53360"/>
                </a:lnTo>
                <a:lnTo>
                  <a:pt x="607204" y="57005"/>
                </a:lnTo>
                <a:lnTo>
                  <a:pt x="536217" y="59283"/>
                </a:lnTo>
                <a:lnTo>
                  <a:pt x="461390" y="60071"/>
                </a:lnTo>
                <a:lnTo>
                  <a:pt x="386564" y="59283"/>
                </a:lnTo>
                <a:lnTo>
                  <a:pt x="315577" y="57005"/>
                </a:lnTo>
                <a:lnTo>
                  <a:pt x="249380" y="53360"/>
                </a:lnTo>
                <a:lnTo>
                  <a:pt x="188924" y="48472"/>
                </a:lnTo>
                <a:lnTo>
                  <a:pt x="135159" y="42465"/>
                </a:lnTo>
                <a:lnTo>
                  <a:pt x="89038" y="35464"/>
                </a:lnTo>
                <a:lnTo>
                  <a:pt x="51510" y="27593"/>
                </a:lnTo>
                <a:lnTo>
                  <a:pt x="6040" y="9736"/>
                </a:lnTo>
                <a:lnTo>
                  <a:pt x="0" y="0"/>
                </a:lnTo>
              </a:path>
            </a:pathLst>
          </a:custGeom>
          <a:ln w="12953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52084" y="3485769"/>
            <a:ext cx="923290" cy="360680"/>
          </a:xfrm>
          <a:custGeom>
            <a:avLst/>
            <a:gdLst/>
            <a:ahLst/>
            <a:cxnLst/>
            <a:rect l="l" t="t" r="r" b="b"/>
            <a:pathLst>
              <a:path w="923289" h="360679">
                <a:moveTo>
                  <a:pt x="0" y="60070"/>
                </a:moveTo>
                <a:lnTo>
                  <a:pt x="51510" y="32477"/>
                </a:lnTo>
                <a:lnTo>
                  <a:pt x="89038" y="24606"/>
                </a:lnTo>
                <a:lnTo>
                  <a:pt x="135159" y="17605"/>
                </a:lnTo>
                <a:lnTo>
                  <a:pt x="188924" y="11598"/>
                </a:lnTo>
                <a:lnTo>
                  <a:pt x="249380" y="6710"/>
                </a:lnTo>
                <a:lnTo>
                  <a:pt x="315577" y="3065"/>
                </a:lnTo>
                <a:lnTo>
                  <a:pt x="386564" y="787"/>
                </a:lnTo>
                <a:lnTo>
                  <a:pt x="461390" y="0"/>
                </a:lnTo>
                <a:lnTo>
                  <a:pt x="536217" y="787"/>
                </a:lnTo>
                <a:lnTo>
                  <a:pt x="607204" y="3065"/>
                </a:lnTo>
                <a:lnTo>
                  <a:pt x="673401" y="6710"/>
                </a:lnTo>
                <a:lnTo>
                  <a:pt x="733857" y="11598"/>
                </a:lnTo>
                <a:lnTo>
                  <a:pt x="787622" y="17605"/>
                </a:lnTo>
                <a:lnTo>
                  <a:pt x="833743" y="24606"/>
                </a:lnTo>
                <a:lnTo>
                  <a:pt x="871271" y="32477"/>
                </a:lnTo>
                <a:lnTo>
                  <a:pt x="916741" y="50334"/>
                </a:lnTo>
                <a:lnTo>
                  <a:pt x="922781" y="60070"/>
                </a:lnTo>
                <a:lnTo>
                  <a:pt x="922781" y="300354"/>
                </a:lnTo>
                <a:lnTo>
                  <a:pt x="871271" y="327948"/>
                </a:lnTo>
                <a:lnTo>
                  <a:pt x="833743" y="335819"/>
                </a:lnTo>
                <a:lnTo>
                  <a:pt x="787622" y="342820"/>
                </a:lnTo>
                <a:lnTo>
                  <a:pt x="733857" y="348827"/>
                </a:lnTo>
                <a:lnTo>
                  <a:pt x="673401" y="353715"/>
                </a:lnTo>
                <a:lnTo>
                  <a:pt x="607204" y="357360"/>
                </a:lnTo>
                <a:lnTo>
                  <a:pt x="536217" y="359638"/>
                </a:lnTo>
                <a:lnTo>
                  <a:pt x="461390" y="360425"/>
                </a:lnTo>
                <a:lnTo>
                  <a:pt x="386564" y="359638"/>
                </a:lnTo>
                <a:lnTo>
                  <a:pt x="315577" y="357360"/>
                </a:lnTo>
                <a:lnTo>
                  <a:pt x="249380" y="353715"/>
                </a:lnTo>
                <a:lnTo>
                  <a:pt x="188924" y="348827"/>
                </a:lnTo>
                <a:lnTo>
                  <a:pt x="135159" y="342820"/>
                </a:lnTo>
                <a:lnTo>
                  <a:pt x="89038" y="335819"/>
                </a:lnTo>
                <a:lnTo>
                  <a:pt x="51510" y="327948"/>
                </a:lnTo>
                <a:lnTo>
                  <a:pt x="6040" y="310091"/>
                </a:lnTo>
                <a:lnTo>
                  <a:pt x="0" y="300354"/>
                </a:lnTo>
                <a:lnTo>
                  <a:pt x="0" y="60070"/>
                </a:lnTo>
                <a:close/>
              </a:path>
            </a:pathLst>
          </a:custGeom>
          <a:ln w="1295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651500" y="3531616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8178165" y="3501771"/>
            <a:ext cx="922019" cy="360680"/>
          </a:xfrm>
          <a:custGeom>
            <a:avLst/>
            <a:gdLst/>
            <a:ahLst/>
            <a:cxnLst/>
            <a:rect l="l" t="t" r="r" b="b"/>
            <a:pathLst>
              <a:path w="922020" h="360679">
                <a:moveTo>
                  <a:pt x="461009" y="0"/>
                </a:moveTo>
                <a:lnTo>
                  <a:pt x="386225" y="787"/>
                </a:lnTo>
                <a:lnTo>
                  <a:pt x="315285" y="3065"/>
                </a:lnTo>
                <a:lnTo>
                  <a:pt x="249137" y="6710"/>
                </a:lnTo>
                <a:lnTo>
                  <a:pt x="188732" y="11598"/>
                </a:lnTo>
                <a:lnTo>
                  <a:pt x="135016" y="17605"/>
                </a:lnTo>
                <a:lnTo>
                  <a:pt x="88940" y="24606"/>
                </a:lnTo>
                <a:lnTo>
                  <a:pt x="51452" y="32477"/>
                </a:lnTo>
                <a:lnTo>
                  <a:pt x="6033" y="50334"/>
                </a:lnTo>
                <a:lnTo>
                  <a:pt x="0" y="60070"/>
                </a:lnTo>
                <a:lnTo>
                  <a:pt x="0" y="300354"/>
                </a:lnTo>
                <a:lnTo>
                  <a:pt x="51452" y="327948"/>
                </a:lnTo>
                <a:lnTo>
                  <a:pt x="88940" y="335819"/>
                </a:lnTo>
                <a:lnTo>
                  <a:pt x="135016" y="342820"/>
                </a:lnTo>
                <a:lnTo>
                  <a:pt x="188732" y="348827"/>
                </a:lnTo>
                <a:lnTo>
                  <a:pt x="249137" y="353715"/>
                </a:lnTo>
                <a:lnTo>
                  <a:pt x="315285" y="357360"/>
                </a:lnTo>
                <a:lnTo>
                  <a:pt x="386225" y="359638"/>
                </a:lnTo>
                <a:lnTo>
                  <a:pt x="461009" y="360425"/>
                </a:lnTo>
                <a:lnTo>
                  <a:pt x="535794" y="359638"/>
                </a:lnTo>
                <a:lnTo>
                  <a:pt x="606734" y="357360"/>
                </a:lnTo>
                <a:lnTo>
                  <a:pt x="672882" y="353715"/>
                </a:lnTo>
                <a:lnTo>
                  <a:pt x="733287" y="348827"/>
                </a:lnTo>
                <a:lnTo>
                  <a:pt x="787003" y="342820"/>
                </a:lnTo>
                <a:lnTo>
                  <a:pt x="833079" y="335819"/>
                </a:lnTo>
                <a:lnTo>
                  <a:pt x="870567" y="327948"/>
                </a:lnTo>
                <a:lnTo>
                  <a:pt x="915986" y="310091"/>
                </a:lnTo>
                <a:lnTo>
                  <a:pt x="922019" y="300354"/>
                </a:lnTo>
                <a:lnTo>
                  <a:pt x="922019" y="60070"/>
                </a:lnTo>
                <a:lnTo>
                  <a:pt x="870567" y="32477"/>
                </a:lnTo>
                <a:lnTo>
                  <a:pt x="833079" y="24606"/>
                </a:lnTo>
                <a:lnTo>
                  <a:pt x="787003" y="17605"/>
                </a:lnTo>
                <a:lnTo>
                  <a:pt x="733287" y="11598"/>
                </a:lnTo>
                <a:lnTo>
                  <a:pt x="672882" y="6710"/>
                </a:lnTo>
                <a:lnTo>
                  <a:pt x="606734" y="3065"/>
                </a:lnTo>
                <a:lnTo>
                  <a:pt x="535794" y="787"/>
                </a:lnTo>
                <a:lnTo>
                  <a:pt x="461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78165" y="3561841"/>
            <a:ext cx="922019" cy="60325"/>
          </a:xfrm>
          <a:custGeom>
            <a:avLst/>
            <a:gdLst/>
            <a:ahLst/>
            <a:cxnLst/>
            <a:rect l="l" t="t" r="r" b="b"/>
            <a:pathLst>
              <a:path w="922020" h="60325">
                <a:moveTo>
                  <a:pt x="922019" y="0"/>
                </a:moveTo>
                <a:lnTo>
                  <a:pt x="870567" y="27593"/>
                </a:lnTo>
                <a:lnTo>
                  <a:pt x="833079" y="35464"/>
                </a:lnTo>
                <a:lnTo>
                  <a:pt x="787003" y="42465"/>
                </a:lnTo>
                <a:lnTo>
                  <a:pt x="733287" y="48472"/>
                </a:lnTo>
                <a:lnTo>
                  <a:pt x="672882" y="53360"/>
                </a:lnTo>
                <a:lnTo>
                  <a:pt x="606734" y="57005"/>
                </a:lnTo>
                <a:lnTo>
                  <a:pt x="535794" y="59283"/>
                </a:lnTo>
                <a:lnTo>
                  <a:pt x="461009" y="60071"/>
                </a:lnTo>
                <a:lnTo>
                  <a:pt x="386225" y="59283"/>
                </a:lnTo>
                <a:lnTo>
                  <a:pt x="315285" y="57005"/>
                </a:lnTo>
                <a:lnTo>
                  <a:pt x="249137" y="53360"/>
                </a:lnTo>
                <a:lnTo>
                  <a:pt x="188732" y="48472"/>
                </a:lnTo>
                <a:lnTo>
                  <a:pt x="135016" y="42465"/>
                </a:lnTo>
                <a:lnTo>
                  <a:pt x="88940" y="35464"/>
                </a:lnTo>
                <a:lnTo>
                  <a:pt x="51452" y="27593"/>
                </a:lnTo>
                <a:lnTo>
                  <a:pt x="6033" y="9736"/>
                </a:lnTo>
                <a:lnTo>
                  <a:pt x="0" y="0"/>
                </a:lnTo>
              </a:path>
            </a:pathLst>
          </a:custGeom>
          <a:ln w="1295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178165" y="3501771"/>
            <a:ext cx="922019" cy="360680"/>
          </a:xfrm>
          <a:custGeom>
            <a:avLst/>
            <a:gdLst/>
            <a:ahLst/>
            <a:cxnLst/>
            <a:rect l="l" t="t" r="r" b="b"/>
            <a:pathLst>
              <a:path w="922020" h="360679">
                <a:moveTo>
                  <a:pt x="0" y="60070"/>
                </a:moveTo>
                <a:lnTo>
                  <a:pt x="51452" y="32477"/>
                </a:lnTo>
                <a:lnTo>
                  <a:pt x="88940" y="24606"/>
                </a:lnTo>
                <a:lnTo>
                  <a:pt x="135016" y="17605"/>
                </a:lnTo>
                <a:lnTo>
                  <a:pt x="188732" y="11598"/>
                </a:lnTo>
                <a:lnTo>
                  <a:pt x="249137" y="6710"/>
                </a:lnTo>
                <a:lnTo>
                  <a:pt x="315285" y="3065"/>
                </a:lnTo>
                <a:lnTo>
                  <a:pt x="386225" y="787"/>
                </a:lnTo>
                <a:lnTo>
                  <a:pt x="461009" y="0"/>
                </a:lnTo>
                <a:lnTo>
                  <a:pt x="535794" y="787"/>
                </a:lnTo>
                <a:lnTo>
                  <a:pt x="606734" y="3065"/>
                </a:lnTo>
                <a:lnTo>
                  <a:pt x="672882" y="6710"/>
                </a:lnTo>
                <a:lnTo>
                  <a:pt x="733287" y="11598"/>
                </a:lnTo>
                <a:lnTo>
                  <a:pt x="787003" y="17605"/>
                </a:lnTo>
                <a:lnTo>
                  <a:pt x="833079" y="24606"/>
                </a:lnTo>
                <a:lnTo>
                  <a:pt x="870567" y="32477"/>
                </a:lnTo>
                <a:lnTo>
                  <a:pt x="915986" y="50334"/>
                </a:lnTo>
                <a:lnTo>
                  <a:pt x="922019" y="60070"/>
                </a:lnTo>
                <a:lnTo>
                  <a:pt x="922019" y="300354"/>
                </a:lnTo>
                <a:lnTo>
                  <a:pt x="870567" y="327948"/>
                </a:lnTo>
                <a:lnTo>
                  <a:pt x="833079" y="335819"/>
                </a:lnTo>
                <a:lnTo>
                  <a:pt x="787003" y="342820"/>
                </a:lnTo>
                <a:lnTo>
                  <a:pt x="733287" y="348827"/>
                </a:lnTo>
                <a:lnTo>
                  <a:pt x="672882" y="353715"/>
                </a:lnTo>
                <a:lnTo>
                  <a:pt x="606734" y="357360"/>
                </a:lnTo>
                <a:lnTo>
                  <a:pt x="535794" y="359638"/>
                </a:lnTo>
                <a:lnTo>
                  <a:pt x="461009" y="360425"/>
                </a:lnTo>
                <a:lnTo>
                  <a:pt x="386225" y="359638"/>
                </a:lnTo>
                <a:lnTo>
                  <a:pt x="315285" y="357360"/>
                </a:lnTo>
                <a:lnTo>
                  <a:pt x="249137" y="353715"/>
                </a:lnTo>
                <a:lnTo>
                  <a:pt x="188732" y="348827"/>
                </a:lnTo>
                <a:lnTo>
                  <a:pt x="135016" y="342820"/>
                </a:lnTo>
                <a:lnTo>
                  <a:pt x="88940" y="335819"/>
                </a:lnTo>
                <a:lnTo>
                  <a:pt x="51452" y="327948"/>
                </a:lnTo>
                <a:lnTo>
                  <a:pt x="6033" y="310091"/>
                </a:lnTo>
                <a:lnTo>
                  <a:pt x="0" y="300354"/>
                </a:lnTo>
                <a:lnTo>
                  <a:pt x="0" y="60070"/>
                </a:lnTo>
                <a:close/>
              </a:path>
            </a:pathLst>
          </a:custGeom>
          <a:ln w="1295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8577326" y="3547871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451991" y="4239386"/>
            <a:ext cx="1027430" cy="345440"/>
          </a:xfrm>
          <a:custGeom>
            <a:avLst/>
            <a:gdLst/>
            <a:ahLst/>
            <a:cxnLst/>
            <a:rect l="l" t="t" r="r" b="b"/>
            <a:pathLst>
              <a:path w="1027430" h="345439">
                <a:moveTo>
                  <a:pt x="1027175" y="0"/>
                </a:moveTo>
                <a:lnTo>
                  <a:pt x="0" y="0"/>
                </a:lnTo>
                <a:lnTo>
                  <a:pt x="0" y="345186"/>
                </a:lnTo>
                <a:lnTo>
                  <a:pt x="1027175" y="345186"/>
                </a:lnTo>
                <a:lnTo>
                  <a:pt x="1027175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51991" y="4239386"/>
            <a:ext cx="1027430" cy="345440"/>
          </a:xfrm>
          <a:custGeom>
            <a:avLst/>
            <a:gdLst/>
            <a:ahLst/>
            <a:cxnLst/>
            <a:rect l="l" t="t" r="r" b="b"/>
            <a:pathLst>
              <a:path w="1027430" h="345439">
                <a:moveTo>
                  <a:pt x="0" y="345186"/>
                </a:moveTo>
                <a:lnTo>
                  <a:pt x="1027175" y="345186"/>
                </a:lnTo>
                <a:lnTo>
                  <a:pt x="1027175" y="0"/>
                </a:lnTo>
                <a:lnTo>
                  <a:pt x="0" y="0"/>
                </a:lnTo>
                <a:lnTo>
                  <a:pt x="0" y="34518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458467" y="4414265"/>
            <a:ext cx="1014730" cy="16383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0" rIns="0" bIns="0" rtlCol="0">
            <a:spAutoFit/>
          </a:bodyPr>
          <a:lstStyle/>
          <a:p>
            <a:pPr marL="253365">
              <a:lnSpc>
                <a:spcPts val="950"/>
              </a:lnSpc>
            </a:pPr>
            <a:r>
              <a:rPr sz="1800" dirty="0">
                <a:latin typeface="Calibri"/>
                <a:cs typeface="Calibri"/>
              </a:rPr>
              <a:t>I.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275963" y="4239386"/>
            <a:ext cx="1026794" cy="345440"/>
          </a:xfrm>
          <a:custGeom>
            <a:avLst/>
            <a:gdLst/>
            <a:ahLst/>
            <a:cxnLst/>
            <a:rect l="l" t="t" r="r" b="b"/>
            <a:pathLst>
              <a:path w="1026795" h="345439">
                <a:moveTo>
                  <a:pt x="1026413" y="0"/>
                </a:moveTo>
                <a:lnTo>
                  <a:pt x="0" y="0"/>
                </a:lnTo>
                <a:lnTo>
                  <a:pt x="0" y="345186"/>
                </a:lnTo>
                <a:lnTo>
                  <a:pt x="1026413" y="345186"/>
                </a:lnTo>
                <a:lnTo>
                  <a:pt x="1026413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75963" y="4239386"/>
            <a:ext cx="1026794" cy="345440"/>
          </a:xfrm>
          <a:custGeom>
            <a:avLst/>
            <a:gdLst/>
            <a:ahLst/>
            <a:cxnLst/>
            <a:rect l="l" t="t" r="r" b="b"/>
            <a:pathLst>
              <a:path w="1026795" h="345439">
                <a:moveTo>
                  <a:pt x="0" y="345186"/>
                </a:moveTo>
                <a:lnTo>
                  <a:pt x="1026413" y="345186"/>
                </a:lnTo>
                <a:lnTo>
                  <a:pt x="1026413" y="0"/>
                </a:lnTo>
                <a:lnTo>
                  <a:pt x="0" y="0"/>
                </a:lnTo>
                <a:lnTo>
                  <a:pt x="0" y="345186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282440" y="4247642"/>
            <a:ext cx="1013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7179182" y="4211192"/>
            <a:ext cx="1026794" cy="345440"/>
          </a:xfrm>
          <a:custGeom>
            <a:avLst/>
            <a:gdLst/>
            <a:ahLst/>
            <a:cxnLst/>
            <a:rect l="l" t="t" r="r" b="b"/>
            <a:pathLst>
              <a:path w="1026795" h="345439">
                <a:moveTo>
                  <a:pt x="1026413" y="0"/>
                </a:moveTo>
                <a:lnTo>
                  <a:pt x="0" y="0"/>
                </a:lnTo>
                <a:lnTo>
                  <a:pt x="0" y="345185"/>
                </a:lnTo>
                <a:lnTo>
                  <a:pt x="1026413" y="345185"/>
                </a:lnTo>
                <a:lnTo>
                  <a:pt x="1026413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179182" y="4211192"/>
            <a:ext cx="1026794" cy="345440"/>
          </a:xfrm>
          <a:custGeom>
            <a:avLst/>
            <a:gdLst/>
            <a:ahLst/>
            <a:cxnLst/>
            <a:rect l="l" t="t" r="r" b="b"/>
            <a:pathLst>
              <a:path w="1026795" h="345439">
                <a:moveTo>
                  <a:pt x="0" y="345185"/>
                </a:moveTo>
                <a:lnTo>
                  <a:pt x="1026413" y="345185"/>
                </a:lnTo>
                <a:lnTo>
                  <a:pt x="1026413" y="0"/>
                </a:lnTo>
                <a:lnTo>
                  <a:pt x="0" y="0"/>
                </a:lnTo>
                <a:lnTo>
                  <a:pt x="0" y="34518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7426959" y="4219194"/>
            <a:ext cx="5308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I.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531108" y="4977384"/>
            <a:ext cx="2823210" cy="1491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531108" y="4977384"/>
            <a:ext cx="2823210" cy="1491615"/>
          </a:xfrm>
          <a:custGeom>
            <a:avLst/>
            <a:gdLst/>
            <a:ahLst/>
            <a:cxnLst/>
            <a:rect l="l" t="t" r="r" b="b"/>
            <a:pathLst>
              <a:path w="2823210" h="1491614">
                <a:moveTo>
                  <a:pt x="0" y="1491234"/>
                </a:moveTo>
                <a:lnTo>
                  <a:pt x="2823210" y="1491234"/>
                </a:lnTo>
                <a:lnTo>
                  <a:pt x="2823210" y="0"/>
                </a:lnTo>
                <a:lnTo>
                  <a:pt x="0" y="0"/>
                </a:lnTo>
                <a:lnTo>
                  <a:pt x="0" y="1491234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531489" y="4977765"/>
            <a:ext cx="722630" cy="376555"/>
          </a:xfrm>
          <a:custGeom>
            <a:avLst/>
            <a:gdLst/>
            <a:ahLst/>
            <a:cxnLst/>
            <a:rect l="l" t="t" r="r" b="b"/>
            <a:pathLst>
              <a:path w="722629" h="376554">
                <a:moveTo>
                  <a:pt x="722376" y="0"/>
                </a:moveTo>
                <a:lnTo>
                  <a:pt x="0" y="0"/>
                </a:lnTo>
                <a:lnTo>
                  <a:pt x="0" y="376428"/>
                </a:lnTo>
                <a:lnTo>
                  <a:pt x="722376" y="376428"/>
                </a:lnTo>
                <a:lnTo>
                  <a:pt x="72237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531489" y="4977765"/>
            <a:ext cx="722630" cy="376555"/>
          </a:xfrm>
          <a:custGeom>
            <a:avLst/>
            <a:gdLst/>
            <a:ahLst/>
            <a:cxnLst/>
            <a:rect l="l" t="t" r="r" b="b"/>
            <a:pathLst>
              <a:path w="722629" h="376554">
                <a:moveTo>
                  <a:pt x="0" y="376428"/>
                </a:moveTo>
                <a:lnTo>
                  <a:pt x="722376" y="376428"/>
                </a:lnTo>
                <a:lnTo>
                  <a:pt x="722376" y="0"/>
                </a:lnTo>
                <a:lnTo>
                  <a:pt x="0" y="0"/>
                </a:lnTo>
                <a:lnTo>
                  <a:pt x="0" y="376428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3534155" y="5001767"/>
            <a:ext cx="720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DN3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657469" y="4977765"/>
            <a:ext cx="721995" cy="376555"/>
          </a:xfrm>
          <a:custGeom>
            <a:avLst/>
            <a:gdLst/>
            <a:ahLst/>
            <a:cxnLst/>
            <a:rect l="l" t="t" r="r" b="b"/>
            <a:pathLst>
              <a:path w="721995" h="376554">
                <a:moveTo>
                  <a:pt x="0" y="376428"/>
                </a:moveTo>
                <a:lnTo>
                  <a:pt x="721613" y="376428"/>
                </a:lnTo>
                <a:lnTo>
                  <a:pt x="721613" y="0"/>
                </a:lnTo>
                <a:lnTo>
                  <a:pt x="0" y="0"/>
                </a:lnTo>
                <a:lnTo>
                  <a:pt x="0" y="376428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5657469" y="4980432"/>
            <a:ext cx="694055" cy="37401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33655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265"/>
              </a:spcBef>
            </a:pP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TT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964308" y="4575175"/>
            <a:ext cx="2979420" cy="430530"/>
          </a:xfrm>
          <a:custGeom>
            <a:avLst/>
            <a:gdLst/>
            <a:ahLst/>
            <a:cxnLst/>
            <a:rect l="l" t="t" r="r" b="b"/>
            <a:pathLst>
              <a:path w="2979420" h="430529">
                <a:moveTo>
                  <a:pt x="2902283" y="401939"/>
                </a:moveTo>
                <a:lnTo>
                  <a:pt x="2898521" y="430275"/>
                </a:lnTo>
                <a:lnTo>
                  <a:pt x="2975730" y="403606"/>
                </a:lnTo>
                <a:lnTo>
                  <a:pt x="2914904" y="403606"/>
                </a:lnTo>
                <a:lnTo>
                  <a:pt x="2902283" y="401939"/>
                </a:lnTo>
                <a:close/>
              </a:path>
              <a:path w="2979420" h="430529">
                <a:moveTo>
                  <a:pt x="2904793" y="383030"/>
                </a:moveTo>
                <a:lnTo>
                  <a:pt x="2902283" y="401939"/>
                </a:lnTo>
                <a:lnTo>
                  <a:pt x="2914904" y="403606"/>
                </a:lnTo>
                <a:lnTo>
                  <a:pt x="2917317" y="384682"/>
                </a:lnTo>
                <a:lnTo>
                  <a:pt x="2904793" y="383030"/>
                </a:lnTo>
                <a:close/>
              </a:path>
              <a:path w="2979420" h="430529">
                <a:moveTo>
                  <a:pt x="2908554" y="354711"/>
                </a:moveTo>
                <a:lnTo>
                  <a:pt x="2904793" y="383030"/>
                </a:lnTo>
                <a:lnTo>
                  <a:pt x="2917317" y="384682"/>
                </a:lnTo>
                <a:lnTo>
                  <a:pt x="2914904" y="403606"/>
                </a:lnTo>
                <a:lnTo>
                  <a:pt x="2975730" y="403606"/>
                </a:lnTo>
                <a:lnTo>
                  <a:pt x="2979039" y="402463"/>
                </a:lnTo>
                <a:lnTo>
                  <a:pt x="2908554" y="354711"/>
                </a:lnTo>
                <a:close/>
              </a:path>
              <a:path w="2979420" h="430529">
                <a:moveTo>
                  <a:pt x="2540" y="0"/>
                </a:moveTo>
                <a:lnTo>
                  <a:pt x="0" y="18795"/>
                </a:lnTo>
                <a:lnTo>
                  <a:pt x="2902283" y="401939"/>
                </a:lnTo>
                <a:lnTo>
                  <a:pt x="2904793" y="383030"/>
                </a:lnTo>
                <a:lnTo>
                  <a:pt x="25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779898" y="4581144"/>
            <a:ext cx="171450" cy="396875"/>
          </a:xfrm>
          <a:custGeom>
            <a:avLst/>
            <a:gdLst/>
            <a:ahLst/>
            <a:cxnLst/>
            <a:rect l="l" t="t" r="r" b="b"/>
            <a:pathLst>
              <a:path w="171450" h="396875">
                <a:moveTo>
                  <a:pt x="126549" y="329049"/>
                </a:moveTo>
                <a:lnTo>
                  <a:pt x="99949" y="339470"/>
                </a:lnTo>
                <a:lnTo>
                  <a:pt x="163322" y="396493"/>
                </a:lnTo>
                <a:lnTo>
                  <a:pt x="168318" y="340867"/>
                </a:lnTo>
                <a:lnTo>
                  <a:pt x="131190" y="340867"/>
                </a:lnTo>
                <a:lnTo>
                  <a:pt x="126549" y="329049"/>
                </a:lnTo>
                <a:close/>
              </a:path>
              <a:path w="171450" h="396875">
                <a:moveTo>
                  <a:pt x="144334" y="322082"/>
                </a:moveTo>
                <a:lnTo>
                  <a:pt x="126549" y="329049"/>
                </a:lnTo>
                <a:lnTo>
                  <a:pt x="131190" y="340867"/>
                </a:lnTo>
                <a:lnTo>
                  <a:pt x="148971" y="333882"/>
                </a:lnTo>
                <a:lnTo>
                  <a:pt x="144334" y="322082"/>
                </a:lnTo>
                <a:close/>
              </a:path>
              <a:path w="171450" h="396875">
                <a:moveTo>
                  <a:pt x="170941" y="311657"/>
                </a:moveTo>
                <a:lnTo>
                  <a:pt x="144334" y="322082"/>
                </a:lnTo>
                <a:lnTo>
                  <a:pt x="148971" y="333882"/>
                </a:lnTo>
                <a:lnTo>
                  <a:pt x="131190" y="340867"/>
                </a:lnTo>
                <a:lnTo>
                  <a:pt x="168318" y="340867"/>
                </a:lnTo>
                <a:lnTo>
                  <a:pt x="170941" y="311657"/>
                </a:lnTo>
                <a:close/>
              </a:path>
              <a:path w="171450" h="396875">
                <a:moveTo>
                  <a:pt x="17779" y="0"/>
                </a:moveTo>
                <a:lnTo>
                  <a:pt x="0" y="6857"/>
                </a:lnTo>
                <a:lnTo>
                  <a:pt x="126549" y="329049"/>
                </a:lnTo>
                <a:lnTo>
                  <a:pt x="144334" y="322082"/>
                </a:lnTo>
                <a:lnTo>
                  <a:pt x="17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943475" y="4546980"/>
            <a:ext cx="2750820" cy="457200"/>
          </a:xfrm>
          <a:custGeom>
            <a:avLst/>
            <a:gdLst/>
            <a:ahLst/>
            <a:cxnLst/>
            <a:rect l="l" t="t" r="r" b="b"/>
            <a:pathLst>
              <a:path w="2750820" h="457200">
                <a:moveTo>
                  <a:pt x="69596" y="381254"/>
                </a:moveTo>
                <a:lnTo>
                  <a:pt x="0" y="430530"/>
                </a:lnTo>
                <a:lnTo>
                  <a:pt x="81152" y="456692"/>
                </a:lnTo>
                <a:lnTo>
                  <a:pt x="77106" y="430276"/>
                </a:lnTo>
                <a:lnTo>
                  <a:pt x="64262" y="430276"/>
                </a:lnTo>
                <a:lnTo>
                  <a:pt x="61340" y="411480"/>
                </a:lnTo>
                <a:lnTo>
                  <a:pt x="73931" y="409551"/>
                </a:lnTo>
                <a:lnTo>
                  <a:pt x="69596" y="381254"/>
                </a:lnTo>
                <a:close/>
              </a:path>
              <a:path w="2750820" h="457200">
                <a:moveTo>
                  <a:pt x="73931" y="409551"/>
                </a:moveTo>
                <a:lnTo>
                  <a:pt x="61340" y="411480"/>
                </a:lnTo>
                <a:lnTo>
                  <a:pt x="64262" y="430276"/>
                </a:lnTo>
                <a:lnTo>
                  <a:pt x="76811" y="428353"/>
                </a:lnTo>
                <a:lnTo>
                  <a:pt x="73931" y="409551"/>
                </a:lnTo>
                <a:close/>
              </a:path>
              <a:path w="2750820" h="457200">
                <a:moveTo>
                  <a:pt x="76811" y="428353"/>
                </a:moveTo>
                <a:lnTo>
                  <a:pt x="64262" y="430276"/>
                </a:lnTo>
                <a:lnTo>
                  <a:pt x="77106" y="430276"/>
                </a:lnTo>
                <a:lnTo>
                  <a:pt x="76811" y="428353"/>
                </a:lnTo>
                <a:close/>
              </a:path>
              <a:path w="2750820" h="457200">
                <a:moveTo>
                  <a:pt x="2747772" y="0"/>
                </a:moveTo>
                <a:lnTo>
                  <a:pt x="73931" y="409551"/>
                </a:lnTo>
                <a:lnTo>
                  <a:pt x="76811" y="428353"/>
                </a:lnTo>
                <a:lnTo>
                  <a:pt x="2750693" y="18796"/>
                </a:lnTo>
                <a:lnTo>
                  <a:pt x="27477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633596" y="5603366"/>
            <a:ext cx="1027430" cy="344805"/>
          </a:xfrm>
          <a:custGeom>
            <a:avLst/>
            <a:gdLst/>
            <a:ahLst/>
            <a:cxnLst/>
            <a:rect l="l" t="t" r="r" b="b"/>
            <a:pathLst>
              <a:path w="1027429" h="344804">
                <a:moveTo>
                  <a:pt x="1027176" y="0"/>
                </a:moveTo>
                <a:lnTo>
                  <a:pt x="0" y="0"/>
                </a:lnTo>
                <a:lnTo>
                  <a:pt x="0" y="344424"/>
                </a:lnTo>
                <a:lnTo>
                  <a:pt x="1027176" y="344424"/>
                </a:lnTo>
                <a:lnTo>
                  <a:pt x="10271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3633596" y="5603366"/>
            <a:ext cx="1027430" cy="34480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160"/>
              </a:spcBef>
            </a:pPr>
            <a:r>
              <a:rPr sz="1800" dirty="0">
                <a:latin typeface="Calibri"/>
                <a:cs typeface="Calibri"/>
              </a:rPr>
              <a:t>I.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706492" y="5137784"/>
            <a:ext cx="593725" cy="493395"/>
          </a:xfrm>
          <a:custGeom>
            <a:avLst/>
            <a:gdLst/>
            <a:ahLst/>
            <a:cxnLst/>
            <a:rect l="l" t="t" r="r" b="b"/>
            <a:pathLst>
              <a:path w="593725" h="493395">
                <a:moveTo>
                  <a:pt x="296799" y="0"/>
                </a:moveTo>
                <a:lnTo>
                  <a:pt x="0" y="246506"/>
                </a:lnTo>
                <a:lnTo>
                  <a:pt x="296799" y="493013"/>
                </a:lnTo>
                <a:lnTo>
                  <a:pt x="593598" y="246506"/>
                </a:lnTo>
                <a:lnTo>
                  <a:pt x="296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706492" y="5137784"/>
            <a:ext cx="593725" cy="493395"/>
          </a:xfrm>
          <a:custGeom>
            <a:avLst/>
            <a:gdLst/>
            <a:ahLst/>
            <a:cxnLst/>
            <a:rect l="l" t="t" r="r" b="b"/>
            <a:pathLst>
              <a:path w="593725" h="493395">
                <a:moveTo>
                  <a:pt x="0" y="246506"/>
                </a:moveTo>
                <a:lnTo>
                  <a:pt x="296799" y="0"/>
                </a:lnTo>
                <a:lnTo>
                  <a:pt x="593598" y="246506"/>
                </a:lnTo>
                <a:lnTo>
                  <a:pt x="296799" y="493013"/>
                </a:lnTo>
                <a:lnTo>
                  <a:pt x="0" y="24650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4954778" y="5220208"/>
            <a:ext cx="10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214746" y="5630798"/>
            <a:ext cx="923290" cy="361315"/>
          </a:xfrm>
          <a:custGeom>
            <a:avLst/>
            <a:gdLst/>
            <a:ahLst/>
            <a:cxnLst/>
            <a:rect l="l" t="t" r="r" b="b"/>
            <a:pathLst>
              <a:path w="923289" h="361314">
                <a:moveTo>
                  <a:pt x="461390" y="0"/>
                </a:moveTo>
                <a:lnTo>
                  <a:pt x="386564" y="787"/>
                </a:lnTo>
                <a:lnTo>
                  <a:pt x="315577" y="3068"/>
                </a:lnTo>
                <a:lnTo>
                  <a:pt x="249380" y="6718"/>
                </a:lnTo>
                <a:lnTo>
                  <a:pt x="188924" y="11614"/>
                </a:lnTo>
                <a:lnTo>
                  <a:pt x="135159" y="17630"/>
                </a:lnTo>
                <a:lnTo>
                  <a:pt x="89038" y="24644"/>
                </a:lnTo>
                <a:lnTo>
                  <a:pt x="51510" y="32532"/>
                </a:lnTo>
                <a:lnTo>
                  <a:pt x="6040" y="50433"/>
                </a:lnTo>
                <a:lnTo>
                  <a:pt x="0" y="60197"/>
                </a:lnTo>
                <a:lnTo>
                  <a:pt x="0" y="300989"/>
                </a:lnTo>
                <a:lnTo>
                  <a:pt x="51510" y="328655"/>
                </a:lnTo>
                <a:lnTo>
                  <a:pt x="89038" y="336543"/>
                </a:lnTo>
                <a:lnTo>
                  <a:pt x="135159" y="343557"/>
                </a:lnTo>
                <a:lnTo>
                  <a:pt x="188924" y="349573"/>
                </a:lnTo>
                <a:lnTo>
                  <a:pt x="249380" y="354469"/>
                </a:lnTo>
                <a:lnTo>
                  <a:pt x="315577" y="358119"/>
                </a:lnTo>
                <a:lnTo>
                  <a:pt x="386564" y="360400"/>
                </a:lnTo>
                <a:lnTo>
                  <a:pt x="461390" y="361188"/>
                </a:lnTo>
                <a:lnTo>
                  <a:pt x="536217" y="360400"/>
                </a:lnTo>
                <a:lnTo>
                  <a:pt x="607204" y="358119"/>
                </a:lnTo>
                <a:lnTo>
                  <a:pt x="673401" y="354469"/>
                </a:lnTo>
                <a:lnTo>
                  <a:pt x="733857" y="349573"/>
                </a:lnTo>
                <a:lnTo>
                  <a:pt x="787622" y="343557"/>
                </a:lnTo>
                <a:lnTo>
                  <a:pt x="833743" y="336543"/>
                </a:lnTo>
                <a:lnTo>
                  <a:pt x="871271" y="328655"/>
                </a:lnTo>
                <a:lnTo>
                  <a:pt x="916741" y="310754"/>
                </a:lnTo>
                <a:lnTo>
                  <a:pt x="922781" y="300989"/>
                </a:lnTo>
                <a:lnTo>
                  <a:pt x="922781" y="60197"/>
                </a:lnTo>
                <a:lnTo>
                  <a:pt x="871271" y="32532"/>
                </a:lnTo>
                <a:lnTo>
                  <a:pt x="833743" y="24644"/>
                </a:lnTo>
                <a:lnTo>
                  <a:pt x="787622" y="17630"/>
                </a:lnTo>
                <a:lnTo>
                  <a:pt x="733857" y="11614"/>
                </a:lnTo>
                <a:lnTo>
                  <a:pt x="673401" y="6718"/>
                </a:lnTo>
                <a:lnTo>
                  <a:pt x="607204" y="3068"/>
                </a:lnTo>
                <a:lnTo>
                  <a:pt x="536217" y="787"/>
                </a:lnTo>
                <a:lnTo>
                  <a:pt x="4613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214746" y="5690996"/>
            <a:ext cx="923290" cy="60325"/>
          </a:xfrm>
          <a:custGeom>
            <a:avLst/>
            <a:gdLst/>
            <a:ahLst/>
            <a:cxnLst/>
            <a:rect l="l" t="t" r="r" b="b"/>
            <a:pathLst>
              <a:path w="923289" h="60325">
                <a:moveTo>
                  <a:pt x="922781" y="0"/>
                </a:moveTo>
                <a:lnTo>
                  <a:pt x="871271" y="27665"/>
                </a:lnTo>
                <a:lnTo>
                  <a:pt x="833743" y="35553"/>
                </a:lnTo>
                <a:lnTo>
                  <a:pt x="787622" y="42567"/>
                </a:lnTo>
                <a:lnTo>
                  <a:pt x="733857" y="48583"/>
                </a:lnTo>
                <a:lnTo>
                  <a:pt x="673401" y="53479"/>
                </a:lnTo>
                <a:lnTo>
                  <a:pt x="607204" y="57129"/>
                </a:lnTo>
                <a:lnTo>
                  <a:pt x="536217" y="59410"/>
                </a:lnTo>
                <a:lnTo>
                  <a:pt x="461390" y="60197"/>
                </a:lnTo>
                <a:lnTo>
                  <a:pt x="386564" y="59410"/>
                </a:lnTo>
                <a:lnTo>
                  <a:pt x="315577" y="57129"/>
                </a:lnTo>
                <a:lnTo>
                  <a:pt x="249380" y="53479"/>
                </a:lnTo>
                <a:lnTo>
                  <a:pt x="188924" y="48583"/>
                </a:lnTo>
                <a:lnTo>
                  <a:pt x="135159" y="42567"/>
                </a:lnTo>
                <a:lnTo>
                  <a:pt x="89038" y="35553"/>
                </a:lnTo>
                <a:lnTo>
                  <a:pt x="51510" y="27665"/>
                </a:lnTo>
                <a:lnTo>
                  <a:pt x="6040" y="9764"/>
                </a:lnTo>
                <a:lnTo>
                  <a:pt x="0" y="0"/>
                </a:lnTo>
              </a:path>
            </a:pathLst>
          </a:custGeom>
          <a:ln w="1295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214746" y="5630798"/>
            <a:ext cx="923290" cy="361315"/>
          </a:xfrm>
          <a:custGeom>
            <a:avLst/>
            <a:gdLst/>
            <a:ahLst/>
            <a:cxnLst/>
            <a:rect l="l" t="t" r="r" b="b"/>
            <a:pathLst>
              <a:path w="923289" h="361314">
                <a:moveTo>
                  <a:pt x="0" y="60197"/>
                </a:moveTo>
                <a:lnTo>
                  <a:pt x="51510" y="32532"/>
                </a:lnTo>
                <a:lnTo>
                  <a:pt x="89038" y="24644"/>
                </a:lnTo>
                <a:lnTo>
                  <a:pt x="135159" y="17630"/>
                </a:lnTo>
                <a:lnTo>
                  <a:pt x="188924" y="11614"/>
                </a:lnTo>
                <a:lnTo>
                  <a:pt x="249380" y="6718"/>
                </a:lnTo>
                <a:lnTo>
                  <a:pt x="315577" y="3068"/>
                </a:lnTo>
                <a:lnTo>
                  <a:pt x="386564" y="787"/>
                </a:lnTo>
                <a:lnTo>
                  <a:pt x="461390" y="0"/>
                </a:lnTo>
                <a:lnTo>
                  <a:pt x="536217" y="787"/>
                </a:lnTo>
                <a:lnTo>
                  <a:pt x="607204" y="3068"/>
                </a:lnTo>
                <a:lnTo>
                  <a:pt x="673401" y="6718"/>
                </a:lnTo>
                <a:lnTo>
                  <a:pt x="733857" y="11614"/>
                </a:lnTo>
                <a:lnTo>
                  <a:pt x="787622" y="17630"/>
                </a:lnTo>
                <a:lnTo>
                  <a:pt x="833743" y="24644"/>
                </a:lnTo>
                <a:lnTo>
                  <a:pt x="871271" y="32532"/>
                </a:lnTo>
                <a:lnTo>
                  <a:pt x="916741" y="50433"/>
                </a:lnTo>
                <a:lnTo>
                  <a:pt x="922781" y="60197"/>
                </a:lnTo>
                <a:lnTo>
                  <a:pt x="922781" y="300989"/>
                </a:lnTo>
                <a:lnTo>
                  <a:pt x="871271" y="328655"/>
                </a:lnTo>
                <a:lnTo>
                  <a:pt x="833743" y="336543"/>
                </a:lnTo>
                <a:lnTo>
                  <a:pt x="787622" y="343557"/>
                </a:lnTo>
                <a:lnTo>
                  <a:pt x="733857" y="349573"/>
                </a:lnTo>
                <a:lnTo>
                  <a:pt x="673401" y="354469"/>
                </a:lnTo>
                <a:lnTo>
                  <a:pt x="607204" y="358119"/>
                </a:lnTo>
                <a:lnTo>
                  <a:pt x="536217" y="360400"/>
                </a:lnTo>
                <a:lnTo>
                  <a:pt x="461390" y="361188"/>
                </a:lnTo>
                <a:lnTo>
                  <a:pt x="386564" y="360400"/>
                </a:lnTo>
                <a:lnTo>
                  <a:pt x="315577" y="358119"/>
                </a:lnTo>
                <a:lnTo>
                  <a:pt x="249380" y="354469"/>
                </a:lnTo>
                <a:lnTo>
                  <a:pt x="188924" y="349573"/>
                </a:lnTo>
                <a:lnTo>
                  <a:pt x="135159" y="343557"/>
                </a:lnTo>
                <a:lnTo>
                  <a:pt x="89038" y="336543"/>
                </a:lnTo>
                <a:lnTo>
                  <a:pt x="51510" y="328655"/>
                </a:lnTo>
                <a:lnTo>
                  <a:pt x="6040" y="310754"/>
                </a:lnTo>
                <a:lnTo>
                  <a:pt x="0" y="300989"/>
                </a:lnTo>
                <a:lnTo>
                  <a:pt x="0" y="60197"/>
                </a:lnTo>
                <a:close/>
              </a:path>
            </a:pathLst>
          </a:custGeom>
          <a:ln w="1295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601715" y="5677408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272784" y="5618988"/>
            <a:ext cx="1026413" cy="344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272784" y="5618988"/>
            <a:ext cx="1026794" cy="344805"/>
          </a:xfrm>
          <a:custGeom>
            <a:avLst/>
            <a:gdLst/>
            <a:ahLst/>
            <a:cxnLst/>
            <a:rect l="l" t="t" r="r" b="b"/>
            <a:pathLst>
              <a:path w="1026795" h="344804">
                <a:moveTo>
                  <a:pt x="0" y="344424"/>
                </a:moveTo>
                <a:lnTo>
                  <a:pt x="1026413" y="344424"/>
                </a:lnTo>
                <a:lnTo>
                  <a:pt x="1026413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6357365" y="5627370"/>
            <a:ext cx="939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299197" y="5721464"/>
            <a:ext cx="3296920" cy="76200"/>
          </a:xfrm>
          <a:custGeom>
            <a:avLst/>
            <a:gdLst/>
            <a:ahLst/>
            <a:cxnLst/>
            <a:rect l="l" t="t" r="r" b="b"/>
            <a:pathLst>
              <a:path w="3296920" h="76200">
                <a:moveTo>
                  <a:pt x="3284416" y="31686"/>
                </a:moveTo>
                <a:lnTo>
                  <a:pt x="3233166" y="31686"/>
                </a:lnTo>
                <a:lnTo>
                  <a:pt x="3233166" y="44386"/>
                </a:lnTo>
                <a:lnTo>
                  <a:pt x="3220434" y="44448"/>
                </a:lnTo>
                <a:lnTo>
                  <a:pt x="3220593" y="76199"/>
                </a:lnTo>
                <a:lnTo>
                  <a:pt x="3296666" y="37731"/>
                </a:lnTo>
                <a:lnTo>
                  <a:pt x="3284416" y="31686"/>
                </a:lnTo>
                <a:close/>
              </a:path>
              <a:path w="3296920" h="76200">
                <a:moveTo>
                  <a:pt x="3220370" y="31748"/>
                </a:moveTo>
                <a:lnTo>
                  <a:pt x="0" y="47370"/>
                </a:lnTo>
                <a:lnTo>
                  <a:pt x="0" y="60070"/>
                </a:lnTo>
                <a:lnTo>
                  <a:pt x="3220434" y="44448"/>
                </a:lnTo>
                <a:lnTo>
                  <a:pt x="3220370" y="31748"/>
                </a:lnTo>
                <a:close/>
              </a:path>
              <a:path w="3296920" h="76200">
                <a:moveTo>
                  <a:pt x="3233166" y="31686"/>
                </a:moveTo>
                <a:lnTo>
                  <a:pt x="3220370" y="31748"/>
                </a:lnTo>
                <a:lnTo>
                  <a:pt x="3220434" y="44448"/>
                </a:lnTo>
                <a:lnTo>
                  <a:pt x="3233166" y="44386"/>
                </a:lnTo>
                <a:lnTo>
                  <a:pt x="3233166" y="31686"/>
                </a:lnTo>
                <a:close/>
              </a:path>
              <a:path w="3296920" h="76200">
                <a:moveTo>
                  <a:pt x="3220211" y="0"/>
                </a:moveTo>
                <a:lnTo>
                  <a:pt x="3220370" y="31748"/>
                </a:lnTo>
                <a:lnTo>
                  <a:pt x="3284416" y="31686"/>
                </a:lnTo>
                <a:lnTo>
                  <a:pt x="322021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389109" y="2228088"/>
            <a:ext cx="1212850" cy="3541395"/>
          </a:xfrm>
          <a:custGeom>
            <a:avLst/>
            <a:gdLst/>
            <a:ahLst/>
            <a:cxnLst/>
            <a:rect l="l" t="t" r="r" b="b"/>
            <a:pathLst>
              <a:path w="1212850" h="3541395">
                <a:moveTo>
                  <a:pt x="42012" y="70126"/>
                </a:moveTo>
                <a:lnTo>
                  <a:pt x="30064" y="74165"/>
                </a:lnTo>
                <a:lnTo>
                  <a:pt x="1200785" y="3541395"/>
                </a:lnTo>
                <a:lnTo>
                  <a:pt x="1212850" y="3537330"/>
                </a:lnTo>
                <a:lnTo>
                  <a:pt x="42012" y="70126"/>
                </a:lnTo>
                <a:close/>
              </a:path>
              <a:path w="1212850" h="3541395">
                <a:moveTo>
                  <a:pt x="11684" y="0"/>
                </a:moveTo>
                <a:lnTo>
                  <a:pt x="0" y="84327"/>
                </a:lnTo>
                <a:lnTo>
                  <a:pt x="30064" y="74165"/>
                </a:lnTo>
                <a:lnTo>
                  <a:pt x="26035" y="62229"/>
                </a:lnTo>
                <a:lnTo>
                  <a:pt x="37973" y="58165"/>
                </a:lnTo>
                <a:lnTo>
                  <a:pt x="70342" y="58165"/>
                </a:lnTo>
                <a:lnTo>
                  <a:pt x="11684" y="0"/>
                </a:lnTo>
                <a:close/>
              </a:path>
              <a:path w="1212850" h="3541395">
                <a:moveTo>
                  <a:pt x="37973" y="58165"/>
                </a:moveTo>
                <a:lnTo>
                  <a:pt x="26035" y="62229"/>
                </a:lnTo>
                <a:lnTo>
                  <a:pt x="30064" y="74165"/>
                </a:lnTo>
                <a:lnTo>
                  <a:pt x="42012" y="70126"/>
                </a:lnTo>
                <a:lnTo>
                  <a:pt x="37973" y="58165"/>
                </a:lnTo>
                <a:close/>
              </a:path>
              <a:path w="1212850" h="3541395">
                <a:moveTo>
                  <a:pt x="70342" y="58165"/>
                </a:moveTo>
                <a:lnTo>
                  <a:pt x="37973" y="58165"/>
                </a:lnTo>
                <a:lnTo>
                  <a:pt x="42012" y="70126"/>
                </a:lnTo>
                <a:lnTo>
                  <a:pt x="72136" y="59944"/>
                </a:lnTo>
                <a:lnTo>
                  <a:pt x="70342" y="5816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07" name="object 107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7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8" name="object 10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46594" y="746379"/>
            <a:ext cx="2759710" cy="1443990"/>
          </a:xfrm>
          <a:custGeom>
            <a:avLst/>
            <a:gdLst/>
            <a:ahLst/>
            <a:cxnLst/>
            <a:rect l="l" t="t" r="r" b="b"/>
            <a:pathLst>
              <a:path w="2759709" h="1443989">
                <a:moveTo>
                  <a:pt x="2759202" y="0"/>
                </a:moveTo>
                <a:lnTo>
                  <a:pt x="0" y="0"/>
                </a:lnTo>
                <a:lnTo>
                  <a:pt x="0" y="1443989"/>
                </a:lnTo>
                <a:lnTo>
                  <a:pt x="2759202" y="1443989"/>
                </a:lnTo>
                <a:lnTo>
                  <a:pt x="275920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46594" y="746379"/>
            <a:ext cx="2759710" cy="1443990"/>
          </a:xfrm>
          <a:custGeom>
            <a:avLst/>
            <a:gdLst/>
            <a:ahLst/>
            <a:cxnLst/>
            <a:rect l="l" t="t" r="r" b="b"/>
            <a:pathLst>
              <a:path w="2759709" h="1443989">
                <a:moveTo>
                  <a:pt x="0" y="1443989"/>
                </a:moveTo>
                <a:lnTo>
                  <a:pt x="2759202" y="1443989"/>
                </a:lnTo>
                <a:lnTo>
                  <a:pt x="2759202" y="0"/>
                </a:lnTo>
                <a:lnTo>
                  <a:pt x="0" y="0"/>
                </a:lnTo>
                <a:lnTo>
                  <a:pt x="0" y="144398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65668" y="1303274"/>
            <a:ext cx="3213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77565" y="762380"/>
            <a:ext cx="2759710" cy="1443990"/>
          </a:xfrm>
          <a:custGeom>
            <a:avLst/>
            <a:gdLst/>
            <a:ahLst/>
            <a:cxnLst/>
            <a:rect l="l" t="t" r="r" b="b"/>
            <a:pathLst>
              <a:path w="2759710" h="1443989">
                <a:moveTo>
                  <a:pt x="2759202" y="0"/>
                </a:moveTo>
                <a:lnTo>
                  <a:pt x="0" y="0"/>
                </a:lnTo>
                <a:lnTo>
                  <a:pt x="0" y="1443989"/>
                </a:lnTo>
                <a:lnTo>
                  <a:pt x="2759202" y="1443989"/>
                </a:lnTo>
                <a:lnTo>
                  <a:pt x="275920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7565" y="762380"/>
            <a:ext cx="2759710" cy="1443990"/>
          </a:xfrm>
          <a:custGeom>
            <a:avLst/>
            <a:gdLst/>
            <a:ahLst/>
            <a:cxnLst/>
            <a:rect l="l" t="t" r="r" b="b"/>
            <a:pathLst>
              <a:path w="2759710" h="1443989">
                <a:moveTo>
                  <a:pt x="0" y="1443989"/>
                </a:moveTo>
                <a:lnTo>
                  <a:pt x="2759202" y="1443989"/>
                </a:lnTo>
                <a:lnTo>
                  <a:pt x="2759202" y="0"/>
                </a:lnTo>
                <a:lnTo>
                  <a:pt x="0" y="0"/>
                </a:lnTo>
                <a:lnTo>
                  <a:pt x="0" y="144398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52850" y="1115313"/>
            <a:ext cx="2007235" cy="77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RM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[Application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Scheduler]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01517" y="3517391"/>
            <a:ext cx="2823972" cy="1491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01517" y="3517391"/>
            <a:ext cx="2824480" cy="1492250"/>
          </a:xfrm>
          <a:custGeom>
            <a:avLst/>
            <a:gdLst/>
            <a:ahLst/>
            <a:cxnLst/>
            <a:rect l="l" t="t" r="r" b="b"/>
            <a:pathLst>
              <a:path w="2824479" h="1492250">
                <a:moveTo>
                  <a:pt x="0" y="1491996"/>
                </a:moveTo>
                <a:lnTo>
                  <a:pt x="2823972" y="1491996"/>
                </a:lnTo>
                <a:lnTo>
                  <a:pt x="2823972" y="0"/>
                </a:lnTo>
                <a:lnTo>
                  <a:pt x="0" y="0"/>
                </a:lnTo>
                <a:lnTo>
                  <a:pt x="0" y="1491996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05500" y="3517391"/>
            <a:ext cx="2823209" cy="1491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05500" y="3517391"/>
            <a:ext cx="2823210" cy="1492250"/>
          </a:xfrm>
          <a:custGeom>
            <a:avLst/>
            <a:gdLst/>
            <a:ahLst/>
            <a:cxnLst/>
            <a:rect l="l" t="t" r="r" b="b"/>
            <a:pathLst>
              <a:path w="2823209" h="1492250">
                <a:moveTo>
                  <a:pt x="0" y="1491996"/>
                </a:moveTo>
                <a:lnTo>
                  <a:pt x="2823209" y="1491996"/>
                </a:lnTo>
                <a:lnTo>
                  <a:pt x="2823209" y="0"/>
                </a:lnTo>
                <a:lnTo>
                  <a:pt x="0" y="0"/>
                </a:lnTo>
                <a:lnTo>
                  <a:pt x="0" y="1491996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25483" y="3517391"/>
            <a:ext cx="2823210" cy="1491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25483" y="3517391"/>
            <a:ext cx="2823210" cy="1492250"/>
          </a:xfrm>
          <a:custGeom>
            <a:avLst/>
            <a:gdLst/>
            <a:ahLst/>
            <a:cxnLst/>
            <a:rect l="l" t="t" r="r" b="b"/>
            <a:pathLst>
              <a:path w="2823209" h="1492250">
                <a:moveTo>
                  <a:pt x="0" y="1491996"/>
                </a:moveTo>
                <a:lnTo>
                  <a:pt x="2823210" y="1491996"/>
                </a:lnTo>
                <a:lnTo>
                  <a:pt x="2823210" y="0"/>
                </a:lnTo>
                <a:lnTo>
                  <a:pt x="0" y="0"/>
                </a:lnTo>
                <a:lnTo>
                  <a:pt x="0" y="1491996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01898" y="3517772"/>
            <a:ext cx="722630" cy="377190"/>
          </a:xfrm>
          <a:custGeom>
            <a:avLst/>
            <a:gdLst/>
            <a:ahLst/>
            <a:cxnLst/>
            <a:rect l="l" t="t" r="r" b="b"/>
            <a:pathLst>
              <a:path w="722629" h="377189">
                <a:moveTo>
                  <a:pt x="722376" y="0"/>
                </a:moveTo>
                <a:lnTo>
                  <a:pt x="0" y="0"/>
                </a:lnTo>
                <a:lnTo>
                  <a:pt x="0" y="377189"/>
                </a:lnTo>
                <a:lnTo>
                  <a:pt x="722376" y="377189"/>
                </a:lnTo>
                <a:lnTo>
                  <a:pt x="72237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01898" y="3517772"/>
            <a:ext cx="722630" cy="377190"/>
          </a:xfrm>
          <a:custGeom>
            <a:avLst/>
            <a:gdLst/>
            <a:ahLst/>
            <a:cxnLst/>
            <a:rect l="l" t="t" r="r" b="b"/>
            <a:pathLst>
              <a:path w="722629" h="377189">
                <a:moveTo>
                  <a:pt x="0" y="377189"/>
                </a:moveTo>
                <a:lnTo>
                  <a:pt x="722376" y="377189"/>
                </a:lnTo>
                <a:lnTo>
                  <a:pt x="722376" y="0"/>
                </a:lnTo>
                <a:lnTo>
                  <a:pt x="0" y="0"/>
                </a:lnTo>
                <a:lnTo>
                  <a:pt x="0" y="37718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01898" y="3517772"/>
            <a:ext cx="722630" cy="3771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29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DN3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08547" y="3520440"/>
            <a:ext cx="735330" cy="37465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3365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DN5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841867" y="3517772"/>
            <a:ext cx="721995" cy="377190"/>
          </a:xfrm>
          <a:custGeom>
            <a:avLst/>
            <a:gdLst/>
            <a:ahLst/>
            <a:cxnLst/>
            <a:rect l="l" t="t" r="r" b="b"/>
            <a:pathLst>
              <a:path w="721995" h="377189">
                <a:moveTo>
                  <a:pt x="721614" y="0"/>
                </a:moveTo>
                <a:lnTo>
                  <a:pt x="0" y="0"/>
                </a:lnTo>
                <a:lnTo>
                  <a:pt x="0" y="377189"/>
                </a:lnTo>
                <a:lnTo>
                  <a:pt x="721614" y="377189"/>
                </a:lnTo>
                <a:lnTo>
                  <a:pt x="721614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41867" y="3517772"/>
            <a:ext cx="721995" cy="377190"/>
          </a:xfrm>
          <a:custGeom>
            <a:avLst/>
            <a:gdLst/>
            <a:ahLst/>
            <a:cxnLst/>
            <a:rect l="l" t="t" r="r" b="b"/>
            <a:pathLst>
              <a:path w="721995" h="377189">
                <a:moveTo>
                  <a:pt x="0" y="377189"/>
                </a:moveTo>
                <a:lnTo>
                  <a:pt x="721614" y="377189"/>
                </a:lnTo>
                <a:lnTo>
                  <a:pt x="721614" y="0"/>
                </a:lnTo>
                <a:lnTo>
                  <a:pt x="0" y="0"/>
                </a:lnTo>
                <a:lnTo>
                  <a:pt x="0" y="37718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828531" y="3541776"/>
            <a:ext cx="735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DN7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27878" y="3517772"/>
            <a:ext cx="721995" cy="377190"/>
          </a:xfrm>
          <a:custGeom>
            <a:avLst/>
            <a:gdLst/>
            <a:ahLst/>
            <a:cxnLst/>
            <a:rect l="l" t="t" r="r" b="b"/>
            <a:pathLst>
              <a:path w="721995" h="377189">
                <a:moveTo>
                  <a:pt x="721613" y="0"/>
                </a:moveTo>
                <a:lnTo>
                  <a:pt x="0" y="0"/>
                </a:lnTo>
                <a:lnTo>
                  <a:pt x="0" y="377189"/>
                </a:lnTo>
                <a:lnTo>
                  <a:pt x="721613" y="377189"/>
                </a:lnTo>
                <a:lnTo>
                  <a:pt x="721613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27878" y="3517772"/>
            <a:ext cx="721995" cy="377190"/>
          </a:xfrm>
          <a:custGeom>
            <a:avLst/>
            <a:gdLst/>
            <a:ahLst/>
            <a:cxnLst/>
            <a:rect l="l" t="t" r="r" b="b"/>
            <a:pathLst>
              <a:path w="721995" h="377189">
                <a:moveTo>
                  <a:pt x="0" y="377189"/>
                </a:moveTo>
                <a:lnTo>
                  <a:pt x="721613" y="377189"/>
                </a:lnTo>
                <a:lnTo>
                  <a:pt x="721613" y="0"/>
                </a:lnTo>
                <a:lnTo>
                  <a:pt x="0" y="0"/>
                </a:lnTo>
                <a:lnTo>
                  <a:pt x="0" y="37718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127878" y="3517772"/>
            <a:ext cx="721995" cy="3771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29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023479" y="3517772"/>
            <a:ext cx="721995" cy="377190"/>
          </a:xfrm>
          <a:custGeom>
            <a:avLst/>
            <a:gdLst/>
            <a:ahLst/>
            <a:cxnLst/>
            <a:rect l="l" t="t" r="r" b="b"/>
            <a:pathLst>
              <a:path w="721995" h="377189">
                <a:moveTo>
                  <a:pt x="721614" y="0"/>
                </a:moveTo>
                <a:lnTo>
                  <a:pt x="0" y="0"/>
                </a:lnTo>
                <a:lnTo>
                  <a:pt x="0" y="377189"/>
                </a:lnTo>
                <a:lnTo>
                  <a:pt x="721614" y="377189"/>
                </a:lnTo>
                <a:lnTo>
                  <a:pt x="721614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23479" y="3517772"/>
            <a:ext cx="721995" cy="377190"/>
          </a:xfrm>
          <a:custGeom>
            <a:avLst/>
            <a:gdLst/>
            <a:ahLst/>
            <a:cxnLst/>
            <a:rect l="l" t="t" r="r" b="b"/>
            <a:pathLst>
              <a:path w="721995" h="377189">
                <a:moveTo>
                  <a:pt x="0" y="377189"/>
                </a:moveTo>
                <a:lnTo>
                  <a:pt x="721614" y="377189"/>
                </a:lnTo>
                <a:lnTo>
                  <a:pt x="721614" y="0"/>
                </a:lnTo>
                <a:lnTo>
                  <a:pt x="0" y="0"/>
                </a:lnTo>
                <a:lnTo>
                  <a:pt x="0" y="37718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023479" y="3541776"/>
            <a:ext cx="702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943463" y="3517772"/>
            <a:ext cx="721995" cy="377190"/>
          </a:xfrm>
          <a:custGeom>
            <a:avLst/>
            <a:gdLst/>
            <a:ahLst/>
            <a:cxnLst/>
            <a:rect l="l" t="t" r="r" b="b"/>
            <a:pathLst>
              <a:path w="721995" h="377189">
                <a:moveTo>
                  <a:pt x="721614" y="0"/>
                </a:moveTo>
                <a:lnTo>
                  <a:pt x="0" y="0"/>
                </a:lnTo>
                <a:lnTo>
                  <a:pt x="0" y="377189"/>
                </a:lnTo>
                <a:lnTo>
                  <a:pt x="721614" y="377189"/>
                </a:lnTo>
                <a:lnTo>
                  <a:pt x="721614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943463" y="3517772"/>
            <a:ext cx="721995" cy="377190"/>
          </a:xfrm>
          <a:custGeom>
            <a:avLst/>
            <a:gdLst/>
            <a:ahLst/>
            <a:cxnLst/>
            <a:rect l="l" t="t" r="r" b="b"/>
            <a:pathLst>
              <a:path w="721995" h="377189">
                <a:moveTo>
                  <a:pt x="0" y="377189"/>
                </a:moveTo>
                <a:lnTo>
                  <a:pt x="721614" y="377189"/>
                </a:lnTo>
                <a:lnTo>
                  <a:pt x="721614" y="0"/>
                </a:lnTo>
                <a:lnTo>
                  <a:pt x="0" y="0"/>
                </a:lnTo>
                <a:lnTo>
                  <a:pt x="0" y="37718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943463" y="3541776"/>
            <a:ext cx="702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4685" y="4115180"/>
            <a:ext cx="626110" cy="329565"/>
          </a:xfrm>
          <a:custGeom>
            <a:avLst/>
            <a:gdLst/>
            <a:ahLst/>
            <a:cxnLst/>
            <a:rect l="l" t="t" r="r" b="b"/>
            <a:pathLst>
              <a:path w="626110" h="329564">
                <a:moveTo>
                  <a:pt x="625601" y="0"/>
                </a:moveTo>
                <a:lnTo>
                  <a:pt x="0" y="0"/>
                </a:lnTo>
                <a:lnTo>
                  <a:pt x="0" y="329184"/>
                </a:lnTo>
                <a:lnTo>
                  <a:pt x="625601" y="329184"/>
                </a:lnTo>
                <a:lnTo>
                  <a:pt x="625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94685" y="4115180"/>
            <a:ext cx="626110" cy="329565"/>
          </a:xfrm>
          <a:custGeom>
            <a:avLst/>
            <a:gdLst/>
            <a:ahLst/>
            <a:cxnLst/>
            <a:rect l="l" t="t" r="r" b="b"/>
            <a:pathLst>
              <a:path w="626110" h="329564">
                <a:moveTo>
                  <a:pt x="0" y="329184"/>
                </a:moveTo>
                <a:lnTo>
                  <a:pt x="625601" y="329184"/>
                </a:lnTo>
                <a:lnTo>
                  <a:pt x="625601" y="0"/>
                </a:lnTo>
                <a:lnTo>
                  <a:pt x="0" y="0"/>
                </a:lnTo>
                <a:lnTo>
                  <a:pt x="0" y="329184"/>
                </a:lnTo>
                <a:close/>
              </a:path>
            </a:pathLst>
          </a:custGeom>
          <a:ln w="1295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374644" y="4115307"/>
            <a:ext cx="265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102477" y="4099178"/>
            <a:ext cx="626110" cy="329565"/>
          </a:xfrm>
          <a:custGeom>
            <a:avLst/>
            <a:gdLst/>
            <a:ahLst/>
            <a:cxnLst/>
            <a:rect l="l" t="t" r="r" b="b"/>
            <a:pathLst>
              <a:path w="626109" h="329564">
                <a:moveTo>
                  <a:pt x="625601" y="0"/>
                </a:moveTo>
                <a:lnTo>
                  <a:pt x="0" y="0"/>
                </a:lnTo>
                <a:lnTo>
                  <a:pt x="0" y="329184"/>
                </a:lnTo>
                <a:lnTo>
                  <a:pt x="625601" y="329184"/>
                </a:lnTo>
                <a:lnTo>
                  <a:pt x="625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102477" y="4099178"/>
            <a:ext cx="626110" cy="329565"/>
          </a:xfrm>
          <a:prstGeom prst="rect">
            <a:avLst/>
          </a:prstGeom>
          <a:ln w="12953">
            <a:solidFill>
              <a:srgbClr val="5B9BD4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953881" y="4099178"/>
            <a:ext cx="626110" cy="329565"/>
          </a:xfrm>
          <a:custGeom>
            <a:avLst/>
            <a:gdLst/>
            <a:ahLst/>
            <a:cxnLst/>
            <a:rect l="l" t="t" r="r" b="b"/>
            <a:pathLst>
              <a:path w="626109" h="329564">
                <a:moveTo>
                  <a:pt x="625601" y="0"/>
                </a:moveTo>
                <a:lnTo>
                  <a:pt x="0" y="0"/>
                </a:lnTo>
                <a:lnTo>
                  <a:pt x="0" y="329184"/>
                </a:lnTo>
                <a:lnTo>
                  <a:pt x="625601" y="329184"/>
                </a:lnTo>
                <a:lnTo>
                  <a:pt x="625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53881" y="4099178"/>
            <a:ext cx="626110" cy="329565"/>
          </a:xfrm>
          <a:custGeom>
            <a:avLst/>
            <a:gdLst/>
            <a:ahLst/>
            <a:cxnLst/>
            <a:rect l="l" t="t" r="r" b="b"/>
            <a:pathLst>
              <a:path w="626109" h="329564">
                <a:moveTo>
                  <a:pt x="0" y="329184"/>
                </a:moveTo>
                <a:lnTo>
                  <a:pt x="625601" y="329184"/>
                </a:lnTo>
                <a:lnTo>
                  <a:pt x="625601" y="0"/>
                </a:lnTo>
                <a:lnTo>
                  <a:pt x="0" y="0"/>
                </a:lnTo>
                <a:lnTo>
                  <a:pt x="0" y="329184"/>
                </a:lnTo>
                <a:close/>
              </a:path>
            </a:pathLst>
          </a:custGeom>
          <a:ln w="1295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146793" y="4099305"/>
            <a:ext cx="253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80" y="1267586"/>
            <a:ext cx="2619375" cy="433705"/>
          </a:xfrm>
          <a:custGeom>
            <a:avLst/>
            <a:gdLst/>
            <a:ahLst/>
            <a:cxnLst/>
            <a:rect l="l" t="t" r="r" b="b"/>
            <a:pathLst>
              <a:path w="2619375" h="433705">
                <a:moveTo>
                  <a:pt x="2618994" y="0"/>
                </a:moveTo>
                <a:lnTo>
                  <a:pt x="0" y="0"/>
                </a:lnTo>
                <a:lnTo>
                  <a:pt x="0" y="433577"/>
                </a:lnTo>
                <a:lnTo>
                  <a:pt x="2618994" y="433577"/>
                </a:lnTo>
                <a:lnTo>
                  <a:pt x="26189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97941" y="1319784"/>
            <a:ext cx="2022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Weather.txt,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code,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19375" y="1445894"/>
            <a:ext cx="758190" cy="76200"/>
          </a:xfrm>
          <a:custGeom>
            <a:avLst/>
            <a:gdLst/>
            <a:ahLst/>
            <a:cxnLst/>
            <a:rect l="l" t="t" r="r" b="b"/>
            <a:pathLst>
              <a:path w="758189" h="76200">
                <a:moveTo>
                  <a:pt x="681736" y="0"/>
                </a:moveTo>
                <a:lnTo>
                  <a:pt x="681736" y="76200"/>
                </a:lnTo>
                <a:lnTo>
                  <a:pt x="738886" y="47625"/>
                </a:lnTo>
                <a:lnTo>
                  <a:pt x="694436" y="47625"/>
                </a:lnTo>
                <a:lnTo>
                  <a:pt x="694436" y="28575"/>
                </a:lnTo>
                <a:lnTo>
                  <a:pt x="738886" y="28575"/>
                </a:lnTo>
                <a:lnTo>
                  <a:pt x="681736" y="0"/>
                </a:lnTo>
                <a:close/>
              </a:path>
              <a:path w="758189" h="76200">
                <a:moveTo>
                  <a:pt x="68173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681736" y="47625"/>
                </a:lnTo>
                <a:lnTo>
                  <a:pt x="681736" y="28575"/>
                </a:lnTo>
                <a:close/>
              </a:path>
              <a:path w="758189" h="76200">
                <a:moveTo>
                  <a:pt x="738886" y="28575"/>
                </a:moveTo>
                <a:lnTo>
                  <a:pt x="694436" y="28575"/>
                </a:lnTo>
                <a:lnTo>
                  <a:pt x="694436" y="47625"/>
                </a:lnTo>
                <a:lnTo>
                  <a:pt x="738886" y="47625"/>
                </a:lnTo>
                <a:lnTo>
                  <a:pt x="757936" y="38100"/>
                </a:lnTo>
                <a:lnTo>
                  <a:pt x="73888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01186" y="74294"/>
            <a:ext cx="2735580" cy="533400"/>
          </a:xfrm>
          <a:custGeom>
            <a:avLst/>
            <a:gdLst/>
            <a:ahLst/>
            <a:cxnLst/>
            <a:rect l="l" t="t" r="r" b="b"/>
            <a:pathLst>
              <a:path w="2735579" h="533400">
                <a:moveTo>
                  <a:pt x="2735580" y="0"/>
                </a:moveTo>
                <a:lnTo>
                  <a:pt x="0" y="0"/>
                </a:lnTo>
                <a:lnTo>
                  <a:pt x="0" y="533400"/>
                </a:lnTo>
                <a:lnTo>
                  <a:pt x="2735580" y="533400"/>
                </a:lnTo>
                <a:lnTo>
                  <a:pt x="273558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01186" y="74294"/>
            <a:ext cx="2735580" cy="533400"/>
          </a:xfrm>
          <a:custGeom>
            <a:avLst/>
            <a:gdLst/>
            <a:ahLst/>
            <a:cxnLst/>
            <a:rect l="l" t="t" r="r" b="b"/>
            <a:pathLst>
              <a:path w="2735579" h="533400">
                <a:moveTo>
                  <a:pt x="0" y="533400"/>
                </a:moveTo>
                <a:lnTo>
                  <a:pt x="2735580" y="533400"/>
                </a:lnTo>
                <a:lnTo>
                  <a:pt x="27355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954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901570" y="86486"/>
            <a:ext cx="1395730" cy="1149985"/>
          </a:xfrm>
          <a:prstGeom prst="rect">
            <a:avLst/>
          </a:prstGeom>
          <a:solidFill>
            <a:srgbClr val="767070"/>
          </a:solidFill>
          <a:ln w="12953">
            <a:solidFill>
              <a:srgbClr val="41709C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152400" marR="145415" indent="635" algn="ctr">
              <a:lnSpc>
                <a:spcPct val="100000"/>
              </a:lnSpc>
              <a:spcBef>
                <a:spcPts val="9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App4  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8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txt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537203" y="180594"/>
            <a:ext cx="384810" cy="276860"/>
          </a:xfrm>
          <a:custGeom>
            <a:avLst/>
            <a:gdLst/>
            <a:ahLst/>
            <a:cxnLst/>
            <a:rect l="l" t="t" r="r" b="b"/>
            <a:pathLst>
              <a:path w="384810" h="276859">
                <a:moveTo>
                  <a:pt x="384810" y="0"/>
                </a:moveTo>
                <a:lnTo>
                  <a:pt x="0" y="0"/>
                </a:lnTo>
                <a:lnTo>
                  <a:pt x="0" y="276605"/>
                </a:lnTo>
                <a:lnTo>
                  <a:pt x="384810" y="276605"/>
                </a:lnTo>
                <a:lnTo>
                  <a:pt x="38481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37203" y="180594"/>
            <a:ext cx="384810" cy="276860"/>
          </a:xfrm>
          <a:custGeom>
            <a:avLst/>
            <a:gdLst/>
            <a:ahLst/>
            <a:cxnLst/>
            <a:rect l="l" t="t" r="r" b="b"/>
            <a:pathLst>
              <a:path w="384810" h="276859">
                <a:moveTo>
                  <a:pt x="0" y="276605"/>
                </a:moveTo>
                <a:lnTo>
                  <a:pt x="384810" y="276605"/>
                </a:lnTo>
                <a:lnTo>
                  <a:pt x="384810" y="0"/>
                </a:lnTo>
                <a:lnTo>
                  <a:pt x="0" y="0"/>
                </a:lnTo>
                <a:lnTo>
                  <a:pt x="0" y="276605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671823" y="154432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002785" y="192786"/>
            <a:ext cx="384810" cy="276860"/>
          </a:xfrm>
          <a:custGeom>
            <a:avLst/>
            <a:gdLst/>
            <a:ahLst/>
            <a:cxnLst/>
            <a:rect l="l" t="t" r="r" b="b"/>
            <a:pathLst>
              <a:path w="384810" h="276859">
                <a:moveTo>
                  <a:pt x="384810" y="0"/>
                </a:moveTo>
                <a:lnTo>
                  <a:pt x="0" y="0"/>
                </a:lnTo>
                <a:lnTo>
                  <a:pt x="0" y="276606"/>
                </a:lnTo>
                <a:lnTo>
                  <a:pt x="384810" y="276606"/>
                </a:lnTo>
                <a:lnTo>
                  <a:pt x="38481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02785" y="192786"/>
            <a:ext cx="384810" cy="276860"/>
          </a:xfrm>
          <a:custGeom>
            <a:avLst/>
            <a:gdLst/>
            <a:ahLst/>
            <a:cxnLst/>
            <a:rect l="l" t="t" r="r" b="b"/>
            <a:pathLst>
              <a:path w="384810" h="276859">
                <a:moveTo>
                  <a:pt x="0" y="276606"/>
                </a:moveTo>
                <a:lnTo>
                  <a:pt x="384810" y="276606"/>
                </a:lnTo>
                <a:lnTo>
                  <a:pt x="384810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137152" y="166623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467605" y="200405"/>
            <a:ext cx="384810" cy="276860"/>
          </a:xfrm>
          <a:custGeom>
            <a:avLst/>
            <a:gdLst/>
            <a:ahLst/>
            <a:cxnLst/>
            <a:rect l="l" t="t" r="r" b="b"/>
            <a:pathLst>
              <a:path w="384810" h="276859">
                <a:moveTo>
                  <a:pt x="384810" y="0"/>
                </a:moveTo>
                <a:lnTo>
                  <a:pt x="0" y="0"/>
                </a:lnTo>
                <a:lnTo>
                  <a:pt x="0" y="276606"/>
                </a:lnTo>
                <a:lnTo>
                  <a:pt x="384810" y="276606"/>
                </a:lnTo>
                <a:lnTo>
                  <a:pt x="38481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67605" y="200405"/>
            <a:ext cx="384810" cy="276860"/>
          </a:xfrm>
          <a:custGeom>
            <a:avLst/>
            <a:gdLst/>
            <a:ahLst/>
            <a:cxnLst/>
            <a:rect l="l" t="t" r="r" b="b"/>
            <a:pathLst>
              <a:path w="384810" h="276859">
                <a:moveTo>
                  <a:pt x="0" y="276606"/>
                </a:moveTo>
                <a:lnTo>
                  <a:pt x="384810" y="276606"/>
                </a:lnTo>
                <a:lnTo>
                  <a:pt x="384810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467605" y="200405"/>
            <a:ext cx="38481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055"/>
              </a:lnSpc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972811" y="200405"/>
            <a:ext cx="386080" cy="276860"/>
          </a:xfrm>
          <a:custGeom>
            <a:avLst/>
            <a:gdLst/>
            <a:ahLst/>
            <a:cxnLst/>
            <a:rect l="l" t="t" r="r" b="b"/>
            <a:pathLst>
              <a:path w="386079" h="276859">
                <a:moveTo>
                  <a:pt x="385572" y="0"/>
                </a:moveTo>
                <a:lnTo>
                  <a:pt x="0" y="0"/>
                </a:lnTo>
                <a:lnTo>
                  <a:pt x="0" y="276606"/>
                </a:lnTo>
                <a:lnTo>
                  <a:pt x="385572" y="276606"/>
                </a:lnTo>
                <a:lnTo>
                  <a:pt x="385572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72811" y="200405"/>
            <a:ext cx="386080" cy="276860"/>
          </a:xfrm>
          <a:custGeom>
            <a:avLst/>
            <a:gdLst/>
            <a:ahLst/>
            <a:cxnLst/>
            <a:rect l="l" t="t" r="r" b="b"/>
            <a:pathLst>
              <a:path w="386079" h="276859">
                <a:moveTo>
                  <a:pt x="0" y="276606"/>
                </a:moveTo>
                <a:lnTo>
                  <a:pt x="385572" y="276606"/>
                </a:lnTo>
                <a:lnTo>
                  <a:pt x="385572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6095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972811" y="200405"/>
            <a:ext cx="38608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5"/>
              </a:lnSpc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847848" y="1459991"/>
            <a:ext cx="7293609" cy="1346200"/>
          </a:xfrm>
          <a:custGeom>
            <a:avLst/>
            <a:gdLst/>
            <a:ahLst/>
            <a:cxnLst/>
            <a:rect l="l" t="t" r="r" b="b"/>
            <a:pathLst>
              <a:path w="7293609" h="1346200">
                <a:moveTo>
                  <a:pt x="7216617" y="28153"/>
                </a:moveTo>
                <a:lnTo>
                  <a:pt x="0" y="1327023"/>
                </a:lnTo>
                <a:lnTo>
                  <a:pt x="3301" y="1345819"/>
                </a:lnTo>
                <a:lnTo>
                  <a:pt x="7219968" y="46836"/>
                </a:lnTo>
                <a:lnTo>
                  <a:pt x="7216617" y="28153"/>
                </a:lnTo>
                <a:close/>
              </a:path>
              <a:path w="7293609" h="1346200">
                <a:moveTo>
                  <a:pt x="7290684" y="25908"/>
                </a:moveTo>
                <a:lnTo>
                  <a:pt x="7229094" y="25908"/>
                </a:lnTo>
                <a:lnTo>
                  <a:pt x="7232523" y="44577"/>
                </a:lnTo>
                <a:lnTo>
                  <a:pt x="7219968" y="46836"/>
                </a:lnTo>
                <a:lnTo>
                  <a:pt x="7225030" y="75057"/>
                </a:lnTo>
                <a:lnTo>
                  <a:pt x="7290684" y="25908"/>
                </a:lnTo>
                <a:close/>
              </a:path>
              <a:path w="7293609" h="1346200">
                <a:moveTo>
                  <a:pt x="7229094" y="25908"/>
                </a:moveTo>
                <a:lnTo>
                  <a:pt x="7216617" y="28153"/>
                </a:lnTo>
                <a:lnTo>
                  <a:pt x="7219968" y="46836"/>
                </a:lnTo>
                <a:lnTo>
                  <a:pt x="7232523" y="44577"/>
                </a:lnTo>
                <a:lnTo>
                  <a:pt x="7229094" y="25908"/>
                </a:lnTo>
                <a:close/>
              </a:path>
              <a:path w="7293609" h="1346200">
                <a:moveTo>
                  <a:pt x="7211568" y="0"/>
                </a:moveTo>
                <a:lnTo>
                  <a:pt x="7216617" y="28153"/>
                </a:lnTo>
                <a:lnTo>
                  <a:pt x="7229094" y="25908"/>
                </a:lnTo>
                <a:lnTo>
                  <a:pt x="7290684" y="25908"/>
                </a:lnTo>
                <a:lnTo>
                  <a:pt x="7293229" y="24003"/>
                </a:lnTo>
                <a:lnTo>
                  <a:pt x="7211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140695" y="762000"/>
            <a:ext cx="1451609" cy="14439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0140695" y="762000"/>
            <a:ext cx="1451610" cy="144399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170"/>
              </a:spcBef>
            </a:pPr>
            <a:r>
              <a:rPr sz="1800" spc="-30" dirty="0">
                <a:latin typeface="Calibri"/>
                <a:cs typeface="Calibri"/>
              </a:rPr>
              <a:t>Weather.txt</a:t>
            </a:r>
            <a:endParaRPr sz="1800">
              <a:latin typeface="Calibri"/>
              <a:cs typeface="Calibri"/>
            </a:endParaRPr>
          </a:p>
          <a:p>
            <a:pPr marL="27813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B1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{3,5,9}</a:t>
            </a:r>
            <a:endParaRPr sz="1800">
              <a:latin typeface="Calibri"/>
              <a:cs typeface="Calibri"/>
            </a:endParaRPr>
          </a:p>
          <a:p>
            <a:pPr marL="16192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B2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{5,10,21}</a:t>
            </a:r>
            <a:endParaRPr sz="1800">
              <a:latin typeface="Calibri"/>
              <a:cs typeface="Calibri"/>
            </a:endParaRPr>
          </a:p>
          <a:p>
            <a:pPr marL="18796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B3{7,30,27}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845561" y="2788285"/>
            <a:ext cx="1569085" cy="732790"/>
          </a:xfrm>
          <a:custGeom>
            <a:avLst/>
            <a:gdLst/>
            <a:ahLst/>
            <a:cxnLst/>
            <a:rect l="l" t="t" r="r" b="b"/>
            <a:pathLst>
              <a:path w="1569085" h="732789">
                <a:moveTo>
                  <a:pt x="1495337" y="706274"/>
                </a:moveTo>
                <a:lnTo>
                  <a:pt x="1483360" y="732281"/>
                </a:lnTo>
                <a:lnTo>
                  <a:pt x="1568577" y="729614"/>
                </a:lnTo>
                <a:lnTo>
                  <a:pt x="1554122" y="711580"/>
                </a:lnTo>
                <a:lnTo>
                  <a:pt x="1506854" y="711580"/>
                </a:lnTo>
                <a:lnTo>
                  <a:pt x="1495337" y="706274"/>
                </a:lnTo>
                <a:close/>
              </a:path>
              <a:path w="1569085" h="732789">
                <a:moveTo>
                  <a:pt x="1503300" y="688985"/>
                </a:moveTo>
                <a:lnTo>
                  <a:pt x="1495337" y="706274"/>
                </a:lnTo>
                <a:lnTo>
                  <a:pt x="1506854" y="711580"/>
                </a:lnTo>
                <a:lnTo>
                  <a:pt x="1514855" y="694309"/>
                </a:lnTo>
                <a:lnTo>
                  <a:pt x="1503300" y="688985"/>
                </a:lnTo>
                <a:close/>
              </a:path>
              <a:path w="1569085" h="732789">
                <a:moveTo>
                  <a:pt x="1515237" y="663066"/>
                </a:moveTo>
                <a:lnTo>
                  <a:pt x="1503300" y="688985"/>
                </a:lnTo>
                <a:lnTo>
                  <a:pt x="1514855" y="694309"/>
                </a:lnTo>
                <a:lnTo>
                  <a:pt x="1506854" y="711580"/>
                </a:lnTo>
                <a:lnTo>
                  <a:pt x="1554122" y="711580"/>
                </a:lnTo>
                <a:lnTo>
                  <a:pt x="1515237" y="663066"/>
                </a:lnTo>
                <a:close/>
              </a:path>
              <a:path w="1569085" h="732789">
                <a:moveTo>
                  <a:pt x="7874" y="0"/>
                </a:moveTo>
                <a:lnTo>
                  <a:pt x="0" y="17272"/>
                </a:lnTo>
                <a:lnTo>
                  <a:pt x="1495337" y="706274"/>
                </a:lnTo>
                <a:lnTo>
                  <a:pt x="1503300" y="688985"/>
                </a:lnTo>
                <a:lnTo>
                  <a:pt x="7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48610" y="2787395"/>
            <a:ext cx="7419340" cy="730250"/>
          </a:xfrm>
          <a:custGeom>
            <a:avLst/>
            <a:gdLst/>
            <a:ahLst/>
            <a:cxnLst/>
            <a:rect l="l" t="t" r="r" b="b"/>
            <a:pathLst>
              <a:path w="7419340" h="730250">
                <a:moveTo>
                  <a:pt x="7346569" y="653923"/>
                </a:moveTo>
                <a:lnTo>
                  <a:pt x="7343902" y="682345"/>
                </a:lnTo>
                <a:lnTo>
                  <a:pt x="7356475" y="683513"/>
                </a:lnTo>
                <a:lnTo>
                  <a:pt x="7354697" y="702437"/>
                </a:lnTo>
                <a:lnTo>
                  <a:pt x="7342018" y="702437"/>
                </a:lnTo>
                <a:lnTo>
                  <a:pt x="7339457" y="729741"/>
                </a:lnTo>
                <a:lnTo>
                  <a:pt x="7409685" y="702437"/>
                </a:lnTo>
                <a:lnTo>
                  <a:pt x="7354697" y="702437"/>
                </a:lnTo>
                <a:lnTo>
                  <a:pt x="7342127" y="701269"/>
                </a:lnTo>
                <a:lnTo>
                  <a:pt x="7412689" y="701269"/>
                </a:lnTo>
                <a:lnTo>
                  <a:pt x="7418832" y="698880"/>
                </a:lnTo>
                <a:lnTo>
                  <a:pt x="7346569" y="653923"/>
                </a:lnTo>
                <a:close/>
              </a:path>
              <a:path w="7419340" h="730250">
                <a:moveTo>
                  <a:pt x="7343902" y="682345"/>
                </a:moveTo>
                <a:lnTo>
                  <a:pt x="7342127" y="701269"/>
                </a:lnTo>
                <a:lnTo>
                  <a:pt x="7354697" y="702437"/>
                </a:lnTo>
                <a:lnTo>
                  <a:pt x="7356475" y="683513"/>
                </a:lnTo>
                <a:lnTo>
                  <a:pt x="7343902" y="682345"/>
                </a:lnTo>
                <a:close/>
              </a:path>
              <a:path w="7419340" h="730250">
                <a:moveTo>
                  <a:pt x="1778" y="0"/>
                </a:moveTo>
                <a:lnTo>
                  <a:pt x="0" y="19050"/>
                </a:lnTo>
                <a:lnTo>
                  <a:pt x="7342127" y="701269"/>
                </a:lnTo>
                <a:lnTo>
                  <a:pt x="7343902" y="682345"/>
                </a:lnTo>
                <a:lnTo>
                  <a:pt x="1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47975" y="2787523"/>
            <a:ext cx="4469765" cy="756285"/>
          </a:xfrm>
          <a:custGeom>
            <a:avLst/>
            <a:gdLst/>
            <a:ahLst/>
            <a:cxnLst/>
            <a:rect l="l" t="t" r="r" b="b"/>
            <a:pathLst>
              <a:path w="4469765" h="756285">
                <a:moveTo>
                  <a:pt x="4400550" y="680592"/>
                </a:moveTo>
                <a:lnTo>
                  <a:pt x="4396023" y="708797"/>
                </a:lnTo>
                <a:lnTo>
                  <a:pt x="4408551" y="710818"/>
                </a:lnTo>
                <a:lnTo>
                  <a:pt x="4405503" y="729614"/>
                </a:lnTo>
                <a:lnTo>
                  <a:pt x="4392683" y="729614"/>
                </a:lnTo>
                <a:lnTo>
                  <a:pt x="4388484" y="755776"/>
                </a:lnTo>
                <a:lnTo>
                  <a:pt x="4469765" y="730376"/>
                </a:lnTo>
                <a:lnTo>
                  <a:pt x="4468705" y="729614"/>
                </a:lnTo>
                <a:lnTo>
                  <a:pt x="4405503" y="729614"/>
                </a:lnTo>
                <a:lnTo>
                  <a:pt x="4393006" y="727598"/>
                </a:lnTo>
                <a:lnTo>
                  <a:pt x="4465902" y="727598"/>
                </a:lnTo>
                <a:lnTo>
                  <a:pt x="4400550" y="680592"/>
                </a:lnTo>
                <a:close/>
              </a:path>
              <a:path w="4469765" h="756285">
                <a:moveTo>
                  <a:pt x="4396023" y="708797"/>
                </a:moveTo>
                <a:lnTo>
                  <a:pt x="4393006" y="727598"/>
                </a:lnTo>
                <a:lnTo>
                  <a:pt x="4405503" y="729614"/>
                </a:lnTo>
                <a:lnTo>
                  <a:pt x="4408551" y="710818"/>
                </a:lnTo>
                <a:lnTo>
                  <a:pt x="4396023" y="708797"/>
                </a:lnTo>
                <a:close/>
              </a:path>
              <a:path w="4469765" h="756285">
                <a:moveTo>
                  <a:pt x="3048" y="0"/>
                </a:moveTo>
                <a:lnTo>
                  <a:pt x="0" y="18796"/>
                </a:lnTo>
                <a:lnTo>
                  <a:pt x="4393006" y="727598"/>
                </a:lnTo>
                <a:lnTo>
                  <a:pt x="4396023" y="708797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85463" y="3705986"/>
            <a:ext cx="593090" cy="494030"/>
          </a:xfrm>
          <a:custGeom>
            <a:avLst/>
            <a:gdLst/>
            <a:ahLst/>
            <a:cxnLst/>
            <a:rect l="l" t="t" r="r" b="b"/>
            <a:pathLst>
              <a:path w="593089" h="494029">
                <a:moveTo>
                  <a:pt x="296417" y="0"/>
                </a:moveTo>
                <a:lnTo>
                  <a:pt x="0" y="246887"/>
                </a:lnTo>
                <a:lnTo>
                  <a:pt x="296417" y="493775"/>
                </a:lnTo>
                <a:lnTo>
                  <a:pt x="592836" y="246887"/>
                </a:lnTo>
                <a:lnTo>
                  <a:pt x="2964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85463" y="3705986"/>
            <a:ext cx="593090" cy="494030"/>
          </a:xfrm>
          <a:custGeom>
            <a:avLst/>
            <a:gdLst/>
            <a:ahLst/>
            <a:cxnLst/>
            <a:rect l="l" t="t" r="r" b="b"/>
            <a:pathLst>
              <a:path w="593089" h="494029">
                <a:moveTo>
                  <a:pt x="0" y="246887"/>
                </a:moveTo>
                <a:lnTo>
                  <a:pt x="296417" y="0"/>
                </a:lnTo>
                <a:lnTo>
                  <a:pt x="592836" y="246887"/>
                </a:lnTo>
                <a:lnTo>
                  <a:pt x="296417" y="493775"/>
                </a:lnTo>
                <a:lnTo>
                  <a:pt x="0" y="24688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320285" y="3788409"/>
            <a:ext cx="12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952868" y="3705986"/>
            <a:ext cx="593725" cy="494030"/>
          </a:xfrm>
          <a:custGeom>
            <a:avLst/>
            <a:gdLst/>
            <a:ahLst/>
            <a:cxnLst/>
            <a:rect l="l" t="t" r="r" b="b"/>
            <a:pathLst>
              <a:path w="593725" h="494029">
                <a:moveTo>
                  <a:pt x="296799" y="0"/>
                </a:moveTo>
                <a:lnTo>
                  <a:pt x="0" y="246887"/>
                </a:lnTo>
                <a:lnTo>
                  <a:pt x="296799" y="493775"/>
                </a:lnTo>
                <a:lnTo>
                  <a:pt x="593598" y="246887"/>
                </a:lnTo>
                <a:lnTo>
                  <a:pt x="296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52868" y="3705986"/>
            <a:ext cx="593725" cy="494030"/>
          </a:xfrm>
          <a:custGeom>
            <a:avLst/>
            <a:gdLst/>
            <a:ahLst/>
            <a:cxnLst/>
            <a:rect l="l" t="t" r="r" b="b"/>
            <a:pathLst>
              <a:path w="593725" h="494029">
                <a:moveTo>
                  <a:pt x="0" y="246887"/>
                </a:moveTo>
                <a:lnTo>
                  <a:pt x="296799" y="0"/>
                </a:lnTo>
                <a:lnTo>
                  <a:pt x="593598" y="246887"/>
                </a:lnTo>
                <a:lnTo>
                  <a:pt x="296799" y="493775"/>
                </a:lnTo>
                <a:lnTo>
                  <a:pt x="0" y="24688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7200900" y="3788409"/>
            <a:ext cx="10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840086" y="3728084"/>
            <a:ext cx="593725" cy="494030"/>
          </a:xfrm>
          <a:custGeom>
            <a:avLst/>
            <a:gdLst/>
            <a:ahLst/>
            <a:cxnLst/>
            <a:rect l="l" t="t" r="r" b="b"/>
            <a:pathLst>
              <a:path w="593725" h="494029">
                <a:moveTo>
                  <a:pt x="296799" y="0"/>
                </a:moveTo>
                <a:lnTo>
                  <a:pt x="0" y="246887"/>
                </a:lnTo>
                <a:lnTo>
                  <a:pt x="296799" y="493775"/>
                </a:lnTo>
                <a:lnTo>
                  <a:pt x="593598" y="246887"/>
                </a:lnTo>
                <a:lnTo>
                  <a:pt x="296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840086" y="3728084"/>
            <a:ext cx="593725" cy="494030"/>
          </a:xfrm>
          <a:custGeom>
            <a:avLst/>
            <a:gdLst/>
            <a:ahLst/>
            <a:cxnLst/>
            <a:rect l="l" t="t" r="r" b="b"/>
            <a:pathLst>
              <a:path w="593725" h="494029">
                <a:moveTo>
                  <a:pt x="0" y="246887"/>
                </a:moveTo>
                <a:lnTo>
                  <a:pt x="296799" y="0"/>
                </a:lnTo>
                <a:lnTo>
                  <a:pt x="593598" y="246887"/>
                </a:lnTo>
                <a:lnTo>
                  <a:pt x="296799" y="493775"/>
                </a:lnTo>
                <a:lnTo>
                  <a:pt x="0" y="24688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0088626" y="3810761"/>
            <a:ext cx="10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791075" y="4115180"/>
            <a:ext cx="922019" cy="361315"/>
          </a:xfrm>
          <a:custGeom>
            <a:avLst/>
            <a:gdLst/>
            <a:ahLst/>
            <a:cxnLst/>
            <a:rect l="l" t="t" r="r" b="b"/>
            <a:pathLst>
              <a:path w="922020" h="361314">
                <a:moveTo>
                  <a:pt x="461010" y="0"/>
                </a:moveTo>
                <a:lnTo>
                  <a:pt x="386225" y="787"/>
                </a:lnTo>
                <a:lnTo>
                  <a:pt x="315285" y="3066"/>
                </a:lnTo>
                <a:lnTo>
                  <a:pt x="249137" y="6713"/>
                </a:lnTo>
                <a:lnTo>
                  <a:pt x="188732" y="11606"/>
                </a:lnTo>
                <a:lnTo>
                  <a:pt x="135016" y="17621"/>
                </a:lnTo>
                <a:lnTo>
                  <a:pt x="88940" y="24633"/>
                </a:lnTo>
                <a:lnTo>
                  <a:pt x="51452" y="32521"/>
                </a:lnTo>
                <a:lnTo>
                  <a:pt x="6033" y="50426"/>
                </a:lnTo>
                <a:lnTo>
                  <a:pt x="0" y="60198"/>
                </a:lnTo>
                <a:lnTo>
                  <a:pt x="0" y="300990"/>
                </a:lnTo>
                <a:lnTo>
                  <a:pt x="51452" y="328666"/>
                </a:lnTo>
                <a:lnTo>
                  <a:pt x="88940" y="336554"/>
                </a:lnTo>
                <a:lnTo>
                  <a:pt x="135016" y="343566"/>
                </a:lnTo>
                <a:lnTo>
                  <a:pt x="188732" y="349581"/>
                </a:lnTo>
                <a:lnTo>
                  <a:pt x="249137" y="354474"/>
                </a:lnTo>
                <a:lnTo>
                  <a:pt x="315285" y="358121"/>
                </a:lnTo>
                <a:lnTo>
                  <a:pt x="386225" y="360400"/>
                </a:lnTo>
                <a:lnTo>
                  <a:pt x="461010" y="361188"/>
                </a:lnTo>
                <a:lnTo>
                  <a:pt x="535794" y="360400"/>
                </a:lnTo>
                <a:lnTo>
                  <a:pt x="606734" y="358121"/>
                </a:lnTo>
                <a:lnTo>
                  <a:pt x="672882" y="354474"/>
                </a:lnTo>
                <a:lnTo>
                  <a:pt x="733287" y="349581"/>
                </a:lnTo>
                <a:lnTo>
                  <a:pt x="787003" y="343566"/>
                </a:lnTo>
                <a:lnTo>
                  <a:pt x="833079" y="336554"/>
                </a:lnTo>
                <a:lnTo>
                  <a:pt x="870567" y="328666"/>
                </a:lnTo>
                <a:lnTo>
                  <a:pt x="915986" y="310761"/>
                </a:lnTo>
                <a:lnTo>
                  <a:pt x="922020" y="300990"/>
                </a:lnTo>
                <a:lnTo>
                  <a:pt x="922020" y="60198"/>
                </a:lnTo>
                <a:lnTo>
                  <a:pt x="870567" y="32521"/>
                </a:lnTo>
                <a:lnTo>
                  <a:pt x="833079" y="24633"/>
                </a:lnTo>
                <a:lnTo>
                  <a:pt x="787003" y="17621"/>
                </a:lnTo>
                <a:lnTo>
                  <a:pt x="733287" y="11606"/>
                </a:lnTo>
                <a:lnTo>
                  <a:pt x="672882" y="6713"/>
                </a:lnTo>
                <a:lnTo>
                  <a:pt x="606734" y="3066"/>
                </a:lnTo>
                <a:lnTo>
                  <a:pt x="535794" y="787"/>
                </a:lnTo>
                <a:lnTo>
                  <a:pt x="4610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791075" y="4175378"/>
            <a:ext cx="922019" cy="60325"/>
          </a:xfrm>
          <a:custGeom>
            <a:avLst/>
            <a:gdLst/>
            <a:ahLst/>
            <a:cxnLst/>
            <a:rect l="l" t="t" r="r" b="b"/>
            <a:pathLst>
              <a:path w="922020" h="60325">
                <a:moveTo>
                  <a:pt x="922020" y="0"/>
                </a:moveTo>
                <a:lnTo>
                  <a:pt x="870567" y="27676"/>
                </a:lnTo>
                <a:lnTo>
                  <a:pt x="833079" y="35564"/>
                </a:lnTo>
                <a:lnTo>
                  <a:pt x="787003" y="42576"/>
                </a:lnTo>
                <a:lnTo>
                  <a:pt x="733287" y="48591"/>
                </a:lnTo>
                <a:lnTo>
                  <a:pt x="672882" y="53484"/>
                </a:lnTo>
                <a:lnTo>
                  <a:pt x="606734" y="57131"/>
                </a:lnTo>
                <a:lnTo>
                  <a:pt x="535794" y="59410"/>
                </a:lnTo>
                <a:lnTo>
                  <a:pt x="461010" y="60198"/>
                </a:lnTo>
                <a:lnTo>
                  <a:pt x="386225" y="59410"/>
                </a:lnTo>
                <a:lnTo>
                  <a:pt x="315285" y="57131"/>
                </a:lnTo>
                <a:lnTo>
                  <a:pt x="249137" y="53484"/>
                </a:lnTo>
                <a:lnTo>
                  <a:pt x="188732" y="48591"/>
                </a:lnTo>
                <a:lnTo>
                  <a:pt x="135016" y="42576"/>
                </a:lnTo>
                <a:lnTo>
                  <a:pt x="88940" y="35564"/>
                </a:lnTo>
                <a:lnTo>
                  <a:pt x="51452" y="27676"/>
                </a:lnTo>
                <a:lnTo>
                  <a:pt x="6033" y="9771"/>
                </a:lnTo>
                <a:lnTo>
                  <a:pt x="0" y="0"/>
                </a:lnTo>
              </a:path>
            </a:pathLst>
          </a:custGeom>
          <a:ln w="1295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91075" y="4115180"/>
            <a:ext cx="922019" cy="361315"/>
          </a:xfrm>
          <a:custGeom>
            <a:avLst/>
            <a:gdLst/>
            <a:ahLst/>
            <a:cxnLst/>
            <a:rect l="l" t="t" r="r" b="b"/>
            <a:pathLst>
              <a:path w="922020" h="361314">
                <a:moveTo>
                  <a:pt x="0" y="60198"/>
                </a:moveTo>
                <a:lnTo>
                  <a:pt x="51452" y="32521"/>
                </a:lnTo>
                <a:lnTo>
                  <a:pt x="88940" y="24633"/>
                </a:lnTo>
                <a:lnTo>
                  <a:pt x="135016" y="17621"/>
                </a:lnTo>
                <a:lnTo>
                  <a:pt x="188732" y="11606"/>
                </a:lnTo>
                <a:lnTo>
                  <a:pt x="249137" y="6713"/>
                </a:lnTo>
                <a:lnTo>
                  <a:pt x="315285" y="3066"/>
                </a:lnTo>
                <a:lnTo>
                  <a:pt x="386225" y="787"/>
                </a:lnTo>
                <a:lnTo>
                  <a:pt x="461010" y="0"/>
                </a:lnTo>
                <a:lnTo>
                  <a:pt x="535794" y="787"/>
                </a:lnTo>
                <a:lnTo>
                  <a:pt x="606734" y="3066"/>
                </a:lnTo>
                <a:lnTo>
                  <a:pt x="672882" y="6713"/>
                </a:lnTo>
                <a:lnTo>
                  <a:pt x="733287" y="11606"/>
                </a:lnTo>
                <a:lnTo>
                  <a:pt x="787003" y="17621"/>
                </a:lnTo>
                <a:lnTo>
                  <a:pt x="833079" y="24633"/>
                </a:lnTo>
                <a:lnTo>
                  <a:pt x="870567" y="32521"/>
                </a:lnTo>
                <a:lnTo>
                  <a:pt x="915986" y="50426"/>
                </a:lnTo>
                <a:lnTo>
                  <a:pt x="922020" y="60198"/>
                </a:lnTo>
                <a:lnTo>
                  <a:pt x="922020" y="300990"/>
                </a:lnTo>
                <a:lnTo>
                  <a:pt x="870567" y="328666"/>
                </a:lnTo>
                <a:lnTo>
                  <a:pt x="833079" y="336554"/>
                </a:lnTo>
                <a:lnTo>
                  <a:pt x="787003" y="343566"/>
                </a:lnTo>
                <a:lnTo>
                  <a:pt x="733287" y="349581"/>
                </a:lnTo>
                <a:lnTo>
                  <a:pt x="672882" y="354474"/>
                </a:lnTo>
                <a:lnTo>
                  <a:pt x="606734" y="358121"/>
                </a:lnTo>
                <a:lnTo>
                  <a:pt x="535794" y="360400"/>
                </a:lnTo>
                <a:lnTo>
                  <a:pt x="461010" y="361188"/>
                </a:lnTo>
                <a:lnTo>
                  <a:pt x="386225" y="360400"/>
                </a:lnTo>
                <a:lnTo>
                  <a:pt x="315285" y="358121"/>
                </a:lnTo>
                <a:lnTo>
                  <a:pt x="249137" y="354474"/>
                </a:lnTo>
                <a:lnTo>
                  <a:pt x="188732" y="349581"/>
                </a:lnTo>
                <a:lnTo>
                  <a:pt x="135016" y="343566"/>
                </a:lnTo>
                <a:lnTo>
                  <a:pt x="88940" y="336554"/>
                </a:lnTo>
                <a:lnTo>
                  <a:pt x="51452" y="328666"/>
                </a:lnTo>
                <a:lnTo>
                  <a:pt x="6033" y="310761"/>
                </a:lnTo>
                <a:lnTo>
                  <a:pt x="0" y="300990"/>
                </a:lnTo>
                <a:lnTo>
                  <a:pt x="0" y="60198"/>
                </a:lnTo>
                <a:close/>
              </a:path>
            </a:pathLst>
          </a:custGeom>
          <a:ln w="1295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177535" y="4161535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700391" y="4083177"/>
            <a:ext cx="923290" cy="361315"/>
          </a:xfrm>
          <a:custGeom>
            <a:avLst/>
            <a:gdLst/>
            <a:ahLst/>
            <a:cxnLst/>
            <a:rect l="l" t="t" r="r" b="b"/>
            <a:pathLst>
              <a:path w="923290" h="361314">
                <a:moveTo>
                  <a:pt x="461390" y="0"/>
                </a:moveTo>
                <a:lnTo>
                  <a:pt x="386564" y="787"/>
                </a:lnTo>
                <a:lnTo>
                  <a:pt x="315577" y="3066"/>
                </a:lnTo>
                <a:lnTo>
                  <a:pt x="249380" y="6713"/>
                </a:lnTo>
                <a:lnTo>
                  <a:pt x="188924" y="11606"/>
                </a:lnTo>
                <a:lnTo>
                  <a:pt x="135159" y="17621"/>
                </a:lnTo>
                <a:lnTo>
                  <a:pt x="89038" y="24633"/>
                </a:lnTo>
                <a:lnTo>
                  <a:pt x="51510" y="32521"/>
                </a:lnTo>
                <a:lnTo>
                  <a:pt x="6040" y="50426"/>
                </a:lnTo>
                <a:lnTo>
                  <a:pt x="0" y="60198"/>
                </a:lnTo>
                <a:lnTo>
                  <a:pt x="0" y="300990"/>
                </a:lnTo>
                <a:lnTo>
                  <a:pt x="51510" y="328666"/>
                </a:lnTo>
                <a:lnTo>
                  <a:pt x="89038" y="336554"/>
                </a:lnTo>
                <a:lnTo>
                  <a:pt x="135159" y="343566"/>
                </a:lnTo>
                <a:lnTo>
                  <a:pt x="188924" y="349581"/>
                </a:lnTo>
                <a:lnTo>
                  <a:pt x="249380" y="354474"/>
                </a:lnTo>
                <a:lnTo>
                  <a:pt x="315577" y="358121"/>
                </a:lnTo>
                <a:lnTo>
                  <a:pt x="386564" y="360400"/>
                </a:lnTo>
                <a:lnTo>
                  <a:pt x="461390" y="361188"/>
                </a:lnTo>
                <a:lnTo>
                  <a:pt x="536217" y="360400"/>
                </a:lnTo>
                <a:lnTo>
                  <a:pt x="607204" y="358121"/>
                </a:lnTo>
                <a:lnTo>
                  <a:pt x="673401" y="354474"/>
                </a:lnTo>
                <a:lnTo>
                  <a:pt x="733857" y="349581"/>
                </a:lnTo>
                <a:lnTo>
                  <a:pt x="787622" y="343566"/>
                </a:lnTo>
                <a:lnTo>
                  <a:pt x="833743" y="336554"/>
                </a:lnTo>
                <a:lnTo>
                  <a:pt x="871271" y="328666"/>
                </a:lnTo>
                <a:lnTo>
                  <a:pt x="916741" y="310761"/>
                </a:lnTo>
                <a:lnTo>
                  <a:pt x="922781" y="300990"/>
                </a:lnTo>
                <a:lnTo>
                  <a:pt x="922781" y="60198"/>
                </a:lnTo>
                <a:lnTo>
                  <a:pt x="871271" y="32521"/>
                </a:lnTo>
                <a:lnTo>
                  <a:pt x="833743" y="24633"/>
                </a:lnTo>
                <a:lnTo>
                  <a:pt x="787622" y="17621"/>
                </a:lnTo>
                <a:lnTo>
                  <a:pt x="733857" y="11606"/>
                </a:lnTo>
                <a:lnTo>
                  <a:pt x="673401" y="6713"/>
                </a:lnTo>
                <a:lnTo>
                  <a:pt x="607204" y="3066"/>
                </a:lnTo>
                <a:lnTo>
                  <a:pt x="536217" y="787"/>
                </a:lnTo>
                <a:lnTo>
                  <a:pt x="4613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00391" y="4143375"/>
            <a:ext cx="923290" cy="60325"/>
          </a:xfrm>
          <a:custGeom>
            <a:avLst/>
            <a:gdLst/>
            <a:ahLst/>
            <a:cxnLst/>
            <a:rect l="l" t="t" r="r" b="b"/>
            <a:pathLst>
              <a:path w="923290" h="60325">
                <a:moveTo>
                  <a:pt x="922781" y="0"/>
                </a:moveTo>
                <a:lnTo>
                  <a:pt x="871271" y="27676"/>
                </a:lnTo>
                <a:lnTo>
                  <a:pt x="833743" y="35564"/>
                </a:lnTo>
                <a:lnTo>
                  <a:pt x="787622" y="42576"/>
                </a:lnTo>
                <a:lnTo>
                  <a:pt x="733857" y="48591"/>
                </a:lnTo>
                <a:lnTo>
                  <a:pt x="673401" y="53484"/>
                </a:lnTo>
                <a:lnTo>
                  <a:pt x="607204" y="57131"/>
                </a:lnTo>
                <a:lnTo>
                  <a:pt x="536217" y="59410"/>
                </a:lnTo>
                <a:lnTo>
                  <a:pt x="461390" y="60198"/>
                </a:lnTo>
                <a:lnTo>
                  <a:pt x="386564" y="59410"/>
                </a:lnTo>
                <a:lnTo>
                  <a:pt x="315577" y="57131"/>
                </a:lnTo>
                <a:lnTo>
                  <a:pt x="249380" y="53484"/>
                </a:lnTo>
                <a:lnTo>
                  <a:pt x="188924" y="48591"/>
                </a:lnTo>
                <a:lnTo>
                  <a:pt x="135159" y="42576"/>
                </a:lnTo>
                <a:lnTo>
                  <a:pt x="89038" y="35564"/>
                </a:lnTo>
                <a:lnTo>
                  <a:pt x="51510" y="27676"/>
                </a:lnTo>
                <a:lnTo>
                  <a:pt x="6040" y="9771"/>
                </a:lnTo>
                <a:lnTo>
                  <a:pt x="0" y="0"/>
                </a:lnTo>
              </a:path>
            </a:pathLst>
          </a:custGeom>
          <a:ln w="1295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00391" y="4083177"/>
            <a:ext cx="923290" cy="361315"/>
          </a:xfrm>
          <a:custGeom>
            <a:avLst/>
            <a:gdLst/>
            <a:ahLst/>
            <a:cxnLst/>
            <a:rect l="l" t="t" r="r" b="b"/>
            <a:pathLst>
              <a:path w="923290" h="361314">
                <a:moveTo>
                  <a:pt x="0" y="60198"/>
                </a:moveTo>
                <a:lnTo>
                  <a:pt x="51510" y="32521"/>
                </a:lnTo>
                <a:lnTo>
                  <a:pt x="89038" y="24633"/>
                </a:lnTo>
                <a:lnTo>
                  <a:pt x="135159" y="17621"/>
                </a:lnTo>
                <a:lnTo>
                  <a:pt x="188924" y="11606"/>
                </a:lnTo>
                <a:lnTo>
                  <a:pt x="249380" y="6713"/>
                </a:lnTo>
                <a:lnTo>
                  <a:pt x="315577" y="3066"/>
                </a:lnTo>
                <a:lnTo>
                  <a:pt x="386564" y="787"/>
                </a:lnTo>
                <a:lnTo>
                  <a:pt x="461390" y="0"/>
                </a:lnTo>
                <a:lnTo>
                  <a:pt x="536217" y="787"/>
                </a:lnTo>
                <a:lnTo>
                  <a:pt x="607204" y="3066"/>
                </a:lnTo>
                <a:lnTo>
                  <a:pt x="673401" y="6713"/>
                </a:lnTo>
                <a:lnTo>
                  <a:pt x="733857" y="11606"/>
                </a:lnTo>
                <a:lnTo>
                  <a:pt x="787622" y="17621"/>
                </a:lnTo>
                <a:lnTo>
                  <a:pt x="833743" y="24633"/>
                </a:lnTo>
                <a:lnTo>
                  <a:pt x="871271" y="32521"/>
                </a:lnTo>
                <a:lnTo>
                  <a:pt x="916741" y="50426"/>
                </a:lnTo>
                <a:lnTo>
                  <a:pt x="922781" y="60198"/>
                </a:lnTo>
                <a:lnTo>
                  <a:pt x="922781" y="300990"/>
                </a:lnTo>
                <a:lnTo>
                  <a:pt x="871271" y="328666"/>
                </a:lnTo>
                <a:lnTo>
                  <a:pt x="833743" y="336554"/>
                </a:lnTo>
                <a:lnTo>
                  <a:pt x="787622" y="343566"/>
                </a:lnTo>
                <a:lnTo>
                  <a:pt x="733857" y="349581"/>
                </a:lnTo>
                <a:lnTo>
                  <a:pt x="673401" y="354474"/>
                </a:lnTo>
                <a:lnTo>
                  <a:pt x="607204" y="358121"/>
                </a:lnTo>
                <a:lnTo>
                  <a:pt x="536217" y="360400"/>
                </a:lnTo>
                <a:lnTo>
                  <a:pt x="461390" y="361188"/>
                </a:lnTo>
                <a:lnTo>
                  <a:pt x="386564" y="360400"/>
                </a:lnTo>
                <a:lnTo>
                  <a:pt x="315577" y="358121"/>
                </a:lnTo>
                <a:lnTo>
                  <a:pt x="249380" y="354474"/>
                </a:lnTo>
                <a:lnTo>
                  <a:pt x="188924" y="349581"/>
                </a:lnTo>
                <a:lnTo>
                  <a:pt x="135159" y="343566"/>
                </a:lnTo>
                <a:lnTo>
                  <a:pt x="89038" y="336554"/>
                </a:lnTo>
                <a:lnTo>
                  <a:pt x="51510" y="328666"/>
                </a:lnTo>
                <a:lnTo>
                  <a:pt x="6040" y="310761"/>
                </a:lnTo>
                <a:lnTo>
                  <a:pt x="0" y="300990"/>
                </a:lnTo>
                <a:lnTo>
                  <a:pt x="0" y="60198"/>
                </a:lnTo>
                <a:close/>
              </a:path>
            </a:pathLst>
          </a:custGeom>
          <a:ln w="1295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8100059" y="4129278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0626470" y="4099178"/>
            <a:ext cx="922019" cy="361315"/>
          </a:xfrm>
          <a:custGeom>
            <a:avLst/>
            <a:gdLst/>
            <a:ahLst/>
            <a:cxnLst/>
            <a:rect l="l" t="t" r="r" b="b"/>
            <a:pathLst>
              <a:path w="922020" h="361314">
                <a:moveTo>
                  <a:pt x="461009" y="0"/>
                </a:moveTo>
                <a:lnTo>
                  <a:pt x="386225" y="787"/>
                </a:lnTo>
                <a:lnTo>
                  <a:pt x="315285" y="3066"/>
                </a:lnTo>
                <a:lnTo>
                  <a:pt x="249137" y="6713"/>
                </a:lnTo>
                <a:lnTo>
                  <a:pt x="188732" y="11606"/>
                </a:lnTo>
                <a:lnTo>
                  <a:pt x="135016" y="17621"/>
                </a:lnTo>
                <a:lnTo>
                  <a:pt x="88940" y="24633"/>
                </a:lnTo>
                <a:lnTo>
                  <a:pt x="51452" y="32521"/>
                </a:lnTo>
                <a:lnTo>
                  <a:pt x="6033" y="50426"/>
                </a:lnTo>
                <a:lnTo>
                  <a:pt x="0" y="60198"/>
                </a:lnTo>
                <a:lnTo>
                  <a:pt x="0" y="300990"/>
                </a:lnTo>
                <a:lnTo>
                  <a:pt x="51452" y="328666"/>
                </a:lnTo>
                <a:lnTo>
                  <a:pt x="88940" y="336554"/>
                </a:lnTo>
                <a:lnTo>
                  <a:pt x="135016" y="343566"/>
                </a:lnTo>
                <a:lnTo>
                  <a:pt x="188732" y="349581"/>
                </a:lnTo>
                <a:lnTo>
                  <a:pt x="249137" y="354474"/>
                </a:lnTo>
                <a:lnTo>
                  <a:pt x="315285" y="358121"/>
                </a:lnTo>
                <a:lnTo>
                  <a:pt x="386225" y="360400"/>
                </a:lnTo>
                <a:lnTo>
                  <a:pt x="461009" y="361188"/>
                </a:lnTo>
                <a:lnTo>
                  <a:pt x="535794" y="360400"/>
                </a:lnTo>
                <a:lnTo>
                  <a:pt x="606734" y="358121"/>
                </a:lnTo>
                <a:lnTo>
                  <a:pt x="672882" y="354474"/>
                </a:lnTo>
                <a:lnTo>
                  <a:pt x="733287" y="349581"/>
                </a:lnTo>
                <a:lnTo>
                  <a:pt x="787003" y="343566"/>
                </a:lnTo>
                <a:lnTo>
                  <a:pt x="833079" y="336554"/>
                </a:lnTo>
                <a:lnTo>
                  <a:pt x="870567" y="328666"/>
                </a:lnTo>
                <a:lnTo>
                  <a:pt x="915986" y="310761"/>
                </a:lnTo>
                <a:lnTo>
                  <a:pt x="922020" y="300990"/>
                </a:lnTo>
                <a:lnTo>
                  <a:pt x="922020" y="60198"/>
                </a:lnTo>
                <a:lnTo>
                  <a:pt x="870567" y="32521"/>
                </a:lnTo>
                <a:lnTo>
                  <a:pt x="833079" y="24633"/>
                </a:lnTo>
                <a:lnTo>
                  <a:pt x="787003" y="17621"/>
                </a:lnTo>
                <a:lnTo>
                  <a:pt x="733287" y="11606"/>
                </a:lnTo>
                <a:lnTo>
                  <a:pt x="672882" y="6713"/>
                </a:lnTo>
                <a:lnTo>
                  <a:pt x="606734" y="3066"/>
                </a:lnTo>
                <a:lnTo>
                  <a:pt x="535794" y="787"/>
                </a:lnTo>
                <a:lnTo>
                  <a:pt x="461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626470" y="4159377"/>
            <a:ext cx="922019" cy="60325"/>
          </a:xfrm>
          <a:custGeom>
            <a:avLst/>
            <a:gdLst/>
            <a:ahLst/>
            <a:cxnLst/>
            <a:rect l="l" t="t" r="r" b="b"/>
            <a:pathLst>
              <a:path w="922020" h="60325">
                <a:moveTo>
                  <a:pt x="922020" y="0"/>
                </a:moveTo>
                <a:lnTo>
                  <a:pt x="870567" y="27676"/>
                </a:lnTo>
                <a:lnTo>
                  <a:pt x="833079" y="35564"/>
                </a:lnTo>
                <a:lnTo>
                  <a:pt x="787003" y="42576"/>
                </a:lnTo>
                <a:lnTo>
                  <a:pt x="733287" y="48591"/>
                </a:lnTo>
                <a:lnTo>
                  <a:pt x="672882" y="53484"/>
                </a:lnTo>
                <a:lnTo>
                  <a:pt x="606734" y="57131"/>
                </a:lnTo>
                <a:lnTo>
                  <a:pt x="535794" y="59410"/>
                </a:lnTo>
                <a:lnTo>
                  <a:pt x="461009" y="60198"/>
                </a:lnTo>
                <a:lnTo>
                  <a:pt x="386225" y="59410"/>
                </a:lnTo>
                <a:lnTo>
                  <a:pt x="315285" y="57131"/>
                </a:lnTo>
                <a:lnTo>
                  <a:pt x="249137" y="53484"/>
                </a:lnTo>
                <a:lnTo>
                  <a:pt x="188732" y="48591"/>
                </a:lnTo>
                <a:lnTo>
                  <a:pt x="135016" y="42576"/>
                </a:lnTo>
                <a:lnTo>
                  <a:pt x="88940" y="35564"/>
                </a:lnTo>
                <a:lnTo>
                  <a:pt x="51452" y="27676"/>
                </a:lnTo>
                <a:lnTo>
                  <a:pt x="6033" y="9771"/>
                </a:lnTo>
                <a:lnTo>
                  <a:pt x="0" y="0"/>
                </a:lnTo>
              </a:path>
            </a:pathLst>
          </a:custGeom>
          <a:ln w="1295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626470" y="4099178"/>
            <a:ext cx="922019" cy="361315"/>
          </a:xfrm>
          <a:custGeom>
            <a:avLst/>
            <a:gdLst/>
            <a:ahLst/>
            <a:cxnLst/>
            <a:rect l="l" t="t" r="r" b="b"/>
            <a:pathLst>
              <a:path w="922020" h="361314">
                <a:moveTo>
                  <a:pt x="0" y="60198"/>
                </a:moveTo>
                <a:lnTo>
                  <a:pt x="51452" y="32521"/>
                </a:lnTo>
                <a:lnTo>
                  <a:pt x="88940" y="24633"/>
                </a:lnTo>
                <a:lnTo>
                  <a:pt x="135016" y="17621"/>
                </a:lnTo>
                <a:lnTo>
                  <a:pt x="188732" y="11606"/>
                </a:lnTo>
                <a:lnTo>
                  <a:pt x="249137" y="6713"/>
                </a:lnTo>
                <a:lnTo>
                  <a:pt x="315285" y="3066"/>
                </a:lnTo>
                <a:lnTo>
                  <a:pt x="386225" y="787"/>
                </a:lnTo>
                <a:lnTo>
                  <a:pt x="461009" y="0"/>
                </a:lnTo>
                <a:lnTo>
                  <a:pt x="535794" y="787"/>
                </a:lnTo>
                <a:lnTo>
                  <a:pt x="606734" y="3066"/>
                </a:lnTo>
                <a:lnTo>
                  <a:pt x="672882" y="6713"/>
                </a:lnTo>
                <a:lnTo>
                  <a:pt x="733287" y="11606"/>
                </a:lnTo>
                <a:lnTo>
                  <a:pt x="787003" y="17621"/>
                </a:lnTo>
                <a:lnTo>
                  <a:pt x="833079" y="24633"/>
                </a:lnTo>
                <a:lnTo>
                  <a:pt x="870567" y="32521"/>
                </a:lnTo>
                <a:lnTo>
                  <a:pt x="915986" y="50426"/>
                </a:lnTo>
                <a:lnTo>
                  <a:pt x="922020" y="60198"/>
                </a:lnTo>
                <a:lnTo>
                  <a:pt x="922020" y="300990"/>
                </a:lnTo>
                <a:lnTo>
                  <a:pt x="870567" y="328666"/>
                </a:lnTo>
                <a:lnTo>
                  <a:pt x="833079" y="336554"/>
                </a:lnTo>
                <a:lnTo>
                  <a:pt x="787003" y="343566"/>
                </a:lnTo>
                <a:lnTo>
                  <a:pt x="733287" y="349581"/>
                </a:lnTo>
                <a:lnTo>
                  <a:pt x="672882" y="354474"/>
                </a:lnTo>
                <a:lnTo>
                  <a:pt x="606734" y="358121"/>
                </a:lnTo>
                <a:lnTo>
                  <a:pt x="535794" y="360400"/>
                </a:lnTo>
                <a:lnTo>
                  <a:pt x="461009" y="361188"/>
                </a:lnTo>
                <a:lnTo>
                  <a:pt x="386225" y="360400"/>
                </a:lnTo>
                <a:lnTo>
                  <a:pt x="315285" y="358121"/>
                </a:lnTo>
                <a:lnTo>
                  <a:pt x="249137" y="354474"/>
                </a:lnTo>
                <a:lnTo>
                  <a:pt x="188732" y="349581"/>
                </a:lnTo>
                <a:lnTo>
                  <a:pt x="135016" y="343566"/>
                </a:lnTo>
                <a:lnTo>
                  <a:pt x="88940" y="336554"/>
                </a:lnTo>
                <a:lnTo>
                  <a:pt x="51452" y="328666"/>
                </a:lnTo>
                <a:lnTo>
                  <a:pt x="6033" y="310761"/>
                </a:lnTo>
                <a:lnTo>
                  <a:pt x="0" y="300990"/>
                </a:lnTo>
                <a:lnTo>
                  <a:pt x="0" y="60198"/>
                </a:lnTo>
                <a:close/>
              </a:path>
            </a:pathLst>
          </a:custGeom>
          <a:ln w="1295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1025885" y="4145279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900296" y="4836795"/>
            <a:ext cx="1027430" cy="345440"/>
          </a:xfrm>
          <a:custGeom>
            <a:avLst/>
            <a:gdLst/>
            <a:ahLst/>
            <a:cxnLst/>
            <a:rect l="l" t="t" r="r" b="b"/>
            <a:pathLst>
              <a:path w="1027429" h="345439">
                <a:moveTo>
                  <a:pt x="1027176" y="0"/>
                </a:moveTo>
                <a:lnTo>
                  <a:pt x="0" y="0"/>
                </a:lnTo>
                <a:lnTo>
                  <a:pt x="0" y="345185"/>
                </a:lnTo>
                <a:lnTo>
                  <a:pt x="1027176" y="345185"/>
                </a:lnTo>
                <a:lnTo>
                  <a:pt x="1027176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00296" y="4836795"/>
            <a:ext cx="1027430" cy="345440"/>
          </a:xfrm>
          <a:custGeom>
            <a:avLst/>
            <a:gdLst/>
            <a:ahLst/>
            <a:cxnLst/>
            <a:rect l="l" t="t" r="r" b="b"/>
            <a:pathLst>
              <a:path w="1027429" h="345439">
                <a:moveTo>
                  <a:pt x="0" y="345185"/>
                </a:moveTo>
                <a:lnTo>
                  <a:pt x="1027176" y="345185"/>
                </a:lnTo>
                <a:lnTo>
                  <a:pt x="1027176" y="0"/>
                </a:lnTo>
                <a:lnTo>
                  <a:pt x="0" y="0"/>
                </a:lnTo>
                <a:lnTo>
                  <a:pt x="0" y="34518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3906773" y="5012435"/>
            <a:ext cx="1014730" cy="163195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0" rIns="0" bIns="0" rtlCol="0">
            <a:spAutoFit/>
          </a:bodyPr>
          <a:lstStyle/>
          <a:p>
            <a:pPr marL="254000">
              <a:lnSpc>
                <a:spcPts val="944"/>
              </a:lnSpc>
            </a:pPr>
            <a:r>
              <a:rPr sz="1800" dirty="0">
                <a:latin typeface="Calibri"/>
                <a:cs typeface="Calibri"/>
              </a:rPr>
              <a:t>I.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724268" y="4836795"/>
            <a:ext cx="1026794" cy="345440"/>
          </a:xfrm>
          <a:custGeom>
            <a:avLst/>
            <a:gdLst/>
            <a:ahLst/>
            <a:cxnLst/>
            <a:rect l="l" t="t" r="r" b="b"/>
            <a:pathLst>
              <a:path w="1026795" h="345439">
                <a:moveTo>
                  <a:pt x="1026413" y="0"/>
                </a:moveTo>
                <a:lnTo>
                  <a:pt x="0" y="0"/>
                </a:lnTo>
                <a:lnTo>
                  <a:pt x="0" y="345185"/>
                </a:lnTo>
                <a:lnTo>
                  <a:pt x="1026413" y="345185"/>
                </a:lnTo>
                <a:lnTo>
                  <a:pt x="1026413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724268" y="4836795"/>
            <a:ext cx="1026794" cy="345440"/>
          </a:xfrm>
          <a:custGeom>
            <a:avLst/>
            <a:gdLst/>
            <a:ahLst/>
            <a:cxnLst/>
            <a:rect l="l" t="t" r="r" b="b"/>
            <a:pathLst>
              <a:path w="1026795" h="345439">
                <a:moveTo>
                  <a:pt x="0" y="345185"/>
                </a:moveTo>
                <a:lnTo>
                  <a:pt x="1026413" y="345185"/>
                </a:lnTo>
                <a:lnTo>
                  <a:pt x="1026413" y="0"/>
                </a:lnTo>
                <a:lnTo>
                  <a:pt x="0" y="0"/>
                </a:lnTo>
                <a:lnTo>
                  <a:pt x="0" y="345185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6730745" y="4845304"/>
            <a:ext cx="1013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9627489" y="4809363"/>
            <a:ext cx="1027430" cy="344805"/>
          </a:xfrm>
          <a:custGeom>
            <a:avLst/>
            <a:gdLst/>
            <a:ahLst/>
            <a:cxnLst/>
            <a:rect l="l" t="t" r="r" b="b"/>
            <a:pathLst>
              <a:path w="1027429" h="344804">
                <a:moveTo>
                  <a:pt x="1027176" y="0"/>
                </a:moveTo>
                <a:lnTo>
                  <a:pt x="0" y="0"/>
                </a:lnTo>
                <a:lnTo>
                  <a:pt x="0" y="344424"/>
                </a:lnTo>
                <a:lnTo>
                  <a:pt x="1027176" y="344424"/>
                </a:lnTo>
                <a:lnTo>
                  <a:pt x="1027176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627489" y="4809363"/>
            <a:ext cx="1027430" cy="344805"/>
          </a:xfrm>
          <a:custGeom>
            <a:avLst/>
            <a:gdLst/>
            <a:ahLst/>
            <a:cxnLst/>
            <a:rect l="l" t="t" r="r" b="b"/>
            <a:pathLst>
              <a:path w="1027429" h="344804">
                <a:moveTo>
                  <a:pt x="0" y="344424"/>
                </a:moveTo>
                <a:lnTo>
                  <a:pt x="1027176" y="344424"/>
                </a:lnTo>
                <a:lnTo>
                  <a:pt x="1027176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9875519" y="4817109"/>
            <a:ext cx="530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I.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691890" y="5530596"/>
            <a:ext cx="2823210" cy="13274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691890" y="5530596"/>
            <a:ext cx="2823210" cy="1327785"/>
          </a:xfrm>
          <a:custGeom>
            <a:avLst/>
            <a:gdLst/>
            <a:ahLst/>
            <a:cxnLst/>
            <a:rect l="l" t="t" r="r" b="b"/>
            <a:pathLst>
              <a:path w="2823209" h="1327784">
                <a:moveTo>
                  <a:pt x="2823210" y="1327402"/>
                </a:moveTo>
                <a:lnTo>
                  <a:pt x="2823210" y="0"/>
                </a:lnTo>
                <a:lnTo>
                  <a:pt x="0" y="0"/>
                </a:lnTo>
                <a:lnTo>
                  <a:pt x="0" y="1327402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692271" y="5530977"/>
            <a:ext cx="721995" cy="377190"/>
          </a:xfrm>
          <a:custGeom>
            <a:avLst/>
            <a:gdLst/>
            <a:ahLst/>
            <a:cxnLst/>
            <a:rect l="l" t="t" r="r" b="b"/>
            <a:pathLst>
              <a:path w="721995" h="377189">
                <a:moveTo>
                  <a:pt x="721613" y="0"/>
                </a:moveTo>
                <a:lnTo>
                  <a:pt x="0" y="0"/>
                </a:lnTo>
                <a:lnTo>
                  <a:pt x="0" y="377190"/>
                </a:lnTo>
                <a:lnTo>
                  <a:pt x="721613" y="377190"/>
                </a:lnTo>
                <a:lnTo>
                  <a:pt x="721613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692271" y="5530977"/>
            <a:ext cx="721995" cy="377190"/>
          </a:xfrm>
          <a:custGeom>
            <a:avLst/>
            <a:gdLst/>
            <a:ahLst/>
            <a:cxnLst/>
            <a:rect l="l" t="t" r="r" b="b"/>
            <a:pathLst>
              <a:path w="721995" h="377189">
                <a:moveTo>
                  <a:pt x="0" y="377190"/>
                </a:moveTo>
                <a:lnTo>
                  <a:pt x="721613" y="377190"/>
                </a:lnTo>
                <a:lnTo>
                  <a:pt x="721613" y="0"/>
                </a:lnTo>
                <a:lnTo>
                  <a:pt x="0" y="0"/>
                </a:lnTo>
                <a:lnTo>
                  <a:pt x="0" y="37719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3694938" y="5555233"/>
            <a:ext cx="719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DN3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817489" y="5530977"/>
            <a:ext cx="722630" cy="377190"/>
          </a:xfrm>
          <a:custGeom>
            <a:avLst/>
            <a:gdLst/>
            <a:ahLst/>
            <a:cxnLst/>
            <a:rect l="l" t="t" r="r" b="b"/>
            <a:pathLst>
              <a:path w="722629" h="377189">
                <a:moveTo>
                  <a:pt x="722376" y="0"/>
                </a:moveTo>
                <a:lnTo>
                  <a:pt x="0" y="0"/>
                </a:lnTo>
                <a:lnTo>
                  <a:pt x="0" y="377190"/>
                </a:lnTo>
                <a:lnTo>
                  <a:pt x="722376" y="377190"/>
                </a:lnTo>
                <a:lnTo>
                  <a:pt x="72237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817489" y="5530977"/>
            <a:ext cx="722630" cy="377190"/>
          </a:xfrm>
          <a:custGeom>
            <a:avLst/>
            <a:gdLst/>
            <a:ahLst/>
            <a:cxnLst/>
            <a:rect l="l" t="t" r="r" b="b"/>
            <a:pathLst>
              <a:path w="722629" h="377189">
                <a:moveTo>
                  <a:pt x="0" y="377190"/>
                </a:moveTo>
                <a:lnTo>
                  <a:pt x="722376" y="377190"/>
                </a:lnTo>
                <a:lnTo>
                  <a:pt x="722376" y="0"/>
                </a:lnTo>
                <a:lnTo>
                  <a:pt x="0" y="0"/>
                </a:lnTo>
                <a:lnTo>
                  <a:pt x="0" y="37719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5817489" y="5555233"/>
            <a:ext cx="694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409566" y="5173471"/>
            <a:ext cx="694690" cy="357505"/>
          </a:xfrm>
          <a:custGeom>
            <a:avLst/>
            <a:gdLst/>
            <a:ahLst/>
            <a:cxnLst/>
            <a:rect l="l" t="t" r="r" b="b"/>
            <a:pathLst>
              <a:path w="694689" h="357504">
                <a:moveTo>
                  <a:pt x="621849" y="331559"/>
                </a:moveTo>
                <a:lnTo>
                  <a:pt x="608965" y="356996"/>
                </a:lnTo>
                <a:lnTo>
                  <a:pt x="694182" y="357377"/>
                </a:lnTo>
                <a:lnTo>
                  <a:pt x="679263" y="337311"/>
                </a:lnTo>
                <a:lnTo>
                  <a:pt x="633222" y="337311"/>
                </a:lnTo>
                <a:lnTo>
                  <a:pt x="621849" y="331559"/>
                </a:lnTo>
                <a:close/>
              </a:path>
              <a:path w="694689" h="357504">
                <a:moveTo>
                  <a:pt x="630448" y="314585"/>
                </a:moveTo>
                <a:lnTo>
                  <a:pt x="621849" y="331559"/>
                </a:lnTo>
                <a:lnTo>
                  <a:pt x="633222" y="337311"/>
                </a:lnTo>
                <a:lnTo>
                  <a:pt x="641731" y="320293"/>
                </a:lnTo>
                <a:lnTo>
                  <a:pt x="630448" y="314585"/>
                </a:lnTo>
                <a:close/>
              </a:path>
              <a:path w="694689" h="357504">
                <a:moveTo>
                  <a:pt x="643382" y="289051"/>
                </a:moveTo>
                <a:lnTo>
                  <a:pt x="630448" y="314585"/>
                </a:lnTo>
                <a:lnTo>
                  <a:pt x="641731" y="320293"/>
                </a:lnTo>
                <a:lnTo>
                  <a:pt x="633222" y="337311"/>
                </a:lnTo>
                <a:lnTo>
                  <a:pt x="679263" y="337311"/>
                </a:lnTo>
                <a:lnTo>
                  <a:pt x="643382" y="289051"/>
                </a:lnTo>
                <a:close/>
              </a:path>
              <a:path w="694689" h="357504">
                <a:moveTo>
                  <a:pt x="8636" y="0"/>
                </a:moveTo>
                <a:lnTo>
                  <a:pt x="0" y="17017"/>
                </a:lnTo>
                <a:lnTo>
                  <a:pt x="621849" y="331559"/>
                </a:lnTo>
                <a:lnTo>
                  <a:pt x="630448" y="314585"/>
                </a:lnTo>
                <a:lnTo>
                  <a:pt x="8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03495" y="5172583"/>
            <a:ext cx="2135505" cy="384175"/>
          </a:xfrm>
          <a:custGeom>
            <a:avLst/>
            <a:gdLst/>
            <a:ahLst/>
            <a:cxnLst/>
            <a:rect l="l" t="t" r="r" b="b"/>
            <a:pathLst>
              <a:path w="2135504" h="384175">
                <a:moveTo>
                  <a:pt x="69087" y="308356"/>
                </a:moveTo>
                <a:lnTo>
                  <a:pt x="0" y="358267"/>
                </a:lnTo>
                <a:lnTo>
                  <a:pt x="81406" y="383667"/>
                </a:lnTo>
                <a:lnTo>
                  <a:pt x="77127" y="357505"/>
                </a:lnTo>
                <a:lnTo>
                  <a:pt x="64262" y="357505"/>
                </a:lnTo>
                <a:lnTo>
                  <a:pt x="61087" y="338709"/>
                </a:lnTo>
                <a:lnTo>
                  <a:pt x="73715" y="336643"/>
                </a:lnTo>
                <a:lnTo>
                  <a:pt x="69087" y="308356"/>
                </a:lnTo>
                <a:close/>
              </a:path>
              <a:path w="2135504" h="384175">
                <a:moveTo>
                  <a:pt x="73715" y="336643"/>
                </a:moveTo>
                <a:lnTo>
                  <a:pt x="61087" y="338709"/>
                </a:lnTo>
                <a:lnTo>
                  <a:pt x="64262" y="357505"/>
                </a:lnTo>
                <a:lnTo>
                  <a:pt x="76792" y="355455"/>
                </a:lnTo>
                <a:lnTo>
                  <a:pt x="73715" y="336643"/>
                </a:lnTo>
                <a:close/>
              </a:path>
              <a:path w="2135504" h="384175">
                <a:moveTo>
                  <a:pt x="76792" y="355455"/>
                </a:moveTo>
                <a:lnTo>
                  <a:pt x="64262" y="357505"/>
                </a:lnTo>
                <a:lnTo>
                  <a:pt x="77127" y="357505"/>
                </a:lnTo>
                <a:lnTo>
                  <a:pt x="76792" y="355455"/>
                </a:lnTo>
                <a:close/>
              </a:path>
              <a:path w="2135504" h="384175">
                <a:moveTo>
                  <a:pt x="2132076" y="0"/>
                </a:moveTo>
                <a:lnTo>
                  <a:pt x="73715" y="336643"/>
                </a:lnTo>
                <a:lnTo>
                  <a:pt x="76792" y="355455"/>
                </a:lnTo>
                <a:lnTo>
                  <a:pt x="2135124" y="18796"/>
                </a:lnTo>
                <a:lnTo>
                  <a:pt x="21320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03495" y="5144261"/>
            <a:ext cx="5038090" cy="419100"/>
          </a:xfrm>
          <a:custGeom>
            <a:avLst/>
            <a:gdLst/>
            <a:ahLst/>
            <a:cxnLst/>
            <a:rect l="l" t="t" r="r" b="b"/>
            <a:pathLst>
              <a:path w="5038090" h="419100">
                <a:moveTo>
                  <a:pt x="73151" y="342900"/>
                </a:moveTo>
                <a:lnTo>
                  <a:pt x="0" y="386588"/>
                </a:lnTo>
                <a:lnTo>
                  <a:pt x="78866" y="418846"/>
                </a:lnTo>
                <a:lnTo>
                  <a:pt x="76793" y="391287"/>
                </a:lnTo>
                <a:lnTo>
                  <a:pt x="64007" y="391287"/>
                </a:lnTo>
                <a:lnTo>
                  <a:pt x="62610" y="372237"/>
                </a:lnTo>
                <a:lnTo>
                  <a:pt x="75288" y="371288"/>
                </a:lnTo>
                <a:lnTo>
                  <a:pt x="73151" y="342900"/>
                </a:lnTo>
                <a:close/>
              </a:path>
              <a:path w="5038090" h="419100">
                <a:moveTo>
                  <a:pt x="75288" y="371288"/>
                </a:moveTo>
                <a:lnTo>
                  <a:pt x="62610" y="372237"/>
                </a:lnTo>
                <a:lnTo>
                  <a:pt x="64007" y="391287"/>
                </a:lnTo>
                <a:lnTo>
                  <a:pt x="76721" y="390335"/>
                </a:lnTo>
                <a:lnTo>
                  <a:pt x="75288" y="371288"/>
                </a:lnTo>
                <a:close/>
              </a:path>
              <a:path w="5038090" h="419100">
                <a:moveTo>
                  <a:pt x="76721" y="390335"/>
                </a:moveTo>
                <a:lnTo>
                  <a:pt x="64007" y="391287"/>
                </a:lnTo>
                <a:lnTo>
                  <a:pt x="76793" y="391287"/>
                </a:lnTo>
                <a:lnTo>
                  <a:pt x="76721" y="390335"/>
                </a:lnTo>
                <a:close/>
              </a:path>
              <a:path w="5038090" h="419100">
                <a:moveTo>
                  <a:pt x="5036565" y="0"/>
                </a:moveTo>
                <a:lnTo>
                  <a:pt x="75288" y="371288"/>
                </a:lnTo>
                <a:lnTo>
                  <a:pt x="76721" y="390335"/>
                </a:lnTo>
                <a:lnTo>
                  <a:pt x="5037962" y="19050"/>
                </a:lnTo>
                <a:lnTo>
                  <a:pt x="50365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94378" y="6156578"/>
            <a:ext cx="1026794" cy="345440"/>
          </a:xfrm>
          <a:custGeom>
            <a:avLst/>
            <a:gdLst/>
            <a:ahLst/>
            <a:cxnLst/>
            <a:rect l="l" t="t" r="r" b="b"/>
            <a:pathLst>
              <a:path w="1026795" h="345439">
                <a:moveTo>
                  <a:pt x="1026413" y="0"/>
                </a:moveTo>
                <a:lnTo>
                  <a:pt x="0" y="0"/>
                </a:lnTo>
                <a:lnTo>
                  <a:pt x="0" y="345186"/>
                </a:lnTo>
                <a:lnTo>
                  <a:pt x="1026413" y="345186"/>
                </a:lnTo>
                <a:lnTo>
                  <a:pt x="10264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3794378" y="6156578"/>
            <a:ext cx="1026794" cy="34544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Calibri"/>
                <a:cs typeface="Calibri"/>
              </a:rPr>
              <a:t>I.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4867275" y="5690996"/>
            <a:ext cx="593725" cy="494030"/>
          </a:xfrm>
          <a:custGeom>
            <a:avLst/>
            <a:gdLst/>
            <a:ahLst/>
            <a:cxnLst/>
            <a:rect l="l" t="t" r="r" b="b"/>
            <a:pathLst>
              <a:path w="593725" h="494029">
                <a:moveTo>
                  <a:pt x="296799" y="0"/>
                </a:moveTo>
                <a:lnTo>
                  <a:pt x="0" y="246887"/>
                </a:lnTo>
                <a:lnTo>
                  <a:pt x="296799" y="493775"/>
                </a:lnTo>
                <a:lnTo>
                  <a:pt x="593598" y="246887"/>
                </a:lnTo>
                <a:lnTo>
                  <a:pt x="296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867275" y="5690996"/>
            <a:ext cx="593725" cy="494030"/>
          </a:xfrm>
          <a:custGeom>
            <a:avLst/>
            <a:gdLst/>
            <a:ahLst/>
            <a:cxnLst/>
            <a:rect l="l" t="t" r="r" b="b"/>
            <a:pathLst>
              <a:path w="593725" h="494029">
                <a:moveTo>
                  <a:pt x="0" y="246887"/>
                </a:moveTo>
                <a:lnTo>
                  <a:pt x="296799" y="0"/>
                </a:lnTo>
                <a:lnTo>
                  <a:pt x="593598" y="246887"/>
                </a:lnTo>
                <a:lnTo>
                  <a:pt x="296799" y="493775"/>
                </a:lnTo>
                <a:lnTo>
                  <a:pt x="0" y="246887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5115305" y="5773673"/>
            <a:ext cx="10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5377815" y="6184772"/>
            <a:ext cx="922019" cy="360680"/>
          </a:xfrm>
          <a:custGeom>
            <a:avLst/>
            <a:gdLst/>
            <a:ahLst/>
            <a:cxnLst/>
            <a:rect l="l" t="t" r="r" b="b"/>
            <a:pathLst>
              <a:path w="922020" h="360679">
                <a:moveTo>
                  <a:pt x="461010" y="0"/>
                </a:moveTo>
                <a:lnTo>
                  <a:pt x="386225" y="786"/>
                </a:lnTo>
                <a:lnTo>
                  <a:pt x="315285" y="3062"/>
                </a:lnTo>
                <a:lnTo>
                  <a:pt x="249137" y="6705"/>
                </a:lnTo>
                <a:lnTo>
                  <a:pt x="188732" y="11591"/>
                </a:lnTo>
                <a:lnTo>
                  <a:pt x="135016" y="17595"/>
                </a:lnTo>
                <a:lnTo>
                  <a:pt x="88940" y="24595"/>
                </a:lnTo>
                <a:lnTo>
                  <a:pt x="51452" y="32466"/>
                </a:lnTo>
                <a:lnTo>
                  <a:pt x="6033" y="50328"/>
                </a:lnTo>
                <a:lnTo>
                  <a:pt x="0" y="60070"/>
                </a:lnTo>
                <a:lnTo>
                  <a:pt x="0" y="300354"/>
                </a:lnTo>
                <a:lnTo>
                  <a:pt x="51452" y="327959"/>
                </a:lnTo>
                <a:lnTo>
                  <a:pt x="88940" y="335830"/>
                </a:lnTo>
                <a:lnTo>
                  <a:pt x="135016" y="342830"/>
                </a:lnTo>
                <a:lnTo>
                  <a:pt x="188732" y="348834"/>
                </a:lnTo>
                <a:lnTo>
                  <a:pt x="249137" y="353720"/>
                </a:lnTo>
                <a:lnTo>
                  <a:pt x="315285" y="357363"/>
                </a:lnTo>
                <a:lnTo>
                  <a:pt x="386225" y="359639"/>
                </a:lnTo>
                <a:lnTo>
                  <a:pt x="461010" y="360425"/>
                </a:lnTo>
                <a:lnTo>
                  <a:pt x="535794" y="359639"/>
                </a:lnTo>
                <a:lnTo>
                  <a:pt x="606734" y="357363"/>
                </a:lnTo>
                <a:lnTo>
                  <a:pt x="672882" y="353720"/>
                </a:lnTo>
                <a:lnTo>
                  <a:pt x="733287" y="348834"/>
                </a:lnTo>
                <a:lnTo>
                  <a:pt x="787003" y="342830"/>
                </a:lnTo>
                <a:lnTo>
                  <a:pt x="833079" y="335830"/>
                </a:lnTo>
                <a:lnTo>
                  <a:pt x="870567" y="327959"/>
                </a:lnTo>
                <a:lnTo>
                  <a:pt x="915986" y="310097"/>
                </a:lnTo>
                <a:lnTo>
                  <a:pt x="922020" y="300354"/>
                </a:lnTo>
                <a:lnTo>
                  <a:pt x="922020" y="60070"/>
                </a:lnTo>
                <a:lnTo>
                  <a:pt x="870567" y="32466"/>
                </a:lnTo>
                <a:lnTo>
                  <a:pt x="833079" y="24595"/>
                </a:lnTo>
                <a:lnTo>
                  <a:pt x="787003" y="17595"/>
                </a:lnTo>
                <a:lnTo>
                  <a:pt x="733287" y="11591"/>
                </a:lnTo>
                <a:lnTo>
                  <a:pt x="672882" y="6705"/>
                </a:lnTo>
                <a:lnTo>
                  <a:pt x="606734" y="3062"/>
                </a:lnTo>
                <a:lnTo>
                  <a:pt x="535794" y="786"/>
                </a:lnTo>
                <a:lnTo>
                  <a:pt x="4610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377815" y="6244844"/>
            <a:ext cx="922019" cy="60325"/>
          </a:xfrm>
          <a:custGeom>
            <a:avLst/>
            <a:gdLst/>
            <a:ahLst/>
            <a:cxnLst/>
            <a:rect l="l" t="t" r="r" b="b"/>
            <a:pathLst>
              <a:path w="922020" h="60325">
                <a:moveTo>
                  <a:pt x="922020" y="0"/>
                </a:moveTo>
                <a:lnTo>
                  <a:pt x="870567" y="27604"/>
                </a:lnTo>
                <a:lnTo>
                  <a:pt x="833079" y="35475"/>
                </a:lnTo>
                <a:lnTo>
                  <a:pt x="787003" y="42475"/>
                </a:lnTo>
                <a:lnTo>
                  <a:pt x="733287" y="48479"/>
                </a:lnTo>
                <a:lnTo>
                  <a:pt x="672882" y="53365"/>
                </a:lnTo>
                <a:lnTo>
                  <a:pt x="606734" y="57008"/>
                </a:lnTo>
                <a:lnTo>
                  <a:pt x="535794" y="59284"/>
                </a:lnTo>
                <a:lnTo>
                  <a:pt x="461010" y="60070"/>
                </a:lnTo>
                <a:lnTo>
                  <a:pt x="386225" y="59284"/>
                </a:lnTo>
                <a:lnTo>
                  <a:pt x="315285" y="57008"/>
                </a:lnTo>
                <a:lnTo>
                  <a:pt x="249137" y="53365"/>
                </a:lnTo>
                <a:lnTo>
                  <a:pt x="188732" y="48479"/>
                </a:lnTo>
                <a:lnTo>
                  <a:pt x="135016" y="42475"/>
                </a:lnTo>
                <a:lnTo>
                  <a:pt x="88940" y="35475"/>
                </a:lnTo>
                <a:lnTo>
                  <a:pt x="51452" y="27604"/>
                </a:lnTo>
                <a:lnTo>
                  <a:pt x="6033" y="9742"/>
                </a:lnTo>
                <a:lnTo>
                  <a:pt x="0" y="0"/>
                </a:lnTo>
              </a:path>
            </a:pathLst>
          </a:custGeom>
          <a:ln w="1295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377815" y="6184772"/>
            <a:ext cx="922019" cy="360680"/>
          </a:xfrm>
          <a:custGeom>
            <a:avLst/>
            <a:gdLst/>
            <a:ahLst/>
            <a:cxnLst/>
            <a:rect l="l" t="t" r="r" b="b"/>
            <a:pathLst>
              <a:path w="922020" h="360679">
                <a:moveTo>
                  <a:pt x="0" y="60070"/>
                </a:moveTo>
                <a:lnTo>
                  <a:pt x="51452" y="32466"/>
                </a:lnTo>
                <a:lnTo>
                  <a:pt x="88940" y="24595"/>
                </a:lnTo>
                <a:lnTo>
                  <a:pt x="135016" y="17595"/>
                </a:lnTo>
                <a:lnTo>
                  <a:pt x="188732" y="11591"/>
                </a:lnTo>
                <a:lnTo>
                  <a:pt x="249137" y="6705"/>
                </a:lnTo>
                <a:lnTo>
                  <a:pt x="315285" y="3062"/>
                </a:lnTo>
                <a:lnTo>
                  <a:pt x="386225" y="786"/>
                </a:lnTo>
                <a:lnTo>
                  <a:pt x="461010" y="0"/>
                </a:lnTo>
                <a:lnTo>
                  <a:pt x="535794" y="786"/>
                </a:lnTo>
                <a:lnTo>
                  <a:pt x="606734" y="3062"/>
                </a:lnTo>
                <a:lnTo>
                  <a:pt x="672882" y="6705"/>
                </a:lnTo>
                <a:lnTo>
                  <a:pt x="733287" y="11591"/>
                </a:lnTo>
                <a:lnTo>
                  <a:pt x="787003" y="17595"/>
                </a:lnTo>
                <a:lnTo>
                  <a:pt x="833079" y="24595"/>
                </a:lnTo>
                <a:lnTo>
                  <a:pt x="870567" y="32466"/>
                </a:lnTo>
                <a:lnTo>
                  <a:pt x="915986" y="50328"/>
                </a:lnTo>
                <a:lnTo>
                  <a:pt x="922020" y="60070"/>
                </a:lnTo>
                <a:lnTo>
                  <a:pt x="922020" y="300354"/>
                </a:lnTo>
                <a:lnTo>
                  <a:pt x="870567" y="327959"/>
                </a:lnTo>
                <a:lnTo>
                  <a:pt x="833079" y="335830"/>
                </a:lnTo>
                <a:lnTo>
                  <a:pt x="787003" y="342830"/>
                </a:lnTo>
                <a:lnTo>
                  <a:pt x="733287" y="348834"/>
                </a:lnTo>
                <a:lnTo>
                  <a:pt x="672882" y="353720"/>
                </a:lnTo>
                <a:lnTo>
                  <a:pt x="606734" y="357363"/>
                </a:lnTo>
                <a:lnTo>
                  <a:pt x="535794" y="359639"/>
                </a:lnTo>
                <a:lnTo>
                  <a:pt x="461010" y="360425"/>
                </a:lnTo>
                <a:lnTo>
                  <a:pt x="386225" y="359639"/>
                </a:lnTo>
                <a:lnTo>
                  <a:pt x="315285" y="357363"/>
                </a:lnTo>
                <a:lnTo>
                  <a:pt x="249137" y="353720"/>
                </a:lnTo>
                <a:lnTo>
                  <a:pt x="188732" y="348834"/>
                </a:lnTo>
                <a:lnTo>
                  <a:pt x="135016" y="342830"/>
                </a:lnTo>
                <a:lnTo>
                  <a:pt x="88940" y="335830"/>
                </a:lnTo>
                <a:lnTo>
                  <a:pt x="51452" y="327959"/>
                </a:lnTo>
                <a:lnTo>
                  <a:pt x="6033" y="310097"/>
                </a:lnTo>
                <a:lnTo>
                  <a:pt x="0" y="300354"/>
                </a:lnTo>
                <a:lnTo>
                  <a:pt x="0" y="60070"/>
                </a:lnTo>
                <a:close/>
              </a:path>
            </a:pathLst>
          </a:custGeom>
          <a:ln w="1295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5764021" y="6231128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432803" y="6172200"/>
            <a:ext cx="1026413" cy="3451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432803" y="6172200"/>
            <a:ext cx="1026794" cy="345440"/>
          </a:xfrm>
          <a:custGeom>
            <a:avLst/>
            <a:gdLst/>
            <a:ahLst/>
            <a:cxnLst/>
            <a:rect l="l" t="t" r="r" b="b"/>
            <a:pathLst>
              <a:path w="1026795" h="345440">
                <a:moveTo>
                  <a:pt x="0" y="345186"/>
                </a:moveTo>
                <a:lnTo>
                  <a:pt x="1026413" y="345186"/>
                </a:lnTo>
                <a:lnTo>
                  <a:pt x="1026413" y="0"/>
                </a:lnTo>
                <a:lnTo>
                  <a:pt x="0" y="0"/>
                </a:lnTo>
                <a:lnTo>
                  <a:pt x="0" y="345186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6518147" y="6180835"/>
            <a:ext cx="938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7458964" y="6221285"/>
            <a:ext cx="2127885" cy="114300"/>
          </a:xfrm>
          <a:custGeom>
            <a:avLst/>
            <a:gdLst/>
            <a:ahLst/>
            <a:cxnLst/>
            <a:rect l="l" t="t" r="r" b="b"/>
            <a:pathLst>
              <a:path w="2127884" h="114300">
                <a:moveTo>
                  <a:pt x="2051473" y="31735"/>
                </a:moveTo>
                <a:lnTo>
                  <a:pt x="0" y="101358"/>
                </a:lnTo>
                <a:lnTo>
                  <a:pt x="507" y="114045"/>
                </a:lnTo>
                <a:lnTo>
                  <a:pt x="2051896" y="44425"/>
                </a:lnTo>
                <a:lnTo>
                  <a:pt x="2051473" y="31735"/>
                </a:lnTo>
                <a:close/>
              </a:path>
              <a:path w="2127884" h="114300">
                <a:moveTo>
                  <a:pt x="2118738" y="31305"/>
                </a:moveTo>
                <a:lnTo>
                  <a:pt x="2064130" y="31305"/>
                </a:lnTo>
                <a:lnTo>
                  <a:pt x="2064638" y="43992"/>
                </a:lnTo>
                <a:lnTo>
                  <a:pt x="2051896" y="44425"/>
                </a:lnTo>
                <a:lnTo>
                  <a:pt x="2052954" y="76161"/>
                </a:lnTo>
                <a:lnTo>
                  <a:pt x="2127884" y="35496"/>
                </a:lnTo>
                <a:lnTo>
                  <a:pt x="2118738" y="31305"/>
                </a:lnTo>
                <a:close/>
              </a:path>
              <a:path w="2127884" h="114300">
                <a:moveTo>
                  <a:pt x="2064130" y="31305"/>
                </a:moveTo>
                <a:lnTo>
                  <a:pt x="2051473" y="31735"/>
                </a:lnTo>
                <a:lnTo>
                  <a:pt x="2051896" y="44425"/>
                </a:lnTo>
                <a:lnTo>
                  <a:pt x="2064638" y="43992"/>
                </a:lnTo>
                <a:lnTo>
                  <a:pt x="2064130" y="31305"/>
                </a:lnTo>
                <a:close/>
              </a:path>
              <a:path w="2127884" h="114300">
                <a:moveTo>
                  <a:pt x="2050414" y="0"/>
                </a:moveTo>
                <a:lnTo>
                  <a:pt x="2051473" y="31735"/>
                </a:lnTo>
                <a:lnTo>
                  <a:pt x="2064130" y="31305"/>
                </a:lnTo>
                <a:lnTo>
                  <a:pt x="2118738" y="31305"/>
                </a:lnTo>
                <a:lnTo>
                  <a:pt x="205041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494011" y="2205989"/>
            <a:ext cx="99695" cy="4051300"/>
          </a:xfrm>
          <a:custGeom>
            <a:avLst/>
            <a:gdLst/>
            <a:ahLst/>
            <a:cxnLst/>
            <a:rect l="l" t="t" r="r" b="b"/>
            <a:pathLst>
              <a:path w="99695" h="4051300">
                <a:moveTo>
                  <a:pt x="44499" y="76114"/>
                </a:moveTo>
                <a:lnTo>
                  <a:pt x="31800" y="76283"/>
                </a:lnTo>
                <a:lnTo>
                  <a:pt x="86868" y="4050703"/>
                </a:lnTo>
                <a:lnTo>
                  <a:pt x="99568" y="4050525"/>
                </a:lnTo>
                <a:lnTo>
                  <a:pt x="44499" y="76114"/>
                </a:lnTo>
                <a:close/>
              </a:path>
              <a:path w="99695" h="4051300">
                <a:moveTo>
                  <a:pt x="37084" y="0"/>
                </a:moveTo>
                <a:lnTo>
                  <a:pt x="0" y="76708"/>
                </a:lnTo>
                <a:lnTo>
                  <a:pt x="31800" y="76283"/>
                </a:lnTo>
                <a:lnTo>
                  <a:pt x="31623" y="63500"/>
                </a:lnTo>
                <a:lnTo>
                  <a:pt x="69833" y="63373"/>
                </a:lnTo>
                <a:lnTo>
                  <a:pt x="37084" y="0"/>
                </a:lnTo>
                <a:close/>
              </a:path>
              <a:path w="99695" h="4051300">
                <a:moveTo>
                  <a:pt x="44323" y="63373"/>
                </a:moveTo>
                <a:lnTo>
                  <a:pt x="31623" y="63500"/>
                </a:lnTo>
                <a:lnTo>
                  <a:pt x="31800" y="76283"/>
                </a:lnTo>
                <a:lnTo>
                  <a:pt x="44499" y="76114"/>
                </a:lnTo>
                <a:lnTo>
                  <a:pt x="44323" y="63373"/>
                </a:lnTo>
                <a:close/>
              </a:path>
              <a:path w="99695" h="4051300">
                <a:moveTo>
                  <a:pt x="69833" y="63373"/>
                </a:moveTo>
                <a:lnTo>
                  <a:pt x="44323" y="63373"/>
                </a:lnTo>
                <a:lnTo>
                  <a:pt x="44499" y="76114"/>
                </a:lnTo>
                <a:lnTo>
                  <a:pt x="76200" y="75692"/>
                </a:lnTo>
                <a:lnTo>
                  <a:pt x="69833" y="6337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23672" y="2228088"/>
            <a:ext cx="2425445" cy="11369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33958" y="2228469"/>
            <a:ext cx="620395" cy="287655"/>
          </a:xfrm>
          <a:custGeom>
            <a:avLst/>
            <a:gdLst/>
            <a:ahLst/>
            <a:cxnLst/>
            <a:rect l="l" t="t" r="r" b="b"/>
            <a:pathLst>
              <a:path w="620394" h="287655">
                <a:moveTo>
                  <a:pt x="620268" y="0"/>
                </a:moveTo>
                <a:lnTo>
                  <a:pt x="0" y="0"/>
                </a:lnTo>
                <a:lnTo>
                  <a:pt x="0" y="287274"/>
                </a:lnTo>
                <a:lnTo>
                  <a:pt x="620268" y="287274"/>
                </a:lnTo>
                <a:lnTo>
                  <a:pt x="62026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33958" y="2228469"/>
            <a:ext cx="620395" cy="287655"/>
          </a:xfrm>
          <a:custGeom>
            <a:avLst/>
            <a:gdLst/>
            <a:ahLst/>
            <a:cxnLst/>
            <a:rect l="l" t="t" r="r" b="b"/>
            <a:pathLst>
              <a:path w="620394" h="287655">
                <a:moveTo>
                  <a:pt x="0" y="287274"/>
                </a:moveTo>
                <a:lnTo>
                  <a:pt x="620268" y="287274"/>
                </a:lnTo>
                <a:lnTo>
                  <a:pt x="620268" y="0"/>
                </a:lnTo>
                <a:lnTo>
                  <a:pt x="0" y="0"/>
                </a:lnTo>
                <a:lnTo>
                  <a:pt x="0" y="28727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49042" y="2228469"/>
            <a:ext cx="620395" cy="287655"/>
          </a:xfrm>
          <a:custGeom>
            <a:avLst/>
            <a:gdLst/>
            <a:ahLst/>
            <a:cxnLst/>
            <a:rect l="l" t="t" r="r" b="b"/>
            <a:pathLst>
              <a:path w="620394" h="287655">
                <a:moveTo>
                  <a:pt x="620268" y="0"/>
                </a:moveTo>
                <a:lnTo>
                  <a:pt x="0" y="0"/>
                </a:lnTo>
                <a:lnTo>
                  <a:pt x="0" y="287274"/>
                </a:lnTo>
                <a:lnTo>
                  <a:pt x="620268" y="287274"/>
                </a:lnTo>
                <a:lnTo>
                  <a:pt x="62026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249042" y="2228469"/>
            <a:ext cx="620395" cy="287655"/>
          </a:xfrm>
          <a:custGeom>
            <a:avLst/>
            <a:gdLst/>
            <a:ahLst/>
            <a:cxnLst/>
            <a:rect l="l" t="t" r="r" b="b"/>
            <a:pathLst>
              <a:path w="620394" h="287655">
                <a:moveTo>
                  <a:pt x="0" y="287274"/>
                </a:moveTo>
                <a:lnTo>
                  <a:pt x="620268" y="287274"/>
                </a:lnTo>
                <a:lnTo>
                  <a:pt x="620268" y="0"/>
                </a:lnTo>
                <a:lnTo>
                  <a:pt x="0" y="0"/>
                </a:lnTo>
                <a:lnTo>
                  <a:pt x="0" y="28727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636395" y="1475232"/>
            <a:ext cx="1744345" cy="758190"/>
          </a:xfrm>
          <a:custGeom>
            <a:avLst/>
            <a:gdLst/>
            <a:ahLst/>
            <a:cxnLst/>
            <a:rect l="l" t="t" r="r" b="b"/>
            <a:pathLst>
              <a:path w="1744345" h="758189">
                <a:moveTo>
                  <a:pt x="55118" y="687704"/>
                </a:moveTo>
                <a:lnTo>
                  <a:pt x="0" y="752728"/>
                </a:lnTo>
                <a:lnTo>
                  <a:pt x="85090" y="757808"/>
                </a:lnTo>
                <a:lnTo>
                  <a:pt x="75968" y="736472"/>
                </a:lnTo>
                <a:lnTo>
                  <a:pt x="62103" y="736472"/>
                </a:lnTo>
                <a:lnTo>
                  <a:pt x="54610" y="718946"/>
                </a:lnTo>
                <a:lnTo>
                  <a:pt x="66333" y="713936"/>
                </a:lnTo>
                <a:lnTo>
                  <a:pt x="55118" y="687704"/>
                </a:lnTo>
                <a:close/>
              </a:path>
              <a:path w="1744345" h="758189">
                <a:moveTo>
                  <a:pt x="66333" y="713936"/>
                </a:moveTo>
                <a:lnTo>
                  <a:pt x="54610" y="718946"/>
                </a:lnTo>
                <a:lnTo>
                  <a:pt x="62103" y="736472"/>
                </a:lnTo>
                <a:lnTo>
                  <a:pt x="73826" y="731462"/>
                </a:lnTo>
                <a:lnTo>
                  <a:pt x="66333" y="713936"/>
                </a:lnTo>
                <a:close/>
              </a:path>
              <a:path w="1744345" h="758189">
                <a:moveTo>
                  <a:pt x="73826" y="731462"/>
                </a:moveTo>
                <a:lnTo>
                  <a:pt x="62103" y="736472"/>
                </a:lnTo>
                <a:lnTo>
                  <a:pt x="75968" y="736472"/>
                </a:lnTo>
                <a:lnTo>
                  <a:pt x="73826" y="731462"/>
                </a:lnTo>
                <a:close/>
              </a:path>
              <a:path w="1744345" h="758189">
                <a:moveTo>
                  <a:pt x="1736852" y="0"/>
                </a:moveTo>
                <a:lnTo>
                  <a:pt x="66333" y="713936"/>
                </a:lnTo>
                <a:lnTo>
                  <a:pt x="73826" y="731462"/>
                </a:lnTo>
                <a:lnTo>
                  <a:pt x="1744345" y="17525"/>
                </a:lnTo>
                <a:lnTo>
                  <a:pt x="17368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142619" y="2684145"/>
            <a:ext cx="1001394" cy="356235"/>
          </a:xfrm>
          <a:custGeom>
            <a:avLst/>
            <a:gdLst/>
            <a:ahLst/>
            <a:cxnLst/>
            <a:rect l="l" t="t" r="r" b="b"/>
            <a:pathLst>
              <a:path w="1001394" h="356235">
                <a:moveTo>
                  <a:pt x="500633" y="0"/>
                </a:moveTo>
                <a:lnTo>
                  <a:pt x="426657" y="642"/>
                </a:lnTo>
                <a:lnTo>
                  <a:pt x="356049" y="2510"/>
                </a:lnTo>
                <a:lnTo>
                  <a:pt x="289585" y="5510"/>
                </a:lnTo>
                <a:lnTo>
                  <a:pt x="228039" y="9552"/>
                </a:lnTo>
                <a:lnTo>
                  <a:pt x="172186" y="14543"/>
                </a:lnTo>
                <a:lnTo>
                  <a:pt x="122801" y="20393"/>
                </a:lnTo>
                <a:lnTo>
                  <a:pt x="80658" y="27009"/>
                </a:lnTo>
                <a:lnTo>
                  <a:pt x="21197" y="42175"/>
                </a:lnTo>
                <a:lnTo>
                  <a:pt x="0" y="59308"/>
                </a:lnTo>
                <a:lnTo>
                  <a:pt x="0" y="296544"/>
                </a:lnTo>
                <a:lnTo>
                  <a:pt x="46532" y="321552"/>
                </a:lnTo>
                <a:lnTo>
                  <a:pt x="122801" y="335460"/>
                </a:lnTo>
                <a:lnTo>
                  <a:pt x="172186" y="341310"/>
                </a:lnTo>
                <a:lnTo>
                  <a:pt x="228039" y="346301"/>
                </a:lnTo>
                <a:lnTo>
                  <a:pt x="289585" y="350343"/>
                </a:lnTo>
                <a:lnTo>
                  <a:pt x="356049" y="353343"/>
                </a:lnTo>
                <a:lnTo>
                  <a:pt x="426657" y="355211"/>
                </a:lnTo>
                <a:lnTo>
                  <a:pt x="500633" y="355853"/>
                </a:lnTo>
                <a:lnTo>
                  <a:pt x="574610" y="355211"/>
                </a:lnTo>
                <a:lnTo>
                  <a:pt x="645218" y="353343"/>
                </a:lnTo>
                <a:lnTo>
                  <a:pt x="711682" y="350343"/>
                </a:lnTo>
                <a:lnTo>
                  <a:pt x="773228" y="346301"/>
                </a:lnTo>
                <a:lnTo>
                  <a:pt x="829081" y="341310"/>
                </a:lnTo>
                <a:lnTo>
                  <a:pt x="878466" y="335460"/>
                </a:lnTo>
                <a:lnTo>
                  <a:pt x="920609" y="328844"/>
                </a:lnTo>
                <a:lnTo>
                  <a:pt x="980070" y="313678"/>
                </a:lnTo>
                <a:lnTo>
                  <a:pt x="1001268" y="296544"/>
                </a:lnTo>
                <a:lnTo>
                  <a:pt x="1001268" y="59308"/>
                </a:lnTo>
                <a:lnTo>
                  <a:pt x="954735" y="34301"/>
                </a:lnTo>
                <a:lnTo>
                  <a:pt x="878466" y="20393"/>
                </a:lnTo>
                <a:lnTo>
                  <a:pt x="829081" y="14543"/>
                </a:lnTo>
                <a:lnTo>
                  <a:pt x="773228" y="9552"/>
                </a:lnTo>
                <a:lnTo>
                  <a:pt x="711682" y="5510"/>
                </a:lnTo>
                <a:lnTo>
                  <a:pt x="645218" y="2510"/>
                </a:lnTo>
                <a:lnTo>
                  <a:pt x="574610" y="642"/>
                </a:lnTo>
                <a:lnTo>
                  <a:pt x="500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142619" y="2743454"/>
            <a:ext cx="1001394" cy="59690"/>
          </a:xfrm>
          <a:custGeom>
            <a:avLst/>
            <a:gdLst/>
            <a:ahLst/>
            <a:cxnLst/>
            <a:rect l="l" t="t" r="r" b="b"/>
            <a:pathLst>
              <a:path w="1001394" h="59689">
                <a:moveTo>
                  <a:pt x="1001268" y="0"/>
                </a:moveTo>
                <a:lnTo>
                  <a:pt x="954735" y="25007"/>
                </a:lnTo>
                <a:lnTo>
                  <a:pt x="878466" y="38915"/>
                </a:lnTo>
                <a:lnTo>
                  <a:pt x="829081" y="44765"/>
                </a:lnTo>
                <a:lnTo>
                  <a:pt x="773228" y="49756"/>
                </a:lnTo>
                <a:lnTo>
                  <a:pt x="711682" y="53798"/>
                </a:lnTo>
                <a:lnTo>
                  <a:pt x="645218" y="56798"/>
                </a:lnTo>
                <a:lnTo>
                  <a:pt x="574610" y="58666"/>
                </a:lnTo>
                <a:lnTo>
                  <a:pt x="500633" y="59309"/>
                </a:lnTo>
                <a:lnTo>
                  <a:pt x="426657" y="58666"/>
                </a:lnTo>
                <a:lnTo>
                  <a:pt x="356049" y="56798"/>
                </a:lnTo>
                <a:lnTo>
                  <a:pt x="289585" y="53798"/>
                </a:lnTo>
                <a:lnTo>
                  <a:pt x="228039" y="49756"/>
                </a:lnTo>
                <a:lnTo>
                  <a:pt x="172186" y="44765"/>
                </a:lnTo>
                <a:lnTo>
                  <a:pt x="122801" y="38915"/>
                </a:lnTo>
                <a:lnTo>
                  <a:pt x="80658" y="32299"/>
                </a:lnTo>
                <a:lnTo>
                  <a:pt x="21197" y="17133"/>
                </a:lnTo>
                <a:lnTo>
                  <a:pt x="5428" y="8766"/>
                </a:lnTo>
                <a:lnTo>
                  <a:pt x="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142619" y="2684145"/>
            <a:ext cx="1001394" cy="356235"/>
          </a:xfrm>
          <a:custGeom>
            <a:avLst/>
            <a:gdLst/>
            <a:ahLst/>
            <a:cxnLst/>
            <a:rect l="l" t="t" r="r" b="b"/>
            <a:pathLst>
              <a:path w="1001394" h="356235">
                <a:moveTo>
                  <a:pt x="0" y="59308"/>
                </a:moveTo>
                <a:lnTo>
                  <a:pt x="46532" y="34301"/>
                </a:lnTo>
                <a:lnTo>
                  <a:pt x="122801" y="20393"/>
                </a:lnTo>
                <a:lnTo>
                  <a:pt x="172186" y="14543"/>
                </a:lnTo>
                <a:lnTo>
                  <a:pt x="228039" y="9552"/>
                </a:lnTo>
                <a:lnTo>
                  <a:pt x="289585" y="5510"/>
                </a:lnTo>
                <a:lnTo>
                  <a:pt x="356049" y="2510"/>
                </a:lnTo>
                <a:lnTo>
                  <a:pt x="426657" y="642"/>
                </a:lnTo>
                <a:lnTo>
                  <a:pt x="500633" y="0"/>
                </a:lnTo>
                <a:lnTo>
                  <a:pt x="574610" y="642"/>
                </a:lnTo>
                <a:lnTo>
                  <a:pt x="645218" y="2510"/>
                </a:lnTo>
                <a:lnTo>
                  <a:pt x="711682" y="5510"/>
                </a:lnTo>
                <a:lnTo>
                  <a:pt x="773228" y="9552"/>
                </a:lnTo>
                <a:lnTo>
                  <a:pt x="829081" y="14543"/>
                </a:lnTo>
                <a:lnTo>
                  <a:pt x="878466" y="20393"/>
                </a:lnTo>
                <a:lnTo>
                  <a:pt x="920609" y="27009"/>
                </a:lnTo>
                <a:lnTo>
                  <a:pt x="980070" y="42175"/>
                </a:lnTo>
                <a:lnTo>
                  <a:pt x="1001268" y="59308"/>
                </a:lnTo>
                <a:lnTo>
                  <a:pt x="1001268" y="296544"/>
                </a:lnTo>
                <a:lnTo>
                  <a:pt x="954735" y="321552"/>
                </a:lnTo>
                <a:lnTo>
                  <a:pt x="878466" y="335460"/>
                </a:lnTo>
                <a:lnTo>
                  <a:pt x="829081" y="341310"/>
                </a:lnTo>
                <a:lnTo>
                  <a:pt x="773228" y="346301"/>
                </a:lnTo>
                <a:lnTo>
                  <a:pt x="711682" y="350343"/>
                </a:lnTo>
                <a:lnTo>
                  <a:pt x="645218" y="353343"/>
                </a:lnTo>
                <a:lnTo>
                  <a:pt x="574610" y="355211"/>
                </a:lnTo>
                <a:lnTo>
                  <a:pt x="500633" y="355853"/>
                </a:lnTo>
                <a:lnTo>
                  <a:pt x="426657" y="355211"/>
                </a:lnTo>
                <a:lnTo>
                  <a:pt x="356049" y="353343"/>
                </a:lnTo>
                <a:lnTo>
                  <a:pt x="289585" y="350343"/>
                </a:lnTo>
                <a:lnTo>
                  <a:pt x="228039" y="346301"/>
                </a:lnTo>
                <a:lnTo>
                  <a:pt x="172186" y="341310"/>
                </a:lnTo>
                <a:lnTo>
                  <a:pt x="122801" y="335460"/>
                </a:lnTo>
                <a:lnTo>
                  <a:pt x="80658" y="328844"/>
                </a:lnTo>
                <a:lnTo>
                  <a:pt x="21197" y="313678"/>
                </a:lnTo>
                <a:lnTo>
                  <a:pt x="0" y="296544"/>
                </a:lnTo>
                <a:lnTo>
                  <a:pt x="0" y="5930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1580896" y="2797048"/>
            <a:ext cx="1244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1259966" y="2595752"/>
            <a:ext cx="753745" cy="546100"/>
          </a:xfrm>
          <a:custGeom>
            <a:avLst/>
            <a:gdLst/>
            <a:ahLst/>
            <a:cxnLst/>
            <a:rect l="l" t="t" r="r" b="b"/>
            <a:pathLst>
              <a:path w="753744" h="546100">
                <a:moveTo>
                  <a:pt x="753618" y="0"/>
                </a:moveTo>
                <a:lnTo>
                  <a:pt x="0" y="0"/>
                </a:lnTo>
                <a:lnTo>
                  <a:pt x="0" y="545591"/>
                </a:lnTo>
                <a:lnTo>
                  <a:pt x="753618" y="545591"/>
                </a:lnTo>
                <a:lnTo>
                  <a:pt x="7536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259966" y="2595752"/>
            <a:ext cx="753745" cy="546100"/>
          </a:xfrm>
          <a:custGeom>
            <a:avLst/>
            <a:gdLst/>
            <a:ahLst/>
            <a:cxnLst/>
            <a:rect l="l" t="t" r="r" b="b"/>
            <a:pathLst>
              <a:path w="753744" h="546100">
                <a:moveTo>
                  <a:pt x="0" y="545591"/>
                </a:moveTo>
                <a:lnTo>
                  <a:pt x="753618" y="545591"/>
                </a:lnTo>
                <a:lnTo>
                  <a:pt x="753618" y="0"/>
                </a:lnTo>
                <a:lnTo>
                  <a:pt x="0" y="0"/>
                </a:lnTo>
                <a:lnTo>
                  <a:pt x="0" y="545591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9" name="object 129"/>
          <p:cNvGraphicFramePr>
            <a:graphicFrameLocks noGrp="1"/>
          </p:cNvGraphicFramePr>
          <p:nvPr/>
        </p:nvGraphicFramePr>
        <p:xfrm>
          <a:off x="420623" y="2225039"/>
          <a:ext cx="2434590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654">
                <a:tc>
                  <a:txBody>
                    <a:bodyPr/>
                    <a:lstStyle/>
                    <a:p>
                      <a:pPr marL="117475">
                        <a:lnSpc>
                          <a:spcPts val="209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DN3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T w="6350">
                      <a:solidFill>
                        <a:srgbClr val="EC7C3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EC7C3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209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249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AMst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66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object 130"/>
          <p:cNvSpPr/>
          <p:nvPr/>
        </p:nvSpPr>
        <p:spPr>
          <a:xfrm>
            <a:off x="1628520" y="3359911"/>
            <a:ext cx="2095500" cy="3005455"/>
          </a:xfrm>
          <a:custGeom>
            <a:avLst/>
            <a:gdLst/>
            <a:ahLst/>
            <a:cxnLst/>
            <a:rect l="l" t="t" r="r" b="b"/>
            <a:pathLst>
              <a:path w="2095500" h="3005454">
                <a:moveTo>
                  <a:pt x="2044032" y="2948218"/>
                </a:moveTo>
                <a:lnTo>
                  <a:pt x="2020570" y="2964561"/>
                </a:lnTo>
                <a:lnTo>
                  <a:pt x="2095373" y="3005340"/>
                </a:lnTo>
                <a:lnTo>
                  <a:pt x="2088552" y="2958668"/>
                </a:lnTo>
                <a:lnTo>
                  <a:pt x="2051304" y="2958668"/>
                </a:lnTo>
                <a:lnTo>
                  <a:pt x="2044032" y="2948218"/>
                </a:lnTo>
                <a:close/>
              </a:path>
              <a:path w="2095500" h="3005454">
                <a:moveTo>
                  <a:pt x="2059655" y="2937336"/>
                </a:moveTo>
                <a:lnTo>
                  <a:pt x="2044032" y="2948218"/>
                </a:lnTo>
                <a:lnTo>
                  <a:pt x="2051304" y="2958668"/>
                </a:lnTo>
                <a:lnTo>
                  <a:pt x="2066925" y="2947784"/>
                </a:lnTo>
                <a:lnTo>
                  <a:pt x="2059655" y="2937336"/>
                </a:lnTo>
                <a:close/>
              </a:path>
              <a:path w="2095500" h="3005454">
                <a:moveTo>
                  <a:pt x="2083054" y="2921038"/>
                </a:moveTo>
                <a:lnTo>
                  <a:pt x="2059655" y="2937336"/>
                </a:lnTo>
                <a:lnTo>
                  <a:pt x="2066925" y="2947784"/>
                </a:lnTo>
                <a:lnTo>
                  <a:pt x="2051304" y="2958668"/>
                </a:lnTo>
                <a:lnTo>
                  <a:pt x="2088552" y="2958668"/>
                </a:lnTo>
                <a:lnTo>
                  <a:pt x="2083054" y="2921038"/>
                </a:lnTo>
                <a:close/>
              </a:path>
              <a:path w="2095500" h="3005454">
                <a:moveTo>
                  <a:pt x="15748" y="0"/>
                </a:moveTo>
                <a:lnTo>
                  <a:pt x="0" y="10922"/>
                </a:lnTo>
                <a:lnTo>
                  <a:pt x="2044032" y="2948218"/>
                </a:lnTo>
                <a:lnTo>
                  <a:pt x="2059655" y="2937336"/>
                </a:lnTo>
                <a:lnTo>
                  <a:pt x="15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529965" y="914780"/>
            <a:ext cx="2759710" cy="1443990"/>
          </a:xfrm>
          <a:custGeom>
            <a:avLst/>
            <a:gdLst/>
            <a:ahLst/>
            <a:cxnLst/>
            <a:rect l="l" t="t" r="r" b="b"/>
            <a:pathLst>
              <a:path w="2759710" h="1443989">
                <a:moveTo>
                  <a:pt x="2759202" y="0"/>
                </a:moveTo>
                <a:lnTo>
                  <a:pt x="0" y="0"/>
                </a:lnTo>
                <a:lnTo>
                  <a:pt x="0" y="1443989"/>
                </a:lnTo>
                <a:lnTo>
                  <a:pt x="2759202" y="1443989"/>
                </a:lnTo>
                <a:lnTo>
                  <a:pt x="275920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3529965" y="914780"/>
            <a:ext cx="2759710" cy="1443990"/>
          </a:xfrm>
          <a:prstGeom prst="rect">
            <a:avLst/>
          </a:prstGeom>
          <a:ln w="19050">
            <a:solidFill>
              <a:srgbClr val="FFFFFF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RM</a:t>
            </a:r>
            <a:endParaRPr sz="1800">
              <a:latin typeface="Calibri"/>
              <a:cs typeface="Calibri"/>
            </a:endParaRPr>
          </a:p>
          <a:p>
            <a:pPr marL="375285" marR="36893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[Application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Manager  Scheduler]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6180963" y="74294"/>
            <a:ext cx="1179195" cy="805180"/>
          </a:xfrm>
          <a:custGeom>
            <a:avLst/>
            <a:gdLst/>
            <a:ahLst/>
            <a:cxnLst/>
            <a:rect l="l" t="t" r="r" b="b"/>
            <a:pathLst>
              <a:path w="1179195" h="805180">
                <a:moveTo>
                  <a:pt x="1178814" y="0"/>
                </a:moveTo>
                <a:lnTo>
                  <a:pt x="0" y="0"/>
                </a:lnTo>
                <a:lnTo>
                  <a:pt x="0" y="804671"/>
                </a:lnTo>
                <a:lnTo>
                  <a:pt x="1178814" y="804671"/>
                </a:lnTo>
                <a:lnTo>
                  <a:pt x="117881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180963" y="74294"/>
            <a:ext cx="1179195" cy="805180"/>
          </a:xfrm>
          <a:custGeom>
            <a:avLst/>
            <a:gdLst/>
            <a:ahLst/>
            <a:cxnLst/>
            <a:rect l="l" t="t" r="r" b="b"/>
            <a:pathLst>
              <a:path w="1179195" h="805180">
                <a:moveTo>
                  <a:pt x="0" y="804671"/>
                </a:moveTo>
                <a:lnTo>
                  <a:pt x="1178814" y="804671"/>
                </a:lnTo>
                <a:lnTo>
                  <a:pt x="1178814" y="0"/>
                </a:lnTo>
                <a:lnTo>
                  <a:pt x="0" y="0"/>
                </a:lnTo>
                <a:lnTo>
                  <a:pt x="0" y="804671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6361938" y="37592"/>
            <a:ext cx="815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 marR="5080" indent="-22479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pacity 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Fair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7" name="object 1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38" name="object 138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9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9" name="object 1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136" name="object 136"/>
          <p:cNvSpPr txBox="1"/>
          <p:nvPr/>
        </p:nvSpPr>
        <p:spPr>
          <a:xfrm>
            <a:off x="6548628" y="586232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8" y="610361"/>
            <a:ext cx="37846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RM</a:t>
            </a:r>
            <a:r>
              <a:rPr sz="4400" b="0" spc="-80" dirty="0">
                <a:latin typeface="Calibri Light"/>
                <a:cs typeface="Calibri Light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Components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8335"/>
            <a:ext cx="7800340" cy="31972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-5" dirty="0">
                <a:latin typeface="Calibri"/>
                <a:cs typeface="Calibri"/>
              </a:rPr>
              <a:t> Manager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Checks </a:t>
            </a:r>
            <a:r>
              <a:rPr sz="2400" spc="-5" dirty="0">
                <a:latin typeface="Calibri"/>
                <a:cs typeface="Calibri"/>
              </a:rPr>
              <a:t>Permissions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Assign ID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application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20" dirty="0">
                <a:latin typeface="Calibri"/>
                <a:cs typeface="Calibri"/>
              </a:rPr>
              <a:t>store </a:t>
            </a:r>
            <a:r>
              <a:rPr sz="2400" spc="-10" dirty="0">
                <a:latin typeface="Calibri"/>
                <a:cs typeface="Calibri"/>
              </a:rPr>
              <a:t>details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temp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location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Scheduler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Queue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FIFO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Capacity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(default)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Calibri"/>
                <a:cs typeface="Calibri"/>
              </a:rPr>
              <a:t>Fair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581" y="2582798"/>
            <a:ext cx="3641725" cy="1043305"/>
          </a:xfrm>
          <a:custGeom>
            <a:avLst/>
            <a:gdLst/>
            <a:ahLst/>
            <a:cxnLst/>
            <a:rect l="l" t="t" r="r" b="b"/>
            <a:pathLst>
              <a:path w="3641725" h="1043304">
                <a:moveTo>
                  <a:pt x="1820799" y="0"/>
                </a:moveTo>
                <a:lnTo>
                  <a:pt x="1749303" y="394"/>
                </a:lnTo>
                <a:lnTo>
                  <a:pt x="1678506" y="1569"/>
                </a:lnTo>
                <a:lnTo>
                  <a:pt x="1608457" y="3509"/>
                </a:lnTo>
                <a:lnTo>
                  <a:pt x="1539208" y="6200"/>
                </a:lnTo>
                <a:lnTo>
                  <a:pt x="1470809" y="9627"/>
                </a:lnTo>
                <a:lnTo>
                  <a:pt x="1403310" y="13777"/>
                </a:lnTo>
                <a:lnTo>
                  <a:pt x="1336763" y="18633"/>
                </a:lnTo>
                <a:lnTo>
                  <a:pt x="1271217" y="24183"/>
                </a:lnTo>
                <a:lnTo>
                  <a:pt x="1206723" y="30411"/>
                </a:lnTo>
                <a:lnTo>
                  <a:pt x="1143333" y="37302"/>
                </a:lnTo>
                <a:lnTo>
                  <a:pt x="1081096" y="44844"/>
                </a:lnTo>
                <a:lnTo>
                  <a:pt x="1020063" y="53020"/>
                </a:lnTo>
                <a:lnTo>
                  <a:pt x="960285" y="61816"/>
                </a:lnTo>
                <a:lnTo>
                  <a:pt x="901812" y="71218"/>
                </a:lnTo>
                <a:lnTo>
                  <a:pt x="844696" y="81212"/>
                </a:lnTo>
                <a:lnTo>
                  <a:pt x="788985" y="91782"/>
                </a:lnTo>
                <a:lnTo>
                  <a:pt x="734733" y="102915"/>
                </a:lnTo>
                <a:lnTo>
                  <a:pt x="681987" y="114596"/>
                </a:lnTo>
                <a:lnTo>
                  <a:pt x="630800" y="126810"/>
                </a:lnTo>
                <a:lnTo>
                  <a:pt x="581223" y="139543"/>
                </a:lnTo>
                <a:lnTo>
                  <a:pt x="533304" y="152781"/>
                </a:lnTo>
                <a:lnTo>
                  <a:pt x="487096" y="166508"/>
                </a:lnTo>
                <a:lnTo>
                  <a:pt x="442649" y="180710"/>
                </a:lnTo>
                <a:lnTo>
                  <a:pt x="400013" y="195374"/>
                </a:lnTo>
                <a:lnTo>
                  <a:pt x="359239" y="210483"/>
                </a:lnTo>
                <a:lnTo>
                  <a:pt x="320378" y="226025"/>
                </a:lnTo>
                <a:lnTo>
                  <a:pt x="283479" y="241984"/>
                </a:lnTo>
                <a:lnTo>
                  <a:pt x="248595" y="258346"/>
                </a:lnTo>
                <a:lnTo>
                  <a:pt x="185070" y="292220"/>
                </a:lnTo>
                <a:lnTo>
                  <a:pt x="130207" y="327531"/>
                </a:lnTo>
                <a:lnTo>
                  <a:pt x="84412" y="364164"/>
                </a:lnTo>
                <a:lnTo>
                  <a:pt x="48089" y="402002"/>
                </a:lnTo>
                <a:lnTo>
                  <a:pt x="21642" y="440930"/>
                </a:lnTo>
                <a:lnTo>
                  <a:pt x="5478" y="480830"/>
                </a:lnTo>
                <a:lnTo>
                  <a:pt x="0" y="521588"/>
                </a:lnTo>
                <a:lnTo>
                  <a:pt x="1377" y="542067"/>
                </a:lnTo>
                <a:lnTo>
                  <a:pt x="12250" y="582411"/>
                </a:lnTo>
                <a:lnTo>
                  <a:pt x="33606" y="621840"/>
                </a:lnTo>
                <a:lnTo>
                  <a:pt x="65041" y="660237"/>
                </a:lnTo>
                <a:lnTo>
                  <a:pt x="106151" y="697487"/>
                </a:lnTo>
                <a:lnTo>
                  <a:pt x="156531" y="733474"/>
                </a:lnTo>
                <a:lnTo>
                  <a:pt x="215775" y="768081"/>
                </a:lnTo>
                <a:lnTo>
                  <a:pt x="283479" y="801193"/>
                </a:lnTo>
                <a:lnTo>
                  <a:pt x="320378" y="817152"/>
                </a:lnTo>
                <a:lnTo>
                  <a:pt x="359239" y="832694"/>
                </a:lnTo>
                <a:lnTo>
                  <a:pt x="400013" y="847803"/>
                </a:lnTo>
                <a:lnTo>
                  <a:pt x="442649" y="862467"/>
                </a:lnTo>
                <a:lnTo>
                  <a:pt x="487096" y="876669"/>
                </a:lnTo>
                <a:lnTo>
                  <a:pt x="533304" y="890397"/>
                </a:lnTo>
                <a:lnTo>
                  <a:pt x="581223" y="903634"/>
                </a:lnTo>
                <a:lnTo>
                  <a:pt x="630800" y="916367"/>
                </a:lnTo>
                <a:lnTo>
                  <a:pt x="681987" y="928581"/>
                </a:lnTo>
                <a:lnTo>
                  <a:pt x="734733" y="940262"/>
                </a:lnTo>
                <a:lnTo>
                  <a:pt x="788985" y="951395"/>
                </a:lnTo>
                <a:lnTo>
                  <a:pt x="844696" y="961965"/>
                </a:lnTo>
                <a:lnTo>
                  <a:pt x="901812" y="971959"/>
                </a:lnTo>
                <a:lnTo>
                  <a:pt x="960285" y="981361"/>
                </a:lnTo>
                <a:lnTo>
                  <a:pt x="1020063" y="990157"/>
                </a:lnTo>
                <a:lnTo>
                  <a:pt x="1081096" y="998333"/>
                </a:lnTo>
                <a:lnTo>
                  <a:pt x="1143333" y="1005875"/>
                </a:lnTo>
                <a:lnTo>
                  <a:pt x="1206723" y="1012766"/>
                </a:lnTo>
                <a:lnTo>
                  <a:pt x="1271217" y="1018994"/>
                </a:lnTo>
                <a:lnTo>
                  <a:pt x="1336763" y="1024544"/>
                </a:lnTo>
                <a:lnTo>
                  <a:pt x="1403310" y="1029400"/>
                </a:lnTo>
                <a:lnTo>
                  <a:pt x="1470809" y="1033550"/>
                </a:lnTo>
                <a:lnTo>
                  <a:pt x="1539208" y="1036977"/>
                </a:lnTo>
                <a:lnTo>
                  <a:pt x="1608457" y="1039668"/>
                </a:lnTo>
                <a:lnTo>
                  <a:pt x="1678506" y="1041608"/>
                </a:lnTo>
                <a:lnTo>
                  <a:pt x="1749303" y="1042783"/>
                </a:lnTo>
                <a:lnTo>
                  <a:pt x="1820799" y="1043177"/>
                </a:lnTo>
                <a:lnTo>
                  <a:pt x="1892294" y="1042783"/>
                </a:lnTo>
                <a:lnTo>
                  <a:pt x="1963091" y="1041608"/>
                </a:lnTo>
                <a:lnTo>
                  <a:pt x="2033140" y="1039668"/>
                </a:lnTo>
                <a:lnTo>
                  <a:pt x="2102389" y="1036977"/>
                </a:lnTo>
                <a:lnTo>
                  <a:pt x="2170788" y="1033550"/>
                </a:lnTo>
                <a:lnTo>
                  <a:pt x="2238287" y="1029400"/>
                </a:lnTo>
                <a:lnTo>
                  <a:pt x="2304834" y="1024544"/>
                </a:lnTo>
                <a:lnTo>
                  <a:pt x="2370380" y="1018994"/>
                </a:lnTo>
                <a:lnTo>
                  <a:pt x="2434874" y="1012766"/>
                </a:lnTo>
                <a:lnTo>
                  <a:pt x="2498264" y="1005875"/>
                </a:lnTo>
                <a:lnTo>
                  <a:pt x="2560501" y="998333"/>
                </a:lnTo>
                <a:lnTo>
                  <a:pt x="2621534" y="990157"/>
                </a:lnTo>
                <a:lnTo>
                  <a:pt x="2681312" y="981361"/>
                </a:lnTo>
                <a:lnTo>
                  <a:pt x="2739785" y="971959"/>
                </a:lnTo>
                <a:lnTo>
                  <a:pt x="2796901" y="961965"/>
                </a:lnTo>
                <a:lnTo>
                  <a:pt x="2852612" y="951395"/>
                </a:lnTo>
                <a:lnTo>
                  <a:pt x="2906864" y="940262"/>
                </a:lnTo>
                <a:lnTo>
                  <a:pt x="2959610" y="928581"/>
                </a:lnTo>
                <a:lnTo>
                  <a:pt x="3010797" y="916367"/>
                </a:lnTo>
                <a:lnTo>
                  <a:pt x="3060374" y="903634"/>
                </a:lnTo>
                <a:lnTo>
                  <a:pt x="3108293" y="890396"/>
                </a:lnTo>
                <a:lnTo>
                  <a:pt x="3154501" y="876669"/>
                </a:lnTo>
                <a:lnTo>
                  <a:pt x="3198948" y="862467"/>
                </a:lnTo>
                <a:lnTo>
                  <a:pt x="3241584" y="847803"/>
                </a:lnTo>
                <a:lnTo>
                  <a:pt x="3282358" y="832694"/>
                </a:lnTo>
                <a:lnTo>
                  <a:pt x="3321219" y="817152"/>
                </a:lnTo>
                <a:lnTo>
                  <a:pt x="3358118" y="801193"/>
                </a:lnTo>
                <a:lnTo>
                  <a:pt x="3393002" y="784831"/>
                </a:lnTo>
                <a:lnTo>
                  <a:pt x="3456527" y="750957"/>
                </a:lnTo>
                <a:lnTo>
                  <a:pt x="3511390" y="715646"/>
                </a:lnTo>
                <a:lnTo>
                  <a:pt x="3557185" y="679013"/>
                </a:lnTo>
                <a:lnTo>
                  <a:pt x="3593508" y="641175"/>
                </a:lnTo>
                <a:lnTo>
                  <a:pt x="3619955" y="602247"/>
                </a:lnTo>
                <a:lnTo>
                  <a:pt x="3636119" y="562347"/>
                </a:lnTo>
                <a:lnTo>
                  <a:pt x="3641598" y="521588"/>
                </a:lnTo>
                <a:lnTo>
                  <a:pt x="3640220" y="501110"/>
                </a:lnTo>
                <a:lnTo>
                  <a:pt x="3629347" y="460766"/>
                </a:lnTo>
                <a:lnTo>
                  <a:pt x="3607991" y="421337"/>
                </a:lnTo>
                <a:lnTo>
                  <a:pt x="3576556" y="382940"/>
                </a:lnTo>
                <a:lnTo>
                  <a:pt x="3535446" y="345690"/>
                </a:lnTo>
                <a:lnTo>
                  <a:pt x="3485066" y="309703"/>
                </a:lnTo>
                <a:lnTo>
                  <a:pt x="3425822" y="275096"/>
                </a:lnTo>
                <a:lnTo>
                  <a:pt x="3358118" y="241984"/>
                </a:lnTo>
                <a:lnTo>
                  <a:pt x="3321219" y="226025"/>
                </a:lnTo>
                <a:lnTo>
                  <a:pt x="3282358" y="210483"/>
                </a:lnTo>
                <a:lnTo>
                  <a:pt x="3241584" y="195374"/>
                </a:lnTo>
                <a:lnTo>
                  <a:pt x="3198948" y="180710"/>
                </a:lnTo>
                <a:lnTo>
                  <a:pt x="3154501" y="166508"/>
                </a:lnTo>
                <a:lnTo>
                  <a:pt x="3108293" y="152780"/>
                </a:lnTo>
                <a:lnTo>
                  <a:pt x="3060374" y="139543"/>
                </a:lnTo>
                <a:lnTo>
                  <a:pt x="3010797" y="126810"/>
                </a:lnTo>
                <a:lnTo>
                  <a:pt x="2959610" y="114596"/>
                </a:lnTo>
                <a:lnTo>
                  <a:pt x="2906864" y="102915"/>
                </a:lnTo>
                <a:lnTo>
                  <a:pt x="2852612" y="91782"/>
                </a:lnTo>
                <a:lnTo>
                  <a:pt x="2796901" y="81212"/>
                </a:lnTo>
                <a:lnTo>
                  <a:pt x="2739785" y="71218"/>
                </a:lnTo>
                <a:lnTo>
                  <a:pt x="2681312" y="61816"/>
                </a:lnTo>
                <a:lnTo>
                  <a:pt x="2621534" y="53020"/>
                </a:lnTo>
                <a:lnTo>
                  <a:pt x="2560501" y="44844"/>
                </a:lnTo>
                <a:lnTo>
                  <a:pt x="2498264" y="37302"/>
                </a:lnTo>
                <a:lnTo>
                  <a:pt x="2434874" y="30411"/>
                </a:lnTo>
                <a:lnTo>
                  <a:pt x="2370380" y="24183"/>
                </a:lnTo>
                <a:lnTo>
                  <a:pt x="2304834" y="18633"/>
                </a:lnTo>
                <a:lnTo>
                  <a:pt x="2238287" y="13777"/>
                </a:lnTo>
                <a:lnTo>
                  <a:pt x="2170788" y="9627"/>
                </a:lnTo>
                <a:lnTo>
                  <a:pt x="2102389" y="6200"/>
                </a:lnTo>
                <a:lnTo>
                  <a:pt x="2033140" y="3509"/>
                </a:lnTo>
                <a:lnTo>
                  <a:pt x="1963091" y="1569"/>
                </a:lnTo>
                <a:lnTo>
                  <a:pt x="1892294" y="394"/>
                </a:lnTo>
                <a:lnTo>
                  <a:pt x="182079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581" y="2582798"/>
            <a:ext cx="3641725" cy="1043305"/>
          </a:xfrm>
          <a:custGeom>
            <a:avLst/>
            <a:gdLst/>
            <a:ahLst/>
            <a:cxnLst/>
            <a:rect l="l" t="t" r="r" b="b"/>
            <a:pathLst>
              <a:path w="3641725" h="1043304">
                <a:moveTo>
                  <a:pt x="0" y="521588"/>
                </a:moveTo>
                <a:lnTo>
                  <a:pt x="5478" y="480830"/>
                </a:lnTo>
                <a:lnTo>
                  <a:pt x="21642" y="440930"/>
                </a:lnTo>
                <a:lnTo>
                  <a:pt x="48089" y="402002"/>
                </a:lnTo>
                <a:lnTo>
                  <a:pt x="84412" y="364164"/>
                </a:lnTo>
                <a:lnTo>
                  <a:pt x="130207" y="327531"/>
                </a:lnTo>
                <a:lnTo>
                  <a:pt x="185070" y="292220"/>
                </a:lnTo>
                <a:lnTo>
                  <a:pt x="248595" y="258346"/>
                </a:lnTo>
                <a:lnTo>
                  <a:pt x="283479" y="241984"/>
                </a:lnTo>
                <a:lnTo>
                  <a:pt x="320378" y="226025"/>
                </a:lnTo>
                <a:lnTo>
                  <a:pt x="359239" y="210483"/>
                </a:lnTo>
                <a:lnTo>
                  <a:pt x="400013" y="195374"/>
                </a:lnTo>
                <a:lnTo>
                  <a:pt x="442649" y="180710"/>
                </a:lnTo>
                <a:lnTo>
                  <a:pt x="487096" y="166508"/>
                </a:lnTo>
                <a:lnTo>
                  <a:pt x="533304" y="152781"/>
                </a:lnTo>
                <a:lnTo>
                  <a:pt x="581223" y="139543"/>
                </a:lnTo>
                <a:lnTo>
                  <a:pt x="630800" y="126810"/>
                </a:lnTo>
                <a:lnTo>
                  <a:pt x="681987" y="114596"/>
                </a:lnTo>
                <a:lnTo>
                  <a:pt x="734733" y="102915"/>
                </a:lnTo>
                <a:lnTo>
                  <a:pt x="788985" y="91782"/>
                </a:lnTo>
                <a:lnTo>
                  <a:pt x="844696" y="81212"/>
                </a:lnTo>
                <a:lnTo>
                  <a:pt x="901812" y="71218"/>
                </a:lnTo>
                <a:lnTo>
                  <a:pt x="960285" y="61816"/>
                </a:lnTo>
                <a:lnTo>
                  <a:pt x="1020063" y="53020"/>
                </a:lnTo>
                <a:lnTo>
                  <a:pt x="1081096" y="44844"/>
                </a:lnTo>
                <a:lnTo>
                  <a:pt x="1143333" y="37302"/>
                </a:lnTo>
                <a:lnTo>
                  <a:pt x="1206723" y="30411"/>
                </a:lnTo>
                <a:lnTo>
                  <a:pt x="1271217" y="24183"/>
                </a:lnTo>
                <a:lnTo>
                  <a:pt x="1336763" y="18633"/>
                </a:lnTo>
                <a:lnTo>
                  <a:pt x="1403310" y="13777"/>
                </a:lnTo>
                <a:lnTo>
                  <a:pt x="1470809" y="9627"/>
                </a:lnTo>
                <a:lnTo>
                  <a:pt x="1539208" y="6200"/>
                </a:lnTo>
                <a:lnTo>
                  <a:pt x="1608457" y="3509"/>
                </a:lnTo>
                <a:lnTo>
                  <a:pt x="1678506" y="1569"/>
                </a:lnTo>
                <a:lnTo>
                  <a:pt x="1749303" y="394"/>
                </a:lnTo>
                <a:lnTo>
                  <a:pt x="1820799" y="0"/>
                </a:lnTo>
                <a:lnTo>
                  <a:pt x="1892294" y="394"/>
                </a:lnTo>
                <a:lnTo>
                  <a:pt x="1963091" y="1569"/>
                </a:lnTo>
                <a:lnTo>
                  <a:pt x="2033140" y="3509"/>
                </a:lnTo>
                <a:lnTo>
                  <a:pt x="2102389" y="6200"/>
                </a:lnTo>
                <a:lnTo>
                  <a:pt x="2170788" y="9627"/>
                </a:lnTo>
                <a:lnTo>
                  <a:pt x="2238287" y="13777"/>
                </a:lnTo>
                <a:lnTo>
                  <a:pt x="2304834" y="18633"/>
                </a:lnTo>
                <a:lnTo>
                  <a:pt x="2370380" y="24183"/>
                </a:lnTo>
                <a:lnTo>
                  <a:pt x="2434874" y="30411"/>
                </a:lnTo>
                <a:lnTo>
                  <a:pt x="2498264" y="37302"/>
                </a:lnTo>
                <a:lnTo>
                  <a:pt x="2560501" y="44844"/>
                </a:lnTo>
                <a:lnTo>
                  <a:pt x="2621534" y="53020"/>
                </a:lnTo>
                <a:lnTo>
                  <a:pt x="2681312" y="61816"/>
                </a:lnTo>
                <a:lnTo>
                  <a:pt x="2739785" y="71218"/>
                </a:lnTo>
                <a:lnTo>
                  <a:pt x="2796901" y="81212"/>
                </a:lnTo>
                <a:lnTo>
                  <a:pt x="2852612" y="91782"/>
                </a:lnTo>
                <a:lnTo>
                  <a:pt x="2906864" y="102915"/>
                </a:lnTo>
                <a:lnTo>
                  <a:pt x="2959610" y="114596"/>
                </a:lnTo>
                <a:lnTo>
                  <a:pt x="3010797" y="126810"/>
                </a:lnTo>
                <a:lnTo>
                  <a:pt x="3060374" y="139543"/>
                </a:lnTo>
                <a:lnTo>
                  <a:pt x="3108293" y="152780"/>
                </a:lnTo>
                <a:lnTo>
                  <a:pt x="3154501" y="166508"/>
                </a:lnTo>
                <a:lnTo>
                  <a:pt x="3198948" y="180710"/>
                </a:lnTo>
                <a:lnTo>
                  <a:pt x="3241584" y="195374"/>
                </a:lnTo>
                <a:lnTo>
                  <a:pt x="3282358" y="210483"/>
                </a:lnTo>
                <a:lnTo>
                  <a:pt x="3321219" y="226025"/>
                </a:lnTo>
                <a:lnTo>
                  <a:pt x="3358118" y="241984"/>
                </a:lnTo>
                <a:lnTo>
                  <a:pt x="3393002" y="258346"/>
                </a:lnTo>
                <a:lnTo>
                  <a:pt x="3456527" y="292220"/>
                </a:lnTo>
                <a:lnTo>
                  <a:pt x="3511390" y="327531"/>
                </a:lnTo>
                <a:lnTo>
                  <a:pt x="3557185" y="364164"/>
                </a:lnTo>
                <a:lnTo>
                  <a:pt x="3593508" y="402002"/>
                </a:lnTo>
                <a:lnTo>
                  <a:pt x="3619955" y="440930"/>
                </a:lnTo>
                <a:lnTo>
                  <a:pt x="3636119" y="480830"/>
                </a:lnTo>
                <a:lnTo>
                  <a:pt x="3641598" y="521588"/>
                </a:lnTo>
                <a:lnTo>
                  <a:pt x="3640220" y="542067"/>
                </a:lnTo>
                <a:lnTo>
                  <a:pt x="3629347" y="582411"/>
                </a:lnTo>
                <a:lnTo>
                  <a:pt x="3607991" y="621840"/>
                </a:lnTo>
                <a:lnTo>
                  <a:pt x="3576556" y="660237"/>
                </a:lnTo>
                <a:lnTo>
                  <a:pt x="3535446" y="697487"/>
                </a:lnTo>
                <a:lnTo>
                  <a:pt x="3485066" y="733474"/>
                </a:lnTo>
                <a:lnTo>
                  <a:pt x="3425822" y="768081"/>
                </a:lnTo>
                <a:lnTo>
                  <a:pt x="3358118" y="801193"/>
                </a:lnTo>
                <a:lnTo>
                  <a:pt x="3321219" y="817152"/>
                </a:lnTo>
                <a:lnTo>
                  <a:pt x="3282358" y="832694"/>
                </a:lnTo>
                <a:lnTo>
                  <a:pt x="3241584" y="847803"/>
                </a:lnTo>
                <a:lnTo>
                  <a:pt x="3198948" y="862467"/>
                </a:lnTo>
                <a:lnTo>
                  <a:pt x="3154501" y="876669"/>
                </a:lnTo>
                <a:lnTo>
                  <a:pt x="3108293" y="890396"/>
                </a:lnTo>
                <a:lnTo>
                  <a:pt x="3060374" y="903634"/>
                </a:lnTo>
                <a:lnTo>
                  <a:pt x="3010797" y="916367"/>
                </a:lnTo>
                <a:lnTo>
                  <a:pt x="2959610" y="928581"/>
                </a:lnTo>
                <a:lnTo>
                  <a:pt x="2906864" y="940262"/>
                </a:lnTo>
                <a:lnTo>
                  <a:pt x="2852612" y="951395"/>
                </a:lnTo>
                <a:lnTo>
                  <a:pt x="2796901" y="961965"/>
                </a:lnTo>
                <a:lnTo>
                  <a:pt x="2739785" y="971959"/>
                </a:lnTo>
                <a:lnTo>
                  <a:pt x="2681312" y="981361"/>
                </a:lnTo>
                <a:lnTo>
                  <a:pt x="2621534" y="990157"/>
                </a:lnTo>
                <a:lnTo>
                  <a:pt x="2560501" y="998333"/>
                </a:lnTo>
                <a:lnTo>
                  <a:pt x="2498264" y="1005875"/>
                </a:lnTo>
                <a:lnTo>
                  <a:pt x="2434874" y="1012766"/>
                </a:lnTo>
                <a:lnTo>
                  <a:pt x="2370380" y="1018994"/>
                </a:lnTo>
                <a:lnTo>
                  <a:pt x="2304834" y="1024544"/>
                </a:lnTo>
                <a:lnTo>
                  <a:pt x="2238287" y="1029400"/>
                </a:lnTo>
                <a:lnTo>
                  <a:pt x="2170788" y="1033550"/>
                </a:lnTo>
                <a:lnTo>
                  <a:pt x="2102389" y="1036977"/>
                </a:lnTo>
                <a:lnTo>
                  <a:pt x="2033140" y="1039668"/>
                </a:lnTo>
                <a:lnTo>
                  <a:pt x="1963091" y="1041608"/>
                </a:lnTo>
                <a:lnTo>
                  <a:pt x="1892294" y="1042783"/>
                </a:lnTo>
                <a:lnTo>
                  <a:pt x="1820799" y="1043177"/>
                </a:lnTo>
                <a:lnTo>
                  <a:pt x="1749303" y="1042783"/>
                </a:lnTo>
                <a:lnTo>
                  <a:pt x="1678506" y="1041608"/>
                </a:lnTo>
                <a:lnTo>
                  <a:pt x="1608457" y="1039668"/>
                </a:lnTo>
                <a:lnTo>
                  <a:pt x="1539208" y="1036977"/>
                </a:lnTo>
                <a:lnTo>
                  <a:pt x="1470809" y="1033550"/>
                </a:lnTo>
                <a:lnTo>
                  <a:pt x="1403310" y="1029400"/>
                </a:lnTo>
                <a:lnTo>
                  <a:pt x="1336763" y="1024544"/>
                </a:lnTo>
                <a:lnTo>
                  <a:pt x="1271217" y="1018994"/>
                </a:lnTo>
                <a:lnTo>
                  <a:pt x="1206723" y="1012766"/>
                </a:lnTo>
                <a:lnTo>
                  <a:pt x="1143333" y="1005875"/>
                </a:lnTo>
                <a:lnTo>
                  <a:pt x="1081096" y="998333"/>
                </a:lnTo>
                <a:lnTo>
                  <a:pt x="1020063" y="990157"/>
                </a:lnTo>
                <a:lnTo>
                  <a:pt x="960285" y="981361"/>
                </a:lnTo>
                <a:lnTo>
                  <a:pt x="901812" y="971959"/>
                </a:lnTo>
                <a:lnTo>
                  <a:pt x="844696" y="961965"/>
                </a:lnTo>
                <a:lnTo>
                  <a:pt x="788985" y="951395"/>
                </a:lnTo>
                <a:lnTo>
                  <a:pt x="734733" y="940262"/>
                </a:lnTo>
                <a:lnTo>
                  <a:pt x="681987" y="928581"/>
                </a:lnTo>
                <a:lnTo>
                  <a:pt x="630800" y="916367"/>
                </a:lnTo>
                <a:lnTo>
                  <a:pt x="581223" y="903634"/>
                </a:lnTo>
                <a:lnTo>
                  <a:pt x="533304" y="890397"/>
                </a:lnTo>
                <a:lnTo>
                  <a:pt x="487096" y="876669"/>
                </a:lnTo>
                <a:lnTo>
                  <a:pt x="442649" y="862467"/>
                </a:lnTo>
                <a:lnTo>
                  <a:pt x="400013" y="847803"/>
                </a:lnTo>
                <a:lnTo>
                  <a:pt x="359239" y="832694"/>
                </a:lnTo>
                <a:lnTo>
                  <a:pt x="320378" y="817152"/>
                </a:lnTo>
                <a:lnTo>
                  <a:pt x="283479" y="801193"/>
                </a:lnTo>
                <a:lnTo>
                  <a:pt x="248595" y="784831"/>
                </a:lnTo>
                <a:lnTo>
                  <a:pt x="185070" y="750957"/>
                </a:lnTo>
                <a:lnTo>
                  <a:pt x="130207" y="715646"/>
                </a:lnTo>
                <a:lnTo>
                  <a:pt x="84412" y="679013"/>
                </a:lnTo>
                <a:lnTo>
                  <a:pt x="48089" y="641175"/>
                </a:lnTo>
                <a:lnTo>
                  <a:pt x="21642" y="602247"/>
                </a:lnTo>
                <a:lnTo>
                  <a:pt x="5478" y="562347"/>
                </a:lnTo>
                <a:lnTo>
                  <a:pt x="0" y="52158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95163" y="380"/>
            <a:ext cx="882015" cy="786765"/>
          </a:xfrm>
          <a:custGeom>
            <a:avLst/>
            <a:gdLst/>
            <a:ahLst/>
            <a:cxnLst/>
            <a:rect l="l" t="t" r="r" b="b"/>
            <a:pathLst>
              <a:path w="882014" h="786765">
                <a:moveTo>
                  <a:pt x="440816" y="0"/>
                </a:moveTo>
                <a:lnTo>
                  <a:pt x="389407" y="2645"/>
                </a:lnTo>
                <a:lnTo>
                  <a:pt x="339740" y="10383"/>
                </a:lnTo>
                <a:lnTo>
                  <a:pt x="292146" y="22920"/>
                </a:lnTo>
                <a:lnTo>
                  <a:pt x="246955" y="39961"/>
                </a:lnTo>
                <a:lnTo>
                  <a:pt x="204499" y="61211"/>
                </a:lnTo>
                <a:lnTo>
                  <a:pt x="165107" y="86374"/>
                </a:lnTo>
                <a:lnTo>
                  <a:pt x="129111" y="115157"/>
                </a:lnTo>
                <a:lnTo>
                  <a:pt x="96841" y="147263"/>
                </a:lnTo>
                <a:lnTo>
                  <a:pt x="68629" y="182399"/>
                </a:lnTo>
                <a:lnTo>
                  <a:pt x="44804" y="220269"/>
                </a:lnTo>
                <a:lnTo>
                  <a:pt x="25698" y="260578"/>
                </a:lnTo>
                <a:lnTo>
                  <a:pt x="11642" y="303031"/>
                </a:lnTo>
                <a:lnTo>
                  <a:pt x="2965" y="347334"/>
                </a:lnTo>
                <a:lnTo>
                  <a:pt x="0" y="393192"/>
                </a:lnTo>
                <a:lnTo>
                  <a:pt x="2965" y="439049"/>
                </a:lnTo>
                <a:lnTo>
                  <a:pt x="11642" y="483352"/>
                </a:lnTo>
                <a:lnTo>
                  <a:pt x="25698" y="525805"/>
                </a:lnTo>
                <a:lnTo>
                  <a:pt x="44804" y="566114"/>
                </a:lnTo>
                <a:lnTo>
                  <a:pt x="68629" y="603984"/>
                </a:lnTo>
                <a:lnTo>
                  <a:pt x="96841" y="639120"/>
                </a:lnTo>
                <a:lnTo>
                  <a:pt x="129111" y="671226"/>
                </a:lnTo>
                <a:lnTo>
                  <a:pt x="165107" y="700009"/>
                </a:lnTo>
                <a:lnTo>
                  <a:pt x="204499" y="725172"/>
                </a:lnTo>
                <a:lnTo>
                  <a:pt x="246955" y="746422"/>
                </a:lnTo>
                <a:lnTo>
                  <a:pt x="292146" y="763463"/>
                </a:lnTo>
                <a:lnTo>
                  <a:pt x="339740" y="776000"/>
                </a:lnTo>
                <a:lnTo>
                  <a:pt x="389407" y="783738"/>
                </a:lnTo>
                <a:lnTo>
                  <a:pt x="440816" y="786384"/>
                </a:lnTo>
                <a:lnTo>
                  <a:pt x="492226" y="783738"/>
                </a:lnTo>
                <a:lnTo>
                  <a:pt x="541893" y="776000"/>
                </a:lnTo>
                <a:lnTo>
                  <a:pt x="589487" y="763463"/>
                </a:lnTo>
                <a:lnTo>
                  <a:pt x="634678" y="746422"/>
                </a:lnTo>
                <a:lnTo>
                  <a:pt x="677134" y="725172"/>
                </a:lnTo>
                <a:lnTo>
                  <a:pt x="716526" y="700009"/>
                </a:lnTo>
                <a:lnTo>
                  <a:pt x="752522" y="671226"/>
                </a:lnTo>
                <a:lnTo>
                  <a:pt x="784792" y="639120"/>
                </a:lnTo>
                <a:lnTo>
                  <a:pt x="813004" y="603984"/>
                </a:lnTo>
                <a:lnTo>
                  <a:pt x="836829" y="566114"/>
                </a:lnTo>
                <a:lnTo>
                  <a:pt x="855935" y="525805"/>
                </a:lnTo>
                <a:lnTo>
                  <a:pt x="869991" y="483352"/>
                </a:lnTo>
                <a:lnTo>
                  <a:pt x="878668" y="439049"/>
                </a:lnTo>
                <a:lnTo>
                  <a:pt x="881634" y="393192"/>
                </a:lnTo>
                <a:lnTo>
                  <a:pt x="878668" y="347334"/>
                </a:lnTo>
                <a:lnTo>
                  <a:pt x="869991" y="303031"/>
                </a:lnTo>
                <a:lnTo>
                  <a:pt x="855935" y="260578"/>
                </a:lnTo>
                <a:lnTo>
                  <a:pt x="836829" y="220269"/>
                </a:lnTo>
                <a:lnTo>
                  <a:pt x="813004" y="182399"/>
                </a:lnTo>
                <a:lnTo>
                  <a:pt x="784792" y="147263"/>
                </a:lnTo>
                <a:lnTo>
                  <a:pt x="752522" y="115157"/>
                </a:lnTo>
                <a:lnTo>
                  <a:pt x="716526" y="86374"/>
                </a:lnTo>
                <a:lnTo>
                  <a:pt x="677134" y="61211"/>
                </a:lnTo>
                <a:lnTo>
                  <a:pt x="634678" y="39961"/>
                </a:lnTo>
                <a:lnTo>
                  <a:pt x="589487" y="22920"/>
                </a:lnTo>
                <a:lnTo>
                  <a:pt x="541893" y="10383"/>
                </a:lnTo>
                <a:lnTo>
                  <a:pt x="492226" y="2645"/>
                </a:lnTo>
                <a:lnTo>
                  <a:pt x="44081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95163" y="380"/>
            <a:ext cx="882015" cy="786765"/>
          </a:xfrm>
          <a:custGeom>
            <a:avLst/>
            <a:gdLst/>
            <a:ahLst/>
            <a:cxnLst/>
            <a:rect l="l" t="t" r="r" b="b"/>
            <a:pathLst>
              <a:path w="882014" h="786765">
                <a:moveTo>
                  <a:pt x="0" y="393192"/>
                </a:moveTo>
                <a:lnTo>
                  <a:pt x="2965" y="347334"/>
                </a:lnTo>
                <a:lnTo>
                  <a:pt x="11642" y="303031"/>
                </a:lnTo>
                <a:lnTo>
                  <a:pt x="25698" y="260578"/>
                </a:lnTo>
                <a:lnTo>
                  <a:pt x="44804" y="220269"/>
                </a:lnTo>
                <a:lnTo>
                  <a:pt x="68629" y="182399"/>
                </a:lnTo>
                <a:lnTo>
                  <a:pt x="96841" y="147263"/>
                </a:lnTo>
                <a:lnTo>
                  <a:pt x="129111" y="115157"/>
                </a:lnTo>
                <a:lnTo>
                  <a:pt x="165107" y="86374"/>
                </a:lnTo>
                <a:lnTo>
                  <a:pt x="204499" y="61211"/>
                </a:lnTo>
                <a:lnTo>
                  <a:pt x="246955" y="39961"/>
                </a:lnTo>
                <a:lnTo>
                  <a:pt x="292146" y="22920"/>
                </a:lnTo>
                <a:lnTo>
                  <a:pt x="339740" y="10383"/>
                </a:lnTo>
                <a:lnTo>
                  <a:pt x="389407" y="2645"/>
                </a:lnTo>
                <a:lnTo>
                  <a:pt x="440816" y="0"/>
                </a:lnTo>
                <a:lnTo>
                  <a:pt x="492226" y="2645"/>
                </a:lnTo>
                <a:lnTo>
                  <a:pt x="541893" y="10383"/>
                </a:lnTo>
                <a:lnTo>
                  <a:pt x="589487" y="22920"/>
                </a:lnTo>
                <a:lnTo>
                  <a:pt x="634678" y="39961"/>
                </a:lnTo>
                <a:lnTo>
                  <a:pt x="677134" y="61211"/>
                </a:lnTo>
                <a:lnTo>
                  <a:pt x="716526" y="86374"/>
                </a:lnTo>
                <a:lnTo>
                  <a:pt x="752522" y="115157"/>
                </a:lnTo>
                <a:lnTo>
                  <a:pt x="784792" y="147263"/>
                </a:lnTo>
                <a:lnTo>
                  <a:pt x="813004" y="182399"/>
                </a:lnTo>
                <a:lnTo>
                  <a:pt x="836829" y="220269"/>
                </a:lnTo>
                <a:lnTo>
                  <a:pt x="855935" y="260578"/>
                </a:lnTo>
                <a:lnTo>
                  <a:pt x="869991" y="303031"/>
                </a:lnTo>
                <a:lnTo>
                  <a:pt x="878668" y="347334"/>
                </a:lnTo>
                <a:lnTo>
                  <a:pt x="881634" y="393192"/>
                </a:lnTo>
                <a:lnTo>
                  <a:pt x="878668" y="439049"/>
                </a:lnTo>
                <a:lnTo>
                  <a:pt x="869991" y="483352"/>
                </a:lnTo>
                <a:lnTo>
                  <a:pt x="855935" y="525805"/>
                </a:lnTo>
                <a:lnTo>
                  <a:pt x="836829" y="566114"/>
                </a:lnTo>
                <a:lnTo>
                  <a:pt x="813004" y="603984"/>
                </a:lnTo>
                <a:lnTo>
                  <a:pt x="784792" y="639120"/>
                </a:lnTo>
                <a:lnTo>
                  <a:pt x="752522" y="671226"/>
                </a:lnTo>
                <a:lnTo>
                  <a:pt x="716526" y="700009"/>
                </a:lnTo>
                <a:lnTo>
                  <a:pt x="677134" y="725172"/>
                </a:lnTo>
                <a:lnTo>
                  <a:pt x="634678" y="746422"/>
                </a:lnTo>
                <a:lnTo>
                  <a:pt x="589487" y="763463"/>
                </a:lnTo>
                <a:lnTo>
                  <a:pt x="541893" y="776000"/>
                </a:lnTo>
                <a:lnTo>
                  <a:pt x="492226" y="783738"/>
                </a:lnTo>
                <a:lnTo>
                  <a:pt x="440816" y="786384"/>
                </a:lnTo>
                <a:lnTo>
                  <a:pt x="389407" y="783738"/>
                </a:lnTo>
                <a:lnTo>
                  <a:pt x="339740" y="776000"/>
                </a:lnTo>
                <a:lnTo>
                  <a:pt x="292146" y="763463"/>
                </a:lnTo>
                <a:lnTo>
                  <a:pt x="246955" y="746422"/>
                </a:lnTo>
                <a:lnTo>
                  <a:pt x="204499" y="725172"/>
                </a:lnTo>
                <a:lnTo>
                  <a:pt x="165107" y="700009"/>
                </a:lnTo>
                <a:lnTo>
                  <a:pt x="129111" y="671226"/>
                </a:lnTo>
                <a:lnTo>
                  <a:pt x="96841" y="639120"/>
                </a:lnTo>
                <a:lnTo>
                  <a:pt x="68629" y="603984"/>
                </a:lnTo>
                <a:lnTo>
                  <a:pt x="44804" y="566114"/>
                </a:lnTo>
                <a:lnTo>
                  <a:pt x="25698" y="525805"/>
                </a:lnTo>
                <a:lnTo>
                  <a:pt x="11642" y="483352"/>
                </a:lnTo>
                <a:lnTo>
                  <a:pt x="2965" y="439049"/>
                </a:lnTo>
                <a:lnTo>
                  <a:pt x="0" y="393192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62009" y="1559813"/>
            <a:ext cx="32384" cy="938530"/>
          </a:xfrm>
          <a:custGeom>
            <a:avLst/>
            <a:gdLst/>
            <a:ahLst/>
            <a:cxnLst/>
            <a:rect l="l" t="t" r="r" b="b"/>
            <a:pathLst>
              <a:path w="32384" h="938530">
                <a:moveTo>
                  <a:pt x="0" y="0"/>
                </a:moveTo>
                <a:lnTo>
                  <a:pt x="32131" y="938402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98814" y="1475994"/>
            <a:ext cx="32384" cy="938530"/>
          </a:xfrm>
          <a:custGeom>
            <a:avLst/>
            <a:gdLst/>
            <a:ahLst/>
            <a:cxnLst/>
            <a:rect l="l" t="t" r="r" b="b"/>
            <a:pathLst>
              <a:path w="32384" h="938530">
                <a:moveTo>
                  <a:pt x="0" y="0"/>
                </a:moveTo>
                <a:lnTo>
                  <a:pt x="32130" y="938402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35618" y="1475994"/>
            <a:ext cx="32384" cy="938530"/>
          </a:xfrm>
          <a:custGeom>
            <a:avLst/>
            <a:gdLst/>
            <a:ahLst/>
            <a:cxnLst/>
            <a:rect l="l" t="t" r="r" b="b"/>
            <a:pathLst>
              <a:path w="32384" h="938530">
                <a:moveTo>
                  <a:pt x="0" y="0"/>
                </a:moveTo>
                <a:lnTo>
                  <a:pt x="32130" y="938402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40418" y="1527810"/>
            <a:ext cx="32384" cy="938530"/>
          </a:xfrm>
          <a:custGeom>
            <a:avLst/>
            <a:gdLst/>
            <a:ahLst/>
            <a:cxnLst/>
            <a:rect l="l" t="t" r="r" b="b"/>
            <a:pathLst>
              <a:path w="32384" h="938530">
                <a:moveTo>
                  <a:pt x="0" y="0"/>
                </a:moveTo>
                <a:lnTo>
                  <a:pt x="32130" y="938402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4795" y="80390"/>
            <a:ext cx="3641725" cy="1043305"/>
          </a:xfrm>
          <a:custGeom>
            <a:avLst/>
            <a:gdLst/>
            <a:ahLst/>
            <a:cxnLst/>
            <a:rect l="l" t="t" r="r" b="b"/>
            <a:pathLst>
              <a:path w="3641725" h="1043305">
                <a:moveTo>
                  <a:pt x="1820799" y="0"/>
                </a:moveTo>
                <a:lnTo>
                  <a:pt x="1749302" y="394"/>
                </a:lnTo>
                <a:lnTo>
                  <a:pt x="1678504" y="1569"/>
                </a:lnTo>
                <a:lnTo>
                  <a:pt x="1608455" y="3509"/>
                </a:lnTo>
                <a:lnTo>
                  <a:pt x="1539205" y="6200"/>
                </a:lnTo>
                <a:lnTo>
                  <a:pt x="1470805" y="9627"/>
                </a:lnTo>
                <a:lnTo>
                  <a:pt x="1403306" y="13777"/>
                </a:lnTo>
                <a:lnTo>
                  <a:pt x="1336758" y="18633"/>
                </a:lnTo>
                <a:lnTo>
                  <a:pt x="1271212" y="24183"/>
                </a:lnTo>
                <a:lnTo>
                  <a:pt x="1206718" y="30411"/>
                </a:lnTo>
                <a:lnTo>
                  <a:pt x="1143328" y="37302"/>
                </a:lnTo>
                <a:lnTo>
                  <a:pt x="1081091" y="44844"/>
                </a:lnTo>
                <a:lnTo>
                  <a:pt x="1020058" y="53020"/>
                </a:lnTo>
                <a:lnTo>
                  <a:pt x="960279" y="61816"/>
                </a:lnTo>
                <a:lnTo>
                  <a:pt x="901807" y="71218"/>
                </a:lnTo>
                <a:lnTo>
                  <a:pt x="844690" y="81212"/>
                </a:lnTo>
                <a:lnTo>
                  <a:pt x="788980" y="91782"/>
                </a:lnTo>
                <a:lnTo>
                  <a:pt x="734727" y="102915"/>
                </a:lnTo>
                <a:lnTo>
                  <a:pt x="681982" y="114596"/>
                </a:lnTo>
                <a:lnTo>
                  <a:pt x="630795" y="126810"/>
                </a:lnTo>
                <a:lnTo>
                  <a:pt x="581218" y="139543"/>
                </a:lnTo>
                <a:lnTo>
                  <a:pt x="533299" y="152781"/>
                </a:lnTo>
                <a:lnTo>
                  <a:pt x="487092" y="166508"/>
                </a:lnTo>
                <a:lnTo>
                  <a:pt x="442645" y="180710"/>
                </a:lnTo>
                <a:lnTo>
                  <a:pt x="400009" y="195374"/>
                </a:lnTo>
                <a:lnTo>
                  <a:pt x="359235" y="210483"/>
                </a:lnTo>
                <a:lnTo>
                  <a:pt x="320374" y="226025"/>
                </a:lnTo>
                <a:lnTo>
                  <a:pt x="283476" y="241984"/>
                </a:lnTo>
                <a:lnTo>
                  <a:pt x="248592" y="258346"/>
                </a:lnTo>
                <a:lnTo>
                  <a:pt x="185068" y="292220"/>
                </a:lnTo>
                <a:lnTo>
                  <a:pt x="130206" y="327531"/>
                </a:lnTo>
                <a:lnTo>
                  <a:pt x="84411" y="364164"/>
                </a:lnTo>
                <a:lnTo>
                  <a:pt x="48088" y="402002"/>
                </a:lnTo>
                <a:lnTo>
                  <a:pt x="21642" y="440930"/>
                </a:lnTo>
                <a:lnTo>
                  <a:pt x="5478" y="480830"/>
                </a:lnTo>
                <a:lnTo>
                  <a:pt x="0" y="521588"/>
                </a:lnTo>
                <a:lnTo>
                  <a:pt x="1377" y="542067"/>
                </a:lnTo>
                <a:lnTo>
                  <a:pt x="12249" y="582411"/>
                </a:lnTo>
                <a:lnTo>
                  <a:pt x="33605" y="621840"/>
                </a:lnTo>
                <a:lnTo>
                  <a:pt x="65040" y="660237"/>
                </a:lnTo>
                <a:lnTo>
                  <a:pt x="106150" y="697487"/>
                </a:lnTo>
                <a:lnTo>
                  <a:pt x="156529" y="733474"/>
                </a:lnTo>
                <a:lnTo>
                  <a:pt x="215772" y="768081"/>
                </a:lnTo>
                <a:lnTo>
                  <a:pt x="283476" y="801193"/>
                </a:lnTo>
                <a:lnTo>
                  <a:pt x="320374" y="817152"/>
                </a:lnTo>
                <a:lnTo>
                  <a:pt x="359235" y="832694"/>
                </a:lnTo>
                <a:lnTo>
                  <a:pt x="400009" y="847803"/>
                </a:lnTo>
                <a:lnTo>
                  <a:pt x="442645" y="862467"/>
                </a:lnTo>
                <a:lnTo>
                  <a:pt x="487092" y="876669"/>
                </a:lnTo>
                <a:lnTo>
                  <a:pt x="533299" y="890396"/>
                </a:lnTo>
                <a:lnTo>
                  <a:pt x="581218" y="903634"/>
                </a:lnTo>
                <a:lnTo>
                  <a:pt x="630795" y="916367"/>
                </a:lnTo>
                <a:lnTo>
                  <a:pt x="681982" y="928581"/>
                </a:lnTo>
                <a:lnTo>
                  <a:pt x="734727" y="940262"/>
                </a:lnTo>
                <a:lnTo>
                  <a:pt x="788980" y="951395"/>
                </a:lnTo>
                <a:lnTo>
                  <a:pt x="844690" y="961965"/>
                </a:lnTo>
                <a:lnTo>
                  <a:pt x="901807" y="971959"/>
                </a:lnTo>
                <a:lnTo>
                  <a:pt x="960279" y="981361"/>
                </a:lnTo>
                <a:lnTo>
                  <a:pt x="1020058" y="990157"/>
                </a:lnTo>
                <a:lnTo>
                  <a:pt x="1081091" y="998333"/>
                </a:lnTo>
                <a:lnTo>
                  <a:pt x="1143328" y="1005875"/>
                </a:lnTo>
                <a:lnTo>
                  <a:pt x="1206718" y="1012766"/>
                </a:lnTo>
                <a:lnTo>
                  <a:pt x="1271212" y="1018994"/>
                </a:lnTo>
                <a:lnTo>
                  <a:pt x="1336758" y="1024544"/>
                </a:lnTo>
                <a:lnTo>
                  <a:pt x="1403306" y="1029400"/>
                </a:lnTo>
                <a:lnTo>
                  <a:pt x="1470805" y="1033550"/>
                </a:lnTo>
                <a:lnTo>
                  <a:pt x="1539205" y="1036977"/>
                </a:lnTo>
                <a:lnTo>
                  <a:pt x="1608455" y="1039668"/>
                </a:lnTo>
                <a:lnTo>
                  <a:pt x="1678504" y="1041608"/>
                </a:lnTo>
                <a:lnTo>
                  <a:pt x="1749302" y="1042783"/>
                </a:lnTo>
                <a:lnTo>
                  <a:pt x="1820799" y="1043177"/>
                </a:lnTo>
                <a:lnTo>
                  <a:pt x="1892294" y="1042783"/>
                </a:lnTo>
                <a:lnTo>
                  <a:pt x="1963091" y="1041608"/>
                </a:lnTo>
                <a:lnTo>
                  <a:pt x="2033140" y="1039668"/>
                </a:lnTo>
                <a:lnTo>
                  <a:pt x="2102389" y="1036977"/>
                </a:lnTo>
                <a:lnTo>
                  <a:pt x="2170788" y="1033550"/>
                </a:lnTo>
                <a:lnTo>
                  <a:pt x="2238287" y="1029400"/>
                </a:lnTo>
                <a:lnTo>
                  <a:pt x="2304834" y="1024544"/>
                </a:lnTo>
                <a:lnTo>
                  <a:pt x="2370380" y="1018994"/>
                </a:lnTo>
                <a:lnTo>
                  <a:pt x="2434874" y="1012766"/>
                </a:lnTo>
                <a:lnTo>
                  <a:pt x="2498264" y="1005875"/>
                </a:lnTo>
                <a:lnTo>
                  <a:pt x="2560501" y="998333"/>
                </a:lnTo>
                <a:lnTo>
                  <a:pt x="2621534" y="990157"/>
                </a:lnTo>
                <a:lnTo>
                  <a:pt x="2681312" y="981361"/>
                </a:lnTo>
                <a:lnTo>
                  <a:pt x="2739785" y="971959"/>
                </a:lnTo>
                <a:lnTo>
                  <a:pt x="2796901" y="961965"/>
                </a:lnTo>
                <a:lnTo>
                  <a:pt x="2852612" y="951395"/>
                </a:lnTo>
                <a:lnTo>
                  <a:pt x="2906864" y="940262"/>
                </a:lnTo>
                <a:lnTo>
                  <a:pt x="2959610" y="928581"/>
                </a:lnTo>
                <a:lnTo>
                  <a:pt x="3010797" y="916367"/>
                </a:lnTo>
                <a:lnTo>
                  <a:pt x="3060374" y="903634"/>
                </a:lnTo>
                <a:lnTo>
                  <a:pt x="3108293" y="890396"/>
                </a:lnTo>
                <a:lnTo>
                  <a:pt x="3154501" y="876669"/>
                </a:lnTo>
                <a:lnTo>
                  <a:pt x="3198948" y="862467"/>
                </a:lnTo>
                <a:lnTo>
                  <a:pt x="3241584" y="847803"/>
                </a:lnTo>
                <a:lnTo>
                  <a:pt x="3282358" y="832694"/>
                </a:lnTo>
                <a:lnTo>
                  <a:pt x="3321219" y="817152"/>
                </a:lnTo>
                <a:lnTo>
                  <a:pt x="3358118" y="801193"/>
                </a:lnTo>
                <a:lnTo>
                  <a:pt x="3393002" y="784831"/>
                </a:lnTo>
                <a:lnTo>
                  <a:pt x="3456527" y="750957"/>
                </a:lnTo>
                <a:lnTo>
                  <a:pt x="3511390" y="715646"/>
                </a:lnTo>
                <a:lnTo>
                  <a:pt x="3557185" y="679013"/>
                </a:lnTo>
                <a:lnTo>
                  <a:pt x="3593508" y="641175"/>
                </a:lnTo>
                <a:lnTo>
                  <a:pt x="3619955" y="602247"/>
                </a:lnTo>
                <a:lnTo>
                  <a:pt x="3636119" y="562347"/>
                </a:lnTo>
                <a:lnTo>
                  <a:pt x="3641597" y="521588"/>
                </a:lnTo>
                <a:lnTo>
                  <a:pt x="3640220" y="501110"/>
                </a:lnTo>
                <a:lnTo>
                  <a:pt x="3629347" y="460766"/>
                </a:lnTo>
                <a:lnTo>
                  <a:pt x="3607991" y="421337"/>
                </a:lnTo>
                <a:lnTo>
                  <a:pt x="3576556" y="382940"/>
                </a:lnTo>
                <a:lnTo>
                  <a:pt x="3535446" y="345690"/>
                </a:lnTo>
                <a:lnTo>
                  <a:pt x="3485066" y="309703"/>
                </a:lnTo>
                <a:lnTo>
                  <a:pt x="3425822" y="275096"/>
                </a:lnTo>
                <a:lnTo>
                  <a:pt x="3358118" y="241984"/>
                </a:lnTo>
                <a:lnTo>
                  <a:pt x="3321219" y="226025"/>
                </a:lnTo>
                <a:lnTo>
                  <a:pt x="3282358" y="210483"/>
                </a:lnTo>
                <a:lnTo>
                  <a:pt x="3241584" y="195374"/>
                </a:lnTo>
                <a:lnTo>
                  <a:pt x="3198948" y="180710"/>
                </a:lnTo>
                <a:lnTo>
                  <a:pt x="3154501" y="166508"/>
                </a:lnTo>
                <a:lnTo>
                  <a:pt x="3108293" y="152780"/>
                </a:lnTo>
                <a:lnTo>
                  <a:pt x="3060374" y="139543"/>
                </a:lnTo>
                <a:lnTo>
                  <a:pt x="3010797" y="126810"/>
                </a:lnTo>
                <a:lnTo>
                  <a:pt x="2959610" y="114596"/>
                </a:lnTo>
                <a:lnTo>
                  <a:pt x="2906864" y="102915"/>
                </a:lnTo>
                <a:lnTo>
                  <a:pt x="2852612" y="91782"/>
                </a:lnTo>
                <a:lnTo>
                  <a:pt x="2796901" y="81212"/>
                </a:lnTo>
                <a:lnTo>
                  <a:pt x="2739785" y="71218"/>
                </a:lnTo>
                <a:lnTo>
                  <a:pt x="2681312" y="61816"/>
                </a:lnTo>
                <a:lnTo>
                  <a:pt x="2621534" y="53020"/>
                </a:lnTo>
                <a:lnTo>
                  <a:pt x="2560501" y="44844"/>
                </a:lnTo>
                <a:lnTo>
                  <a:pt x="2498264" y="37302"/>
                </a:lnTo>
                <a:lnTo>
                  <a:pt x="2434874" y="30411"/>
                </a:lnTo>
                <a:lnTo>
                  <a:pt x="2370380" y="24183"/>
                </a:lnTo>
                <a:lnTo>
                  <a:pt x="2304834" y="18633"/>
                </a:lnTo>
                <a:lnTo>
                  <a:pt x="2238287" y="13777"/>
                </a:lnTo>
                <a:lnTo>
                  <a:pt x="2170788" y="9627"/>
                </a:lnTo>
                <a:lnTo>
                  <a:pt x="2102389" y="6200"/>
                </a:lnTo>
                <a:lnTo>
                  <a:pt x="2033140" y="3509"/>
                </a:lnTo>
                <a:lnTo>
                  <a:pt x="1963091" y="1569"/>
                </a:lnTo>
                <a:lnTo>
                  <a:pt x="1892294" y="394"/>
                </a:lnTo>
                <a:lnTo>
                  <a:pt x="182079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4795" y="80390"/>
            <a:ext cx="3641725" cy="1043305"/>
          </a:xfrm>
          <a:custGeom>
            <a:avLst/>
            <a:gdLst/>
            <a:ahLst/>
            <a:cxnLst/>
            <a:rect l="l" t="t" r="r" b="b"/>
            <a:pathLst>
              <a:path w="3641725" h="1043305">
                <a:moveTo>
                  <a:pt x="0" y="521588"/>
                </a:moveTo>
                <a:lnTo>
                  <a:pt x="5478" y="480830"/>
                </a:lnTo>
                <a:lnTo>
                  <a:pt x="21642" y="440930"/>
                </a:lnTo>
                <a:lnTo>
                  <a:pt x="48088" y="402002"/>
                </a:lnTo>
                <a:lnTo>
                  <a:pt x="84411" y="364164"/>
                </a:lnTo>
                <a:lnTo>
                  <a:pt x="130206" y="327531"/>
                </a:lnTo>
                <a:lnTo>
                  <a:pt x="185068" y="292220"/>
                </a:lnTo>
                <a:lnTo>
                  <a:pt x="248592" y="258346"/>
                </a:lnTo>
                <a:lnTo>
                  <a:pt x="283476" y="241984"/>
                </a:lnTo>
                <a:lnTo>
                  <a:pt x="320374" y="226025"/>
                </a:lnTo>
                <a:lnTo>
                  <a:pt x="359235" y="210483"/>
                </a:lnTo>
                <a:lnTo>
                  <a:pt x="400009" y="195374"/>
                </a:lnTo>
                <a:lnTo>
                  <a:pt x="442645" y="180710"/>
                </a:lnTo>
                <a:lnTo>
                  <a:pt x="487092" y="166508"/>
                </a:lnTo>
                <a:lnTo>
                  <a:pt x="533299" y="152781"/>
                </a:lnTo>
                <a:lnTo>
                  <a:pt x="581218" y="139543"/>
                </a:lnTo>
                <a:lnTo>
                  <a:pt x="630795" y="126810"/>
                </a:lnTo>
                <a:lnTo>
                  <a:pt x="681982" y="114596"/>
                </a:lnTo>
                <a:lnTo>
                  <a:pt x="734727" y="102915"/>
                </a:lnTo>
                <a:lnTo>
                  <a:pt x="788980" y="91782"/>
                </a:lnTo>
                <a:lnTo>
                  <a:pt x="844690" y="81212"/>
                </a:lnTo>
                <a:lnTo>
                  <a:pt x="901807" y="71218"/>
                </a:lnTo>
                <a:lnTo>
                  <a:pt x="960279" y="61816"/>
                </a:lnTo>
                <a:lnTo>
                  <a:pt x="1020058" y="53020"/>
                </a:lnTo>
                <a:lnTo>
                  <a:pt x="1081091" y="44844"/>
                </a:lnTo>
                <a:lnTo>
                  <a:pt x="1143328" y="37302"/>
                </a:lnTo>
                <a:lnTo>
                  <a:pt x="1206718" y="30411"/>
                </a:lnTo>
                <a:lnTo>
                  <a:pt x="1271212" y="24183"/>
                </a:lnTo>
                <a:lnTo>
                  <a:pt x="1336758" y="18633"/>
                </a:lnTo>
                <a:lnTo>
                  <a:pt x="1403306" y="13777"/>
                </a:lnTo>
                <a:lnTo>
                  <a:pt x="1470805" y="9627"/>
                </a:lnTo>
                <a:lnTo>
                  <a:pt x="1539205" y="6200"/>
                </a:lnTo>
                <a:lnTo>
                  <a:pt x="1608455" y="3509"/>
                </a:lnTo>
                <a:lnTo>
                  <a:pt x="1678504" y="1569"/>
                </a:lnTo>
                <a:lnTo>
                  <a:pt x="1749302" y="394"/>
                </a:lnTo>
                <a:lnTo>
                  <a:pt x="1820799" y="0"/>
                </a:lnTo>
                <a:lnTo>
                  <a:pt x="1892294" y="394"/>
                </a:lnTo>
                <a:lnTo>
                  <a:pt x="1963091" y="1569"/>
                </a:lnTo>
                <a:lnTo>
                  <a:pt x="2033140" y="3509"/>
                </a:lnTo>
                <a:lnTo>
                  <a:pt x="2102389" y="6200"/>
                </a:lnTo>
                <a:lnTo>
                  <a:pt x="2170788" y="9627"/>
                </a:lnTo>
                <a:lnTo>
                  <a:pt x="2238287" y="13777"/>
                </a:lnTo>
                <a:lnTo>
                  <a:pt x="2304834" y="18633"/>
                </a:lnTo>
                <a:lnTo>
                  <a:pt x="2370380" y="24183"/>
                </a:lnTo>
                <a:lnTo>
                  <a:pt x="2434874" y="30411"/>
                </a:lnTo>
                <a:lnTo>
                  <a:pt x="2498264" y="37302"/>
                </a:lnTo>
                <a:lnTo>
                  <a:pt x="2560501" y="44844"/>
                </a:lnTo>
                <a:lnTo>
                  <a:pt x="2621534" y="53020"/>
                </a:lnTo>
                <a:lnTo>
                  <a:pt x="2681312" y="61816"/>
                </a:lnTo>
                <a:lnTo>
                  <a:pt x="2739785" y="71218"/>
                </a:lnTo>
                <a:lnTo>
                  <a:pt x="2796901" y="81212"/>
                </a:lnTo>
                <a:lnTo>
                  <a:pt x="2852612" y="91782"/>
                </a:lnTo>
                <a:lnTo>
                  <a:pt x="2906864" y="102915"/>
                </a:lnTo>
                <a:lnTo>
                  <a:pt x="2959610" y="114596"/>
                </a:lnTo>
                <a:lnTo>
                  <a:pt x="3010797" y="126810"/>
                </a:lnTo>
                <a:lnTo>
                  <a:pt x="3060374" y="139543"/>
                </a:lnTo>
                <a:lnTo>
                  <a:pt x="3108293" y="152780"/>
                </a:lnTo>
                <a:lnTo>
                  <a:pt x="3154501" y="166508"/>
                </a:lnTo>
                <a:lnTo>
                  <a:pt x="3198948" y="180710"/>
                </a:lnTo>
                <a:lnTo>
                  <a:pt x="3241584" y="195374"/>
                </a:lnTo>
                <a:lnTo>
                  <a:pt x="3282358" y="210483"/>
                </a:lnTo>
                <a:lnTo>
                  <a:pt x="3321219" y="226025"/>
                </a:lnTo>
                <a:lnTo>
                  <a:pt x="3358118" y="241984"/>
                </a:lnTo>
                <a:lnTo>
                  <a:pt x="3393002" y="258346"/>
                </a:lnTo>
                <a:lnTo>
                  <a:pt x="3456527" y="292220"/>
                </a:lnTo>
                <a:lnTo>
                  <a:pt x="3511390" y="327531"/>
                </a:lnTo>
                <a:lnTo>
                  <a:pt x="3557185" y="364164"/>
                </a:lnTo>
                <a:lnTo>
                  <a:pt x="3593508" y="402002"/>
                </a:lnTo>
                <a:lnTo>
                  <a:pt x="3619955" y="440930"/>
                </a:lnTo>
                <a:lnTo>
                  <a:pt x="3636119" y="480830"/>
                </a:lnTo>
                <a:lnTo>
                  <a:pt x="3641597" y="521588"/>
                </a:lnTo>
                <a:lnTo>
                  <a:pt x="3640220" y="542067"/>
                </a:lnTo>
                <a:lnTo>
                  <a:pt x="3629347" y="582411"/>
                </a:lnTo>
                <a:lnTo>
                  <a:pt x="3607991" y="621840"/>
                </a:lnTo>
                <a:lnTo>
                  <a:pt x="3576556" y="660237"/>
                </a:lnTo>
                <a:lnTo>
                  <a:pt x="3535446" y="697487"/>
                </a:lnTo>
                <a:lnTo>
                  <a:pt x="3485066" y="733474"/>
                </a:lnTo>
                <a:lnTo>
                  <a:pt x="3425822" y="768081"/>
                </a:lnTo>
                <a:lnTo>
                  <a:pt x="3358118" y="801193"/>
                </a:lnTo>
                <a:lnTo>
                  <a:pt x="3321219" y="817152"/>
                </a:lnTo>
                <a:lnTo>
                  <a:pt x="3282358" y="832694"/>
                </a:lnTo>
                <a:lnTo>
                  <a:pt x="3241584" y="847803"/>
                </a:lnTo>
                <a:lnTo>
                  <a:pt x="3198948" y="862467"/>
                </a:lnTo>
                <a:lnTo>
                  <a:pt x="3154501" y="876669"/>
                </a:lnTo>
                <a:lnTo>
                  <a:pt x="3108293" y="890396"/>
                </a:lnTo>
                <a:lnTo>
                  <a:pt x="3060374" y="903634"/>
                </a:lnTo>
                <a:lnTo>
                  <a:pt x="3010797" y="916367"/>
                </a:lnTo>
                <a:lnTo>
                  <a:pt x="2959610" y="928581"/>
                </a:lnTo>
                <a:lnTo>
                  <a:pt x="2906864" y="940262"/>
                </a:lnTo>
                <a:lnTo>
                  <a:pt x="2852612" y="951395"/>
                </a:lnTo>
                <a:lnTo>
                  <a:pt x="2796901" y="961965"/>
                </a:lnTo>
                <a:lnTo>
                  <a:pt x="2739785" y="971959"/>
                </a:lnTo>
                <a:lnTo>
                  <a:pt x="2681312" y="981361"/>
                </a:lnTo>
                <a:lnTo>
                  <a:pt x="2621534" y="990157"/>
                </a:lnTo>
                <a:lnTo>
                  <a:pt x="2560501" y="998333"/>
                </a:lnTo>
                <a:lnTo>
                  <a:pt x="2498264" y="1005875"/>
                </a:lnTo>
                <a:lnTo>
                  <a:pt x="2434874" y="1012766"/>
                </a:lnTo>
                <a:lnTo>
                  <a:pt x="2370380" y="1018994"/>
                </a:lnTo>
                <a:lnTo>
                  <a:pt x="2304834" y="1024544"/>
                </a:lnTo>
                <a:lnTo>
                  <a:pt x="2238287" y="1029400"/>
                </a:lnTo>
                <a:lnTo>
                  <a:pt x="2170788" y="1033550"/>
                </a:lnTo>
                <a:lnTo>
                  <a:pt x="2102389" y="1036977"/>
                </a:lnTo>
                <a:lnTo>
                  <a:pt x="2033140" y="1039668"/>
                </a:lnTo>
                <a:lnTo>
                  <a:pt x="1963091" y="1041608"/>
                </a:lnTo>
                <a:lnTo>
                  <a:pt x="1892294" y="1042783"/>
                </a:lnTo>
                <a:lnTo>
                  <a:pt x="1820799" y="1043177"/>
                </a:lnTo>
                <a:lnTo>
                  <a:pt x="1749302" y="1042783"/>
                </a:lnTo>
                <a:lnTo>
                  <a:pt x="1678504" y="1041608"/>
                </a:lnTo>
                <a:lnTo>
                  <a:pt x="1608455" y="1039668"/>
                </a:lnTo>
                <a:lnTo>
                  <a:pt x="1539205" y="1036977"/>
                </a:lnTo>
                <a:lnTo>
                  <a:pt x="1470805" y="1033550"/>
                </a:lnTo>
                <a:lnTo>
                  <a:pt x="1403306" y="1029400"/>
                </a:lnTo>
                <a:lnTo>
                  <a:pt x="1336758" y="1024544"/>
                </a:lnTo>
                <a:lnTo>
                  <a:pt x="1271212" y="1018994"/>
                </a:lnTo>
                <a:lnTo>
                  <a:pt x="1206718" y="1012766"/>
                </a:lnTo>
                <a:lnTo>
                  <a:pt x="1143328" y="1005875"/>
                </a:lnTo>
                <a:lnTo>
                  <a:pt x="1081091" y="998333"/>
                </a:lnTo>
                <a:lnTo>
                  <a:pt x="1020058" y="990157"/>
                </a:lnTo>
                <a:lnTo>
                  <a:pt x="960279" y="981361"/>
                </a:lnTo>
                <a:lnTo>
                  <a:pt x="901807" y="971959"/>
                </a:lnTo>
                <a:lnTo>
                  <a:pt x="844690" y="961965"/>
                </a:lnTo>
                <a:lnTo>
                  <a:pt x="788980" y="951395"/>
                </a:lnTo>
                <a:lnTo>
                  <a:pt x="734727" y="940262"/>
                </a:lnTo>
                <a:lnTo>
                  <a:pt x="681982" y="928581"/>
                </a:lnTo>
                <a:lnTo>
                  <a:pt x="630795" y="916367"/>
                </a:lnTo>
                <a:lnTo>
                  <a:pt x="581218" y="903634"/>
                </a:lnTo>
                <a:lnTo>
                  <a:pt x="533299" y="890396"/>
                </a:lnTo>
                <a:lnTo>
                  <a:pt x="487092" y="876669"/>
                </a:lnTo>
                <a:lnTo>
                  <a:pt x="442645" y="862467"/>
                </a:lnTo>
                <a:lnTo>
                  <a:pt x="400009" y="847803"/>
                </a:lnTo>
                <a:lnTo>
                  <a:pt x="359235" y="832694"/>
                </a:lnTo>
                <a:lnTo>
                  <a:pt x="320374" y="817152"/>
                </a:lnTo>
                <a:lnTo>
                  <a:pt x="283476" y="801193"/>
                </a:lnTo>
                <a:lnTo>
                  <a:pt x="248592" y="784831"/>
                </a:lnTo>
                <a:lnTo>
                  <a:pt x="185068" y="750957"/>
                </a:lnTo>
                <a:lnTo>
                  <a:pt x="130206" y="715646"/>
                </a:lnTo>
                <a:lnTo>
                  <a:pt x="84411" y="679013"/>
                </a:lnTo>
                <a:lnTo>
                  <a:pt x="48088" y="641175"/>
                </a:lnTo>
                <a:lnTo>
                  <a:pt x="21642" y="602247"/>
                </a:lnTo>
                <a:lnTo>
                  <a:pt x="5478" y="562347"/>
                </a:lnTo>
                <a:lnTo>
                  <a:pt x="0" y="52158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2802" y="1006602"/>
            <a:ext cx="32384" cy="938530"/>
          </a:xfrm>
          <a:custGeom>
            <a:avLst/>
            <a:gdLst/>
            <a:ahLst/>
            <a:cxnLst/>
            <a:rect l="l" t="t" r="r" b="b"/>
            <a:pathLst>
              <a:path w="32384" h="938530">
                <a:moveTo>
                  <a:pt x="0" y="0"/>
                </a:moveTo>
                <a:lnTo>
                  <a:pt x="32080" y="938402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19605" y="922782"/>
            <a:ext cx="32384" cy="938530"/>
          </a:xfrm>
          <a:custGeom>
            <a:avLst/>
            <a:gdLst/>
            <a:ahLst/>
            <a:cxnLst/>
            <a:rect l="l" t="t" r="r" b="b"/>
            <a:pathLst>
              <a:path w="32384" h="938530">
                <a:moveTo>
                  <a:pt x="0" y="0"/>
                </a:moveTo>
                <a:lnTo>
                  <a:pt x="32131" y="938402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56410" y="922782"/>
            <a:ext cx="32384" cy="938530"/>
          </a:xfrm>
          <a:custGeom>
            <a:avLst/>
            <a:gdLst/>
            <a:ahLst/>
            <a:cxnLst/>
            <a:rect l="l" t="t" r="r" b="b"/>
            <a:pathLst>
              <a:path w="32385" h="938530">
                <a:moveTo>
                  <a:pt x="0" y="0"/>
                </a:moveTo>
                <a:lnTo>
                  <a:pt x="32131" y="938402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61210" y="974597"/>
            <a:ext cx="32384" cy="938530"/>
          </a:xfrm>
          <a:custGeom>
            <a:avLst/>
            <a:gdLst/>
            <a:ahLst/>
            <a:cxnLst/>
            <a:rect l="l" t="t" r="r" b="b"/>
            <a:pathLst>
              <a:path w="32385" h="938530">
                <a:moveTo>
                  <a:pt x="0" y="0"/>
                </a:moveTo>
                <a:lnTo>
                  <a:pt x="32131" y="938402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1172" y="2566797"/>
            <a:ext cx="3641725" cy="1043305"/>
          </a:xfrm>
          <a:custGeom>
            <a:avLst/>
            <a:gdLst/>
            <a:ahLst/>
            <a:cxnLst/>
            <a:rect l="l" t="t" r="r" b="b"/>
            <a:pathLst>
              <a:path w="3641725" h="1043304">
                <a:moveTo>
                  <a:pt x="1820799" y="0"/>
                </a:moveTo>
                <a:lnTo>
                  <a:pt x="1749302" y="394"/>
                </a:lnTo>
                <a:lnTo>
                  <a:pt x="1678504" y="1569"/>
                </a:lnTo>
                <a:lnTo>
                  <a:pt x="1608455" y="3509"/>
                </a:lnTo>
                <a:lnTo>
                  <a:pt x="1539205" y="6200"/>
                </a:lnTo>
                <a:lnTo>
                  <a:pt x="1470805" y="9627"/>
                </a:lnTo>
                <a:lnTo>
                  <a:pt x="1403306" y="13777"/>
                </a:lnTo>
                <a:lnTo>
                  <a:pt x="1336758" y="18633"/>
                </a:lnTo>
                <a:lnTo>
                  <a:pt x="1271212" y="24183"/>
                </a:lnTo>
                <a:lnTo>
                  <a:pt x="1206718" y="30411"/>
                </a:lnTo>
                <a:lnTo>
                  <a:pt x="1143328" y="37302"/>
                </a:lnTo>
                <a:lnTo>
                  <a:pt x="1081091" y="44844"/>
                </a:lnTo>
                <a:lnTo>
                  <a:pt x="1020058" y="53020"/>
                </a:lnTo>
                <a:lnTo>
                  <a:pt x="960279" y="61816"/>
                </a:lnTo>
                <a:lnTo>
                  <a:pt x="901807" y="71218"/>
                </a:lnTo>
                <a:lnTo>
                  <a:pt x="844690" y="81212"/>
                </a:lnTo>
                <a:lnTo>
                  <a:pt x="788980" y="91782"/>
                </a:lnTo>
                <a:lnTo>
                  <a:pt x="734727" y="102915"/>
                </a:lnTo>
                <a:lnTo>
                  <a:pt x="681982" y="114596"/>
                </a:lnTo>
                <a:lnTo>
                  <a:pt x="630795" y="126810"/>
                </a:lnTo>
                <a:lnTo>
                  <a:pt x="581218" y="139543"/>
                </a:lnTo>
                <a:lnTo>
                  <a:pt x="533299" y="152781"/>
                </a:lnTo>
                <a:lnTo>
                  <a:pt x="487092" y="166508"/>
                </a:lnTo>
                <a:lnTo>
                  <a:pt x="442645" y="180710"/>
                </a:lnTo>
                <a:lnTo>
                  <a:pt x="400009" y="195374"/>
                </a:lnTo>
                <a:lnTo>
                  <a:pt x="359235" y="210483"/>
                </a:lnTo>
                <a:lnTo>
                  <a:pt x="320374" y="226025"/>
                </a:lnTo>
                <a:lnTo>
                  <a:pt x="283476" y="241984"/>
                </a:lnTo>
                <a:lnTo>
                  <a:pt x="248592" y="258346"/>
                </a:lnTo>
                <a:lnTo>
                  <a:pt x="185068" y="292220"/>
                </a:lnTo>
                <a:lnTo>
                  <a:pt x="130206" y="327531"/>
                </a:lnTo>
                <a:lnTo>
                  <a:pt x="84411" y="364164"/>
                </a:lnTo>
                <a:lnTo>
                  <a:pt x="48088" y="402002"/>
                </a:lnTo>
                <a:lnTo>
                  <a:pt x="21642" y="440930"/>
                </a:lnTo>
                <a:lnTo>
                  <a:pt x="5478" y="480830"/>
                </a:lnTo>
                <a:lnTo>
                  <a:pt x="0" y="521588"/>
                </a:lnTo>
                <a:lnTo>
                  <a:pt x="1377" y="542067"/>
                </a:lnTo>
                <a:lnTo>
                  <a:pt x="12249" y="582411"/>
                </a:lnTo>
                <a:lnTo>
                  <a:pt x="33605" y="621840"/>
                </a:lnTo>
                <a:lnTo>
                  <a:pt x="65040" y="660237"/>
                </a:lnTo>
                <a:lnTo>
                  <a:pt x="106150" y="697487"/>
                </a:lnTo>
                <a:lnTo>
                  <a:pt x="156529" y="733474"/>
                </a:lnTo>
                <a:lnTo>
                  <a:pt x="215772" y="768081"/>
                </a:lnTo>
                <a:lnTo>
                  <a:pt x="283476" y="801193"/>
                </a:lnTo>
                <a:lnTo>
                  <a:pt x="320374" y="817152"/>
                </a:lnTo>
                <a:lnTo>
                  <a:pt x="359235" y="832694"/>
                </a:lnTo>
                <a:lnTo>
                  <a:pt x="400009" y="847803"/>
                </a:lnTo>
                <a:lnTo>
                  <a:pt x="442645" y="862467"/>
                </a:lnTo>
                <a:lnTo>
                  <a:pt x="487092" y="876669"/>
                </a:lnTo>
                <a:lnTo>
                  <a:pt x="533299" y="890397"/>
                </a:lnTo>
                <a:lnTo>
                  <a:pt x="581218" y="903634"/>
                </a:lnTo>
                <a:lnTo>
                  <a:pt x="630795" y="916367"/>
                </a:lnTo>
                <a:lnTo>
                  <a:pt x="681982" y="928581"/>
                </a:lnTo>
                <a:lnTo>
                  <a:pt x="734727" y="940262"/>
                </a:lnTo>
                <a:lnTo>
                  <a:pt x="788980" y="951395"/>
                </a:lnTo>
                <a:lnTo>
                  <a:pt x="844690" y="961965"/>
                </a:lnTo>
                <a:lnTo>
                  <a:pt x="901807" y="971959"/>
                </a:lnTo>
                <a:lnTo>
                  <a:pt x="960279" y="981361"/>
                </a:lnTo>
                <a:lnTo>
                  <a:pt x="1020058" y="990157"/>
                </a:lnTo>
                <a:lnTo>
                  <a:pt x="1081091" y="998333"/>
                </a:lnTo>
                <a:lnTo>
                  <a:pt x="1143328" y="1005875"/>
                </a:lnTo>
                <a:lnTo>
                  <a:pt x="1206718" y="1012766"/>
                </a:lnTo>
                <a:lnTo>
                  <a:pt x="1271212" y="1018994"/>
                </a:lnTo>
                <a:lnTo>
                  <a:pt x="1336758" y="1024544"/>
                </a:lnTo>
                <a:lnTo>
                  <a:pt x="1403306" y="1029400"/>
                </a:lnTo>
                <a:lnTo>
                  <a:pt x="1470805" y="1033550"/>
                </a:lnTo>
                <a:lnTo>
                  <a:pt x="1539205" y="1036977"/>
                </a:lnTo>
                <a:lnTo>
                  <a:pt x="1608455" y="1039668"/>
                </a:lnTo>
                <a:lnTo>
                  <a:pt x="1678504" y="1041608"/>
                </a:lnTo>
                <a:lnTo>
                  <a:pt x="1749302" y="1042783"/>
                </a:lnTo>
                <a:lnTo>
                  <a:pt x="1820799" y="1043177"/>
                </a:lnTo>
                <a:lnTo>
                  <a:pt x="1892294" y="1042783"/>
                </a:lnTo>
                <a:lnTo>
                  <a:pt x="1963091" y="1041608"/>
                </a:lnTo>
                <a:lnTo>
                  <a:pt x="2033140" y="1039668"/>
                </a:lnTo>
                <a:lnTo>
                  <a:pt x="2102389" y="1036977"/>
                </a:lnTo>
                <a:lnTo>
                  <a:pt x="2170788" y="1033550"/>
                </a:lnTo>
                <a:lnTo>
                  <a:pt x="2238287" y="1029400"/>
                </a:lnTo>
                <a:lnTo>
                  <a:pt x="2304834" y="1024544"/>
                </a:lnTo>
                <a:lnTo>
                  <a:pt x="2370380" y="1018994"/>
                </a:lnTo>
                <a:lnTo>
                  <a:pt x="2434874" y="1012766"/>
                </a:lnTo>
                <a:lnTo>
                  <a:pt x="2498264" y="1005875"/>
                </a:lnTo>
                <a:lnTo>
                  <a:pt x="2560501" y="998333"/>
                </a:lnTo>
                <a:lnTo>
                  <a:pt x="2621534" y="990157"/>
                </a:lnTo>
                <a:lnTo>
                  <a:pt x="2681312" y="981361"/>
                </a:lnTo>
                <a:lnTo>
                  <a:pt x="2739785" y="971959"/>
                </a:lnTo>
                <a:lnTo>
                  <a:pt x="2796901" y="961965"/>
                </a:lnTo>
                <a:lnTo>
                  <a:pt x="2852612" y="951395"/>
                </a:lnTo>
                <a:lnTo>
                  <a:pt x="2906864" y="940262"/>
                </a:lnTo>
                <a:lnTo>
                  <a:pt x="2959610" y="928581"/>
                </a:lnTo>
                <a:lnTo>
                  <a:pt x="3010797" y="916367"/>
                </a:lnTo>
                <a:lnTo>
                  <a:pt x="3060374" y="903634"/>
                </a:lnTo>
                <a:lnTo>
                  <a:pt x="3108293" y="890396"/>
                </a:lnTo>
                <a:lnTo>
                  <a:pt x="3154501" y="876669"/>
                </a:lnTo>
                <a:lnTo>
                  <a:pt x="3198948" y="862467"/>
                </a:lnTo>
                <a:lnTo>
                  <a:pt x="3241584" y="847803"/>
                </a:lnTo>
                <a:lnTo>
                  <a:pt x="3282358" y="832694"/>
                </a:lnTo>
                <a:lnTo>
                  <a:pt x="3321219" y="817152"/>
                </a:lnTo>
                <a:lnTo>
                  <a:pt x="3358118" y="801193"/>
                </a:lnTo>
                <a:lnTo>
                  <a:pt x="3393002" y="784831"/>
                </a:lnTo>
                <a:lnTo>
                  <a:pt x="3456527" y="750957"/>
                </a:lnTo>
                <a:lnTo>
                  <a:pt x="3511390" y="715646"/>
                </a:lnTo>
                <a:lnTo>
                  <a:pt x="3557185" y="679013"/>
                </a:lnTo>
                <a:lnTo>
                  <a:pt x="3593508" y="641175"/>
                </a:lnTo>
                <a:lnTo>
                  <a:pt x="3619955" y="602247"/>
                </a:lnTo>
                <a:lnTo>
                  <a:pt x="3636119" y="562347"/>
                </a:lnTo>
                <a:lnTo>
                  <a:pt x="3641598" y="521588"/>
                </a:lnTo>
                <a:lnTo>
                  <a:pt x="3640220" y="501110"/>
                </a:lnTo>
                <a:lnTo>
                  <a:pt x="3629347" y="460766"/>
                </a:lnTo>
                <a:lnTo>
                  <a:pt x="3607991" y="421337"/>
                </a:lnTo>
                <a:lnTo>
                  <a:pt x="3576556" y="382940"/>
                </a:lnTo>
                <a:lnTo>
                  <a:pt x="3535446" y="345690"/>
                </a:lnTo>
                <a:lnTo>
                  <a:pt x="3485066" y="309703"/>
                </a:lnTo>
                <a:lnTo>
                  <a:pt x="3425822" y="275096"/>
                </a:lnTo>
                <a:lnTo>
                  <a:pt x="3358118" y="241984"/>
                </a:lnTo>
                <a:lnTo>
                  <a:pt x="3321219" y="226025"/>
                </a:lnTo>
                <a:lnTo>
                  <a:pt x="3282358" y="210483"/>
                </a:lnTo>
                <a:lnTo>
                  <a:pt x="3241584" y="195374"/>
                </a:lnTo>
                <a:lnTo>
                  <a:pt x="3198948" y="180710"/>
                </a:lnTo>
                <a:lnTo>
                  <a:pt x="3154501" y="166508"/>
                </a:lnTo>
                <a:lnTo>
                  <a:pt x="3108293" y="152780"/>
                </a:lnTo>
                <a:lnTo>
                  <a:pt x="3060374" y="139543"/>
                </a:lnTo>
                <a:lnTo>
                  <a:pt x="3010797" y="126810"/>
                </a:lnTo>
                <a:lnTo>
                  <a:pt x="2959610" y="114596"/>
                </a:lnTo>
                <a:lnTo>
                  <a:pt x="2906864" y="102915"/>
                </a:lnTo>
                <a:lnTo>
                  <a:pt x="2852612" y="91782"/>
                </a:lnTo>
                <a:lnTo>
                  <a:pt x="2796901" y="81212"/>
                </a:lnTo>
                <a:lnTo>
                  <a:pt x="2739785" y="71218"/>
                </a:lnTo>
                <a:lnTo>
                  <a:pt x="2681312" y="61816"/>
                </a:lnTo>
                <a:lnTo>
                  <a:pt x="2621534" y="53020"/>
                </a:lnTo>
                <a:lnTo>
                  <a:pt x="2560501" y="44844"/>
                </a:lnTo>
                <a:lnTo>
                  <a:pt x="2498264" y="37302"/>
                </a:lnTo>
                <a:lnTo>
                  <a:pt x="2434874" y="30411"/>
                </a:lnTo>
                <a:lnTo>
                  <a:pt x="2370380" y="24183"/>
                </a:lnTo>
                <a:lnTo>
                  <a:pt x="2304834" y="18633"/>
                </a:lnTo>
                <a:lnTo>
                  <a:pt x="2238287" y="13777"/>
                </a:lnTo>
                <a:lnTo>
                  <a:pt x="2170788" y="9627"/>
                </a:lnTo>
                <a:lnTo>
                  <a:pt x="2102389" y="6200"/>
                </a:lnTo>
                <a:lnTo>
                  <a:pt x="2033140" y="3509"/>
                </a:lnTo>
                <a:lnTo>
                  <a:pt x="1963091" y="1569"/>
                </a:lnTo>
                <a:lnTo>
                  <a:pt x="1892294" y="394"/>
                </a:lnTo>
                <a:lnTo>
                  <a:pt x="1820799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1172" y="2566797"/>
            <a:ext cx="3641725" cy="1043305"/>
          </a:xfrm>
          <a:custGeom>
            <a:avLst/>
            <a:gdLst/>
            <a:ahLst/>
            <a:cxnLst/>
            <a:rect l="l" t="t" r="r" b="b"/>
            <a:pathLst>
              <a:path w="3641725" h="1043304">
                <a:moveTo>
                  <a:pt x="0" y="521588"/>
                </a:moveTo>
                <a:lnTo>
                  <a:pt x="5478" y="480830"/>
                </a:lnTo>
                <a:lnTo>
                  <a:pt x="21642" y="440930"/>
                </a:lnTo>
                <a:lnTo>
                  <a:pt x="48088" y="402002"/>
                </a:lnTo>
                <a:lnTo>
                  <a:pt x="84411" y="364164"/>
                </a:lnTo>
                <a:lnTo>
                  <a:pt x="130206" y="327531"/>
                </a:lnTo>
                <a:lnTo>
                  <a:pt x="185068" y="292220"/>
                </a:lnTo>
                <a:lnTo>
                  <a:pt x="248592" y="258346"/>
                </a:lnTo>
                <a:lnTo>
                  <a:pt x="283476" y="241984"/>
                </a:lnTo>
                <a:lnTo>
                  <a:pt x="320374" y="226025"/>
                </a:lnTo>
                <a:lnTo>
                  <a:pt x="359235" y="210483"/>
                </a:lnTo>
                <a:lnTo>
                  <a:pt x="400009" y="195374"/>
                </a:lnTo>
                <a:lnTo>
                  <a:pt x="442645" y="180710"/>
                </a:lnTo>
                <a:lnTo>
                  <a:pt x="487092" y="166508"/>
                </a:lnTo>
                <a:lnTo>
                  <a:pt x="533299" y="152781"/>
                </a:lnTo>
                <a:lnTo>
                  <a:pt x="581218" y="139543"/>
                </a:lnTo>
                <a:lnTo>
                  <a:pt x="630795" y="126810"/>
                </a:lnTo>
                <a:lnTo>
                  <a:pt x="681982" y="114596"/>
                </a:lnTo>
                <a:lnTo>
                  <a:pt x="734727" y="102915"/>
                </a:lnTo>
                <a:lnTo>
                  <a:pt x="788980" y="91782"/>
                </a:lnTo>
                <a:lnTo>
                  <a:pt x="844690" y="81212"/>
                </a:lnTo>
                <a:lnTo>
                  <a:pt x="901807" y="71218"/>
                </a:lnTo>
                <a:lnTo>
                  <a:pt x="960279" y="61816"/>
                </a:lnTo>
                <a:lnTo>
                  <a:pt x="1020058" y="53020"/>
                </a:lnTo>
                <a:lnTo>
                  <a:pt x="1081091" y="44844"/>
                </a:lnTo>
                <a:lnTo>
                  <a:pt x="1143328" y="37302"/>
                </a:lnTo>
                <a:lnTo>
                  <a:pt x="1206718" y="30411"/>
                </a:lnTo>
                <a:lnTo>
                  <a:pt x="1271212" y="24183"/>
                </a:lnTo>
                <a:lnTo>
                  <a:pt x="1336758" y="18633"/>
                </a:lnTo>
                <a:lnTo>
                  <a:pt x="1403306" y="13777"/>
                </a:lnTo>
                <a:lnTo>
                  <a:pt x="1470805" y="9627"/>
                </a:lnTo>
                <a:lnTo>
                  <a:pt x="1539205" y="6200"/>
                </a:lnTo>
                <a:lnTo>
                  <a:pt x="1608455" y="3509"/>
                </a:lnTo>
                <a:lnTo>
                  <a:pt x="1678504" y="1569"/>
                </a:lnTo>
                <a:lnTo>
                  <a:pt x="1749302" y="394"/>
                </a:lnTo>
                <a:lnTo>
                  <a:pt x="1820799" y="0"/>
                </a:lnTo>
                <a:lnTo>
                  <a:pt x="1892294" y="394"/>
                </a:lnTo>
                <a:lnTo>
                  <a:pt x="1963091" y="1569"/>
                </a:lnTo>
                <a:lnTo>
                  <a:pt x="2033140" y="3509"/>
                </a:lnTo>
                <a:lnTo>
                  <a:pt x="2102389" y="6200"/>
                </a:lnTo>
                <a:lnTo>
                  <a:pt x="2170788" y="9627"/>
                </a:lnTo>
                <a:lnTo>
                  <a:pt x="2238287" y="13777"/>
                </a:lnTo>
                <a:lnTo>
                  <a:pt x="2304834" y="18633"/>
                </a:lnTo>
                <a:lnTo>
                  <a:pt x="2370380" y="24183"/>
                </a:lnTo>
                <a:lnTo>
                  <a:pt x="2434874" y="30411"/>
                </a:lnTo>
                <a:lnTo>
                  <a:pt x="2498264" y="37302"/>
                </a:lnTo>
                <a:lnTo>
                  <a:pt x="2560501" y="44844"/>
                </a:lnTo>
                <a:lnTo>
                  <a:pt x="2621534" y="53020"/>
                </a:lnTo>
                <a:lnTo>
                  <a:pt x="2681312" y="61816"/>
                </a:lnTo>
                <a:lnTo>
                  <a:pt x="2739785" y="71218"/>
                </a:lnTo>
                <a:lnTo>
                  <a:pt x="2796901" y="81212"/>
                </a:lnTo>
                <a:lnTo>
                  <a:pt x="2852612" y="91782"/>
                </a:lnTo>
                <a:lnTo>
                  <a:pt x="2906864" y="102915"/>
                </a:lnTo>
                <a:lnTo>
                  <a:pt x="2959610" y="114596"/>
                </a:lnTo>
                <a:lnTo>
                  <a:pt x="3010797" y="126810"/>
                </a:lnTo>
                <a:lnTo>
                  <a:pt x="3060374" y="139543"/>
                </a:lnTo>
                <a:lnTo>
                  <a:pt x="3108293" y="152780"/>
                </a:lnTo>
                <a:lnTo>
                  <a:pt x="3154501" y="166508"/>
                </a:lnTo>
                <a:lnTo>
                  <a:pt x="3198948" y="180710"/>
                </a:lnTo>
                <a:lnTo>
                  <a:pt x="3241584" y="195374"/>
                </a:lnTo>
                <a:lnTo>
                  <a:pt x="3282358" y="210483"/>
                </a:lnTo>
                <a:lnTo>
                  <a:pt x="3321219" y="226025"/>
                </a:lnTo>
                <a:lnTo>
                  <a:pt x="3358118" y="241984"/>
                </a:lnTo>
                <a:lnTo>
                  <a:pt x="3393002" y="258346"/>
                </a:lnTo>
                <a:lnTo>
                  <a:pt x="3456527" y="292220"/>
                </a:lnTo>
                <a:lnTo>
                  <a:pt x="3511390" y="327531"/>
                </a:lnTo>
                <a:lnTo>
                  <a:pt x="3557185" y="364164"/>
                </a:lnTo>
                <a:lnTo>
                  <a:pt x="3593508" y="402002"/>
                </a:lnTo>
                <a:lnTo>
                  <a:pt x="3619955" y="440930"/>
                </a:lnTo>
                <a:lnTo>
                  <a:pt x="3636119" y="480830"/>
                </a:lnTo>
                <a:lnTo>
                  <a:pt x="3641598" y="521588"/>
                </a:lnTo>
                <a:lnTo>
                  <a:pt x="3640220" y="542067"/>
                </a:lnTo>
                <a:lnTo>
                  <a:pt x="3629347" y="582411"/>
                </a:lnTo>
                <a:lnTo>
                  <a:pt x="3607991" y="621840"/>
                </a:lnTo>
                <a:lnTo>
                  <a:pt x="3576556" y="660237"/>
                </a:lnTo>
                <a:lnTo>
                  <a:pt x="3535446" y="697487"/>
                </a:lnTo>
                <a:lnTo>
                  <a:pt x="3485066" y="733474"/>
                </a:lnTo>
                <a:lnTo>
                  <a:pt x="3425822" y="768081"/>
                </a:lnTo>
                <a:lnTo>
                  <a:pt x="3358118" y="801193"/>
                </a:lnTo>
                <a:lnTo>
                  <a:pt x="3321219" y="817152"/>
                </a:lnTo>
                <a:lnTo>
                  <a:pt x="3282358" y="832694"/>
                </a:lnTo>
                <a:lnTo>
                  <a:pt x="3241584" y="847803"/>
                </a:lnTo>
                <a:lnTo>
                  <a:pt x="3198948" y="862467"/>
                </a:lnTo>
                <a:lnTo>
                  <a:pt x="3154501" y="876669"/>
                </a:lnTo>
                <a:lnTo>
                  <a:pt x="3108293" y="890396"/>
                </a:lnTo>
                <a:lnTo>
                  <a:pt x="3060374" y="903634"/>
                </a:lnTo>
                <a:lnTo>
                  <a:pt x="3010797" y="916367"/>
                </a:lnTo>
                <a:lnTo>
                  <a:pt x="2959610" y="928581"/>
                </a:lnTo>
                <a:lnTo>
                  <a:pt x="2906864" y="940262"/>
                </a:lnTo>
                <a:lnTo>
                  <a:pt x="2852612" y="951395"/>
                </a:lnTo>
                <a:lnTo>
                  <a:pt x="2796901" y="961965"/>
                </a:lnTo>
                <a:lnTo>
                  <a:pt x="2739785" y="971959"/>
                </a:lnTo>
                <a:lnTo>
                  <a:pt x="2681312" y="981361"/>
                </a:lnTo>
                <a:lnTo>
                  <a:pt x="2621534" y="990157"/>
                </a:lnTo>
                <a:lnTo>
                  <a:pt x="2560501" y="998333"/>
                </a:lnTo>
                <a:lnTo>
                  <a:pt x="2498264" y="1005875"/>
                </a:lnTo>
                <a:lnTo>
                  <a:pt x="2434874" y="1012766"/>
                </a:lnTo>
                <a:lnTo>
                  <a:pt x="2370380" y="1018994"/>
                </a:lnTo>
                <a:lnTo>
                  <a:pt x="2304834" y="1024544"/>
                </a:lnTo>
                <a:lnTo>
                  <a:pt x="2238287" y="1029400"/>
                </a:lnTo>
                <a:lnTo>
                  <a:pt x="2170788" y="1033550"/>
                </a:lnTo>
                <a:lnTo>
                  <a:pt x="2102389" y="1036977"/>
                </a:lnTo>
                <a:lnTo>
                  <a:pt x="2033140" y="1039668"/>
                </a:lnTo>
                <a:lnTo>
                  <a:pt x="1963091" y="1041608"/>
                </a:lnTo>
                <a:lnTo>
                  <a:pt x="1892294" y="1042783"/>
                </a:lnTo>
                <a:lnTo>
                  <a:pt x="1820799" y="1043177"/>
                </a:lnTo>
                <a:lnTo>
                  <a:pt x="1749302" y="1042783"/>
                </a:lnTo>
                <a:lnTo>
                  <a:pt x="1678504" y="1041608"/>
                </a:lnTo>
                <a:lnTo>
                  <a:pt x="1608455" y="1039668"/>
                </a:lnTo>
                <a:lnTo>
                  <a:pt x="1539205" y="1036977"/>
                </a:lnTo>
                <a:lnTo>
                  <a:pt x="1470805" y="1033550"/>
                </a:lnTo>
                <a:lnTo>
                  <a:pt x="1403306" y="1029400"/>
                </a:lnTo>
                <a:lnTo>
                  <a:pt x="1336758" y="1024544"/>
                </a:lnTo>
                <a:lnTo>
                  <a:pt x="1271212" y="1018994"/>
                </a:lnTo>
                <a:lnTo>
                  <a:pt x="1206718" y="1012766"/>
                </a:lnTo>
                <a:lnTo>
                  <a:pt x="1143328" y="1005875"/>
                </a:lnTo>
                <a:lnTo>
                  <a:pt x="1081091" y="998333"/>
                </a:lnTo>
                <a:lnTo>
                  <a:pt x="1020058" y="990157"/>
                </a:lnTo>
                <a:lnTo>
                  <a:pt x="960279" y="981361"/>
                </a:lnTo>
                <a:lnTo>
                  <a:pt x="901807" y="971959"/>
                </a:lnTo>
                <a:lnTo>
                  <a:pt x="844690" y="961965"/>
                </a:lnTo>
                <a:lnTo>
                  <a:pt x="788980" y="951395"/>
                </a:lnTo>
                <a:lnTo>
                  <a:pt x="734727" y="940262"/>
                </a:lnTo>
                <a:lnTo>
                  <a:pt x="681982" y="928581"/>
                </a:lnTo>
                <a:lnTo>
                  <a:pt x="630795" y="916367"/>
                </a:lnTo>
                <a:lnTo>
                  <a:pt x="581218" y="903634"/>
                </a:lnTo>
                <a:lnTo>
                  <a:pt x="533299" y="890397"/>
                </a:lnTo>
                <a:lnTo>
                  <a:pt x="487092" y="876669"/>
                </a:lnTo>
                <a:lnTo>
                  <a:pt x="442645" y="862467"/>
                </a:lnTo>
                <a:lnTo>
                  <a:pt x="400009" y="847803"/>
                </a:lnTo>
                <a:lnTo>
                  <a:pt x="359235" y="832694"/>
                </a:lnTo>
                <a:lnTo>
                  <a:pt x="320374" y="817152"/>
                </a:lnTo>
                <a:lnTo>
                  <a:pt x="283476" y="801193"/>
                </a:lnTo>
                <a:lnTo>
                  <a:pt x="248592" y="784831"/>
                </a:lnTo>
                <a:lnTo>
                  <a:pt x="185068" y="750957"/>
                </a:lnTo>
                <a:lnTo>
                  <a:pt x="130206" y="715646"/>
                </a:lnTo>
                <a:lnTo>
                  <a:pt x="84411" y="679013"/>
                </a:lnTo>
                <a:lnTo>
                  <a:pt x="48088" y="641175"/>
                </a:lnTo>
                <a:lnTo>
                  <a:pt x="21642" y="602247"/>
                </a:lnTo>
                <a:lnTo>
                  <a:pt x="5478" y="562347"/>
                </a:lnTo>
                <a:lnTo>
                  <a:pt x="0" y="52158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99185" y="4347590"/>
            <a:ext cx="3056890" cy="1243965"/>
          </a:xfrm>
          <a:custGeom>
            <a:avLst/>
            <a:gdLst/>
            <a:ahLst/>
            <a:cxnLst/>
            <a:rect l="l" t="t" r="r" b="b"/>
            <a:pathLst>
              <a:path w="3056890" h="1243964">
                <a:moveTo>
                  <a:pt x="1528191" y="0"/>
                </a:moveTo>
                <a:lnTo>
                  <a:pt x="1449546" y="269"/>
                </a:lnTo>
                <a:lnTo>
                  <a:pt x="1371934" y="1070"/>
                </a:lnTo>
                <a:lnTo>
                  <a:pt x="1295452" y="2389"/>
                </a:lnTo>
                <a:lnTo>
                  <a:pt x="1220194" y="4212"/>
                </a:lnTo>
                <a:lnTo>
                  <a:pt x="1146257" y="6527"/>
                </a:lnTo>
                <a:lnTo>
                  <a:pt x="1073736" y="9321"/>
                </a:lnTo>
                <a:lnTo>
                  <a:pt x="1002729" y="12581"/>
                </a:lnTo>
                <a:lnTo>
                  <a:pt x="933330" y="16293"/>
                </a:lnTo>
                <a:lnTo>
                  <a:pt x="865637" y="20445"/>
                </a:lnTo>
                <a:lnTo>
                  <a:pt x="799744" y="25024"/>
                </a:lnTo>
                <a:lnTo>
                  <a:pt x="735748" y="30016"/>
                </a:lnTo>
                <a:lnTo>
                  <a:pt x="673744" y="35408"/>
                </a:lnTo>
                <a:lnTo>
                  <a:pt x="613830" y="41188"/>
                </a:lnTo>
                <a:lnTo>
                  <a:pt x="556100" y="47342"/>
                </a:lnTo>
                <a:lnTo>
                  <a:pt x="500651" y="53858"/>
                </a:lnTo>
                <a:lnTo>
                  <a:pt x="447579" y="60721"/>
                </a:lnTo>
                <a:lnTo>
                  <a:pt x="396980" y="67920"/>
                </a:lnTo>
                <a:lnTo>
                  <a:pt x="348949" y="75442"/>
                </a:lnTo>
                <a:lnTo>
                  <a:pt x="303584" y="83272"/>
                </a:lnTo>
                <a:lnTo>
                  <a:pt x="260979" y="91399"/>
                </a:lnTo>
                <a:lnTo>
                  <a:pt x="221230" y="99808"/>
                </a:lnTo>
                <a:lnTo>
                  <a:pt x="150688" y="117424"/>
                </a:lnTo>
                <a:lnTo>
                  <a:pt x="92725" y="136016"/>
                </a:lnTo>
                <a:lnTo>
                  <a:pt x="48108" y="155479"/>
                </a:lnTo>
                <a:lnTo>
                  <a:pt x="7889" y="186079"/>
                </a:lnTo>
                <a:lnTo>
                  <a:pt x="0" y="207263"/>
                </a:lnTo>
                <a:lnTo>
                  <a:pt x="0" y="1036319"/>
                </a:lnTo>
                <a:lnTo>
                  <a:pt x="31045" y="1078078"/>
                </a:lnTo>
                <a:lnTo>
                  <a:pt x="68700" y="1097938"/>
                </a:lnTo>
                <a:lnTo>
                  <a:pt x="120086" y="1116978"/>
                </a:lnTo>
                <a:lnTo>
                  <a:pt x="184435" y="1135095"/>
                </a:lnTo>
                <a:lnTo>
                  <a:pt x="260979" y="1152184"/>
                </a:lnTo>
                <a:lnTo>
                  <a:pt x="303584" y="1160311"/>
                </a:lnTo>
                <a:lnTo>
                  <a:pt x="348949" y="1168141"/>
                </a:lnTo>
                <a:lnTo>
                  <a:pt x="396980" y="1175663"/>
                </a:lnTo>
                <a:lnTo>
                  <a:pt x="447579" y="1182862"/>
                </a:lnTo>
                <a:lnTo>
                  <a:pt x="500651" y="1189725"/>
                </a:lnTo>
                <a:lnTo>
                  <a:pt x="556100" y="1196241"/>
                </a:lnTo>
                <a:lnTo>
                  <a:pt x="613830" y="1202395"/>
                </a:lnTo>
                <a:lnTo>
                  <a:pt x="673744" y="1208175"/>
                </a:lnTo>
                <a:lnTo>
                  <a:pt x="735748" y="1213567"/>
                </a:lnTo>
                <a:lnTo>
                  <a:pt x="799744" y="1218559"/>
                </a:lnTo>
                <a:lnTo>
                  <a:pt x="865637" y="1223138"/>
                </a:lnTo>
                <a:lnTo>
                  <a:pt x="933330" y="1227290"/>
                </a:lnTo>
                <a:lnTo>
                  <a:pt x="1002729" y="1231002"/>
                </a:lnTo>
                <a:lnTo>
                  <a:pt x="1073736" y="1234262"/>
                </a:lnTo>
                <a:lnTo>
                  <a:pt x="1146257" y="1237056"/>
                </a:lnTo>
                <a:lnTo>
                  <a:pt x="1220194" y="1239371"/>
                </a:lnTo>
                <a:lnTo>
                  <a:pt x="1295452" y="1241194"/>
                </a:lnTo>
                <a:lnTo>
                  <a:pt x="1371934" y="1242513"/>
                </a:lnTo>
                <a:lnTo>
                  <a:pt x="1449546" y="1243314"/>
                </a:lnTo>
                <a:lnTo>
                  <a:pt x="1528191" y="1243583"/>
                </a:lnTo>
                <a:lnTo>
                  <a:pt x="1606835" y="1243314"/>
                </a:lnTo>
                <a:lnTo>
                  <a:pt x="1684447" y="1242513"/>
                </a:lnTo>
                <a:lnTo>
                  <a:pt x="1760929" y="1241194"/>
                </a:lnTo>
                <a:lnTo>
                  <a:pt x="1836187" y="1239371"/>
                </a:lnTo>
                <a:lnTo>
                  <a:pt x="1910124" y="1237056"/>
                </a:lnTo>
                <a:lnTo>
                  <a:pt x="1982645" y="1234262"/>
                </a:lnTo>
                <a:lnTo>
                  <a:pt x="2053652" y="1231002"/>
                </a:lnTo>
                <a:lnTo>
                  <a:pt x="2123051" y="1227290"/>
                </a:lnTo>
                <a:lnTo>
                  <a:pt x="2190744" y="1223138"/>
                </a:lnTo>
                <a:lnTo>
                  <a:pt x="2256637" y="1218559"/>
                </a:lnTo>
                <a:lnTo>
                  <a:pt x="2320633" y="1213567"/>
                </a:lnTo>
                <a:lnTo>
                  <a:pt x="2382637" y="1208175"/>
                </a:lnTo>
                <a:lnTo>
                  <a:pt x="2442551" y="1202395"/>
                </a:lnTo>
                <a:lnTo>
                  <a:pt x="2500281" y="1196241"/>
                </a:lnTo>
                <a:lnTo>
                  <a:pt x="2555730" y="1189725"/>
                </a:lnTo>
                <a:lnTo>
                  <a:pt x="2608802" y="1182862"/>
                </a:lnTo>
                <a:lnTo>
                  <a:pt x="2659401" y="1175663"/>
                </a:lnTo>
                <a:lnTo>
                  <a:pt x="2707432" y="1168141"/>
                </a:lnTo>
                <a:lnTo>
                  <a:pt x="2752797" y="1160311"/>
                </a:lnTo>
                <a:lnTo>
                  <a:pt x="2795402" y="1152184"/>
                </a:lnTo>
                <a:lnTo>
                  <a:pt x="2835151" y="1143775"/>
                </a:lnTo>
                <a:lnTo>
                  <a:pt x="2905693" y="1126159"/>
                </a:lnTo>
                <a:lnTo>
                  <a:pt x="2963656" y="1107567"/>
                </a:lnTo>
                <a:lnTo>
                  <a:pt x="3008273" y="1088104"/>
                </a:lnTo>
                <a:lnTo>
                  <a:pt x="3048492" y="1057504"/>
                </a:lnTo>
                <a:lnTo>
                  <a:pt x="3056381" y="1036319"/>
                </a:lnTo>
                <a:lnTo>
                  <a:pt x="3056381" y="207263"/>
                </a:lnTo>
                <a:lnTo>
                  <a:pt x="3025336" y="165505"/>
                </a:lnTo>
                <a:lnTo>
                  <a:pt x="2987681" y="145645"/>
                </a:lnTo>
                <a:lnTo>
                  <a:pt x="2936295" y="126605"/>
                </a:lnTo>
                <a:lnTo>
                  <a:pt x="2871946" y="108488"/>
                </a:lnTo>
                <a:lnTo>
                  <a:pt x="2795402" y="91399"/>
                </a:lnTo>
                <a:lnTo>
                  <a:pt x="2752797" y="83272"/>
                </a:lnTo>
                <a:lnTo>
                  <a:pt x="2707432" y="75442"/>
                </a:lnTo>
                <a:lnTo>
                  <a:pt x="2659401" y="67920"/>
                </a:lnTo>
                <a:lnTo>
                  <a:pt x="2608802" y="60721"/>
                </a:lnTo>
                <a:lnTo>
                  <a:pt x="2555730" y="53858"/>
                </a:lnTo>
                <a:lnTo>
                  <a:pt x="2500281" y="47342"/>
                </a:lnTo>
                <a:lnTo>
                  <a:pt x="2442551" y="41188"/>
                </a:lnTo>
                <a:lnTo>
                  <a:pt x="2382637" y="35408"/>
                </a:lnTo>
                <a:lnTo>
                  <a:pt x="2320633" y="30016"/>
                </a:lnTo>
                <a:lnTo>
                  <a:pt x="2256637" y="25024"/>
                </a:lnTo>
                <a:lnTo>
                  <a:pt x="2190744" y="20445"/>
                </a:lnTo>
                <a:lnTo>
                  <a:pt x="2123051" y="16293"/>
                </a:lnTo>
                <a:lnTo>
                  <a:pt x="2053652" y="12581"/>
                </a:lnTo>
                <a:lnTo>
                  <a:pt x="1982645" y="9321"/>
                </a:lnTo>
                <a:lnTo>
                  <a:pt x="1910124" y="6527"/>
                </a:lnTo>
                <a:lnTo>
                  <a:pt x="1836187" y="4212"/>
                </a:lnTo>
                <a:lnTo>
                  <a:pt x="1760929" y="2389"/>
                </a:lnTo>
                <a:lnTo>
                  <a:pt x="1684447" y="1070"/>
                </a:lnTo>
                <a:lnTo>
                  <a:pt x="1606835" y="269"/>
                </a:lnTo>
                <a:lnTo>
                  <a:pt x="152819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99185" y="4554854"/>
            <a:ext cx="3056890" cy="207645"/>
          </a:xfrm>
          <a:custGeom>
            <a:avLst/>
            <a:gdLst/>
            <a:ahLst/>
            <a:cxnLst/>
            <a:rect l="l" t="t" r="r" b="b"/>
            <a:pathLst>
              <a:path w="3056890" h="207645">
                <a:moveTo>
                  <a:pt x="3056381" y="0"/>
                </a:moveTo>
                <a:lnTo>
                  <a:pt x="3025336" y="41758"/>
                </a:lnTo>
                <a:lnTo>
                  <a:pt x="2987681" y="61618"/>
                </a:lnTo>
                <a:lnTo>
                  <a:pt x="2936295" y="80658"/>
                </a:lnTo>
                <a:lnTo>
                  <a:pt x="2871946" y="98775"/>
                </a:lnTo>
                <a:lnTo>
                  <a:pt x="2795402" y="115864"/>
                </a:lnTo>
                <a:lnTo>
                  <a:pt x="2752797" y="123991"/>
                </a:lnTo>
                <a:lnTo>
                  <a:pt x="2707432" y="131821"/>
                </a:lnTo>
                <a:lnTo>
                  <a:pt x="2659401" y="139343"/>
                </a:lnTo>
                <a:lnTo>
                  <a:pt x="2608802" y="146542"/>
                </a:lnTo>
                <a:lnTo>
                  <a:pt x="2555730" y="153405"/>
                </a:lnTo>
                <a:lnTo>
                  <a:pt x="2500281" y="159921"/>
                </a:lnTo>
                <a:lnTo>
                  <a:pt x="2442551" y="166075"/>
                </a:lnTo>
                <a:lnTo>
                  <a:pt x="2382637" y="171855"/>
                </a:lnTo>
                <a:lnTo>
                  <a:pt x="2320633" y="177247"/>
                </a:lnTo>
                <a:lnTo>
                  <a:pt x="2256637" y="182239"/>
                </a:lnTo>
                <a:lnTo>
                  <a:pt x="2190744" y="186818"/>
                </a:lnTo>
                <a:lnTo>
                  <a:pt x="2123051" y="190970"/>
                </a:lnTo>
                <a:lnTo>
                  <a:pt x="2053652" y="194682"/>
                </a:lnTo>
                <a:lnTo>
                  <a:pt x="1982645" y="197942"/>
                </a:lnTo>
                <a:lnTo>
                  <a:pt x="1910124" y="200736"/>
                </a:lnTo>
                <a:lnTo>
                  <a:pt x="1836187" y="203051"/>
                </a:lnTo>
                <a:lnTo>
                  <a:pt x="1760929" y="204874"/>
                </a:lnTo>
                <a:lnTo>
                  <a:pt x="1684447" y="206193"/>
                </a:lnTo>
                <a:lnTo>
                  <a:pt x="1606835" y="206994"/>
                </a:lnTo>
                <a:lnTo>
                  <a:pt x="1528191" y="207264"/>
                </a:lnTo>
                <a:lnTo>
                  <a:pt x="1449546" y="206994"/>
                </a:lnTo>
                <a:lnTo>
                  <a:pt x="1371934" y="206193"/>
                </a:lnTo>
                <a:lnTo>
                  <a:pt x="1295452" y="204874"/>
                </a:lnTo>
                <a:lnTo>
                  <a:pt x="1220194" y="203051"/>
                </a:lnTo>
                <a:lnTo>
                  <a:pt x="1146257" y="200736"/>
                </a:lnTo>
                <a:lnTo>
                  <a:pt x="1073736" y="197942"/>
                </a:lnTo>
                <a:lnTo>
                  <a:pt x="1002729" y="194682"/>
                </a:lnTo>
                <a:lnTo>
                  <a:pt x="933330" y="190970"/>
                </a:lnTo>
                <a:lnTo>
                  <a:pt x="865637" y="186818"/>
                </a:lnTo>
                <a:lnTo>
                  <a:pt x="799744" y="182239"/>
                </a:lnTo>
                <a:lnTo>
                  <a:pt x="735748" y="177247"/>
                </a:lnTo>
                <a:lnTo>
                  <a:pt x="673744" y="171855"/>
                </a:lnTo>
                <a:lnTo>
                  <a:pt x="613830" y="166075"/>
                </a:lnTo>
                <a:lnTo>
                  <a:pt x="556100" y="159921"/>
                </a:lnTo>
                <a:lnTo>
                  <a:pt x="500651" y="153405"/>
                </a:lnTo>
                <a:lnTo>
                  <a:pt x="447579" y="146542"/>
                </a:lnTo>
                <a:lnTo>
                  <a:pt x="396980" y="139343"/>
                </a:lnTo>
                <a:lnTo>
                  <a:pt x="348949" y="131821"/>
                </a:lnTo>
                <a:lnTo>
                  <a:pt x="303584" y="123991"/>
                </a:lnTo>
                <a:lnTo>
                  <a:pt x="260979" y="115864"/>
                </a:lnTo>
                <a:lnTo>
                  <a:pt x="221230" y="107455"/>
                </a:lnTo>
                <a:lnTo>
                  <a:pt x="150688" y="89839"/>
                </a:lnTo>
                <a:lnTo>
                  <a:pt x="92725" y="71247"/>
                </a:lnTo>
                <a:lnTo>
                  <a:pt x="48108" y="51784"/>
                </a:lnTo>
                <a:lnTo>
                  <a:pt x="7889" y="21184"/>
                </a:lnTo>
                <a:lnTo>
                  <a:pt x="1988" y="10662"/>
                </a:lnTo>
                <a:lnTo>
                  <a:pt x="0" y="0"/>
                </a:lnTo>
              </a:path>
            </a:pathLst>
          </a:custGeom>
          <a:ln w="12953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99185" y="4347590"/>
            <a:ext cx="3056890" cy="1243965"/>
          </a:xfrm>
          <a:custGeom>
            <a:avLst/>
            <a:gdLst/>
            <a:ahLst/>
            <a:cxnLst/>
            <a:rect l="l" t="t" r="r" b="b"/>
            <a:pathLst>
              <a:path w="3056890" h="1243964">
                <a:moveTo>
                  <a:pt x="0" y="207263"/>
                </a:moveTo>
                <a:lnTo>
                  <a:pt x="31045" y="165505"/>
                </a:lnTo>
                <a:lnTo>
                  <a:pt x="68700" y="145645"/>
                </a:lnTo>
                <a:lnTo>
                  <a:pt x="120086" y="126605"/>
                </a:lnTo>
                <a:lnTo>
                  <a:pt x="184435" y="108488"/>
                </a:lnTo>
                <a:lnTo>
                  <a:pt x="260979" y="91399"/>
                </a:lnTo>
                <a:lnTo>
                  <a:pt x="303584" y="83272"/>
                </a:lnTo>
                <a:lnTo>
                  <a:pt x="348949" y="75442"/>
                </a:lnTo>
                <a:lnTo>
                  <a:pt x="396980" y="67920"/>
                </a:lnTo>
                <a:lnTo>
                  <a:pt x="447579" y="60721"/>
                </a:lnTo>
                <a:lnTo>
                  <a:pt x="500651" y="53858"/>
                </a:lnTo>
                <a:lnTo>
                  <a:pt x="556100" y="47342"/>
                </a:lnTo>
                <a:lnTo>
                  <a:pt x="613830" y="41188"/>
                </a:lnTo>
                <a:lnTo>
                  <a:pt x="673744" y="35408"/>
                </a:lnTo>
                <a:lnTo>
                  <a:pt x="735748" y="30016"/>
                </a:lnTo>
                <a:lnTo>
                  <a:pt x="799744" y="25024"/>
                </a:lnTo>
                <a:lnTo>
                  <a:pt x="865637" y="20445"/>
                </a:lnTo>
                <a:lnTo>
                  <a:pt x="933330" y="16293"/>
                </a:lnTo>
                <a:lnTo>
                  <a:pt x="1002729" y="12581"/>
                </a:lnTo>
                <a:lnTo>
                  <a:pt x="1073736" y="9321"/>
                </a:lnTo>
                <a:lnTo>
                  <a:pt x="1146257" y="6527"/>
                </a:lnTo>
                <a:lnTo>
                  <a:pt x="1220194" y="4212"/>
                </a:lnTo>
                <a:lnTo>
                  <a:pt x="1295452" y="2389"/>
                </a:lnTo>
                <a:lnTo>
                  <a:pt x="1371934" y="1070"/>
                </a:lnTo>
                <a:lnTo>
                  <a:pt x="1449546" y="269"/>
                </a:lnTo>
                <a:lnTo>
                  <a:pt x="1528191" y="0"/>
                </a:lnTo>
                <a:lnTo>
                  <a:pt x="1606835" y="269"/>
                </a:lnTo>
                <a:lnTo>
                  <a:pt x="1684447" y="1070"/>
                </a:lnTo>
                <a:lnTo>
                  <a:pt x="1760929" y="2389"/>
                </a:lnTo>
                <a:lnTo>
                  <a:pt x="1836187" y="4212"/>
                </a:lnTo>
                <a:lnTo>
                  <a:pt x="1910124" y="6527"/>
                </a:lnTo>
                <a:lnTo>
                  <a:pt x="1982645" y="9321"/>
                </a:lnTo>
                <a:lnTo>
                  <a:pt x="2053652" y="12581"/>
                </a:lnTo>
                <a:lnTo>
                  <a:pt x="2123051" y="16293"/>
                </a:lnTo>
                <a:lnTo>
                  <a:pt x="2190744" y="20445"/>
                </a:lnTo>
                <a:lnTo>
                  <a:pt x="2256637" y="25024"/>
                </a:lnTo>
                <a:lnTo>
                  <a:pt x="2320633" y="30016"/>
                </a:lnTo>
                <a:lnTo>
                  <a:pt x="2382637" y="35408"/>
                </a:lnTo>
                <a:lnTo>
                  <a:pt x="2442551" y="41188"/>
                </a:lnTo>
                <a:lnTo>
                  <a:pt x="2500281" y="47342"/>
                </a:lnTo>
                <a:lnTo>
                  <a:pt x="2555730" y="53858"/>
                </a:lnTo>
                <a:lnTo>
                  <a:pt x="2608802" y="60721"/>
                </a:lnTo>
                <a:lnTo>
                  <a:pt x="2659401" y="67920"/>
                </a:lnTo>
                <a:lnTo>
                  <a:pt x="2707432" y="75442"/>
                </a:lnTo>
                <a:lnTo>
                  <a:pt x="2752797" y="83272"/>
                </a:lnTo>
                <a:lnTo>
                  <a:pt x="2795402" y="91399"/>
                </a:lnTo>
                <a:lnTo>
                  <a:pt x="2835151" y="99808"/>
                </a:lnTo>
                <a:lnTo>
                  <a:pt x="2905693" y="117424"/>
                </a:lnTo>
                <a:lnTo>
                  <a:pt x="2963656" y="136016"/>
                </a:lnTo>
                <a:lnTo>
                  <a:pt x="3008273" y="155479"/>
                </a:lnTo>
                <a:lnTo>
                  <a:pt x="3048492" y="186079"/>
                </a:lnTo>
                <a:lnTo>
                  <a:pt x="3056381" y="207263"/>
                </a:lnTo>
                <a:lnTo>
                  <a:pt x="3056381" y="1036319"/>
                </a:lnTo>
                <a:lnTo>
                  <a:pt x="3025336" y="1078078"/>
                </a:lnTo>
                <a:lnTo>
                  <a:pt x="2987681" y="1097938"/>
                </a:lnTo>
                <a:lnTo>
                  <a:pt x="2936295" y="1116978"/>
                </a:lnTo>
                <a:lnTo>
                  <a:pt x="2871946" y="1135095"/>
                </a:lnTo>
                <a:lnTo>
                  <a:pt x="2795402" y="1152184"/>
                </a:lnTo>
                <a:lnTo>
                  <a:pt x="2752797" y="1160311"/>
                </a:lnTo>
                <a:lnTo>
                  <a:pt x="2707432" y="1168141"/>
                </a:lnTo>
                <a:lnTo>
                  <a:pt x="2659401" y="1175663"/>
                </a:lnTo>
                <a:lnTo>
                  <a:pt x="2608802" y="1182862"/>
                </a:lnTo>
                <a:lnTo>
                  <a:pt x="2555730" y="1189725"/>
                </a:lnTo>
                <a:lnTo>
                  <a:pt x="2500281" y="1196241"/>
                </a:lnTo>
                <a:lnTo>
                  <a:pt x="2442551" y="1202395"/>
                </a:lnTo>
                <a:lnTo>
                  <a:pt x="2382637" y="1208175"/>
                </a:lnTo>
                <a:lnTo>
                  <a:pt x="2320633" y="1213567"/>
                </a:lnTo>
                <a:lnTo>
                  <a:pt x="2256637" y="1218559"/>
                </a:lnTo>
                <a:lnTo>
                  <a:pt x="2190744" y="1223138"/>
                </a:lnTo>
                <a:lnTo>
                  <a:pt x="2123051" y="1227290"/>
                </a:lnTo>
                <a:lnTo>
                  <a:pt x="2053652" y="1231002"/>
                </a:lnTo>
                <a:lnTo>
                  <a:pt x="1982645" y="1234262"/>
                </a:lnTo>
                <a:lnTo>
                  <a:pt x="1910124" y="1237056"/>
                </a:lnTo>
                <a:lnTo>
                  <a:pt x="1836187" y="1239371"/>
                </a:lnTo>
                <a:lnTo>
                  <a:pt x="1760929" y="1241194"/>
                </a:lnTo>
                <a:lnTo>
                  <a:pt x="1684447" y="1242513"/>
                </a:lnTo>
                <a:lnTo>
                  <a:pt x="1606835" y="1243314"/>
                </a:lnTo>
                <a:lnTo>
                  <a:pt x="1528191" y="1243583"/>
                </a:lnTo>
                <a:lnTo>
                  <a:pt x="1449546" y="1243314"/>
                </a:lnTo>
                <a:lnTo>
                  <a:pt x="1371934" y="1242513"/>
                </a:lnTo>
                <a:lnTo>
                  <a:pt x="1295452" y="1241194"/>
                </a:lnTo>
                <a:lnTo>
                  <a:pt x="1220194" y="1239371"/>
                </a:lnTo>
                <a:lnTo>
                  <a:pt x="1146257" y="1237056"/>
                </a:lnTo>
                <a:lnTo>
                  <a:pt x="1073736" y="1234262"/>
                </a:lnTo>
                <a:lnTo>
                  <a:pt x="1002729" y="1231002"/>
                </a:lnTo>
                <a:lnTo>
                  <a:pt x="933330" y="1227290"/>
                </a:lnTo>
                <a:lnTo>
                  <a:pt x="865637" y="1223138"/>
                </a:lnTo>
                <a:lnTo>
                  <a:pt x="799744" y="1218559"/>
                </a:lnTo>
                <a:lnTo>
                  <a:pt x="735748" y="1213567"/>
                </a:lnTo>
                <a:lnTo>
                  <a:pt x="673744" y="1208175"/>
                </a:lnTo>
                <a:lnTo>
                  <a:pt x="613830" y="1202395"/>
                </a:lnTo>
                <a:lnTo>
                  <a:pt x="556100" y="1196241"/>
                </a:lnTo>
                <a:lnTo>
                  <a:pt x="500651" y="1189725"/>
                </a:lnTo>
                <a:lnTo>
                  <a:pt x="447579" y="1182862"/>
                </a:lnTo>
                <a:lnTo>
                  <a:pt x="396980" y="1175663"/>
                </a:lnTo>
                <a:lnTo>
                  <a:pt x="348949" y="1168141"/>
                </a:lnTo>
                <a:lnTo>
                  <a:pt x="303584" y="1160311"/>
                </a:lnTo>
                <a:lnTo>
                  <a:pt x="260979" y="1152184"/>
                </a:lnTo>
                <a:lnTo>
                  <a:pt x="221230" y="1143775"/>
                </a:lnTo>
                <a:lnTo>
                  <a:pt x="150688" y="1126159"/>
                </a:lnTo>
                <a:lnTo>
                  <a:pt x="92725" y="1107567"/>
                </a:lnTo>
                <a:lnTo>
                  <a:pt x="48108" y="1088104"/>
                </a:lnTo>
                <a:lnTo>
                  <a:pt x="7889" y="1057504"/>
                </a:lnTo>
                <a:lnTo>
                  <a:pt x="0" y="1036319"/>
                </a:lnTo>
                <a:lnTo>
                  <a:pt x="0" y="207263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17972" y="3974972"/>
            <a:ext cx="2101850" cy="1295400"/>
          </a:xfrm>
          <a:custGeom>
            <a:avLst/>
            <a:gdLst/>
            <a:ahLst/>
            <a:cxnLst/>
            <a:rect l="l" t="t" r="r" b="b"/>
            <a:pathLst>
              <a:path w="2101850" h="1295400">
                <a:moveTo>
                  <a:pt x="2101596" y="0"/>
                </a:moveTo>
                <a:lnTo>
                  <a:pt x="0" y="0"/>
                </a:lnTo>
                <a:lnTo>
                  <a:pt x="0" y="1295399"/>
                </a:lnTo>
                <a:lnTo>
                  <a:pt x="2101596" y="1295399"/>
                </a:lnTo>
                <a:lnTo>
                  <a:pt x="210159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17972" y="3974972"/>
            <a:ext cx="2101850" cy="1295400"/>
          </a:xfrm>
          <a:custGeom>
            <a:avLst/>
            <a:gdLst/>
            <a:ahLst/>
            <a:cxnLst/>
            <a:rect l="l" t="t" r="r" b="b"/>
            <a:pathLst>
              <a:path w="2101850" h="1295400">
                <a:moveTo>
                  <a:pt x="0" y="1295399"/>
                </a:moveTo>
                <a:lnTo>
                  <a:pt x="2101596" y="1295399"/>
                </a:lnTo>
                <a:lnTo>
                  <a:pt x="2101596" y="0"/>
                </a:lnTo>
                <a:lnTo>
                  <a:pt x="0" y="0"/>
                </a:lnTo>
                <a:lnTo>
                  <a:pt x="0" y="1295399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94372" y="5683377"/>
            <a:ext cx="1540510" cy="365125"/>
          </a:xfrm>
          <a:custGeom>
            <a:avLst/>
            <a:gdLst/>
            <a:ahLst/>
            <a:cxnLst/>
            <a:rect l="l" t="t" r="r" b="b"/>
            <a:pathLst>
              <a:path w="1540509" h="365125">
                <a:moveTo>
                  <a:pt x="1540002" y="0"/>
                </a:moveTo>
                <a:lnTo>
                  <a:pt x="0" y="0"/>
                </a:lnTo>
                <a:lnTo>
                  <a:pt x="0" y="364998"/>
                </a:lnTo>
                <a:lnTo>
                  <a:pt x="1540002" y="364998"/>
                </a:lnTo>
                <a:lnTo>
                  <a:pt x="154000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94372" y="5683377"/>
            <a:ext cx="1540510" cy="365125"/>
          </a:xfrm>
          <a:custGeom>
            <a:avLst/>
            <a:gdLst/>
            <a:ahLst/>
            <a:cxnLst/>
            <a:rect l="l" t="t" r="r" b="b"/>
            <a:pathLst>
              <a:path w="1540509" h="365125">
                <a:moveTo>
                  <a:pt x="0" y="364998"/>
                </a:moveTo>
                <a:lnTo>
                  <a:pt x="1540002" y="364998"/>
                </a:lnTo>
                <a:lnTo>
                  <a:pt x="1540002" y="0"/>
                </a:lnTo>
                <a:lnTo>
                  <a:pt x="0" y="0"/>
                </a:lnTo>
                <a:lnTo>
                  <a:pt x="0" y="36499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99178" y="5683377"/>
            <a:ext cx="1540510" cy="365125"/>
          </a:xfrm>
          <a:custGeom>
            <a:avLst/>
            <a:gdLst/>
            <a:ahLst/>
            <a:cxnLst/>
            <a:rect l="l" t="t" r="r" b="b"/>
            <a:pathLst>
              <a:path w="1540510" h="365125">
                <a:moveTo>
                  <a:pt x="1540002" y="0"/>
                </a:moveTo>
                <a:lnTo>
                  <a:pt x="0" y="0"/>
                </a:lnTo>
                <a:lnTo>
                  <a:pt x="0" y="364998"/>
                </a:lnTo>
                <a:lnTo>
                  <a:pt x="1540002" y="364998"/>
                </a:lnTo>
                <a:lnTo>
                  <a:pt x="154000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99178" y="5683377"/>
            <a:ext cx="1540510" cy="365125"/>
          </a:xfrm>
          <a:custGeom>
            <a:avLst/>
            <a:gdLst/>
            <a:ahLst/>
            <a:cxnLst/>
            <a:rect l="l" t="t" r="r" b="b"/>
            <a:pathLst>
              <a:path w="1540510" h="365125">
                <a:moveTo>
                  <a:pt x="0" y="364998"/>
                </a:moveTo>
                <a:lnTo>
                  <a:pt x="1540002" y="364998"/>
                </a:lnTo>
                <a:lnTo>
                  <a:pt x="1540002" y="0"/>
                </a:lnTo>
                <a:lnTo>
                  <a:pt x="0" y="0"/>
                </a:lnTo>
                <a:lnTo>
                  <a:pt x="0" y="364998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541" y="200913"/>
            <a:ext cx="14408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5" dirty="0">
                <a:latin typeface="Calibri Light"/>
                <a:cs typeface="Calibri Light"/>
              </a:rPr>
              <a:t>RM</a:t>
            </a:r>
            <a:r>
              <a:rPr sz="4000" b="0" spc="-8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HA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7602" y="2253995"/>
            <a:ext cx="2462784" cy="1628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7602" y="2253995"/>
            <a:ext cx="2463165" cy="1628775"/>
          </a:xfrm>
          <a:custGeom>
            <a:avLst/>
            <a:gdLst/>
            <a:ahLst/>
            <a:cxnLst/>
            <a:rect l="l" t="t" r="r" b="b"/>
            <a:pathLst>
              <a:path w="2463165" h="1628775">
                <a:moveTo>
                  <a:pt x="0" y="1628393"/>
                </a:moveTo>
                <a:lnTo>
                  <a:pt x="2462784" y="1628393"/>
                </a:lnTo>
                <a:lnTo>
                  <a:pt x="2462784" y="0"/>
                </a:lnTo>
                <a:lnTo>
                  <a:pt x="0" y="0"/>
                </a:lnTo>
                <a:lnTo>
                  <a:pt x="0" y="1628393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99788" y="2253995"/>
            <a:ext cx="2462021" cy="1628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99788" y="2253995"/>
            <a:ext cx="2462530" cy="162877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075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55585" y="2253995"/>
            <a:ext cx="2462022" cy="1628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55585" y="2253995"/>
            <a:ext cx="2462530" cy="1628775"/>
          </a:xfrm>
          <a:custGeom>
            <a:avLst/>
            <a:gdLst/>
            <a:ahLst/>
            <a:cxnLst/>
            <a:rect l="l" t="t" r="r" b="b"/>
            <a:pathLst>
              <a:path w="2462529" h="1628775">
                <a:moveTo>
                  <a:pt x="0" y="1628393"/>
                </a:moveTo>
                <a:lnTo>
                  <a:pt x="2462022" y="1628393"/>
                </a:lnTo>
                <a:lnTo>
                  <a:pt x="2462022" y="0"/>
                </a:lnTo>
                <a:lnTo>
                  <a:pt x="0" y="0"/>
                </a:lnTo>
                <a:lnTo>
                  <a:pt x="0" y="1628393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15592" y="1363599"/>
            <a:ext cx="8502650" cy="466090"/>
          </a:xfrm>
          <a:prstGeom prst="rect">
            <a:avLst/>
          </a:prstGeom>
          <a:solidFill>
            <a:srgbClr val="BCD6ED"/>
          </a:solidFill>
          <a:ln w="12953">
            <a:solidFill>
              <a:srgbClr val="41709C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40"/>
              </a:spcBef>
            </a:pPr>
            <a:r>
              <a:rPr sz="1800" spc="-10" dirty="0">
                <a:latin typeface="Calibri"/>
                <a:cs typeface="Calibri"/>
              </a:rPr>
              <a:t>ZOOKEEPER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43583" y="2021585"/>
            <a:ext cx="2927985" cy="2374265"/>
          </a:xfrm>
          <a:custGeom>
            <a:avLst/>
            <a:gdLst/>
            <a:ahLst/>
            <a:cxnLst/>
            <a:rect l="l" t="t" r="r" b="b"/>
            <a:pathLst>
              <a:path w="2927985" h="2374265">
                <a:moveTo>
                  <a:pt x="0" y="0"/>
                </a:moveTo>
                <a:lnTo>
                  <a:pt x="2927730" y="2374265"/>
                </a:lnTo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56969" y="5522595"/>
            <a:ext cx="882650" cy="441325"/>
          </a:xfrm>
          <a:custGeom>
            <a:avLst/>
            <a:gdLst/>
            <a:ahLst/>
            <a:cxnLst/>
            <a:rect l="l" t="t" r="r" b="b"/>
            <a:pathLst>
              <a:path w="882650" h="441325">
                <a:moveTo>
                  <a:pt x="882395" y="0"/>
                </a:moveTo>
                <a:lnTo>
                  <a:pt x="0" y="0"/>
                </a:lnTo>
                <a:lnTo>
                  <a:pt x="0" y="441197"/>
                </a:lnTo>
                <a:lnTo>
                  <a:pt x="882395" y="441197"/>
                </a:lnTo>
                <a:lnTo>
                  <a:pt x="88239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56969" y="5522595"/>
            <a:ext cx="882650" cy="441325"/>
          </a:xfrm>
          <a:custGeom>
            <a:avLst/>
            <a:gdLst/>
            <a:ahLst/>
            <a:cxnLst/>
            <a:rect l="l" t="t" r="r" b="b"/>
            <a:pathLst>
              <a:path w="882650" h="441325">
                <a:moveTo>
                  <a:pt x="0" y="441197"/>
                </a:moveTo>
                <a:lnTo>
                  <a:pt x="882395" y="441197"/>
                </a:lnTo>
                <a:lnTo>
                  <a:pt x="882395" y="0"/>
                </a:lnTo>
                <a:lnTo>
                  <a:pt x="0" y="0"/>
                </a:lnTo>
                <a:lnTo>
                  <a:pt x="0" y="44119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28790" y="5522595"/>
            <a:ext cx="882650" cy="441325"/>
          </a:xfrm>
          <a:custGeom>
            <a:avLst/>
            <a:gdLst/>
            <a:ahLst/>
            <a:cxnLst/>
            <a:rect l="l" t="t" r="r" b="b"/>
            <a:pathLst>
              <a:path w="882650" h="441325">
                <a:moveTo>
                  <a:pt x="882395" y="0"/>
                </a:moveTo>
                <a:lnTo>
                  <a:pt x="0" y="0"/>
                </a:lnTo>
                <a:lnTo>
                  <a:pt x="0" y="441197"/>
                </a:lnTo>
                <a:lnTo>
                  <a:pt x="882395" y="441197"/>
                </a:lnTo>
                <a:lnTo>
                  <a:pt x="88239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28790" y="5522595"/>
            <a:ext cx="882650" cy="441325"/>
          </a:xfrm>
          <a:custGeom>
            <a:avLst/>
            <a:gdLst/>
            <a:ahLst/>
            <a:cxnLst/>
            <a:rect l="l" t="t" r="r" b="b"/>
            <a:pathLst>
              <a:path w="882650" h="441325">
                <a:moveTo>
                  <a:pt x="0" y="441197"/>
                </a:moveTo>
                <a:lnTo>
                  <a:pt x="882395" y="441197"/>
                </a:lnTo>
                <a:lnTo>
                  <a:pt x="882395" y="0"/>
                </a:lnTo>
                <a:lnTo>
                  <a:pt x="0" y="0"/>
                </a:lnTo>
                <a:lnTo>
                  <a:pt x="0" y="44119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91586" y="5522595"/>
            <a:ext cx="882650" cy="441325"/>
          </a:xfrm>
          <a:custGeom>
            <a:avLst/>
            <a:gdLst/>
            <a:ahLst/>
            <a:cxnLst/>
            <a:rect l="l" t="t" r="r" b="b"/>
            <a:pathLst>
              <a:path w="882650" h="441325">
                <a:moveTo>
                  <a:pt x="882396" y="0"/>
                </a:moveTo>
                <a:lnTo>
                  <a:pt x="0" y="0"/>
                </a:lnTo>
                <a:lnTo>
                  <a:pt x="0" y="441197"/>
                </a:lnTo>
                <a:lnTo>
                  <a:pt x="882396" y="441197"/>
                </a:lnTo>
                <a:lnTo>
                  <a:pt x="88239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91586" y="5522595"/>
            <a:ext cx="882650" cy="441325"/>
          </a:xfrm>
          <a:custGeom>
            <a:avLst/>
            <a:gdLst/>
            <a:ahLst/>
            <a:cxnLst/>
            <a:rect l="l" t="t" r="r" b="b"/>
            <a:pathLst>
              <a:path w="882650" h="441325">
                <a:moveTo>
                  <a:pt x="0" y="441197"/>
                </a:moveTo>
                <a:lnTo>
                  <a:pt x="882396" y="441197"/>
                </a:lnTo>
                <a:lnTo>
                  <a:pt x="882396" y="0"/>
                </a:lnTo>
                <a:lnTo>
                  <a:pt x="0" y="0"/>
                </a:lnTo>
                <a:lnTo>
                  <a:pt x="0" y="44119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54371" y="5522595"/>
            <a:ext cx="882650" cy="441325"/>
          </a:xfrm>
          <a:custGeom>
            <a:avLst/>
            <a:gdLst/>
            <a:ahLst/>
            <a:cxnLst/>
            <a:rect l="l" t="t" r="r" b="b"/>
            <a:pathLst>
              <a:path w="882650" h="441325">
                <a:moveTo>
                  <a:pt x="882396" y="0"/>
                </a:moveTo>
                <a:lnTo>
                  <a:pt x="0" y="0"/>
                </a:lnTo>
                <a:lnTo>
                  <a:pt x="0" y="441197"/>
                </a:lnTo>
                <a:lnTo>
                  <a:pt x="882396" y="441197"/>
                </a:lnTo>
                <a:lnTo>
                  <a:pt x="88239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54371" y="5522595"/>
            <a:ext cx="882650" cy="441325"/>
          </a:xfrm>
          <a:custGeom>
            <a:avLst/>
            <a:gdLst/>
            <a:ahLst/>
            <a:cxnLst/>
            <a:rect l="l" t="t" r="r" b="b"/>
            <a:pathLst>
              <a:path w="882650" h="441325">
                <a:moveTo>
                  <a:pt x="0" y="441197"/>
                </a:moveTo>
                <a:lnTo>
                  <a:pt x="882396" y="441197"/>
                </a:lnTo>
                <a:lnTo>
                  <a:pt x="882396" y="0"/>
                </a:lnTo>
                <a:lnTo>
                  <a:pt x="0" y="0"/>
                </a:lnTo>
                <a:lnTo>
                  <a:pt x="0" y="44119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58971" y="5522595"/>
            <a:ext cx="882650" cy="441325"/>
          </a:xfrm>
          <a:custGeom>
            <a:avLst/>
            <a:gdLst/>
            <a:ahLst/>
            <a:cxnLst/>
            <a:rect l="l" t="t" r="r" b="b"/>
            <a:pathLst>
              <a:path w="882650" h="441325">
                <a:moveTo>
                  <a:pt x="882396" y="0"/>
                </a:moveTo>
                <a:lnTo>
                  <a:pt x="0" y="0"/>
                </a:lnTo>
                <a:lnTo>
                  <a:pt x="0" y="441197"/>
                </a:lnTo>
                <a:lnTo>
                  <a:pt x="882396" y="441197"/>
                </a:lnTo>
                <a:lnTo>
                  <a:pt x="88239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58971" y="5522595"/>
            <a:ext cx="882650" cy="441325"/>
          </a:xfrm>
          <a:custGeom>
            <a:avLst/>
            <a:gdLst/>
            <a:ahLst/>
            <a:cxnLst/>
            <a:rect l="l" t="t" r="r" b="b"/>
            <a:pathLst>
              <a:path w="882650" h="441325">
                <a:moveTo>
                  <a:pt x="0" y="441197"/>
                </a:moveTo>
                <a:lnTo>
                  <a:pt x="882396" y="441197"/>
                </a:lnTo>
                <a:lnTo>
                  <a:pt x="882396" y="0"/>
                </a:lnTo>
                <a:lnTo>
                  <a:pt x="0" y="0"/>
                </a:lnTo>
                <a:lnTo>
                  <a:pt x="0" y="441197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95119" y="3879977"/>
            <a:ext cx="3536315" cy="1648460"/>
          </a:xfrm>
          <a:custGeom>
            <a:avLst/>
            <a:gdLst/>
            <a:ahLst/>
            <a:cxnLst/>
            <a:rect l="l" t="t" r="r" b="b"/>
            <a:pathLst>
              <a:path w="3536315" h="1648460">
                <a:moveTo>
                  <a:pt x="3464158" y="28742"/>
                </a:moveTo>
                <a:lnTo>
                  <a:pt x="0" y="1636903"/>
                </a:lnTo>
                <a:lnTo>
                  <a:pt x="5333" y="1648460"/>
                </a:lnTo>
                <a:lnTo>
                  <a:pt x="3469508" y="40292"/>
                </a:lnTo>
                <a:lnTo>
                  <a:pt x="3464158" y="28742"/>
                </a:lnTo>
                <a:close/>
              </a:path>
              <a:path w="3536315" h="1648460">
                <a:moveTo>
                  <a:pt x="3519249" y="23368"/>
                </a:moveTo>
                <a:lnTo>
                  <a:pt x="3475735" y="23368"/>
                </a:lnTo>
                <a:lnTo>
                  <a:pt x="3481070" y="34925"/>
                </a:lnTo>
                <a:lnTo>
                  <a:pt x="3469508" y="40292"/>
                </a:lnTo>
                <a:lnTo>
                  <a:pt x="3482848" y="69087"/>
                </a:lnTo>
                <a:lnTo>
                  <a:pt x="3519249" y="23368"/>
                </a:lnTo>
                <a:close/>
              </a:path>
              <a:path w="3536315" h="1648460">
                <a:moveTo>
                  <a:pt x="3475735" y="23368"/>
                </a:moveTo>
                <a:lnTo>
                  <a:pt x="3464158" y="28742"/>
                </a:lnTo>
                <a:lnTo>
                  <a:pt x="3469508" y="40292"/>
                </a:lnTo>
                <a:lnTo>
                  <a:pt x="3481070" y="34925"/>
                </a:lnTo>
                <a:lnTo>
                  <a:pt x="3475735" y="23368"/>
                </a:lnTo>
                <a:close/>
              </a:path>
              <a:path w="3536315" h="1648460">
                <a:moveTo>
                  <a:pt x="3450844" y="0"/>
                </a:moveTo>
                <a:lnTo>
                  <a:pt x="3464158" y="28742"/>
                </a:lnTo>
                <a:lnTo>
                  <a:pt x="3475735" y="23368"/>
                </a:lnTo>
                <a:lnTo>
                  <a:pt x="3519249" y="23368"/>
                </a:lnTo>
                <a:lnTo>
                  <a:pt x="3535933" y="2412"/>
                </a:lnTo>
                <a:lnTo>
                  <a:pt x="345084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0417" y="3882390"/>
            <a:ext cx="1144270" cy="1644014"/>
          </a:xfrm>
          <a:custGeom>
            <a:avLst/>
            <a:gdLst/>
            <a:ahLst/>
            <a:cxnLst/>
            <a:rect l="l" t="t" r="r" b="b"/>
            <a:pathLst>
              <a:path w="1144270" h="1644014">
                <a:moveTo>
                  <a:pt x="48689" y="59009"/>
                </a:moveTo>
                <a:lnTo>
                  <a:pt x="38268" y="66238"/>
                </a:lnTo>
                <a:lnTo>
                  <a:pt x="1133729" y="1643888"/>
                </a:lnTo>
                <a:lnTo>
                  <a:pt x="1144142" y="1636649"/>
                </a:lnTo>
                <a:lnTo>
                  <a:pt x="48689" y="59009"/>
                </a:lnTo>
                <a:close/>
              </a:path>
              <a:path w="1144270" h="1644014">
                <a:moveTo>
                  <a:pt x="0" y="0"/>
                </a:moveTo>
                <a:lnTo>
                  <a:pt x="12192" y="84328"/>
                </a:lnTo>
                <a:lnTo>
                  <a:pt x="38268" y="66238"/>
                </a:lnTo>
                <a:lnTo>
                  <a:pt x="30987" y="55753"/>
                </a:lnTo>
                <a:lnTo>
                  <a:pt x="41402" y="48514"/>
                </a:lnTo>
                <a:lnTo>
                  <a:pt x="63818" y="48514"/>
                </a:lnTo>
                <a:lnTo>
                  <a:pt x="74803" y="40893"/>
                </a:lnTo>
                <a:lnTo>
                  <a:pt x="0" y="0"/>
                </a:lnTo>
                <a:close/>
              </a:path>
              <a:path w="1144270" h="1644014">
                <a:moveTo>
                  <a:pt x="41402" y="48514"/>
                </a:moveTo>
                <a:lnTo>
                  <a:pt x="30987" y="55753"/>
                </a:lnTo>
                <a:lnTo>
                  <a:pt x="38268" y="66238"/>
                </a:lnTo>
                <a:lnTo>
                  <a:pt x="48689" y="59009"/>
                </a:lnTo>
                <a:lnTo>
                  <a:pt x="41402" y="48514"/>
                </a:lnTo>
                <a:close/>
              </a:path>
              <a:path w="1144270" h="1644014">
                <a:moveTo>
                  <a:pt x="63818" y="48514"/>
                </a:moveTo>
                <a:lnTo>
                  <a:pt x="41402" y="48514"/>
                </a:lnTo>
                <a:lnTo>
                  <a:pt x="48689" y="59009"/>
                </a:lnTo>
                <a:lnTo>
                  <a:pt x="63818" y="4851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44134" y="3958590"/>
            <a:ext cx="106045" cy="1640839"/>
          </a:xfrm>
          <a:custGeom>
            <a:avLst/>
            <a:gdLst/>
            <a:ahLst/>
            <a:cxnLst/>
            <a:rect l="l" t="t" r="r" b="b"/>
            <a:pathLst>
              <a:path w="106045" h="1640839">
                <a:moveTo>
                  <a:pt x="44435" y="75890"/>
                </a:moveTo>
                <a:lnTo>
                  <a:pt x="31735" y="76378"/>
                </a:lnTo>
                <a:lnTo>
                  <a:pt x="92837" y="1640547"/>
                </a:lnTo>
                <a:lnTo>
                  <a:pt x="105537" y="1640052"/>
                </a:lnTo>
                <a:lnTo>
                  <a:pt x="44435" y="75890"/>
                </a:lnTo>
                <a:close/>
              </a:path>
              <a:path w="106045" h="1640839">
                <a:moveTo>
                  <a:pt x="35051" y="0"/>
                </a:moveTo>
                <a:lnTo>
                  <a:pt x="0" y="77597"/>
                </a:lnTo>
                <a:lnTo>
                  <a:pt x="31735" y="76378"/>
                </a:lnTo>
                <a:lnTo>
                  <a:pt x="31241" y="63754"/>
                </a:lnTo>
                <a:lnTo>
                  <a:pt x="43941" y="63246"/>
                </a:lnTo>
                <a:lnTo>
                  <a:pt x="69794" y="63246"/>
                </a:lnTo>
                <a:lnTo>
                  <a:pt x="35051" y="0"/>
                </a:lnTo>
                <a:close/>
              </a:path>
              <a:path w="106045" h="1640839">
                <a:moveTo>
                  <a:pt x="43941" y="63246"/>
                </a:moveTo>
                <a:lnTo>
                  <a:pt x="31241" y="63754"/>
                </a:lnTo>
                <a:lnTo>
                  <a:pt x="31735" y="76378"/>
                </a:lnTo>
                <a:lnTo>
                  <a:pt x="44435" y="75890"/>
                </a:lnTo>
                <a:lnTo>
                  <a:pt x="43941" y="63246"/>
                </a:lnTo>
                <a:close/>
              </a:path>
              <a:path w="106045" h="1640839">
                <a:moveTo>
                  <a:pt x="69794" y="63246"/>
                </a:moveTo>
                <a:lnTo>
                  <a:pt x="43941" y="63246"/>
                </a:lnTo>
                <a:lnTo>
                  <a:pt x="44435" y="75890"/>
                </a:lnTo>
                <a:lnTo>
                  <a:pt x="76073" y="74676"/>
                </a:lnTo>
                <a:lnTo>
                  <a:pt x="69794" y="6324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94834" y="3958590"/>
            <a:ext cx="1236345" cy="1568450"/>
          </a:xfrm>
          <a:custGeom>
            <a:avLst/>
            <a:gdLst/>
            <a:ahLst/>
            <a:cxnLst/>
            <a:rect l="l" t="t" r="r" b="b"/>
            <a:pathLst>
              <a:path w="1236345" h="1568450">
                <a:moveTo>
                  <a:pt x="1184044" y="55947"/>
                </a:moveTo>
                <a:lnTo>
                  <a:pt x="0" y="1560195"/>
                </a:lnTo>
                <a:lnTo>
                  <a:pt x="9905" y="1568069"/>
                </a:lnTo>
                <a:lnTo>
                  <a:pt x="1194062" y="63838"/>
                </a:lnTo>
                <a:lnTo>
                  <a:pt x="1184044" y="55947"/>
                </a:lnTo>
                <a:close/>
              </a:path>
              <a:path w="1236345" h="1568450">
                <a:moveTo>
                  <a:pt x="1226701" y="45974"/>
                </a:moveTo>
                <a:lnTo>
                  <a:pt x="1191894" y="45974"/>
                </a:lnTo>
                <a:lnTo>
                  <a:pt x="1201927" y="53848"/>
                </a:lnTo>
                <a:lnTo>
                  <a:pt x="1194062" y="63838"/>
                </a:lnTo>
                <a:lnTo>
                  <a:pt x="1218945" y="83439"/>
                </a:lnTo>
                <a:lnTo>
                  <a:pt x="1226701" y="45974"/>
                </a:lnTo>
                <a:close/>
              </a:path>
              <a:path w="1236345" h="1568450">
                <a:moveTo>
                  <a:pt x="1191894" y="45974"/>
                </a:moveTo>
                <a:lnTo>
                  <a:pt x="1184044" y="55947"/>
                </a:lnTo>
                <a:lnTo>
                  <a:pt x="1194062" y="63838"/>
                </a:lnTo>
                <a:lnTo>
                  <a:pt x="1201927" y="53848"/>
                </a:lnTo>
                <a:lnTo>
                  <a:pt x="1191894" y="45974"/>
                </a:lnTo>
                <a:close/>
              </a:path>
              <a:path w="1236345" h="1568450">
                <a:moveTo>
                  <a:pt x="1236217" y="0"/>
                </a:moveTo>
                <a:lnTo>
                  <a:pt x="1159128" y="36322"/>
                </a:lnTo>
                <a:lnTo>
                  <a:pt x="1184044" y="55947"/>
                </a:lnTo>
                <a:lnTo>
                  <a:pt x="1191894" y="45974"/>
                </a:lnTo>
                <a:lnTo>
                  <a:pt x="1226701" y="45974"/>
                </a:lnTo>
                <a:lnTo>
                  <a:pt x="123621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28848" y="3882390"/>
            <a:ext cx="2402205" cy="1645920"/>
          </a:xfrm>
          <a:custGeom>
            <a:avLst/>
            <a:gdLst/>
            <a:ahLst/>
            <a:cxnLst/>
            <a:rect l="l" t="t" r="r" b="b"/>
            <a:pathLst>
              <a:path w="2402204" h="1645920">
                <a:moveTo>
                  <a:pt x="2335378" y="37746"/>
                </a:moveTo>
                <a:lnTo>
                  <a:pt x="0" y="1635125"/>
                </a:lnTo>
                <a:lnTo>
                  <a:pt x="7112" y="1645539"/>
                </a:lnTo>
                <a:lnTo>
                  <a:pt x="2342530" y="48219"/>
                </a:lnTo>
                <a:lnTo>
                  <a:pt x="2335378" y="37746"/>
                </a:lnTo>
                <a:close/>
              </a:path>
              <a:path w="2402204" h="1645920">
                <a:moveTo>
                  <a:pt x="2384796" y="30607"/>
                </a:moveTo>
                <a:lnTo>
                  <a:pt x="2345816" y="30607"/>
                </a:lnTo>
                <a:lnTo>
                  <a:pt x="2353055" y="41021"/>
                </a:lnTo>
                <a:lnTo>
                  <a:pt x="2342530" y="48219"/>
                </a:lnTo>
                <a:lnTo>
                  <a:pt x="2360422" y="74422"/>
                </a:lnTo>
                <a:lnTo>
                  <a:pt x="2384796" y="30607"/>
                </a:lnTo>
                <a:close/>
              </a:path>
              <a:path w="2402204" h="1645920">
                <a:moveTo>
                  <a:pt x="2345816" y="30607"/>
                </a:moveTo>
                <a:lnTo>
                  <a:pt x="2335378" y="37746"/>
                </a:lnTo>
                <a:lnTo>
                  <a:pt x="2342530" y="48219"/>
                </a:lnTo>
                <a:lnTo>
                  <a:pt x="2353055" y="41021"/>
                </a:lnTo>
                <a:lnTo>
                  <a:pt x="2345816" y="30607"/>
                </a:lnTo>
                <a:close/>
              </a:path>
              <a:path w="2402204" h="1645920">
                <a:moveTo>
                  <a:pt x="2401824" y="0"/>
                </a:moveTo>
                <a:lnTo>
                  <a:pt x="2317496" y="11557"/>
                </a:lnTo>
                <a:lnTo>
                  <a:pt x="2335378" y="37746"/>
                </a:lnTo>
                <a:lnTo>
                  <a:pt x="2345816" y="30607"/>
                </a:lnTo>
                <a:lnTo>
                  <a:pt x="2384796" y="30607"/>
                </a:lnTo>
                <a:lnTo>
                  <a:pt x="240182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03631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FI</a:t>
            </a:r>
            <a:r>
              <a:rPr sz="4400" b="0" spc="-45" dirty="0">
                <a:latin typeface="Calibri Light"/>
                <a:cs typeface="Calibri Light"/>
              </a:rPr>
              <a:t>F</a:t>
            </a:r>
            <a:r>
              <a:rPr sz="4400" b="0" dirty="0">
                <a:latin typeface="Calibri Light"/>
                <a:cs typeface="Calibri Light"/>
              </a:rPr>
              <a:t>O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389" y="1869185"/>
            <a:ext cx="11630406" cy="1716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389" y="1869185"/>
            <a:ext cx="11630660" cy="1716405"/>
          </a:xfrm>
          <a:custGeom>
            <a:avLst/>
            <a:gdLst/>
            <a:ahLst/>
            <a:cxnLst/>
            <a:rect l="l" t="t" r="r" b="b"/>
            <a:pathLst>
              <a:path w="11630660" h="1716404">
                <a:moveTo>
                  <a:pt x="0" y="1716024"/>
                </a:moveTo>
                <a:lnTo>
                  <a:pt x="11630406" y="1716024"/>
                </a:lnTo>
                <a:lnTo>
                  <a:pt x="11630406" y="0"/>
                </a:lnTo>
                <a:lnTo>
                  <a:pt x="0" y="0"/>
                </a:lnTo>
                <a:lnTo>
                  <a:pt x="0" y="171602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3177" y="2197989"/>
            <a:ext cx="1772920" cy="1059180"/>
          </a:xfrm>
          <a:custGeom>
            <a:avLst/>
            <a:gdLst/>
            <a:ahLst/>
            <a:cxnLst/>
            <a:rect l="l" t="t" r="r" b="b"/>
            <a:pathLst>
              <a:path w="1772920" h="1059179">
                <a:moveTo>
                  <a:pt x="1772412" y="0"/>
                </a:moveTo>
                <a:lnTo>
                  <a:pt x="0" y="0"/>
                </a:lnTo>
                <a:lnTo>
                  <a:pt x="0" y="1059179"/>
                </a:lnTo>
                <a:lnTo>
                  <a:pt x="1772412" y="1059179"/>
                </a:lnTo>
                <a:lnTo>
                  <a:pt x="17724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9982" y="2197989"/>
            <a:ext cx="1772920" cy="1059180"/>
          </a:xfrm>
          <a:custGeom>
            <a:avLst/>
            <a:gdLst/>
            <a:ahLst/>
            <a:cxnLst/>
            <a:rect l="l" t="t" r="r" b="b"/>
            <a:pathLst>
              <a:path w="1772920" h="1059179">
                <a:moveTo>
                  <a:pt x="1772412" y="0"/>
                </a:moveTo>
                <a:lnTo>
                  <a:pt x="0" y="0"/>
                </a:lnTo>
                <a:lnTo>
                  <a:pt x="0" y="1059179"/>
                </a:lnTo>
                <a:lnTo>
                  <a:pt x="1772412" y="1059179"/>
                </a:lnTo>
                <a:lnTo>
                  <a:pt x="17724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26789" y="2197989"/>
            <a:ext cx="5414010" cy="1059180"/>
          </a:xfrm>
          <a:custGeom>
            <a:avLst/>
            <a:gdLst/>
            <a:ahLst/>
            <a:cxnLst/>
            <a:rect l="l" t="t" r="r" b="b"/>
            <a:pathLst>
              <a:path w="5414009" h="1059179">
                <a:moveTo>
                  <a:pt x="5414010" y="0"/>
                </a:moveTo>
                <a:lnTo>
                  <a:pt x="0" y="0"/>
                </a:lnTo>
                <a:lnTo>
                  <a:pt x="0" y="1059179"/>
                </a:lnTo>
                <a:lnTo>
                  <a:pt x="5414010" y="1059179"/>
                </a:lnTo>
                <a:lnTo>
                  <a:pt x="541401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49586" y="2197989"/>
            <a:ext cx="838200" cy="1059180"/>
          </a:xfrm>
          <a:custGeom>
            <a:avLst/>
            <a:gdLst/>
            <a:ahLst/>
            <a:cxnLst/>
            <a:rect l="l" t="t" r="r" b="b"/>
            <a:pathLst>
              <a:path w="838200" h="1059179">
                <a:moveTo>
                  <a:pt x="838200" y="0"/>
                </a:moveTo>
                <a:lnTo>
                  <a:pt x="0" y="0"/>
                </a:lnTo>
                <a:lnTo>
                  <a:pt x="0" y="1059179"/>
                </a:lnTo>
                <a:lnTo>
                  <a:pt x="838200" y="1059179"/>
                </a:lnTo>
                <a:lnTo>
                  <a:pt x="8382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96575" y="2197989"/>
            <a:ext cx="838200" cy="1059180"/>
          </a:xfrm>
          <a:custGeom>
            <a:avLst/>
            <a:gdLst/>
            <a:ahLst/>
            <a:cxnLst/>
            <a:rect l="l" t="t" r="r" b="b"/>
            <a:pathLst>
              <a:path w="838200" h="1059179">
                <a:moveTo>
                  <a:pt x="838200" y="0"/>
                </a:moveTo>
                <a:lnTo>
                  <a:pt x="0" y="0"/>
                </a:lnTo>
                <a:lnTo>
                  <a:pt x="0" y="1059179"/>
                </a:lnTo>
                <a:lnTo>
                  <a:pt x="838200" y="1059179"/>
                </a:lnTo>
                <a:lnTo>
                  <a:pt x="8382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66700" y="2191511"/>
          <a:ext cx="11281410" cy="1072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2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2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4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9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591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09" y="368553"/>
            <a:ext cx="42894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Capacity</a:t>
            </a:r>
            <a:r>
              <a:rPr sz="4400" b="0" spc="-80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Scheduler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415" y="1427988"/>
            <a:ext cx="11631168" cy="1716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415" y="1427988"/>
            <a:ext cx="11631295" cy="1716405"/>
          </a:xfrm>
          <a:custGeom>
            <a:avLst/>
            <a:gdLst/>
            <a:ahLst/>
            <a:cxnLst/>
            <a:rect l="l" t="t" r="r" b="b"/>
            <a:pathLst>
              <a:path w="11631295" h="1716405">
                <a:moveTo>
                  <a:pt x="0" y="1716024"/>
                </a:moveTo>
                <a:lnTo>
                  <a:pt x="11631168" y="1716024"/>
                </a:lnTo>
                <a:lnTo>
                  <a:pt x="11631168" y="0"/>
                </a:lnTo>
                <a:lnTo>
                  <a:pt x="0" y="0"/>
                </a:lnTo>
                <a:lnTo>
                  <a:pt x="0" y="171602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415" y="3240785"/>
            <a:ext cx="11631295" cy="1716405"/>
          </a:xfrm>
          <a:custGeom>
            <a:avLst/>
            <a:gdLst/>
            <a:ahLst/>
            <a:cxnLst/>
            <a:rect l="l" t="t" r="r" b="b"/>
            <a:pathLst>
              <a:path w="11631295" h="1716404">
                <a:moveTo>
                  <a:pt x="11631168" y="0"/>
                </a:moveTo>
                <a:lnTo>
                  <a:pt x="0" y="0"/>
                </a:lnTo>
                <a:lnTo>
                  <a:pt x="0" y="1716024"/>
                </a:lnTo>
                <a:lnTo>
                  <a:pt x="11631168" y="1716024"/>
                </a:lnTo>
                <a:lnTo>
                  <a:pt x="11631168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415" y="3240785"/>
            <a:ext cx="11631295" cy="1716405"/>
          </a:xfrm>
          <a:custGeom>
            <a:avLst/>
            <a:gdLst/>
            <a:ahLst/>
            <a:cxnLst/>
            <a:rect l="l" t="t" r="r" b="b"/>
            <a:pathLst>
              <a:path w="11631295" h="1716404">
                <a:moveTo>
                  <a:pt x="0" y="1716024"/>
                </a:moveTo>
                <a:lnTo>
                  <a:pt x="11631168" y="1716024"/>
                </a:lnTo>
                <a:lnTo>
                  <a:pt x="11631168" y="0"/>
                </a:lnTo>
                <a:lnTo>
                  <a:pt x="0" y="0"/>
                </a:lnTo>
                <a:lnTo>
                  <a:pt x="0" y="171602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415" y="5053584"/>
            <a:ext cx="11631295" cy="1716405"/>
          </a:xfrm>
          <a:custGeom>
            <a:avLst/>
            <a:gdLst/>
            <a:ahLst/>
            <a:cxnLst/>
            <a:rect l="l" t="t" r="r" b="b"/>
            <a:pathLst>
              <a:path w="11631295" h="1716404">
                <a:moveTo>
                  <a:pt x="11631168" y="0"/>
                </a:moveTo>
                <a:lnTo>
                  <a:pt x="0" y="0"/>
                </a:lnTo>
                <a:lnTo>
                  <a:pt x="0" y="1716024"/>
                </a:lnTo>
                <a:lnTo>
                  <a:pt x="11631168" y="1716024"/>
                </a:lnTo>
                <a:lnTo>
                  <a:pt x="11631168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0415" y="5053584"/>
            <a:ext cx="11631295" cy="1716405"/>
          </a:xfrm>
          <a:custGeom>
            <a:avLst/>
            <a:gdLst/>
            <a:ahLst/>
            <a:cxnLst/>
            <a:rect l="l" t="t" r="r" b="b"/>
            <a:pathLst>
              <a:path w="11631295" h="1716404">
                <a:moveTo>
                  <a:pt x="0" y="1716024"/>
                </a:moveTo>
                <a:lnTo>
                  <a:pt x="11631168" y="1716024"/>
                </a:lnTo>
                <a:lnTo>
                  <a:pt x="11631168" y="0"/>
                </a:lnTo>
                <a:lnTo>
                  <a:pt x="0" y="0"/>
                </a:lnTo>
                <a:lnTo>
                  <a:pt x="0" y="171602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0797" y="1428369"/>
            <a:ext cx="1725295" cy="368935"/>
          </a:xfrm>
          <a:custGeom>
            <a:avLst/>
            <a:gdLst/>
            <a:ahLst/>
            <a:cxnLst/>
            <a:rect l="l" t="t" r="r" b="b"/>
            <a:pathLst>
              <a:path w="1725295" h="368935">
                <a:moveTo>
                  <a:pt x="1725167" y="0"/>
                </a:moveTo>
                <a:lnTo>
                  <a:pt x="0" y="0"/>
                </a:lnTo>
                <a:lnTo>
                  <a:pt x="0" y="368808"/>
                </a:lnTo>
                <a:lnTo>
                  <a:pt x="1725167" y="368808"/>
                </a:lnTo>
                <a:lnTo>
                  <a:pt x="172516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0415" y="3240785"/>
            <a:ext cx="1725930" cy="36957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C2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200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2TB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0415" y="5053584"/>
            <a:ext cx="1725930" cy="36957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259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C3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:200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2TB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1598" y="2021967"/>
            <a:ext cx="2278380" cy="713740"/>
          </a:xfrm>
          <a:custGeom>
            <a:avLst/>
            <a:gdLst/>
            <a:ahLst/>
            <a:cxnLst/>
            <a:rect l="l" t="t" r="r" b="b"/>
            <a:pathLst>
              <a:path w="2278380" h="713739">
                <a:moveTo>
                  <a:pt x="2278380" y="0"/>
                </a:moveTo>
                <a:lnTo>
                  <a:pt x="0" y="0"/>
                </a:lnTo>
                <a:lnTo>
                  <a:pt x="0" y="713231"/>
                </a:lnTo>
                <a:lnTo>
                  <a:pt x="2278380" y="713231"/>
                </a:lnTo>
                <a:lnTo>
                  <a:pt x="227838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48780" y="2021967"/>
            <a:ext cx="4499610" cy="713740"/>
          </a:xfrm>
          <a:custGeom>
            <a:avLst/>
            <a:gdLst/>
            <a:ahLst/>
            <a:cxnLst/>
            <a:rect l="l" t="t" r="r" b="b"/>
            <a:pathLst>
              <a:path w="4499609" h="713739">
                <a:moveTo>
                  <a:pt x="4499609" y="0"/>
                </a:moveTo>
                <a:lnTo>
                  <a:pt x="0" y="0"/>
                </a:lnTo>
                <a:lnTo>
                  <a:pt x="0" y="713231"/>
                </a:lnTo>
                <a:lnTo>
                  <a:pt x="4499609" y="713231"/>
                </a:lnTo>
                <a:lnTo>
                  <a:pt x="449960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74320" y="1421891"/>
          <a:ext cx="10487025" cy="1320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7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5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96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8808">
                <a:tc gridSpan="2">
                  <a:txBody>
                    <a:bodyPr/>
                    <a:lstStyle/>
                    <a:p>
                      <a:pPr marL="2838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C1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: 200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2TB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9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 cap="flat" cmpd="sng" algn="ctr">
                      <a:solidFill>
                        <a:srgbClr val="4170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2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41709C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709C"/>
                      </a:solidFill>
                      <a:prstDash val="solid"/>
                    </a:lnL>
                    <a:lnR w="1905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3176397" y="3926966"/>
            <a:ext cx="2278380" cy="713740"/>
          </a:xfrm>
          <a:custGeom>
            <a:avLst/>
            <a:gdLst/>
            <a:ahLst/>
            <a:cxnLst/>
            <a:rect l="l" t="t" r="r" b="b"/>
            <a:pathLst>
              <a:path w="2278379" h="713739">
                <a:moveTo>
                  <a:pt x="2278379" y="0"/>
                </a:moveTo>
                <a:lnTo>
                  <a:pt x="0" y="0"/>
                </a:lnTo>
                <a:lnTo>
                  <a:pt x="0" y="713231"/>
                </a:lnTo>
                <a:lnTo>
                  <a:pt x="2278379" y="713231"/>
                </a:lnTo>
                <a:lnTo>
                  <a:pt x="2278379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76397" y="3926966"/>
            <a:ext cx="2278380" cy="713740"/>
          </a:xfrm>
          <a:custGeom>
            <a:avLst/>
            <a:gdLst/>
            <a:ahLst/>
            <a:cxnLst/>
            <a:rect l="l" t="t" r="r" b="b"/>
            <a:pathLst>
              <a:path w="2278379" h="713739">
                <a:moveTo>
                  <a:pt x="0" y="713231"/>
                </a:moveTo>
                <a:lnTo>
                  <a:pt x="2278379" y="713231"/>
                </a:lnTo>
                <a:lnTo>
                  <a:pt x="2278379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16371" y="3926966"/>
            <a:ext cx="2277745" cy="713740"/>
          </a:xfrm>
          <a:custGeom>
            <a:avLst/>
            <a:gdLst/>
            <a:ahLst/>
            <a:cxnLst/>
            <a:rect l="l" t="t" r="r" b="b"/>
            <a:pathLst>
              <a:path w="2277745" h="713739">
                <a:moveTo>
                  <a:pt x="2277618" y="0"/>
                </a:moveTo>
                <a:lnTo>
                  <a:pt x="0" y="0"/>
                </a:lnTo>
                <a:lnTo>
                  <a:pt x="0" y="713231"/>
                </a:lnTo>
                <a:lnTo>
                  <a:pt x="2277618" y="713231"/>
                </a:lnTo>
                <a:lnTo>
                  <a:pt x="2277618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16371" y="3926966"/>
            <a:ext cx="2277745" cy="713740"/>
          </a:xfrm>
          <a:custGeom>
            <a:avLst/>
            <a:gdLst/>
            <a:ahLst/>
            <a:cxnLst/>
            <a:rect l="l" t="t" r="r" b="b"/>
            <a:pathLst>
              <a:path w="2277745" h="713739">
                <a:moveTo>
                  <a:pt x="0" y="713231"/>
                </a:moveTo>
                <a:lnTo>
                  <a:pt x="2277618" y="713231"/>
                </a:lnTo>
                <a:lnTo>
                  <a:pt x="227761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48964" y="5642990"/>
            <a:ext cx="2277745" cy="714375"/>
          </a:xfrm>
          <a:custGeom>
            <a:avLst/>
            <a:gdLst/>
            <a:ahLst/>
            <a:cxnLst/>
            <a:rect l="l" t="t" r="r" b="b"/>
            <a:pathLst>
              <a:path w="2277745" h="714375">
                <a:moveTo>
                  <a:pt x="2277617" y="0"/>
                </a:moveTo>
                <a:lnTo>
                  <a:pt x="0" y="0"/>
                </a:lnTo>
                <a:lnTo>
                  <a:pt x="0" y="713994"/>
                </a:lnTo>
                <a:lnTo>
                  <a:pt x="2277617" y="713994"/>
                </a:lnTo>
                <a:lnTo>
                  <a:pt x="227761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48964" y="5642990"/>
            <a:ext cx="2277745" cy="714375"/>
          </a:xfrm>
          <a:custGeom>
            <a:avLst/>
            <a:gdLst/>
            <a:ahLst/>
            <a:cxnLst/>
            <a:rect l="l" t="t" r="r" b="b"/>
            <a:pathLst>
              <a:path w="2277745" h="714375">
                <a:moveTo>
                  <a:pt x="0" y="713994"/>
                </a:moveTo>
                <a:lnTo>
                  <a:pt x="2277617" y="713994"/>
                </a:lnTo>
                <a:lnTo>
                  <a:pt x="2277617" y="0"/>
                </a:lnTo>
                <a:lnTo>
                  <a:pt x="0" y="0"/>
                </a:lnTo>
                <a:lnTo>
                  <a:pt x="0" y="713994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1588" y="5626989"/>
            <a:ext cx="2278380" cy="714375"/>
          </a:xfrm>
          <a:custGeom>
            <a:avLst/>
            <a:gdLst/>
            <a:ahLst/>
            <a:cxnLst/>
            <a:rect l="l" t="t" r="r" b="b"/>
            <a:pathLst>
              <a:path w="2278380" h="714375">
                <a:moveTo>
                  <a:pt x="2278380" y="0"/>
                </a:moveTo>
                <a:lnTo>
                  <a:pt x="0" y="0"/>
                </a:lnTo>
                <a:lnTo>
                  <a:pt x="0" y="713994"/>
                </a:lnTo>
                <a:lnTo>
                  <a:pt x="2278380" y="713994"/>
                </a:lnTo>
                <a:lnTo>
                  <a:pt x="2278380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1588" y="5626989"/>
            <a:ext cx="2278380" cy="714375"/>
          </a:xfrm>
          <a:custGeom>
            <a:avLst/>
            <a:gdLst/>
            <a:ahLst/>
            <a:cxnLst/>
            <a:rect l="l" t="t" r="r" b="b"/>
            <a:pathLst>
              <a:path w="2278380" h="714375">
                <a:moveTo>
                  <a:pt x="0" y="713994"/>
                </a:moveTo>
                <a:lnTo>
                  <a:pt x="2278380" y="713994"/>
                </a:lnTo>
                <a:lnTo>
                  <a:pt x="2278380" y="0"/>
                </a:lnTo>
                <a:lnTo>
                  <a:pt x="0" y="0"/>
                </a:lnTo>
                <a:lnTo>
                  <a:pt x="0" y="713994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39586" y="5642990"/>
            <a:ext cx="2278380" cy="714375"/>
          </a:xfrm>
          <a:custGeom>
            <a:avLst/>
            <a:gdLst/>
            <a:ahLst/>
            <a:cxnLst/>
            <a:rect l="l" t="t" r="r" b="b"/>
            <a:pathLst>
              <a:path w="2278379" h="714375">
                <a:moveTo>
                  <a:pt x="2278380" y="0"/>
                </a:moveTo>
                <a:lnTo>
                  <a:pt x="0" y="0"/>
                </a:lnTo>
                <a:lnTo>
                  <a:pt x="0" y="713994"/>
                </a:lnTo>
                <a:lnTo>
                  <a:pt x="2278380" y="713994"/>
                </a:lnTo>
                <a:lnTo>
                  <a:pt x="2278380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39586" y="5642990"/>
            <a:ext cx="2278380" cy="714375"/>
          </a:xfrm>
          <a:custGeom>
            <a:avLst/>
            <a:gdLst/>
            <a:ahLst/>
            <a:cxnLst/>
            <a:rect l="l" t="t" r="r" b="b"/>
            <a:pathLst>
              <a:path w="2278379" h="714375">
                <a:moveTo>
                  <a:pt x="0" y="713994"/>
                </a:moveTo>
                <a:lnTo>
                  <a:pt x="2278380" y="713994"/>
                </a:lnTo>
                <a:lnTo>
                  <a:pt x="2278380" y="0"/>
                </a:lnTo>
                <a:lnTo>
                  <a:pt x="0" y="0"/>
                </a:lnTo>
                <a:lnTo>
                  <a:pt x="0" y="713994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43568" y="5554598"/>
            <a:ext cx="2277745" cy="714375"/>
          </a:xfrm>
          <a:custGeom>
            <a:avLst/>
            <a:gdLst/>
            <a:ahLst/>
            <a:cxnLst/>
            <a:rect l="l" t="t" r="r" b="b"/>
            <a:pathLst>
              <a:path w="2277745" h="714375">
                <a:moveTo>
                  <a:pt x="2277618" y="0"/>
                </a:moveTo>
                <a:lnTo>
                  <a:pt x="0" y="0"/>
                </a:lnTo>
                <a:lnTo>
                  <a:pt x="0" y="713994"/>
                </a:lnTo>
                <a:lnTo>
                  <a:pt x="2277618" y="713994"/>
                </a:lnTo>
                <a:lnTo>
                  <a:pt x="2277618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43568" y="5554598"/>
            <a:ext cx="2277745" cy="714375"/>
          </a:xfrm>
          <a:custGeom>
            <a:avLst/>
            <a:gdLst/>
            <a:ahLst/>
            <a:cxnLst/>
            <a:rect l="l" t="t" r="r" b="b"/>
            <a:pathLst>
              <a:path w="2277745" h="714375">
                <a:moveTo>
                  <a:pt x="0" y="713994"/>
                </a:moveTo>
                <a:lnTo>
                  <a:pt x="2277618" y="713994"/>
                </a:lnTo>
                <a:lnTo>
                  <a:pt x="2277618" y="0"/>
                </a:lnTo>
                <a:lnTo>
                  <a:pt x="0" y="0"/>
                </a:lnTo>
                <a:lnTo>
                  <a:pt x="0" y="713994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1588" y="3934586"/>
            <a:ext cx="2278380" cy="714375"/>
          </a:xfrm>
          <a:custGeom>
            <a:avLst/>
            <a:gdLst/>
            <a:ahLst/>
            <a:cxnLst/>
            <a:rect l="l" t="t" r="r" b="b"/>
            <a:pathLst>
              <a:path w="2278380" h="714375">
                <a:moveTo>
                  <a:pt x="2278380" y="0"/>
                </a:moveTo>
                <a:lnTo>
                  <a:pt x="0" y="0"/>
                </a:lnTo>
                <a:lnTo>
                  <a:pt x="0" y="713994"/>
                </a:lnTo>
                <a:lnTo>
                  <a:pt x="2278380" y="713994"/>
                </a:lnTo>
                <a:lnTo>
                  <a:pt x="2278380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1588" y="3934586"/>
            <a:ext cx="2278380" cy="714375"/>
          </a:xfrm>
          <a:custGeom>
            <a:avLst/>
            <a:gdLst/>
            <a:ahLst/>
            <a:cxnLst/>
            <a:rect l="l" t="t" r="r" b="b"/>
            <a:pathLst>
              <a:path w="2278380" h="714375">
                <a:moveTo>
                  <a:pt x="0" y="713994"/>
                </a:moveTo>
                <a:lnTo>
                  <a:pt x="2278380" y="713994"/>
                </a:lnTo>
                <a:lnTo>
                  <a:pt x="2278380" y="0"/>
                </a:lnTo>
                <a:lnTo>
                  <a:pt x="0" y="0"/>
                </a:lnTo>
                <a:lnTo>
                  <a:pt x="0" y="713994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88170" y="3926966"/>
            <a:ext cx="2277745" cy="713740"/>
          </a:xfrm>
          <a:custGeom>
            <a:avLst/>
            <a:gdLst/>
            <a:ahLst/>
            <a:cxnLst/>
            <a:rect l="l" t="t" r="r" b="b"/>
            <a:pathLst>
              <a:path w="2277745" h="713739">
                <a:moveTo>
                  <a:pt x="2277618" y="0"/>
                </a:moveTo>
                <a:lnTo>
                  <a:pt x="0" y="0"/>
                </a:lnTo>
                <a:lnTo>
                  <a:pt x="0" y="713231"/>
                </a:lnTo>
                <a:lnTo>
                  <a:pt x="2277618" y="713231"/>
                </a:lnTo>
                <a:lnTo>
                  <a:pt x="2277618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88170" y="3926966"/>
            <a:ext cx="2277745" cy="713740"/>
          </a:xfrm>
          <a:custGeom>
            <a:avLst/>
            <a:gdLst/>
            <a:ahLst/>
            <a:cxnLst/>
            <a:rect l="l" t="t" r="r" b="b"/>
            <a:pathLst>
              <a:path w="2277745" h="713739">
                <a:moveTo>
                  <a:pt x="0" y="713231"/>
                </a:moveTo>
                <a:lnTo>
                  <a:pt x="2277618" y="713231"/>
                </a:lnTo>
                <a:lnTo>
                  <a:pt x="227761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72</a:t>
            </a:fld>
            <a:endParaRPr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3566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65" dirty="0">
                <a:latin typeface="Calibri Light"/>
                <a:cs typeface="Calibri Light"/>
              </a:rPr>
              <a:t>FAIR</a:t>
            </a:r>
            <a:r>
              <a:rPr sz="4400" b="0" spc="-95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Scheduler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415" y="1427988"/>
            <a:ext cx="11631168" cy="1716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415" y="1427988"/>
            <a:ext cx="11631295" cy="1716405"/>
          </a:xfrm>
          <a:custGeom>
            <a:avLst/>
            <a:gdLst/>
            <a:ahLst/>
            <a:cxnLst/>
            <a:rect l="l" t="t" r="r" b="b"/>
            <a:pathLst>
              <a:path w="11631295" h="1716405">
                <a:moveTo>
                  <a:pt x="0" y="1716024"/>
                </a:moveTo>
                <a:lnTo>
                  <a:pt x="11631168" y="1716024"/>
                </a:lnTo>
                <a:lnTo>
                  <a:pt x="11631168" y="0"/>
                </a:lnTo>
                <a:lnTo>
                  <a:pt x="0" y="0"/>
                </a:lnTo>
                <a:lnTo>
                  <a:pt x="0" y="171602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415" y="3240785"/>
            <a:ext cx="11631295" cy="1716405"/>
          </a:xfrm>
          <a:custGeom>
            <a:avLst/>
            <a:gdLst/>
            <a:ahLst/>
            <a:cxnLst/>
            <a:rect l="l" t="t" r="r" b="b"/>
            <a:pathLst>
              <a:path w="11631295" h="1716404">
                <a:moveTo>
                  <a:pt x="11631168" y="0"/>
                </a:moveTo>
                <a:lnTo>
                  <a:pt x="0" y="0"/>
                </a:lnTo>
                <a:lnTo>
                  <a:pt x="0" y="1716024"/>
                </a:lnTo>
                <a:lnTo>
                  <a:pt x="11631168" y="1716024"/>
                </a:lnTo>
                <a:lnTo>
                  <a:pt x="11631168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415" y="3240785"/>
            <a:ext cx="11631295" cy="1716405"/>
          </a:xfrm>
          <a:custGeom>
            <a:avLst/>
            <a:gdLst/>
            <a:ahLst/>
            <a:cxnLst/>
            <a:rect l="l" t="t" r="r" b="b"/>
            <a:pathLst>
              <a:path w="11631295" h="1716404">
                <a:moveTo>
                  <a:pt x="0" y="1716024"/>
                </a:moveTo>
                <a:lnTo>
                  <a:pt x="11631168" y="1716024"/>
                </a:lnTo>
                <a:lnTo>
                  <a:pt x="11631168" y="0"/>
                </a:lnTo>
                <a:lnTo>
                  <a:pt x="0" y="0"/>
                </a:lnTo>
                <a:lnTo>
                  <a:pt x="0" y="171602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415" y="5053584"/>
            <a:ext cx="11631295" cy="1716405"/>
          </a:xfrm>
          <a:custGeom>
            <a:avLst/>
            <a:gdLst/>
            <a:ahLst/>
            <a:cxnLst/>
            <a:rect l="l" t="t" r="r" b="b"/>
            <a:pathLst>
              <a:path w="11631295" h="1716404">
                <a:moveTo>
                  <a:pt x="11631168" y="0"/>
                </a:moveTo>
                <a:lnTo>
                  <a:pt x="0" y="0"/>
                </a:lnTo>
                <a:lnTo>
                  <a:pt x="0" y="1716024"/>
                </a:lnTo>
                <a:lnTo>
                  <a:pt x="11631168" y="1716024"/>
                </a:lnTo>
                <a:lnTo>
                  <a:pt x="11631168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0415" y="5053584"/>
            <a:ext cx="11631295" cy="1716405"/>
          </a:xfrm>
          <a:custGeom>
            <a:avLst/>
            <a:gdLst/>
            <a:ahLst/>
            <a:cxnLst/>
            <a:rect l="l" t="t" r="r" b="b"/>
            <a:pathLst>
              <a:path w="11631295" h="1716404">
                <a:moveTo>
                  <a:pt x="0" y="1716024"/>
                </a:moveTo>
                <a:lnTo>
                  <a:pt x="11631168" y="1716024"/>
                </a:lnTo>
                <a:lnTo>
                  <a:pt x="11631168" y="0"/>
                </a:lnTo>
                <a:lnTo>
                  <a:pt x="0" y="0"/>
                </a:lnTo>
                <a:lnTo>
                  <a:pt x="0" y="171602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0415" y="1427988"/>
            <a:ext cx="1725930" cy="36957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C1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 200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2TB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415" y="3240785"/>
            <a:ext cx="1725930" cy="36957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C2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200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2TB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0415" y="5053584"/>
            <a:ext cx="1725930" cy="36957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259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C3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:200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2TB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76397" y="3926966"/>
            <a:ext cx="2278380" cy="713740"/>
          </a:xfrm>
          <a:custGeom>
            <a:avLst/>
            <a:gdLst/>
            <a:ahLst/>
            <a:cxnLst/>
            <a:rect l="l" t="t" r="r" b="b"/>
            <a:pathLst>
              <a:path w="2278379" h="713739">
                <a:moveTo>
                  <a:pt x="2278379" y="0"/>
                </a:moveTo>
                <a:lnTo>
                  <a:pt x="0" y="0"/>
                </a:lnTo>
                <a:lnTo>
                  <a:pt x="0" y="713231"/>
                </a:lnTo>
                <a:lnTo>
                  <a:pt x="2278379" y="713231"/>
                </a:lnTo>
                <a:lnTo>
                  <a:pt x="2278379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76397" y="3926966"/>
            <a:ext cx="2278380" cy="713740"/>
          </a:xfrm>
          <a:custGeom>
            <a:avLst/>
            <a:gdLst/>
            <a:ahLst/>
            <a:cxnLst/>
            <a:rect l="l" t="t" r="r" b="b"/>
            <a:pathLst>
              <a:path w="2278379" h="713739">
                <a:moveTo>
                  <a:pt x="0" y="713231"/>
                </a:moveTo>
                <a:lnTo>
                  <a:pt x="2278379" y="713231"/>
                </a:lnTo>
                <a:lnTo>
                  <a:pt x="2278379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16371" y="3926966"/>
            <a:ext cx="2277745" cy="713740"/>
          </a:xfrm>
          <a:custGeom>
            <a:avLst/>
            <a:gdLst/>
            <a:ahLst/>
            <a:cxnLst/>
            <a:rect l="l" t="t" r="r" b="b"/>
            <a:pathLst>
              <a:path w="2277745" h="713739">
                <a:moveTo>
                  <a:pt x="2277618" y="0"/>
                </a:moveTo>
                <a:lnTo>
                  <a:pt x="0" y="0"/>
                </a:lnTo>
                <a:lnTo>
                  <a:pt x="0" y="713231"/>
                </a:lnTo>
                <a:lnTo>
                  <a:pt x="2277618" y="713231"/>
                </a:lnTo>
                <a:lnTo>
                  <a:pt x="2277618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16371" y="3926966"/>
            <a:ext cx="2277745" cy="713740"/>
          </a:xfrm>
          <a:custGeom>
            <a:avLst/>
            <a:gdLst/>
            <a:ahLst/>
            <a:cxnLst/>
            <a:rect l="l" t="t" r="r" b="b"/>
            <a:pathLst>
              <a:path w="2277745" h="713739">
                <a:moveTo>
                  <a:pt x="0" y="713231"/>
                </a:moveTo>
                <a:lnTo>
                  <a:pt x="2277618" y="713231"/>
                </a:lnTo>
                <a:lnTo>
                  <a:pt x="227761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48964" y="5642990"/>
            <a:ext cx="2277745" cy="714375"/>
          </a:xfrm>
          <a:custGeom>
            <a:avLst/>
            <a:gdLst/>
            <a:ahLst/>
            <a:cxnLst/>
            <a:rect l="l" t="t" r="r" b="b"/>
            <a:pathLst>
              <a:path w="2277745" h="714375">
                <a:moveTo>
                  <a:pt x="2277617" y="0"/>
                </a:moveTo>
                <a:lnTo>
                  <a:pt x="0" y="0"/>
                </a:lnTo>
                <a:lnTo>
                  <a:pt x="0" y="713994"/>
                </a:lnTo>
                <a:lnTo>
                  <a:pt x="2277617" y="713994"/>
                </a:lnTo>
                <a:lnTo>
                  <a:pt x="227761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48964" y="5642990"/>
            <a:ext cx="2277745" cy="714375"/>
          </a:xfrm>
          <a:custGeom>
            <a:avLst/>
            <a:gdLst/>
            <a:ahLst/>
            <a:cxnLst/>
            <a:rect l="l" t="t" r="r" b="b"/>
            <a:pathLst>
              <a:path w="2277745" h="714375">
                <a:moveTo>
                  <a:pt x="0" y="713994"/>
                </a:moveTo>
                <a:lnTo>
                  <a:pt x="2277617" y="713994"/>
                </a:lnTo>
                <a:lnTo>
                  <a:pt x="2277617" y="0"/>
                </a:lnTo>
                <a:lnTo>
                  <a:pt x="0" y="0"/>
                </a:lnTo>
                <a:lnTo>
                  <a:pt x="0" y="713994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1588" y="5626989"/>
            <a:ext cx="2278380" cy="714375"/>
          </a:xfrm>
          <a:custGeom>
            <a:avLst/>
            <a:gdLst/>
            <a:ahLst/>
            <a:cxnLst/>
            <a:rect l="l" t="t" r="r" b="b"/>
            <a:pathLst>
              <a:path w="2278380" h="714375">
                <a:moveTo>
                  <a:pt x="2278380" y="0"/>
                </a:moveTo>
                <a:lnTo>
                  <a:pt x="0" y="0"/>
                </a:lnTo>
                <a:lnTo>
                  <a:pt x="0" y="713994"/>
                </a:lnTo>
                <a:lnTo>
                  <a:pt x="2278380" y="713994"/>
                </a:lnTo>
                <a:lnTo>
                  <a:pt x="2278380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1588" y="5626989"/>
            <a:ext cx="2278380" cy="714375"/>
          </a:xfrm>
          <a:custGeom>
            <a:avLst/>
            <a:gdLst/>
            <a:ahLst/>
            <a:cxnLst/>
            <a:rect l="l" t="t" r="r" b="b"/>
            <a:pathLst>
              <a:path w="2278380" h="714375">
                <a:moveTo>
                  <a:pt x="0" y="713994"/>
                </a:moveTo>
                <a:lnTo>
                  <a:pt x="2278380" y="713994"/>
                </a:lnTo>
                <a:lnTo>
                  <a:pt x="2278380" y="0"/>
                </a:lnTo>
                <a:lnTo>
                  <a:pt x="0" y="0"/>
                </a:lnTo>
                <a:lnTo>
                  <a:pt x="0" y="713994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39586" y="5642990"/>
            <a:ext cx="2278380" cy="714375"/>
          </a:xfrm>
          <a:custGeom>
            <a:avLst/>
            <a:gdLst/>
            <a:ahLst/>
            <a:cxnLst/>
            <a:rect l="l" t="t" r="r" b="b"/>
            <a:pathLst>
              <a:path w="2278379" h="714375">
                <a:moveTo>
                  <a:pt x="2278380" y="0"/>
                </a:moveTo>
                <a:lnTo>
                  <a:pt x="0" y="0"/>
                </a:lnTo>
                <a:lnTo>
                  <a:pt x="0" y="713994"/>
                </a:lnTo>
                <a:lnTo>
                  <a:pt x="2278380" y="713994"/>
                </a:lnTo>
                <a:lnTo>
                  <a:pt x="2278380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39586" y="5642990"/>
            <a:ext cx="2278380" cy="714375"/>
          </a:xfrm>
          <a:custGeom>
            <a:avLst/>
            <a:gdLst/>
            <a:ahLst/>
            <a:cxnLst/>
            <a:rect l="l" t="t" r="r" b="b"/>
            <a:pathLst>
              <a:path w="2278379" h="714375">
                <a:moveTo>
                  <a:pt x="0" y="713994"/>
                </a:moveTo>
                <a:lnTo>
                  <a:pt x="2278380" y="713994"/>
                </a:lnTo>
                <a:lnTo>
                  <a:pt x="2278380" y="0"/>
                </a:lnTo>
                <a:lnTo>
                  <a:pt x="0" y="0"/>
                </a:lnTo>
                <a:lnTo>
                  <a:pt x="0" y="713994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43568" y="5554598"/>
            <a:ext cx="2277745" cy="714375"/>
          </a:xfrm>
          <a:custGeom>
            <a:avLst/>
            <a:gdLst/>
            <a:ahLst/>
            <a:cxnLst/>
            <a:rect l="l" t="t" r="r" b="b"/>
            <a:pathLst>
              <a:path w="2277745" h="714375">
                <a:moveTo>
                  <a:pt x="2277618" y="0"/>
                </a:moveTo>
                <a:lnTo>
                  <a:pt x="0" y="0"/>
                </a:lnTo>
                <a:lnTo>
                  <a:pt x="0" y="713994"/>
                </a:lnTo>
                <a:lnTo>
                  <a:pt x="2277618" y="713994"/>
                </a:lnTo>
                <a:lnTo>
                  <a:pt x="2277618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43568" y="5554598"/>
            <a:ext cx="2277745" cy="714375"/>
          </a:xfrm>
          <a:custGeom>
            <a:avLst/>
            <a:gdLst/>
            <a:ahLst/>
            <a:cxnLst/>
            <a:rect l="l" t="t" r="r" b="b"/>
            <a:pathLst>
              <a:path w="2277745" h="714375">
                <a:moveTo>
                  <a:pt x="0" y="713994"/>
                </a:moveTo>
                <a:lnTo>
                  <a:pt x="2277618" y="713994"/>
                </a:lnTo>
                <a:lnTo>
                  <a:pt x="2277618" y="0"/>
                </a:lnTo>
                <a:lnTo>
                  <a:pt x="0" y="0"/>
                </a:lnTo>
                <a:lnTo>
                  <a:pt x="0" y="713994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1588" y="3934586"/>
            <a:ext cx="2278380" cy="714375"/>
          </a:xfrm>
          <a:custGeom>
            <a:avLst/>
            <a:gdLst/>
            <a:ahLst/>
            <a:cxnLst/>
            <a:rect l="l" t="t" r="r" b="b"/>
            <a:pathLst>
              <a:path w="2278380" h="714375">
                <a:moveTo>
                  <a:pt x="2278380" y="0"/>
                </a:moveTo>
                <a:lnTo>
                  <a:pt x="0" y="0"/>
                </a:lnTo>
                <a:lnTo>
                  <a:pt x="0" y="713994"/>
                </a:lnTo>
                <a:lnTo>
                  <a:pt x="2278380" y="713994"/>
                </a:lnTo>
                <a:lnTo>
                  <a:pt x="2278380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1588" y="3934586"/>
            <a:ext cx="2278380" cy="714375"/>
          </a:xfrm>
          <a:custGeom>
            <a:avLst/>
            <a:gdLst/>
            <a:ahLst/>
            <a:cxnLst/>
            <a:rect l="l" t="t" r="r" b="b"/>
            <a:pathLst>
              <a:path w="2278380" h="714375">
                <a:moveTo>
                  <a:pt x="0" y="713994"/>
                </a:moveTo>
                <a:lnTo>
                  <a:pt x="2278380" y="713994"/>
                </a:lnTo>
                <a:lnTo>
                  <a:pt x="2278380" y="0"/>
                </a:lnTo>
                <a:lnTo>
                  <a:pt x="0" y="0"/>
                </a:lnTo>
                <a:lnTo>
                  <a:pt x="0" y="713994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88170" y="3926966"/>
            <a:ext cx="2277745" cy="713740"/>
          </a:xfrm>
          <a:custGeom>
            <a:avLst/>
            <a:gdLst/>
            <a:ahLst/>
            <a:cxnLst/>
            <a:rect l="l" t="t" r="r" b="b"/>
            <a:pathLst>
              <a:path w="2277745" h="713739">
                <a:moveTo>
                  <a:pt x="2277618" y="0"/>
                </a:moveTo>
                <a:lnTo>
                  <a:pt x="0" y="0"/>
                </a:lnTo>
                <a:lnTo>
                  <a:pt x="0" y="713231"/>
                </a:lnTo>
                <a:lnTo>
                  <a:pt x="2277618" y="713231"/>
                </a:lnTo>
                <a:lnTo>
                  <a:pt x="2277618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88170" y="3926966"/>
            <a:ext cx="2277745" cy="713740"/>
          </a:xfrm>
          <a:custGeom>
            <a:avLst/>
            <a:gdLst/>
            <a:ahLst/>
            <a:cxnLst/>
            <a:rect l="l" t="t" r="r" b="b"/>
            <a:pathLst>
              <a:path w="2277745" h="713739">
                <a:moveTo>
                  <a:pt x="0" y="713231"/>
                </a:moveTo>
                <a:lnTo>
                  <a:pt x="2277618" y="713231"/>
                </a:lnTo>
                <a:lnTo>
                  <a:pt x="227761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82370" y="1997582"/>
            <a:ext cx="553720" cy="1003300"/>
          </a:xfrm>
          <a:prstGeom prst="rect">
            <a:avLst/>
          </a:prstGeom>
          <a:solidFill>
            <a:srgbClr val="5B9BD4"/>
          </a:solidFill>
          <a:ln w="12954">
            <a:solidFill>
              <a:srgbClr val="41709C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3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1359788" y="1989963"/>
            <a:ext cx="554355" cy="100203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57780" y="1997582"/>
            <a:ext cx="553720" cy="100330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27579" y="1997582"/>
            <a:ext cx="898525" cy="100330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90390" y="2001392"/>
            <a:ext cx="554355" cy="100330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28769" y="1989963"/>
            <a:ext cx="2197735" cy="100203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78777" y="1997582"/>
            <a:ext cx="810260" cy="100330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96380" y="209168"/>
            <a:ext cx="2759710" cy="89852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 : 5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Tasks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10:00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 : 3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Tasks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10:00:10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4272915" cy="439166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MapReduce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Workflow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Wordcount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Application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VM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(Hadoop,hive,spark….)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Vmware </a:t>
            </a:r>
            <a:r>
              <a:rPr sz="2800" spc="-20" dirty="0">
                <a:latin typeface="Calibri"/>
                <a:cs typeface="Calibri"/>
              </a:rPr>
              <a:t>player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17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Config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8RAM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I3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0638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40" dirty="0">
                <a:latin typeface="Calibri Light"/>
                <a:cs typeface="Calibri Light"/>
              </a:rPr>
              <a:t>Pre</a:t>
            </a:r>
            <a:r>
              <a:rPr sz="4400" b="0" spc="-50" dirty="0">
                <a:latin typeface="Calibri Light"/>
                <a:cs typeface="Calibri Light"/>
              </a:rPr>
              <a:t> </a:t>
            </a:r>
            <a:r>
              <a:rPr sz="4400" b="0" spc="-20" dirty="0">
                <a:latin typeface="Calibri Light"/>
                <a:cs typeface="Calibri Light"/>
              </a:rPr>
              <a:t>requisites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576199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Virtualization </a:t>
            </a:r>
            <a:r>
              <a:rPr sz="2800" spc="-5" dirty="0">
                <a:latin typeface="Calibri"/>
                <a:cs typeface="Calibri"/>
              </a:rPr>
              <a:t>has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dirty="0">
                <a:latin typeface="Calibri"/>
                <a:cs typeface="Calibri"/>
              </a:rPr>
              <a:t>enabled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(VT-x)</a:t>
            </a: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Windows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8+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6190615" cy="2581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Linux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5" dirty="0">
                <a:latin typeface="Calibri"/>
                <a:cs typeface="Calibri"/>
              </a:rPr>
              <a:t>OS, </a:t>
            </a:r>
            <a:r>
              <a:rPr sz="2800" spc="-10" dirty="0">
                <a:latin typeface="Calibri"/>
                <a:cs typeface="Calibri"/>
              </a:rPr>
              <a:t>commands </a:t>
            </a:r>
            <a:r>
              <a:rPr sz="2800" dirty="0">
                <a:latin typeface="Calibri"/>
                <a:cs typeface="Calibri"/>
              </a:rPr>
              <a:t>, </a:t>
            </a:r>
            <a:r>
              <a:rPr sz="2800" spc="-5" dirty="0">
                <a:latin typeface="Calibri"/>
                <a:cs typeface="Calibri"/>
              </a:rPr>
              <a:t>shell scripting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7am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8am | 3pm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6pm | 9:30 |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10:30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7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9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9:30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10:30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5371338"/>
            <a:ext cx="51174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Linux sessions </a:t>
            </a:r>
            <a:r>
              <a:rPr sz="2800" dirty="0">
                <a:latin typeface="Calibri"/>
                <a:cs typeface="Calibri"/>
              </a:rPr>
              <a:t>: 2 </a:t>
            </a:r>
            <a:r>
              <a:rPr sz="2800" spc="-25" dirty="0">
                <a:latin typeface="Calibri"/>
                <a:cs typeface="Calibri"/>
              </a:rPr>
              <a:t>days </a:t>
            </a:r>
            <a:r>
              <a:rPr sz="2800" dirty="0">
                <a:latin typeface="Calibri"/>
                <a:cs typeface="Calibri"/>
              </a:rPr>
              <a:t>| </a:t>
            </a:r>
            <a:r>
              <a:rPr sz="2800" spc="-15" dirty="0">
                <a:latin typeface="Calibri"/>
                <a:cs typeface="Calibri"/>
              </a:rPr>
              <a:t>follow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up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7176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A</a:t>
            </a:r>
            <a:r>
              <a:rPr sz="4400" b="0" spc="-35" dirty="0">
                <a:latin typeface="Calibri Light"/>
                <a:cs typeface="Calibri Light"/>
              </a:rPr>
              <a:t>g</a:t>
            </a:r>
            <a:r>
              <a:rPr sz="4400" b="0" spc="-5" dirty="0">
                <a:latin typeface="Calibri Light"/>
                <a:cs typeface="Calibri Light"/>
              </a:rPr>
              <a:t>enda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2767965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HDFS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Commands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Hive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Introduction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239"/>
            <a:ext cx="18649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File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78</a:t>
            </a:fld>
            <a:endParaRPr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71691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 Light"/>
                <a:cs typeface="Calibri Light"/>
              </a:rPr>
              <a:t>Absolute path </a:t>
            </a:r>
            <a:r>
              <a:rPr sz="4400" b="0" dirty="0">
                <a:latin typeface="Calibri Light"/>
                <a:cs typeface="Calibri Light"/>
              </a:rPr>
              <a:t>and </a:t>
            </a:r>
            <a:r>
              <a:rPr sz="4400" b="0" spc="-25" dirty="0">
                <a:latin typeface="Calibri Light"/>
                <a:cs typeface="Calibri Light"/>
              </a:rPr>
              <a:t>Relative</a:t>
            </a:r>
            <a:r>
              <a:rPr sz="4400" b="0" spc="30" dirty="0">
                <a:latin typeface="Calibri Light"/>
                <a:cs typeface="Calibri Light"/>
              </a:rPr>
              <a:t> </a:t>
            </a:r>
            <a:r>
              <a:rPr sz="4400" b="0" spc="-15" dirty="0">
                <a:latin typeface="Calibri Light"/>
                <a:cs typeface="Calibri Light"/>
              </a:rPr>
              <a:t>path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9016" y="1923288"/>
            <a:ext cx="914400" cy="553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9016" y="1923288"/>
            <a:ext cx="914400" cy="553720"/>
          </a:xfrm>
          <a:custGeom>
            <a:avLst/>
            <a:gdLst/>
            <a:ahLst/>
            <a:cxnLst/>
            <a:rect l="l" t="t" r="r" b="b"/>
            <a:pathLst>
              <a:path w="914400" h="553719">
                <a:moveTo>
                  <a:pt x="0" y="276606"/>
                </a:moveTo>
                <a:lnTo>
                  <a:pt x="13963" y="208493"/>
                </a:lnTo>
                <a:lnTo>
                  <a:pt x="53568" y="146565"/>
                </a:lnTo>
                <a:lnTo>
                  <a:pt x="81915" y="118568"/>
                </a:lnTo>
                <a:lnTo>
                  <a:pt x="115387" y="92894"/>
                </a:lnTo>
                <a:lnTo>
                  <a:pt x="153556" y="69803"/>
                </a:lnTo>
                <a:lnTo>
                  <a:pt x="195993" y="49554"/>
                </a:lnTo>
                <a:lnTo>
                  <a:pt x="242269" y="32405"/>
                </a:lnTo>
                <a:lnTo>
                  <a:pt x="291956" y="18616"/>
                </a:lnTo>
                <a:lnTo>
                  <a:pt x="344626" y="8446"/>
                </a:lnTo>
                <a:lnTo>
                  <a:pt x="399850" y="2154"/>
                </a:lnTo>
                <a:lnTo>
                  <a:pt x="457200" y="0"/>
                </a:lnTo>
                <a:lnTo>
                  <a:pt x="514549" y="2154"/>
                </a:lnTo>
                <a:lnTo>
                  <a:pt x="569773" y="8446"/>
                </a:lnTo>
                <a:lnTo>
                  <a:pt x="622443" y="18616"/>
                </a:lnTo>
                <a:lnTo>
                  <a:pt x="672130" y="32405"/>
                </a:lnTo>
                <a:lnTo>
                  <a:pt x="718406" y="49554"/>
                </a:lnTo>
                <a:lnTo>
                  <a:pt x="760843" y="69803"/>
                </a:lnTo>
                <a:lnTo>
                  <a:pt x="799012" y="92894"/>
                </a:lnTo>
                <a:lnTo>
                  <a:pt x="832484" y="118568"/>
                </a:lnTo>
                <a:lnTo>
                  <a:pt x="860831" y="146565"/>
                </a:lnTo>
                <a:lnTo>
                  <a:pt x="900436" y="208493"/>
                </a:lnTo>
                <a:lnTo>
                  <a:pt x="914400" y="276606"/>
                </a:lnTo>
                <a:lnTo>
                  <a:pt x="910837" y="311305"/>
                </a:lnTo>
                <a:lnTo>
                  <a:pt x="883624" y="376585"/>
                </a:lnTo>
                <a:lnTo>
                  <a:pt x="832484" y="434643"/>
                </a:lnTo>
                <a:lnTo>
                  <a:pt x="799012" y="460317"/>
                </a:lnTo>
                <a:lnTo>
                  <a:pt x="760843" y="483408"/>
                </a:lnTo>
                <a:lnTo>
                  <a:pt x="718406" y="503657"/>
                </a:lnTo>
                <a:lnTo>
                  <a:pt x="672130" y="520806"/>
                </a:lnTo>
                <a:lnTo>
                  <a:pt x="622443" y="534595"/>
                </a:lnTo>
                <a:lnTo>
                  <a:pt x="569773" y="544765"/>
                </a:lnTo>
                <a:lnTo>
                  <a:pt x="514549" y="551057"/>
                </a:lnTo>
                <a:lnTo>
                  <a:pt x="457200" y="553212"/>
                </a:lnTo>
                <a:lnTo>
                  <a:pt x="399850" y="551057"/>
                </a:lnTo>
                <a:lnTo>
                  <a:pt x="344626" y="544765"/>
                </a:lnTo>
                <a:lnTo>
                  <a:pt x="291956" y="534595"/>
                </a:lnTo>
                <a:lnTo>
                  <a:pt x="242269" y="520806"/>
                </a:lnTo>
                <a:lnTo>
                  <a:pt x="195993" y="503657"/>
                </a:lnTo>
                <a:lnTo>
                  <a:pt x="153556" y="483408"/>
                </a:lnTo>
                <a:lnTo>
                  <a:pt x="115387" y="460317"/>
                </a:lnTo>
                <a:lnTo>
                  <a:pt x="81915" y="434643"/>
                </a:lnTo>
                <a:lnTo>
                  <a:pt x="53568" y="406646"/>
                </a:lnTo>
                <a:lnTo>
                  <a:pt x="13963" y="344718"/>
                </a:lnTo>
                <a:lnTo>
                  <a:pt x="0" y="276606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7475" y="2035555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37014" y="1923288"/>
            <a:ext cx="914400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37014" y="1923288"/>
            <a:ext cx="914400" cy="553720"/>
          </a:xfrm>
          <a:custGeom>
            <a:avLst/>
            <a:gdLst/>
            <a:ahLst/>
            <a:cxnLst/>
            <a:rect l="l" t="t" r="r" b="b"/>
            <a:pathLst>
              <a:path w="914400" h="553719">
                <a:moveTo>
                  <a:pt x="0" y="276606"/>
                </a:moveTo>
                <a:lnTo>
                  <a:pt x="13965" y="208493"/>
                </a:lnTo>
                <a:lnTo>
                  <a:pt x="53573" y="146565"/>
                </a:lnTo>
                <a:lnTo>
                  <a:pt x="81922" y="118568"/>
                </a:lnTo>
                <a:lnTo>
                  <a:pt x="115396" y="92894"/>
                </a:lnTo>
                <a:lnTo>
                  <a:pt x="153566" y="69803"/>
                </a:lnTo>
                <a:lnTo>
                  <a:pt x="196004" y="49554"/>
                </a:lnTo>
                <a:lnTo>
                  <a:pt x="242280" y="32405"/>
                </a:lnTo>
                <a:lnTo>
                  <a:pt x="291967" y="18616"/>
                </a:lnTo>
                <a:lnTo>
                  <a:pt x="344634" y="8446"/>
                </a:lnTo>
                <a:lnTo>
                  <a:pt x="399855" y="2154"/>
                </a:lnTo>
                <a:lnTo>
                  <a:pt x="457200" y="0"/>
                </a:lnTo>
                <a:lnTo>
                  <a:pt x="514544" y="2154"/>
                </a:lnTo>
                <a:lnTo>
                  <a:pt x="569765" y="8446"/>
                </a:lnTo>
                <a:lnTo>
                  <a:pt x="622432" y="18616"/>
                </a:lnTo>
                <a:lnTo>
                  <a:pt x="672119" y="32405"/>
                </a:lnTo>
                <a:lnTo>
                  <a:pt x="718395" y="49554"/>
                </a:lnTo>
                <a:lnTo>
                  <a:pt x="760833" y="69803"/>
                </a:lnTo>
                <a:lnTo>
                  <a:pt x="799003" y="92894"/>
                </a:lnTo>
                <a:lnTo>
                  <a:pt x="832477" y="118568"/>
                </a:lnTo>
                <a:lnTo>
                  <a:pt x="860826" y="146565"/>
                </a:lnTo>
                <a:lnTo>
                  <a:pt x="900434" y="208493"/>
                </a:lnTo>
                <a:lnTo>
                  <a:pt x="914400" y="276606"/>
                </a:lnTo>
                <a:lnTo>
                  <a:pt x="910837" y="311305"/>
                </a:lnTo>
                <a:lnTo>
                  <a:pt x="883621" y="376585"/>
                </a:lnTo>
                <a:lnTo>
                  <a:pt x="832477" y="434643"/>
                </a:lnTo>
                <a:lnTo>
                  <a:pt x="799003" y="460317"/>
                </a:lnTo>
                <a:lnTo>
                  <a:pt x="760833" y="483408"/>
                </a:lnTo>
                <a:lnTo>
                  <a:pt x="718395" y="503657"/>
                </a:lnTo>
                <a:lnTo>
                  <a:pt x="672119" y="520806"/>
                </a:lnTo>
                <a:lnTo>
                  <a:pt x="622432" y="534595"/>
                </a:lnTo>
                <a:lnTo>
                  <a:pt x="569765" y="544765"/>
                </a:lnTo>
                <a:lnTo>
                  <a:pt x="514544" y="551057"/>
                </a:lnTo>
                <a:lnTo>
                  <a:pt x="457200" y="553212"/>
                </a:lnTo>
                <a:lnTo>
                  <a:pt x="399855" y="551057"/>
                </a:lnTo>
                <a:lnTo>
                  <a:pt x="344634" y="544765"/>
                </a:lnTo>
                <a:lnTo>
                  <a:pt x="291967" y="534595"/>
                </a:lnTo>
                <a:lnTo>
                  <a:pt x="242280" y="520806"/>
                </a:lnTo>
                <a:lnTo>
                  <a:pt x="196004" y="503657"/>
                </a:lnTo>
                <a:lnTo>
                  <a:pt x="153566" y="483408"/>
                </a:lnTo>
                <a:lnTo>
                  <a:pt x="115396" y="460317"/>
                </a:lnTo>
                <a:lnTo>
                  <a:pt x="81922" y="434643"/>
                </a:lnTo>
                <a:lnTo>
                  <a:pt x="53573" y="406646"/>
                </a:lnTo>
                <a:lnTo>
                  <a:pt x="13965" y="344718"/>
                </a:lnTo>
                <a:lnTo>
                  <a:pt x="0" y="276606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019792" y="2035555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23797" y="2162175"/>
            <a:ext cx="8213725" cy="76200"/>
          </a:xfrm>
          <a:custGeom>
            <a:avLst/>
            <a:gdLst/>
            <a:ahLst/>
            <a:cxnLst/>
            <a:rect l="l" t="t" r="r" b="b"/>
            <a:pathLst>
              <a:path w="8213725" h="76200">
                <a:moveTo>
                  <a:pt x="8137398" y="0"/>
                </a:moveTo>
                <a:lnTo>
                  <a:pt x="8137398" y="76200"/>
                </a:lnTo>
                <a:lnTo>
                  <a:pt x="8194548" y="47625"/>
                </a:lnTo>
                <a:lnTo>
                  <a:pt x="8149971" y="47625"/>
                </a:lnTo>
                <a:lnTo>
                  <a:pt x="8149971" y="28575"/>
                </a:lnTo>
                <a:lnTo>
                  <a:pt x="8194548" y="28575"/>
                </a:lnTo>
                <a:lnTo>
                  <a:pt x="8137398" y="0"/>
                </a:lnTo>
                <a:close/>
              </a:path>
              <a:path w="8213725" h="76200">
                <a:moveTo>
                  <a:pt x="8137398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8137398" y="47625"/>
                </a:lnTo>
                <a:lnTo>
                  <a:pt x="8137398" y="28575"/>
                </a:lnTo>
                <a:close/>
              </a:path>
              <a:path w="8213725" h="76200">
                <a:moveTo>
                  <a:pt x="8194548" y="28575"/>
                </a:moveTo>
                <a:lnTo>
                  <a:pt x="8149971" y="28575"/>
                </a:lnTo>
                <a:lnTo>
                  <a:pt x="8149971" y="47625"/>
                </a:lnTo>
                <a:lnTo>
                  <a:pt x="8194548" y="47625"/>
                </a:lnTo>
                <a:lnTo>
                  <a:pt x="8213598" y="38100"/>
                </a:lnTo>
                <a:lnTo>
                  <a:pt x="8194548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04815" y="4092702"/>
            <a:ext cx="914400" cy="553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04815" y="4092702"/>
            <a:ext cx="914400" cy="553720"/>
          </a:xfrm>
          <a:custGeom>
            <a:avLst/>
            <a:gdLst/>
            <a:ahLst/>
            <a:cxnLst/>
            <a:rect l="l" t="t" r="r" b="b"/>
            <a:pathLst>
              <a:path w="914400" h="553720">
                <a:moveTo>
                  <a:pt x="0" y="276606"/>
                </a:moveTo>
                <a:lnTo>
                  <a:pt x="13965" y="208493"/>
                </a:lnTo>
                <a:lnTo>
                  <a:pt x="53573" y="146565"/>
                </a:lnTo>
                <a:lnTo>
                  <a:pt x="81922" y="118568"/>
                </a:lnTo>
                <a:lnTo>
                  <a:pt x="115396" y="92894"/>
                </a:lnTo>
                <a:lnTo>
                  <a:pt x="153566" y="69803"/>
                </a:lnTo>
                <a:lnTo>
                  <a:pt x="196004" y="49554"/>
                </a:lnTo>
                <a:lnTo>
                  <a:pt x="242280" y="32405"/>
                </a:lnTo>
                <a:lnTo>
                  <a:pt x="291967" y="18616"/>
                </a:lnTo>
                <a:lnTo>
                  <a:pt x="344634" y="8446"/>
                </a:lnTo>
                <a:lnTo>
                  <a:pt x="399855" y="2154"/>
                </a:lnTo>
                <a:lnTo>
                  <a:pt x="457200" y="0"/>
                </a:lnTo>
                <a:lnTo>
                  <a:pt x="514544" y="2154"/>
                </a:lnTo>
                <a:lnTo>
                  <a:pt x="569765" y="8446"/>
                </a:lnTo>
                <a:lnTo>
                  <a:pt x="622432" y="18616"/>
                </a:lnTo>
                <a:lnTo>
                  <a:pt x="672119" y="32405"/>
                </a:lnTo>
                <a:lnTo>
                  <a:pt x="718395" y="49554"/>
                </a:lnTo>
                <a:lnTo>
                  <a:pt x="760833" y="69803"/>
                </a:lnTo>
                <a:lnTo>
                  <a:pt x="799003" y="92894"/>
                </a:lnTo>
                <a:lnTo>
                  <a:pt x="832477" y="118568"/>
                </a:lnTo>
                <a:lnTo>
                  <a:pt x="860826" y="146565"/>
                </a:lnTo>
                <a:lnTo>
                  <a:pt x="900434" y="208493"/>
                </a:lnTo>
                <a:lnTo>
                  <a:pt x="914400" y="276606"/>
                </a:lnTo>
                <a:lnTo>
                  <a:pt x="910837" y="311305"/>
                </a:lnTo>
                <a:lnTo>
                  <a:pt x="883621" y="376585"/>
                </a:lnTo>
                <a:lnTo>
                  <a:pt x="832477" y="434643"/>
                </a:lnTo>
                <a:lnTo>
                  <a:pt x="799003" y="460317"/>
                </a:lnTo>
                <a:lnTo>
                  <a:pt x="760833" y="483408"/>
                </a:lnTo>
                <a:lnTo>
                  <a:pt x="718395" y="503657"/>
                </a:lnTo>
                <a:lnTo>
                  <a:pt x="672119" y="520806"/>
                </a:lnTo>
                <a:lnTo>
                  <a:pt x="622432" y="534595"/>
                </a:lnTo>
                <a:lnTo>
                  <a:pt x="569765" y="544765"/>
                </a:lnTo>
                <a:lnTo>
                  <a:pt x="514544" y="551057"/>
                </a:lnTo>
                <a:lnTo>
                  <a:pt x="457200" y="553212"/>
                </a:lnTo>
                <a:lnTo>
                  <a:pt x="399855" y="551057"/>
                </a:lnTo>
                <a:lnTo>
                  <a:pt x="344634" y="544765"/>
                </a:lnTo>
                <a:lnTo>
                  <a:pt x="291967" y="534595"/>
                </a:lnTo>
                <a:lnTo>
                  <a:pt x="242280" y="520806"/>
                </a:lnTo>
                <a:lnTo>
                  <a:pt x="196004" y="503657"/>
                </a:lnTo>
                <a:lnTo>
                  <a:pt x="153566" y="483408"/>
                </a:lnTo>
                <a:lnTo>
                  <a:pt x="115396" y="460317"/>
                </a:lnTo>
                <a:lnTo>
                  <a:pt x="81922" y="434643"/>
                </a:lnTo>
                <a:lnTo>
                  <a:pt x="53573" y="406646"/>
                </a:lnTo>
                <a:lnTo>
                  <a:pt x="13965" y="344718"/>
                </a:lnTo>
                <a:lnTo>
                  <a:pt x="0" y="276606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88864" y="4205223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625583" y="4092702"/>
            <a:ext cx="914400" cy="553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25583" y="4092702"/>
            <a:ext cx="914400" cy="553720"/>
          </a:xfrm>
          <a:custGeom>
            <a:avLst/>
            <a:gdLst/>
            <a:ahLst/>
            <a:cxnLst/>
            <a:rect l="l" t="t" r="r" b="b"/>
            <a:pathLst>
              <a:path w="914400" h="553720">
                <a:moveTo>
                  <a:pt x="0" y="276606"/>
                </a:moveTo>
                <a:lnTo>
                  <a:pt x="13965" y="208493"/>
                </a:lnTo>
                <a:lnTo>
                  <a:pt x="53573" y="146565"/>
                </a:lnTo>
                <a:lnTo>
                  <a:pt x="81922" y="118568"/>
                </a:lnTo>
                <a:lnTo>
                  <a:pt x="115396" y="92894"/>
                </a:lnTo>
                <a:lnTo>
                  <a:pt x="153566" y="69803"/>
                </a:lnTo>
                <a:lnTo>
                  <a:pt x="196004" y="49554"/>
                </a:lnTo>
                <a:lnTo>
                  <a:pt x="242280" y="32405"/>
                </a:lnTo>
                <a:lnTo>
                  <a:pt x="291967" y="18616"/>
                </a:lnTo>
                <a:lnTo>
                  <a:pt x="344634" y="8446"/>
                </a:lnTo>
                <a:lnTo>
                  <a:pt x="399855" y="2154"/>
                </a:lnTo>
                <a:lnTo>
                  <a:pt x="457200" y="0"/>
                </a:lnTo>
                <a:lnTo>
                  <a:pt x="514544" y="2154"/>
                </a:lnTo>
                <a:lnTo>
                  <a:pt x="569765" y="8446"/>
                </a:lnTo>
                <a:lnTo>
                  <a:pt x="622432" y="18616"/>
                </a:lnTo>
                <a:lnTo>
                  <a:pt x="672119" y="32405"/>
                </a:lnTo>
                <a:lnTo>
                  <a:pt x="718395" y="49554"/>
                </a:lnTo>
                <a:lnTo>
                  <a:pt x="760833" y="69803"/>
                </a:lnTo>
                <a:lnTo>
                  <a:pt x="799003" y="92894"/>
                </a:lnTo>
                <a:lnTo>
                  <a:pt x="832477" y="118568"/>
                </a:lnTo>
                <a:lnTo>
                  <a:pt x="860826" y="146565"/>
                </a:lnTo>
                <a:lnTo>
                  <a:pt x="900434" y="208493"/>
                </a:lnTo>
                <a:lnTo>
                  <a:pt x="914400" y="276606"/>
                </a:lnTo>
                <a:lnTo>
                  <a:pt x="910837" y="311305"/>
                </a:lnTo>
                <a:lnTo>
                  <a:pt x="883621" y="376585"/>
                </a:lnTo>
                <a:lnTo>
                  <a:pt x="832477" y="434643"/>
                </a:lnTo>
                <a:lnTo>
                  <a:pt x="799003" y="460317"/>
                </a:lnTo>
                <a:lnTo>
                  <a:pt x="760833" y="483408"/>
                </a:lnTo>
                <a:lnTo>
                  <a:pt x="718395" y="503657"/>
                </a:lnTo>
                <a:lnTo>
                  <a:pt x="672119" y="520806"/>
                </a:lnTo>
                <a:lnTo>
                  <a:pt x="622432" y="534595"/>
                </a:lnTo>
                <a:lnTo>
                  <a:pt x="569765" y="544765"/>
                </a:lnTo>
                <a:lnTo>
                  <a:pt x="514544" y="551057"/>
                </a:lnTo>
                <a:lnTo>
                  <a:pt x="457200" y="553212"/>
                </a:lnTo>
                <a:lnTo>
                  <a:pt x="399855" y="551057"/>
                </a:lnTo>
                <a:lnTo>
                  <a:pt x="344634" y="544765"/>
                </a:lnTo>
                <a:lnTo>
                  <a:pt x="291967" y="534595"/>
                </a:lnTo>
                <a:lnTo>
                  <a:pt x="242280" y="520806"/>
                </a:lnTo>
                <a:lnTo>
                  <a:pt x="196004" y="503657"/>
                </a:lnTo>
                <a:lnTo>
                  <a:pt x="153566" y="483408"/>
                </a:lnTo>
                <a:lnTo>
                  <a:pt x="115396" y="460317"/>
                </a:lnTo>
                <a:lnTo>
                  <a:pt x="81922" y="434643"/>
                </a:lnTo>
                <a:lnTo>
                  <a:pt x="53573" y="406646"/>
                </a:lnTo>
                <a:lnTo>
                  <a:pt x="13965" y="344718"/>
                </a:lnTo>
                <a:lnTo>
                  <a:pt x="0" y="276606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007854" y="4205223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9016" y="4092702"/>
            <a:ext cx="914400" cy="553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9016" y="4092702"/>
            <a:ext cx="914400" cy="553720"/>
          </a:xfrm>
          <a:custGeom>
            <a:avLst/>
            <a:gdLst/>
            <a:ahLst/>
            <a:cxnLst/>
            <a:rect l="l" t="t" r="r" b="b"/>
            <a:pathLst>
              <a:path w="914400" h="553720">
                <a:moveTo>
                  <a:pt x="0" y="276606"/>
                </a:moveTo>
                <a:lnTo>
                  <a:pt x="13963" y="208493"/>
                </a:lnTo>
                <a:lnTo>
                  <a:pt x="53568" y="146565"/>
                </a:lnTo>
                <a:lnTo>
                  <a:pt x="81915" y="118568"/>
                </a:lnTo>
                <a:lnTo>
                  <a:pt x="115387" y="92894"/>
                </a:lnTo>
                <a:lnTo>
                  <a:pt x="153556" y="69803"/>
                </a:lnTo>
                <a:lnTo>
                  <a:pt x="195993" y="49554"/>
                </a:lnTo>
                <a:lnTo>
                  <a:pt x="242269" y="32405"/>
                </a:lnTo>
                <a:lnTo>
                  <a:pt x="291956" y="18616"/>
                </a:lnTo>
                <a:lnTo>
                  <a:pt x="344626" y="8446"/>
                </a:lnTo>
                <a:lnTo>
                  <a:pt x="399850" y="2154"/>
                </a:lnTo>
                <a:lnTo>
                  <a:pt x="457200" y="0"/>
                </a:lnTo>
                <a:lnTo>
                  <a:pt x="514549" y="2154"/>
                </a:lnTo>
                <a:lnTo>
                  <a:pt x="569773" y="8446"/>
                </a:lnTo>
                <a:lnTo>
                  <a:pt x="622443" y="18616"/>
                </a:lnTo>
                <a:lnTo>
                  <a:pt x="672130" y="32405"/>
                </a:lnTo>
                <a:lnTo>
                  <a:pt x="718406" y="49554"/>
                </a:lnTo>
                <a:lnTo>
                  <a:pt x="760843" y="69803"/>
                </a:lnTo>
                <a:lnTo>
                  <a:pt x="799012" y="92894"/>
                </a:lnTo>
                <a:lnTo>
                  <a:pt x="832484" y="118568"/>
                </a:lnTo>
                <a:lnTo>
                  <a:pt x="860831" y="146565"/>
                </a:lnTo>
                <a:lnTo>
                  <a:pt x="900436" y="208493"/>
                </a:lnTo>
                <a:lnTo>
                  <a:pt x="914400" y="276606"/>
                </a:lnTo>
                <a:lnTo>
                  <a:pt x="910837" y="311305"/>
                </a:lnTo>
                <a:lnTo>
                  <a:pt x="883624" y="376585"/>
                </a:lnTo>
                <a:lnTo>
                  <a:pt x="832484" y="434643"/>
                </a:lnTo>
                <a:lnTo>
                  <a:pt x="799012" y="460317"/>
                </a:lnTo>
                <a:lnTo>
                  <a:pt x="760843" y="483408"/>
                </a:lnTo>
                <a:lnTo>
                  <a:pt x="718406" y="503657"/>
                </a:lnTo>
                <a:lnTo>
                  <a:pt x="672130" y="520806"/>
                </a:lnTo>
                <a:lnTo>
                  <a:pt x="622443" y="534595"/>
                </a:lnTo>
                <a:lnTo>
                  <a:pt x="569773" y="544765"/>
                </a:lnTo>
                <a:lnTo>
                  <a:pt x="514549" y="551057"/>
                </a:lnTo>
                <a:lnTo>
                  <a:pt x="457200" y="553212"/>
                </a:lnTo>
                <a:lnTo>
                  <a:pt x="399850" y="551057"/>
                </a:lnTo>
                <a:lnTo>
                  <a:pt x="344626" y="544765"/>
                </a:lnTo>
                <a:lnTo>
                  <a:pt x="291956" y="534595"/>
                </a:lnTo>
                <a:lnTo>
                  <a:pt x="242269" y="520806"/>
                </a:lnTo>
                <a:lnTo>
                  <a:pt x="195993" y="503657"/>
                </a:lnTo>
                <a:lnTo>
                  <a:pt x="153556" y="483408"/>
                </a:lnTo>
                <a:lnTo>
                  <a:pt x="115387" y="460317"/>
                </a:lnTo>
                <a:lnTo>
                  <a:pt x="81915" y="434643"/>
                </a:lnTo>
                <a:lnTo>
                  <a:pt x="53568" y="406646"/>
                </a:lnTo>
                <a:lnTo>
                  <a:pt x="13963" y="344718"/>
                </a:lnTo>
                <a:lnTo>
                  <a:pt x="0" y="276606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87475" y="420522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19596" y="4331589"/>
            <a:ext cx="3705860" cy="76200"/>
          </a:xfrm>
          <a:custGeom>
            <a:avLst/>
            <a:gdLst/>
            <a:ahLst/>
            <a:cxnLst/>
            <a:rect l="l" t="t" r="r" b="b"/>
            <a:pathLst>
              <a:path w="3705859" h="76200">
                <a:moveTo>
                  <a:pt x="3629532" y="0"/>
                </a:moveTo>
                <a:lnTo>
                  <a:pt x="3629532" y="76200"/>
                </a:lnTo>
                <a:lnTo>
                  <a:pt x="3686682" y="47625"/>
                </a:lnTo>
                <a:lnTo>
                  <a:pt x="3642232" y="47625"/>
                </a:lnTo>
                <a:lnTo>
                  <a:pt x="3642232" y="28575"/>
                </a:lnTo>
                <a:lnTo>
                  <a:pt x="3686682" y="28575"/>
                </a:lnTo>
                <a:lnTo>
                  <a:pt x="3629532" y="0"/>
                </a:lnTo>
                <a:close/>
              </a:path>
              <a:path w="3705859" h="76200">
                <a:moveTo>
                  <a:pt x="3629532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3629532" y="47625"/>
                </a:lnTo>
                <a:lnTo>
                  <a:pt x="3629532" y="28575"/>
                </a:lnTo>
                <a:close/>
              </a:path>
              <a:path w="3705859" h="76200">
                <a:moveTo>
                  <a:pt x="3686682" y="28575"/>
                </a:moveTo>
                <a:lnTo>
                  <a:pt x="3642232" y="28575"/>
                </a:lnTo>
                <a:lnTo>
                  <a:pt x="3642232" y="47625"/>
                </a:lnTo>
                <a:lnTo>
                  <a:pt x="3686682" y="47625"/>
                </a:lnTo>
                <a:lnTo>
                  <a:pt x="3705732" y="38100"/>
                </a:lnTo>
                <a:lnTo>
                  <a:pt x="3686682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9016" y="2592323"/>
            <a:ext cx="914400" cy="5539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9016" y="2592323"/>
            <a:ext cx="914400" cy="554355"/>
          </a:xfrm>
          <a:custGeom>
            <a:avLst/>
            <a:gdLst/>
            <a:ahLst/>
            <a:cxnLst/>
            <a:rect l="l" t="t" r="r" b="b"/>
            <a:pathLst>
              <a:path w="914400" h="554355">
                <a:moveTo>
                  <a:pt x="0" y="276987"/>
                </a:moveTo>
                <a:lnTo>
                  <a:pt x="13963" y="208765"/>
                </a:lnTo>
                <a:lnTo>
                  <a:pt x="53568" y="146747"/>
                </a:lnTo>
                <a:lnTo>
                  <a:pt x="81915" y="118712"/>
                </a:lnTo>
                <a:lnTo>
                  <a:pt x="115387" y="93005"/>
                </a:lnTo>
                <a:lnTo>
                  <a:pt x="153556" y="69884"/>
                </a:lnTo>
                <a:lnTo>
                  <a:pt x="195993" y="49610"/>
                </a:lnTo>
                <a:lnTo>
                  <a:pt x="242269" y="32441"/>
                </a:lnTo>
                <a:lnTo>
                  <a:pt x="291956" y="18637"/>
                </a:lnTo>
                <a:lnTo>
                  <a:pt x="344626" y="8455"/>
                </a:lnTo>
                <a:lnTo>
                  <a:pt x="399850" y="2157"/>
                </a:lnTo>
                <a:lnTo>
                  <a:pt x="457200" y="0"/>
                </a:lnTo>
                <a:lnTo>
                  <a:pt x="514549" y="2157"/>
                </a:lnTo>
                <a:lnTo>
                  <a:pt x="569773" y="8455"/>
                </a:lnTo>
                <a:lnTo>
                  <a:pt x="622443" y="18637"/>
                </a:lnTo>
                <a:lnTo>
                  <a:pt x="672130" y="32441"/>
                </a:lnTo>
                <a:lnTo>
                  <a:pt x="718406" y="49610"/>
                </a:lnTo>
                <a:lnTo>
                  <a:pt x="760843" y="69884"/>
                </a:lnTo>
                <a:lnTo>
                  <a:pt x="799012" y="93005"/>
                </a:lnTo>
                <a:lnTo>
                  <a:pt x="832484" y="118712"/>
                </a:lnTo>
                <a:lnTo>
                  <a:pt x="860831" y="146747"/>
                </a:lnTo>
                <a:lnTo>
                  <a:pt x="900436" y="208765"/>
                </a:lnTo>
                <a:lnTo>
                  <a:pt x="914400" y="276987"/>
                </a:lnTo>
                <a:lnTo>
                  <a:pt x="910837" y="311743"/>
                </a:lnTo>
                <a:lnTo>
                  <a:pt x="883624" y="377122"/>
                </a:lnTo>
                <a:lnTo>
                  <a:pt x="832484" y="435261"/>
                </a:lnTo>
                <a:lnTo>
                  <a:pt x="799012" y="460968"/>
                </a:lnTo>
                <a:lnTo>
                  <a:pt x="760843" y="484089"/>
                </a:lnTo>
                <a:lnTo>
                  <a:pt x="718406" y="504363"/>
                </a:lnTo>
                <a:lnTo>
                  <a:pt x="672130" y="521532"/>
                </a:lnTo>
                <a:lnTo>
                  <a:pt x="622443" y="535336"/>
                </a:lnTo>
                <a:lnTo>
                  <a:pt x="569773" y="545518"/>
                </a:lnTo>
                <a:lnTo>
                  <a:pt x="514549" y="551816"/>
                </a:lnTo>
                <a:lnTo>
                  <a:pt x="457200" y="553974"/>
                </a:lnTo>
                <a:lnTo>
                  <a:pt x="399850" y="551816"/>
                </a:lnTo>
                <a:lnTo>
                  <a:pt x="344626" y="545518"/>
                </a:lnTo>
                <a:lnTo>
                  <a:pt x="291956" y="535336"/>
                </a:lnTo>
                <a:lnTo>
                  <a:pt x="242269" y="521532"/>
                </a:lnTo>
                <a:lnTo>
                  <a:pt x="195993" y="504363"/>
                </a:lnTo>
                <a:lnTo>
                  <a:pt x="153556" y="484089"/>
                </a:lnTo>
                <a:lnTo>
                  <a:pt x="115387" y="460968"/>
                </a:lnTo>
                <a:lnTo>
                  <a:pt x="81915" y="435261"/>
                </a:lnTo>
                <a:lnTo>
                  <a:pt x="53568" y="407226"/>
                </a:lnTo>
                <a:lnTo>
                  <a:pt x="13963" y="345208"/>
                </a:lnTo>
                <a:lnTo>
                  <a:pt x="0" y="276987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09574" y="2705353"/>
            <a:ext cx="11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7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79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0638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40" dirty="0">
                <a:latin typeface="Calibri Light"/>
                <a:cs typeface="Calibri Light"/>
              </a:rPr>
              <a:t>Pre</a:t>
            </a:r>
            <a:r>
              <a:rPr sz="4400" b="0" spc="-50" dirty="0">
                <a:latin typeface="Calibri Light"/>
                <a:cs typeface="Calibri Light"/>
              </a:rPr>
              <a:t> </a:t>
            </a:r>
            <a:r>
              <a:rPr sz="4400" b="0" spc="-20" dirty="0">
                <a:latin typeface="Calibri Light"/>
                <a:cs typeface="Calibri Light"/>
              </a:rPr>
              <a:t>requisites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3495040" cy="36029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Linux </a:t>
            </a:r>
            <a:r>
              <a:rPr sz="2800" dirty="0">
                <a:latin typeface="Calibri"/>
                <a:cs typeface="Calibri"/>
              </a:rPr>
              <a:t>Basic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Core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Python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SQL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9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Hive </a:t>
            </a:r>
            <a:r>
              <a:rPr sz="2800" dirty="0">
                <a:latin typeface="Calibri"/>
                <a:cs typeface="Calibri"/>
              </a:rPr>
              <a:t>| </a:t>
            </a:r>
            <a:r>
              <a:rPr sz="2800" spc="-5" dirty="0">
                <a:latin typeface="Calibri"/>
                <a:cs typeface="Calibri"/>
              </a:rPr>
              <a:t>HQL </a:t>
            </a:r>
            <a:r>
              <a:rPr sz="2800" dirty="0">
                <a:latin typeface="Calibri"/>
                <a:cs typeface="Calibri"/>
              </a:rPr>
              <a:t>|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OLTP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Pyspark </a:t>
            </a:r>
            <a:r>
              <a:rPr sz="2800" dirty="0">
                <a:latin typeface="Calibri"/>
                <a:cs typeface="Calibri"/>
              </a:rPr>
              <a:t>|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sparkSQL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3169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S</a:t>
            </a:r>
            <a:r>
              <a:rPr sz="4400" b="0" spc="-25" dirty="0">
                <a:latin typeface="Calibri Light"/>
                <a:cs typeface="Calibri Light"/>
              </a:rPr>
              <a:t>e</a:t>
            </a:r>
            <a:r>
              <a:rPr sz="4400" b="0" dirty="0">
                <a:latin typeface="Calibri Light"/>
                <a:cs typeface="Calibri Light"/>
              </a:rPr>
              <a:t>tup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4914265" cy="2581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Windows </a:t>
            </a:r>
            <a:r>
              <a:rPr sz="2800" dirty="0">
                <a:latin typeface="Calibri"/>
                <a:cs typeface="Calibri"/>
              </a:rPr>
              <a:t>8+</a:t>
            </a: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Virtualization </a:t>
            </a:r>
            <a:r>
              <a:rPr sz="2800" spc="-5" dirty="0">
                <a:latin typeface="Calibri"/>
                <a:cs typeface="Calibri"/>
              </a:rPr>
              <a:t>should be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enabled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Vmware </a:t>
            </a:r>
            <a:r>
              <a:rPr sz="2800" spc="-20" dirty="0">
                <a:latin typeface="Calibri"/>
                <a:cs typeface="Calibri"/>
              </a:rPr>
              <a:t>player </a:t>
            </a:r>
            <a:r>
              <a:rPr sz="2800" dirty="0">
                <a:latin typeface="Calibri"/>
                <a:cs typeface="Calibri"/>
              </a:rPr>
              <a:t>16,17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installed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RAM : 8GB | </a:t>
            </a:r>
            <a:r>
              <a:rPr sz="2800" spc="-15" dirty="0">
                <a:latin typeface="Calibri"/>
                <a:cs typeface="Calibri"/>
              </a:rPr>
              <a:t>Proc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I3</a:t>
            </a: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Install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7zip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5322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Videos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346710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MapReduce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Workflow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WordCount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922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 Light"/>
                <a:cs typeface="Calibri Light"/>
              </a:rPr>
              <a:t>Hive</a:t>
            </a:r>
            <a:r>
              <a:rPr sz="4400" b="0" spc="-70" dirty="0">
                <a:latin typeface="Calibri Light"/>
                <a:cs typeface="Calibri Light"/>
              </a:rPr>
              <a:t> </a:t>
            </a:r>
            <a:r>
              <a:rPr sz="4400" b="0" spc="-15" dirty="0">
                <a:latin typeface="Calibri Light"/>
                <a:cs typeface="Calibri Light"/>
              </a:rPr>
              <a:t>Introduction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5534025" cy="411734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Facebook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Hadoop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HDFS </a:t>
            </a:r>
            <a:r>
              <a:rPr sz="2800" dirty="0">
                <a:latin typeface="Calibri"/>
                <a:cs typeface="Calibri"/>
              </a:rPr>
              <a:t>| MR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(Java)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RDBMS </a:t>
            </a:r>
            <a:r>
              <a:rPr sz="2800" spc="-5" dirty="0">
                <a:latin typeface="Calibri"/>
                <a:cs typeface="Calibri"/>
              </a:rPr>
              <a:t>|SQL| </a:t>
            </a:r>
            <a:r>
              <a:rPr sz="2800" spc="-15" dirty="0">
                <a:latin typeface="Calibri"/>
                <a:cs typeface="Calibri"/>
              </a:rPr>
              <a:t>Oracle </a:t>
            </a:r>
            <a:r>
              <a:rPr sz="2800" spc="-60" dirty="0">
                <a:latin typeface="Calibri"/>
                <a:cs typeface="Calibri"/>
              </a:rPr>
              <a:t>(V.S. </a:t>
            </a:r>
            <a:r>
              <a:rPr sz="2800" dirty="0">
                <a:latin typeface="Calibri"/>
                <a:cs typeface="Calibri"/>
              </a:rPr>
              <a:t>| </a:t>
            </a:r>
            <a:r>
              <a:rPr sz="2800" spc="-5" dirty="0">
                <a:latin typeface="Calibri"/>
                <a:cs typeface="Calibri"/>
              </a:rPr>
              <a:t>TX.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rate)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Writing </a:t>
            </a:r>
            <a:r>
              <a:rPr sz="2800" dirty="0">
                <a:latin typeface="Calibri"/>
                <a:cs typeface="Calibri"/>
              </a:rPr>
              <a:t>MR </a:t>
            </a:r>
            <a:r>
              <a:rPr sz="2800" spc="-5" dirty="0">
                <a:latin typeface="Calibri"/>
                <a:cs typeface="Calibri"/>
              </a:rPr>
              <a:t>apps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(Java)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8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1 line in </a:t>
            </a:r>
            <a:r>
              <a:rPr sz="2800" spc="-5" dirty="0">
                <a:latin typeface="Calibri"/>
                <a:cs typeface="Calibri"/>
              </a:rPr>
              <a:t>SQL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60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70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LOC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7583805" cy="411734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RDBMS : </a:t>
            </a:r>
            <a:r>
              <a:rPr sz="2800" spc="-5" dirty="0">
                <a:latin typeface="Calibri"/>
                <a:cs typeface="Calibri"/>
              </a:rPr>
              <a:t>SQL </a:t>
            </a:r>
            <a:r>
              <a:rPr sz="2800" dirty="0">
                <a:latin typeface="Calibri"/>
                <a:cs typeface="Calibri"/>
              </a:rPr>
              <a:t>: Simplicity : </a:t>
            </a:r>
            <a:r>
              <a:rPr sz="2800" spc="-10" dirty="0">
                <a:latin typeface="Calibri"/>
                <a:cs typeface="Calibri"/>
              </a:rPr>
              <a:t>Low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Performance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HADOOP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40" dirty="0">
                <a:latin typeface="Calibri"/>
                <a:cs typeface="Calibri"/>
              </a:rPr>
              <a:t>JAVA[MR]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10" dirty="0">
                <a:latin typeface="Calibri"/>
                <a:cs typeface="Calibri"/>
              </a:rPr>
              <a:t>Complex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5" dirty="0">
                <a:latin typeface="Calibri"/>
                <a:cs typeface="Calibri"/>
              </a:rPr>
              <a:t>High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Performance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9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Facebook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create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hive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SQL </a:t>
            </a:r>
            <a:r>
              <a:rPr sz="2800" spc="-25" dirty="0">
                <a:latin typeface="Calibri"/>
                <a:cs typeface="Calibri"/>
              </a:rPr>
              <a:t>like </a:t>
            </a:r>
            <a:r>
              <a:rPr sz="2800" spc="-15" dirty="0">
                <a:latin typeface="Calibri"/>
                <a:cs typeface="Calibri"/>
              </a:rPr>
              <a:t>interface </a:t>
            </a:r>
            <a:r>
              <a:rPr sz="2800" spc="-5" dirty="0">
                <a:latin typeface="Calibri"/>
                <a:cs typeface="Calibri"/>
              </a:rPr>
              <a:t>built on </a:t>
            </a:r>
            <a:r>
              <a:rPr sz="2800" spc="-15" dirty="0">
                <a:latin typeface="Calibri"/>
                <a:cs typeface="Calibri"/>
              </a:rPr>
              <a:t>top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Hadoop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8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Hive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HQL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83</a:t>
            </a:fld>
            <a:endParaRPr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239"/>
            <a:ext cx="80067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Command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get </a:t>
            </a:r>
            <a:r>
              <a:rPr sz="2800" spc="-10" dirty="0">
                <a:latin typeface="Calibri"/>
                <a:cs typeface="Calibri"/>
              </a:rPr>
              <a:t>Virtualization </a:t>
            </a:r>
            <a:r>
              <a:rPr sz="2800" spc="-15" dirty="0">
                <a:latin typeface="Calibri"/>
                <a:cs typeface="Calibri"/>
              </a:rPr>
              <a:t>status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systeminfo.exe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84</a:t>
            </a:fld>
            <a:endParaRPr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5525"/>
            <a:ext cx="39941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Database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Tables/Views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85</a:t>
            </a:fld>
            <a:endParaRPr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2150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 Light"/>
                <a:cs typeface="Calibri Light"/>
              </a:rPr>
              <a:t>What </a:t>
            </a:r>
            <a:r>
              <a:rPr sz="4400" b="0" dirty="0">
                <a:latin typeface="Calibri Light"/>
                <a:cs typeface="Calibri Light"/>
              </a:rPr>
              <a:t>is </a:t>
            </a:r>
            <a:r>
              <a:rPr sz="4400" b="0" spc="-15" dirty="0">
                <a:latin typeface="Calibri Light"/>
                <a:cs typeface="Calibri Light"/>
              </a:rPr>
              <a:t>Hive</a:t>
            </a:r>
            <a:r>
              <a:rPr sz="4400" b="0" spc="-60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?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796290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warehousing </a:t>
            </a:r>
            <a:r>
              <a:rPr sz="2800" spc="-15" dirty="0">
                <a:latin typeface="Calibri"/>
                <a:cs typeface="Calibri"/>
              </a:rPr>
              <a:t>framework </a:t>
            </a:r>
            <a:r>
              <a:rPr sz="2800" spc="-5" dirty="0">
                <a:latin typeface="Calibri"/>
                <a:cs typeface="Calibri"/>
              </a:rPr>
              <a:t>built on </a:t>
            </a:r>
            <a:r>
              <a:rPr sz="2800" spc="-15" dirty="0">
                <a:latin typeface="Calibri"/>
                <a:cs typeface="Calibri"/>
              </a:rPr>
              <a:t>top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Hadoop.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SQL </a:t>
            </a:r>
            <a:r>
              <a:rPr sz="2800" spc="-25" dirty="0">
                <a:latin typeface="Calibri"/>
                <a:cs typeface="Calibri"/>
              </a:rPr>
              <a:t>like </a:t>
            </a:r>
            <a:r>
              <a:rPr sz="2800" spc="-15" dirty="0">
                <a:latin typeface="Calibri"/>
                <a:cs typeface="Calibri"/>
              </a:rPr>
              <a:t>interface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spc="-10" dirty="0">
                <a:latin typeface="Calibri"/>
                <a:cs typeface="Calibri"/>
              </a:rPr>
              <a:t>top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Hadoop.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6789" y="1331594"/>
            <a:ext cx="2213610" cy="112331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5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JAP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580" y="1331594"/>
            <a:ext cx="2213610" cy="112331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5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HINDI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35171" y="1331594"/>
            <a:ext cx="2213610" cy="112331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832485" marR="826135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</a:rPr>
              <a:t>HIN</a:t>
            </a:r>
            <a:r>
              <a:rPr sz="1800" spc="5" dirty="0">
                <a:solidFill>
                  <a:srgbClr val="FFFFFF"/>
                </a:solidFill>
              </a:rPr>
              <a:t>D</a:t>
            </a:r>
            <a:r>
              <a:rPr sz="1800" dirty="0">
                <a:solidFill>
                  <a:srgbClr val="FFFFFF"/>
                </a:solidFill>
              </a:rPr>
              <a:t>I  </a:t>
            </a:r>
            <a:r>
              <a:rPr sz="1800" spc="-10" dirty="0">
                <a:solidFill>
                  <a:srgbClr val="FFFFFF"/>
                </a:solidFill>
              </a:rPr>
              <a:t>JAP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7836789" y="3209163"/>
            <a:ext cx="2213610" cy="112268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346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6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Hadoop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580" y="3209163"/>
            <a:ext cx="2213610" cy="112268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5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HQL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5171" y="3209163"/>
            <a:ext cx="2213610" cy="112268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4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HIVE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HQL </a:t>
            </a:r>
            <a:r>
              <a:rPr sz="18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63143"/>
            <a:ext cx="9207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5" dirty="0">
                <a:latin typeface="Calibri Light"/>
                <a:cs typeface="Calibri Light"/>
              </a:rPr>
              <a:t>Hi</a:t>
            </a:r>
            <a:r>
              <a:rPr sz="4000" b="0" spc="-50" dirty="0">
                <a:latin typeface="Calibri Light"/>
                <a:cs typeface="Calibri Light"/>
              </a:rPr>
              <a:t>v</a:t>
            </a:r>
            <a:r>
              <a:rPr sz="4000" b="0" dirty="0">
                <a:latin typeface="Calibri Light"/>
                <a:cs typeface="Calibri Light"/>
              </a:rPr>
              <a:t>e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2782" y="1692401"/>
            <a:ext cx="1844802" cy="601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2782" y="1692401"/>
            <a:ext cx="1845310" cy="60198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467995">
              <a:lnSpc>
                <a:spcPct val="100000"/>
              </a:lnSpc>
              <a:spcBef>
                <a:spcPts val="1175"/>
              </a:spcBef>
            </a:pPr>
            <a:r>
              <a:rPr sz="1800" spc="-10" dirty="0">
                <a:latin typeface="Calibri"/>
                <a:cs typeface="Calibri"/>
              </a:rPr>
              <a:t>Hive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Shell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56788" y="1692401"/>
            <a:ext cx="1844802" cy="601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56788" y="1692401"/>
            <a:ext cx="1845310" cy="60198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342900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latin typeface="Calibri"/>
                <a:cs typeface="Calibri"/>
              </a:rPr>
              <a:t>Thrift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90794" y="1692401"/>
            <a:ext cx="1844802" cy="601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90794" y="1692401"/>
            <a:ext cx="1845310" cy="60198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175"/>
              </a:spcBef>
            </a:pPr>
            <a:r>
              <a:rPr sz="1800" spc="-25" dirty="0">
                <a:latin typeface="Calibri"/>
                <a:cs typeface="Calibri"/>
              </a:rPr>
              <a:t>Web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Interface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2782" y="2582417"/>
            <a:ext cx="6512814" cy="2414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2782" y="2582417"/>
            <a:ext cx="6513195" cy="2414905"/>
          </a:xfrm>
          <a:custGeom>
            <a:avLst/>
            <a:gdLst/>
            <a:ahLst/>
            <a:cxnLst/>
            <a:rect l="l" t="t" r="r" b="b"/>
            <a:pathLst>
              <a:path w="6513195" h="2414904">
                <a:moveTo>
                  <a:pt x="0" y="2414777"/>
                </a:moveTo>
                <a:lnTo>
                  <a:pt x="6512814" y="2414777"/>
                </a:lnTo>
                <a:lnTo>
                  <a:pt x="6512814" y="0"/>
                </a:lnTo>
                <a:lnTo>
                  <a:pt x="0" y="0"/>
                </a:lnTo>
                <a:lnTo>
                  <a:pt x="0" y="2414777"/>
                </a:lnTo>
                <a:close/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5978" y="2879979"/>
            <a:ext cx="1781175" cy="513715"/>
          </a:xfrm>
          <a:custGeom>
            <a:avLst/>
            <a:gdLst/>
            <a:ahLst/>
            <a:cxnLst/>
            <a:rect l="l" t="t" r="r" b="b"/>
            <a:pathLst>
              <a:path w="1781175" h="513714">
                <a:moveTo>
                  <a:pt x="1780794" y="0"/>
                </a:moveTo>
                <a:lnTo>
                  <a:pt x="0" y="0"/>
                </a:lnTo>
                <a:lnTo>
                  <a:pt x="0" y="513588"/>
                </a:lnTo>
                <a:lnTo>
                  <a:pt x="1780794" y="513588"/>
                </a:lnTo>
                <a:lnTo>
                  <a:pt x="178079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5978" y="2879979"/>
            <a:ext cx="1781175" cy="513715"/>
          </a:xfrm>
          <a:custGeom>
            <a:avLst/>
            <a:gdLst/>
            <a:ahLst/>
            <a:cxnLst/>
            <a:rect l="l" t="t" r="r" b="b"/>
            <a:pathLst>
              <a:path w="1781175" h="513714">
                <a:moveTo>
                  <a:pt x="0" y="513588"/>
                </a:moveTo>
                <a:lnTo>
                  <a:pt x="1780794" y="513588"/>
                </a:lnTo>
                <a:lnTo>
                  <a:pt x="1780794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55978" y="2879979"/>
            <a:ext cx="1781175" cy="51371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545465">
              <a:lnSpc>
                <a:spcPct val="100000"/>
              </a:lnSpc>
              <a:spcBef>
                <a:spcPts val="82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DRIVER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37308" y="2289429"/>
            <a:ext cx="408940" cy="591185"/>
          </a:xfrm>
          <a:custGeom>
            <a:avLst/>
            <a:gdLst/>
            <a:ahLst/>
            <a:cxnLst/>
            <a:rect l="l" t="t" r="r" b="b"/>
            <a:pathLst>
              <a:path w="408939" h="591185">
                <a:moveTo>
                  <a:pt x="357976" y="533376"/>
                </a:moveTo>
                <a:lnTo>
                  <a:pt x="334391" y="549529"/>
                </a:lnTo>
                <a:lnTo>
                  <a:pt x="408940" y="590931"/>
                </a:lnTo>
                <a:lnTo>
                  <a:pt x="402421" y="543813"/>
                </a:lnTo>
                <a:lnTo>
                  <a:pt x="365125" y="543813"/>
                </a:lnTo>
                <a:lnTo>
                  <a:pt x="357976" y="533376"/>
                </a:lnTo>
                <a:close/>
              </a:path>
              <a:path w="408939" h="591185">
                <a:moveTo>
                  <a:pt x="373670" y="522628"/>
                </a:moveTo>
                <a:lnTo>
                  <a:pt x="357976" y="533376"/>
                </a:lnTo>
                <a:lnTo>
                  <a:pt x="365125" y="543813"/>
                </a:lnTo>
                <a:lnTo>
                  <a:pt x="380873" y="533146"/>
                </a:lnTo>
                <a:lnTo>
                  <a:pt x="373670" y="522628"/>
                </a:lnTo>
                <a:close/>
              </a:path>
              <a:path w="408939" h="591185">
                <a:moveTo>
                  <a:pt x="397256" y="506475"/>
                </a:moveTo>
                <a:lnTo>
                  <a:pt x="373670" y="522628"/>
                </a:lnTo>
                <a:lnTo>
                  <a:pt x="380873" y="533146"/>
                </a:lnTo>
                <a:lnTo>
                  <a:pt x="365125" y="543813"/>
                </a:lnTo>
                <a:lnTo>
                  <a:pt x="402421" y="543813"/>
                </a:lnTo>
                <a:lnTo>
                  <a:pt x="397256" y="506475"/>
                </a:lnTo>
                <a:close/>
              </a:path>
              <a:path w="408939" h="591185">
                <a:moveTo>
                  <a:pt x="15748" y="0"/>
                </a:moveTo>
                <a:lnTo>
                  <a:pt x="0" y="10668"/>
                </a:lnTo>
                <a:lnTo>
                  <a:pt x="357976" y="533376"/>
                </a:lnTo>
                <a:lnTo>
                  <a:pt x="373670" y="522628"/>
                </a:lnTo>
                <a:lnTo>
                  <a:pt x="15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45995" y="2285619"/>
            <a:ext cx="1936114" cy="609600"/>
          </a:xfrm>
          <a:custGeom>
            <a:avLst/>
            <a:gdLst/>
            <a:ahLst/>
            <a:cxnLst/>
            <a:rect l="l" t="t" r="r" b="b"/>
            <a:pathLst>
              <a:path w="1936114" h="609600">
                <a:moveTo>
                  <a:pt x="61849" y="536066"/>
                </a:moveTo>
                <a:lnTo>
                  <a:pt x="0" y="594740"/>
                </a:lnTo>
                <a:lnTo>
                  <a:pt x="83947" y="609091"/>
                </a:lnTo>
                <a:lnTo>
                  <a:pt x="76760" y="585342"/>
                </a:lnTo>
                <a:lnTo>
                  <a:pt x="63500" y="585342"/>
                </a:lnTo>
                <a:lnTo>
                  <a:pt x="58038" y="567181"/>
                </a:lnTo>
                <a:lnTo>
                  <a:pt x="70154" y="563511"/>
                </a:lnTo>
                <a:lnTo>
                  <a:pt x="61849" y="536066"/>
                </a:lnTo>
                <a:close/>
              </a:path>
              <a:path w="1936114" h="609600">
                <a:moveTo>
                  <a:pt x="70154" y="563511"/>
                </a:moveTo>
                <a:lnTo>
                  <a:pt x="58038" y="567181"/>
                </a:lnTo>
                <a:lnTo>
                  <a:pt x="63500" y="585342"/>
                </a:lnTo>
                <a:lnTo>
                  <a:pt x="75647" y="581664"/>
                </a:lnTo>
                <a:lnTo>
                  <a:pt x="70154" y="563511"/>
                </a:lnTo>
                <a:close/>
              </a:path>
              <a:path w="1936114" h="609600">
                <a:moveTo>
                  <a:pt x="75647" y="581664"/>
                </a:moveTo>
                <a:lnTo>
                  <a:pt x="63500" y="585342"/>
                </a:lnTo>
                <a:lnTo>
                  <a:pt x="76760" y="585342"/>
                </a:lnTo>
                <a:lnTo>
                  <a:pt x="75647" y="581664"/>
                </a:lnTo>
                <a:close/>
              </a:path>
              <a:path w="1936114" h="609600">
                <a:moveTo>
                  <a:pt x="1930272" y="0"/>
                </a:moveTo>
                <a:lnTo>
                  <a:pt x="70154" y="563511"/>
                </a:lnTo>
                <a:lnTo>
                  <a:pt x="75647" y="581664"/>
                </a:lnTo>
                <a:lnTo>
                  <a:pt x="1935860" y="18287"/>
                </a:lnTo>
                <a:lnTo>
                  <a:pt x="1930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45995" y="2285364"/>
            <a:ext cx="4268470" cy="622300"/>
          </a:xfrm>
          <a:custGeom>
            <a:avLst/>
            <a:gdLst/>
            <a:ahLst/>
            <a:cxnLst/>
            <a:rect l="l" t="t" r="r" b="b"/>
            <a:pathLst>
              <a:path w="4268470" h="622300">
                <a:moveTo>
                  <a:pt x="70357" y="546862"/>
                </a:moveTo>
                <a:lnTo>
                  <a:pt x="0" y="594995"/>
                </a:lnTo>
                <a:lnTo>
                  <a:pt x="80644" y="622300"/>
                </a:lnTo>
                <a:lnTo>
                  <a:pt x="77025" y="595757"/>
                </a:lnTo>
                <a:lnTo>
                  <a:pt x="64135" y="595757"/>
                </a:lnTo>
                <a:lnTo>
                  <a:pt x="61594" y="576834"/>
                </a:lnTo>
                <a:lnTo>
                  <a:pt x="74209" y="575103"/>
                </a:lnTo>
                <a:lnTo>
                  <a:pt x="70357" y="546862"/>
                </a:lnTo>
                <a:close/>
              </a:path>
              <a:path w="4268470" h="622300">
                <a:moveTo>
                  <a:pt x="74209" y="575103"/>
                </a:moveTo>
                <a:lnTo>
                  <a:pt x="61594" y="576834"/>
                </a:lnTo>
                <a:lnTo>
                  <a:pt x="64135" y="595757"/>
                </a:lnTo>
                <a:lnTo>
                  <a:pt x="76788" y="594020"/>
                </a:lnTo>
                <a:lnTo>
                  <a:pt x="74209" y="575103"/>
                </a:lnTo>
                <a:close/>
              </a:path>
              <a:path w="4268470" h="622300">
                <a:moveTo>
                  <a:pt x="76788" y="594020"/>
                </a:moveTo>
                <a:lnTo>
                  <a:pt x="64135" y="595757"/>
                </a:lnTo>
                <a:lnTo>
                  <a:pt x="77025" y="595757"/>
                </a:lnTo>
                <a:lnTo>
                  <a:pt x="76788" y="594020"/>
                </a:lnTo>
                <a:close/>
              </a:path>
              <a:path w="4268470" h="622300">
                <a:moveTo>
                  <a:pt x="4265930" y="0"/>
                </a:moveTo>
                <a:lnTo>
                  <a:pt x="74209" y="575103"/>
                </a:lnTo>
                <a:lnTo>
                  <a:pt x="76788" y="594020"/>
                </a:lnTo>
                <a:lnTo>
                  <a:pt x="4268470" y="18796"/>
                </a:lnTo>
                <a:lnTo>
                  <a:pt x="4265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32763" y="3393566"/>
            <a:ext cx="1379220" cy="337185"/>
          </a:xfrm>
          <a:custGeom>
            <a:avLst/>
            <a:gdLst/>
            <a:ahLst/>
            <a:cxnLst/>
            <a:rect l="l" t="t" r="r" b="b"/>
            <a:pathLst>
              <a:path w="1379220" h="337185">
                <a:moveTo>
                  <a:pt x="1379220" y="0"/>
                </a:moveTo>
                <a:lnTo>
                  <a:pt x="0" y="0"/>
                </a:lnTo>
                <a:lnTo>
                  <a:pt x="0" y="336804"/>
                </a:lnTo>
                <a:lnTo>
                  <a:pt x="1379220" y="336804"/>
                </a:lnTo>
                <a:lnTo>
                  <a:pt x="137922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32763" y="3393566"/>
            <a:ext cx="1379220" cy="337185"/>
          </a:xfrm>
          <a:custGeom>
            <a:avLst/>
            <a:gdLst/>
            <a:ahLst/>
            <a:cxnLst/>
            <a:rect l="l" t="t" r="r" b="b"/>
            <a:pathLst>
              <a:path w="1379220" h="337185">
                <a:moveTo>
                  <a:pt x="0" y="336804"/>
                </a:moveTo>
                <a:lnTo>
                  <a:pt x="1379220" y="336804"/>
                </a:lnTo>
                <a:lnTo>
                  <a:pt x="1379220" y="0"/>
                </a:lnTo>
                <a:lnTo>
                  <a:pt x="0" y="0"/>
                </a:lnTo>
                <a:lnTo>
                  <a:pt x="0" y="33680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02370" y="2486786"/>
            <a:ext cx="2438400" cy="1243965"/>
          </a:xfrm>
          <a:custGeom>
            <a:avLst/>
            <a:gdLst/>
            <a:ahLst/>
            <a:cxnLst/>
            <a:rect l="l" t="t" r="r" b="b"/>
            <a:pathLst>
              <a:path w="2438400" h="1243964">
                <a:moveTo>
                  <a:pt x="1219200" y="0"/>
                </a:moveTo>
                <a:lnTo>
                  <a:pt x="1142094" y="407"/>
                </a:lnTo>
                <a:lnTo>
                  <a:pt x="1066264" y="1615"/>
                </a:lnTo>
                <a:lnTo>
                  <a:pt x="991851" y="3598"/>
                </a:lnTo>
                <a:lnTo>
                  <a:pt x="918998" y="6332"/>
                </a:lnTo>
                <a:lnTo>
                  <a:pt x="847848" y="9793"/>
                </a:lnTo>
                <a:lnTo>
                  <a:pt x="778544" y="13956"/>
                </a:lnTo>
                <a:lnTo>
                  <a:pt x="711228" y="18797"/>
                </a:lnTo>
                <a:lnTo>
                  <a:pt x="646044" y="24292"/>
                </a:lnTo>
                <a:lnTo>
                  <a:pt x="583134" y="30416"/>
                </a:lnTo>
                <a:lnTo>
                  <a:pt x="522641" y="37146"/>
                </a:lnTo>
                <a:lnTo>
                  <a:pt x="464707" y="44456"/>
                </a:lnTo>
                <a:lnTo>
                  <a:pt x="409477" y="52323"/>
                </a:lnTo>
                <a:lnTo>
                  <a:pt x="357092" y="60721"/>
                </a:lnTo>
                <a:lnTo>
                  <a:pt x="307695" y="69628"/>
                </a:lnTo>
                <a:lnTo>
                  <a:pt x="261429" y="79018"/>
                </a:lnTo>
                <a:lnTo>
                  <a:pt x="218437" y="88867"/>
                </a:lnTo>
                <a:lnTo>
                  <a:pt x="178862" y="99151"/>
                </a:lnTo>
                <a:lnTo>
                  <a:pt x="110533" y="120927"/>
                </a:lnTo>
                <a:lnTo>
                  <a:pt x="57584" y="144150"/>
                </a:lnTo>
                <a:lnTo>
                  <a:pt x="21158" y="168626"/>
                </a:lnTo>
                <a:lnTo>
                  <a:pt x="0" y="207263"/>
                </a:lnTo>
                <a:lnTo>
                  <a:pt x="0" y="1036320"/>
                </a:lnTo>
                <a:lnTo>
                  <a:pt x="21158" y="1074957"/>
                </a:lnTo>
                <a:lnTo>
                  <a:pt x="57584" y="1099433"/>
                </a:lnTo>
                <a:lnTo>
                  <a:pt x="110533" y="1122656"/>
                </a:lnTo>
                <a:lnTo>
                  <a:pt x="178862" y="1144432"/>
                </a:lnTo>
                <a:lnTo>
                  <a:pt x="218437" y="1154716"/>
                </a:lnTo>
                <a:lnTo>
                  <a:pt x="261429" y="1164565"/>
                </a:lnTo>
                <a:lnTo>
                  <a:pt x="307695" y="1173955"/>
                </a:lnTo>
                <a:lnTo>
                  <a:pt x="357092" y="1182862"/>
                </a:lnTo>
                <a:lnTo>
                  <a:pt x="409477" y="1191260"/>
                </a:lnTo>
                <a:lnTo>
                  <a:pt x="464707" y="1199127"/>
                </a:lnTo>
                <a:lnTo>
                  <a:pt x="522641" y="1206437"/>
                </a:lnTo>
                <a:lnTo>
                  <a:pt x="583134" y="1213167"/>
                </a:lnTo>
                <a:lnTo>
                  <a:pt x="646044" y="1219291"/>
                </a:lnTo>
                <a:lnTo>
                  <a:pt x="711228" y="1224786"/>
                </a:lnTo>
                <a:lnTo>
                  <a:pt x="778544" y="1229627"/>
                </a:lnTo>
                <a:lnTo>
                  <a:pt x="847848" y="1233790"/>
                </a:lnTo>
                <a:lnTo>
                  <a:pt x="918998" y="1237251"/>
                </a:lnTo>
                <a:lnTo>
                  <a:pt x="991851" y="1239985"/>
                </a:lnTo>
                <a:lnTo>
                  <a:pt x="1066264" y="1241968"/>
                </a:lnTo>
                <a:lnTo>
                  <a:pt x="1142094" y="1243176"/>
                </a:lnTo>
                <a:lnTo>
                  <a:pt x="1219200" y="1243583"/>
                </a:lnTo>
                <a:lnTo>
                  <a:pt x="1296305" y="1243176"/>
                </a:lnTo>
                <a:lnTo>
                  <a:pt x="1372135" y="1241968"/>
                </a:lnTo>
                <a:lnTo>
                  <a:pt x="1446548" y="1239985"/>
                </a:lnTo>
                <a:lnTo>
                  <a:pt x="1519401" y="1237251"/>
                </a:lnTo>
                <a:lnTo>
                  <a:pt x="1590551" y="1233790"/>
                </a:lnTo>
                <a:lnTo>
                  <a:pt x="1659855" y="1229627"/>
                </a:lnTo>
                <a:lnTo>
                  <a:pt x="1727171" y="1224786"/>
                </a:lnTo>
                <a:lnTo>
                  <a:pt x="1792355" y="1219291"/>
                </a:lnTo>
                <a:lnTo>
                  <a:pt x="1855265" y="1213167"/>
                </a:lnTo>
                <a:lnTo>
                  <a:pt x="1915758" y="1206437"/>
                </a:lnTo>
                <a:lnTo>
                  <a:pt x="1973692" y="1199127"/>
                </a:lnTo>
                <a:lnTo>
                  <a:pt x="2028922" y="1191260"/>
                </a:lnTo>
                <a:lnTo>
                  <a:pt x="2081307" y="1182862"/>
                </a:lnTo>
                <a:lnTo>
                  <a:pt x="2130704" y="1173955"/>
                </a:lnTo>
                <a:lnTo>
                  <a:pt x="2176970" y="1164565"/>
                </a:lnTo>
                <a:lnTo>
                  <a:pt x="2219962" y="1154716"/>
                </a:lnTo>
                <a:lnTo>
                  <a:pt x="2259537" y="1144432"/>
                </a:lnTo>
                <a:lnTo>
                  <a:pt x="2327866" y="1122656"/>
                </a:lnTo>
                <a:lnTo>
                  <a:pt x="2380815" y="1099433"/>
                </a:lnTo>
                <a:lnTo>
                  <a:pt x="2417241" y="1074957"/>
                </a:lnTo>
                <a:lnTo>
                  <a:pt x="2438400" y="1036320"/>
                </a:lnTo>
                <a:lnTo>
                  <a:pt x="2438400" y="207263"/>
                </a:lnTo>
                <a:lnTo>
                  <a:pt x="2417241" y="168626"/>
                </a:lnTo>
                <a:lnTo>
                  <a:pt x="2380815" y="144150"/>
                </a:lnTo>
                <a:lnTo>
                  <a:pt x="2327866" y="120927"/>
                </a:lnTo>
                <a:lnTo>
                  <a:pt x="2259537" y="99151"/>
                </a:lnTo>
                <a:lnTo>
                  <a:pt x="2219962" y="88867"/>
                </a:lnTo>
                <a:lnTo>
                  <a:pt x="2176970" y="79018"/>
                </a:lnTo>
                <a:lnTo>
                  <a:pt x="2130704" y="69628"/>
                </a:lnTo>
                <a:lnTo>
                  <a:pt x="2081307" y="60721"/>
                </a:lnTo>
                <a:lnTo>
                  <a:pt x="2028922" y="52323"/>
                </a:lnTo>
                <a:lnTo>
                  <a:pt x="1973692" y="44456"/>
                </a:lnTo>
                <a:lnTo>
                  <a:pt x="1915758" y="37146"/>
                </a:lnTo>
                <a:lnTo>
                  <a:pt x="1855265" y="30416"/>
                </a:lnTo>
                <a:lnTo>
                  <a:pt x="1792355" y="24292"/>
                </a:lnTo>
                <a:lnTo>
                  <a:pt x="1727171" y="18797"/>
                </a:lnTo>
                <a:lnTo>
                  <a:pt x="1659855" y="13956"/>
                </a:lnTo>
                <a:lnTo>
                  <a:pt x="1590551" y="9793"/>
                </a:lnTo>
                <a:lnTo>
                  <a:pt x="1519401" y="6332"/>
                </a:lnTo>
                <a:lnTo>
                  <a:pt x="1446548" y="3598"/>
                </a:lnTo>
                <a:lnTo>
                  <a:pt x="1372135" y="1615"/>
                </a:lnTo>
                <a:lnTo>
                  <a:pt x="1296305" y="407"/>
                </a:lnTo>
                <a:lnTo>
                  <a:pt x="121920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02370" y="2694051"/>
            <a:ext cx="2438400" cy="207645"/>
          </a:xfrm>
          <a:custGeom>
            <a:avLst/>
            <a:gdLst/>
            <a:ahLst/>
            <a:cxnLst/>
            <a:rect l="l" t="t" r="r" b="b"/>
            <a:pathLst>
              <a:path w="2438400" h="207644">
                <a:moveTo>
                  <a:pt x="2438400" y="0"/>
                </a:moveTo>
                <a:lnTo>
                  <a:pt x="2417241" y="38637"/>
                </a:lnTo>
                <a:lnTo>
                  <a:pt x="2380815" y="63113"/>
                </a:lnTo>
                <a:lnTo>
                  <a:pt x="2327866" y="86336"/>
                </a:lnTo>
                <a:lnTo>
                  <a:pt x="2259537" y="108112"/>
                </a:lnTo>
                <a:lnTo>
                  <a:pt x="2219962" y="118396"/>
                </a:lnTo>
                <a:lnTo>
                  <a:pt x="2176970" y="128245"/>
                </a:lnTo>
                <a:lnTo>
                  <a:pt x="2130704" y="137635"/>
                </a:lnTo>
                <a:lnTo>
                  <a:pt x="2081307" y="146542"/>
                </a:lnTo>
                <a:lnTo>
                  <a:pt x="2028922" y="154940"/>
                </a:lnTo>
                <a:lnTo>
                  <a:pt x="1973692" y="162807"/>
                </a:lnTo>
                <a:lnTo>
                  <a:pt x="1915758" y="170117"/>
                </a:lnTo>
                <a:lnTo>
                  <a:pt x="1855265" y="176847"/>
                </a:lnTo>
                <a:lnTo>
                  <a:pt x="1792355" y="182971"/>
                </a:lnTo>
                <a:lnTo>
                  <a:pt x="1727171" y="188466"/>
                </a:lnTo>
                <a:lnTo>
                  <a:pt x="1659855" y="193307"/>
                </a:lnTo>
                <a:lnTo>
                  <a:pt x="1590551" y="197470"/>
                </a:lnTo>
                <a:lnTo>
                  <a:pt x="1519401" y="200931"/>
                </a:lnTo>
                <a:lnTo>
                  <a:pt x="1446548" y="203665"/>
                </a:lnTo>
                <a:lnTo>
                  <a:pt x="1372135" y="205648"/>
                </a:lnTo>
                <a:lnTo>
                  <a:pt x="1296305" y="206856"/>
                </a:lnTo>
                <a:lnTo>
                  <a:pt x="1219200" y="207263"/>
                </a:lnTo>
                <a:lnTo>
                  <a:pt x="1142094" y="206856"/>
                </a:lnTo>
                <a:lnTo>
                  <a:pt x="1066264" y="205648"/>
                </a:lnTo>
                <a:lnTo>
                  <a:pt x="991851" y="203665"/>
                </a:lnTo>
                <a:lnTo>
                  <a:pt x="918998" y="200931"/>
                </a:lnTo>
                <a:lnTo>
                  <a:pt x="847848" y="197470"/>
                </a:lnTo>
                <a:lnTo>
                  <a:pt x="778544" y="193307"/>
                </a:lnTo>
                <a:lnTo>
                  <a:pt x="711228" y="188466"/>
                </a:lnTo>
                <a:lnTo>
                  <a:pt x="646044" y="182971"/>
                </a:lnTo>
                <a:lnTo>
                  <a:pt x="583134" y="176847"/>
                </a:lnTo>
                <a:lnTo>
                  <a:pt x="522641" y="170117"/>
                </a:lnTo>
                <a:lnTo>
                  <a:pt x="464707" y="162807"/>
                </a:lnTo>
                <a:lnTo>
                  <a:pt x="409477" y="154940"/>
                </a:lnTo>
                <a:lnTo>
                  <a:pt x="357092" y="146542"/>
                </a:lnTo>
                <a:lnTo>
                  <a:pt x="307695" y="137635"/>
                </a:lnTo>
                <a:lnTo>
                  <a:pt x="261429" y="128245"/>
                </a:lnTo>
                <a:lnTo>
                  <a:pt x="218437" y="118396"/>
                </a:lnTo>
                <a:lnTo>
                  <a:pt x="178862" y="108112"/>
                </a:lnTo>
                <a:lnTo>
                  <a:pt x="110533" y="86336"/>
                </a:lnTo>
                <a:lnTo>
                  <a:pt x="57584" y="63113"/>
                </a:lnTo>
                <a:lnTo>
                  <a:pt x="21158" y="38637"/>
                </a:lnTo>
                <a:lnTo>
                  <a:pt x="2398" y="13103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027159" y="2910585"/>
            <a:ext cx="988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590" marR="5080" indent="-1365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 RBDMS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36773" y="3070860"/>
            <a:ext cx="5165725" cy="76200"/>
          </a:xfrm>
          <a:custGeom>
            <a:avLst/>
            <a:gdLst/>
            <a:ahLst/>
            <a:cxnLst/>
            <a:rect l="l" t="t" r="r" b="b"/>
            <a:pathLst>
              <a:path w="5165725" h="76200">
                <a:moveTo>
                  <a:pt x="5147063" y="28575"/>
                </a:moveTo>
                <a:lnTo>
                  <a:pt x="5101971" y="28575"/>
                </a:lnTo>
                <a:lnTo>
                  <a:pt x="5102098" y="47625"/>
                </a:lnTo>
                <a:lnTo>
                  <a:pt x="5089382" y="47693"/>
                </a:lnTo>
                <a:lnTo>
                  <a:pt x="5089525" y="76200"/>
                </a:lnTo>
                <a:lnTo>
                  <a:pt x="5165598" y="37718"/>
                </a:lnTo>
                <a:lnTo>
                  <a:pt x="5147063" y="28575"/>
                </a:lnTo>
                <a:close/>
              </a:path>
              <a:path w="5165725" h="76200">
                <a:moveTo>
                  <a:pt x="5089287" y="28643"/>
                </a:moveTo>
                <a:lnTo>
                  <a:pt x="0" y="56261"/>
                </a:lnTo>
                <a:lnTo>
                  <a:pt x="0" y="75311"/>
                </a:lnTo>
                <a:lnTo>
                  <a:pt x="5089382" y="47693"/>
                </a:lnTo>
                <a:lnTo>
                  <a:pt x="5089287" y="28643"/>
                </a:lnTo>
                <a:close/>
              </a:path>
              <a:path w="5165725" h="76200">
                <a:moveTo>
                  <a:pt x="5101971" y="28575"/>
                </a:moveTo>
                <a:lnTo>
                  <a:pt x="5089287" y="28643"/>
                </a:lnTo>
                <a:lnTo>
                  <a:pt x="5089382" y="47693"/>
                </a:lnTo>
                <a:lnTo>
                  <a:pt x="5102098" y="47625"/>
                </a:lnTo>
                <a:lnTo>
                  <a:pt x="5101971" y="28575"/>
                </a:lnTo>
                <a:close/>
              </a:path>
              <a:path w="5165725" h="76200">
                <a:moveTo>
                  <a:pt x="5089144" y="0"/>
                </a:moveTo>
                <a:lnTo>
                  <a:pt x="5089287" y="28643"/>
                </a:lnTo>
                <a:lnTo>
                  <a:pt x="5147063" y="28575"/>
                </a:lnTo>
                <a:lnTo>
                  <a:pt x="508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38580" y="1227963"/>
            <a:ext cx="2286000" cy="29654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5945">
              <a:lnSpc>
                <a:spcPts val="213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Query :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HQL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32763" y="3737990"/>
            <a:ext cx="1379220" cy="337185"/>
          </a:xfrm>
          <a:custGeom>
            <a:avLst/>
            <a:gdLst/>
            <a:ahLst/>
            <a:cxnLst/>
            <a:rect l="l" t="t" r="r" b="b"/>
            <a:pathLst>
              <a:path w="1379220" h="337185">
                <a:moveTo>
                  <a:pt x="1379220" y="0"/>
                </a:moveTo>
                <a:lnTo>
                  <a:pt x="0" y="0"/>
                </a:lnTo>
                <a:lnTo>
                  <a:pt x="0" y="336804"/>
                </a:lnTo>
                <a:lnTo>
                  <a:pt x="1379220" y="336804"/>
                </a:lnTo>
                <a:lnTo>
                  <a:pt x="137922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32763" y="3737990"/>
            <a:ext cx="1379220" cy="337185"/>
          </a:xfrm>
          <a:custGeom>
            <a:avLst/>
            <a:gdLst/>
            <a:ahLst/>
            <a:cxnLst/>
            <a:rect l="l" t="t" r="r" b="b"/>
            <a:pathLst>
              <a:path w="1379220" h="337185">
                <a:moveTo>
                  <a:pt x="0" y="336804"/>
                </a:moveTo>
                <a:lnTo>
                  <a:pt x="1379220" y="336804"/>
                </a:lnTo>
                <a:lnTo>
                  <a:pt x="1379220" y="0"/>
                </a:lnTo>
                <a:lnTo>
                  <a:pt x="0" y="0"/>
                </a:lnTo>
                <a:lnTo>
                  <a:pt x="0" y="33680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24380" y="4083177"/>
            <a:ext cx="1380490" cy="337185"/>
          </a:xfrm>
          <a:custGeom>
            <a:avLst/>
            <a:gdLst/>
            <a:ahLst/>
            <a:cxnLst/>
            <a:rect l="l" t="t" r="r" b="b"/>
            <a:pathLst>
              <a:path w="1380489" h="337185">
                <a:moveTo>
                  <a:pt x="1379982" y="0"/>
                </a:moveTo>
                <a:lnTo>
                  <a:pt x="0" y="0"/>
                </a:lnTo>
                <a:lnTo>
                  <a:pt x="0" y="336804"/>
                </a:lnTo>
                <a:lnTo>
                  <a:pt x="1379982" y="336804"/>
                </a:lnTo>
                <a:lnTo>
                  <a:pt x="1379982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4380" y="4083177"/>
            <a:ext cx="1380490" cy="337185"/>
          </a:xfrm>
          <a:custGeom>
            <a:avLst/>
            <a:gdLst/>
            <a:ahLst/>
            <a:cxnLst/>
            <a:rect l="l" t="t" r="r" b="b"/>
            <a:pathLst>
              <a:path w="1380489" h="337185">
                <a:moveTo>
                  <a:pt x="0" y="336804"/>
                </a:moveTo>
                <a:lnTo>
                  <a:pt x="1379982" y="336804"/>
                </a:lnTo>
                <a:lnTo>
                  <a:pt x="1379982" y="0"/>
                </a:lnTo>
                <a:lnTo>
                  <a:pt x="0" y="0"/>
                </a:lnTo>
                <a:lnTo>
                  <a:pt x="0" y="33680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24380" y="3393566"/>
            <a:ext cx="1388110" cy="10267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3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Parser</a:t>
            </a:r>
            <a:endParaRPr sz="1800">
              <a:latin typeface="Calibri"/>
              <a:cs typeface="Calibri"/>
            </a:endParaRPr>
          </a:p>
          <a:p>
            <a:pPr marL="240029" marR="225425" algn="ctr">
              <a:lnSpc>
                <a:spcPct val="125699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Optimi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Compiler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10689" y="4411090"/>
            <a:ext cx="1423035" cy="545465"/>
          </a:xfrm>
          <a:custGeom>
            <a:avLst/>
            <a:gdLst/>
            <a:ahLst/>
            <a:cxnLst/>
            <a:rect l="l" t="t" r="r" b="b"/>
            <a:pathLst>
              <a:path w="1423035" h="545464">
                <a:moveTo>
                  <a:pt x="1348265" y="518690"/>
                </a:moveTo>
                <a:lnTo>
                  <a:pt x="1338326" y="545464"/>
                </a:lnTo>
                <a:lnTo>
                  <a:pt x="1423035" y="536320"/>
                </a:lnTo>
                <a:lnTo>
                  <a:pt x="1410714" y="523112"/>
                </a:lnTo>
                <a:lnTo>
                  <a:pt x="1360170" y="523112"/>
                </a:lnTo>
                <a:lnTo>
                  <a:pt x="1348265" y="518690"/>
                </a:lnTo>
                <a:close/>
              </a:path>
              <a:path w="1423035" h="545464">
                <a:moveTo>
                  <a:pt x="1354907" y="500798"/>
                </a:moveTo>
                <a:lnTo>
                  <a:pt x="1348265" y="518690"/>
                </a:lnTo>
                <a:lnTo>
                  <a:pt x="1360170" y="523112"/>
                </a:lnTo>
                <a:lnTo>
                  <a:pt x="1366774" y="505205"/>
                </a:lnTo>
                <a:lnTo>
                  <a:pt x="1354907" y="500798"/>
                </a:lnTo>
                <a:close/>
              </a:path>
              <a:path w="1423035" h="545464">
                <a:moveTo>
                  <a:pt x="1364869" y="473963"/>
                </a:moveTo>
                <a:lnTo>
                  <a:pt x="1354907" y="500798"/>
                </a:lnTo>
                <a:lnTo>
                  <a:pt x="1366774" y="505205"/>
                </a:lnTo>
                <a:lnTo>
                  <a:pt x="1360170" y="523112"/>
                </a:lnTo>
                <a:lnTo>
                  <a:pt x="1410714" y="523112"/>
                </a:lnTo>
                <a:lnTo>
                  <a:pt x="1364869" y="473963"/>
                </a:lnTo>
                <a:close/>
              </a:path>
              <a:path w="1423035" h="545464">
                <a:moveTo>
                  <a:pt x="6604" y="0"/>
                </a:moveTo>
                <a:lnTo>
                  <a:pt x="0" y="17779"/>
                </a:lnTo>
                <a:lnTo>
                  <a:pt x="1348265" y="518690"/>
                </a:lnTo>
                <a:lnTo>
                  <a:pt x="1354907" y="500798"/>
                </a:lnTo>
                <a:lnTo>
                  <a:pt x="6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33596" y="4619625"/>
            <a:ext cx="1091565" cy="655320"/>
          </a:xfrm>
          <a:custGeom>
            <a:avLst/>
            <a:gdLst/>
            <a:ahLst/>
            <a:cxnLst/>
            <a:rect l="l" t="t" r="r" b="b"/>
            <a:pathLst>
              <a:path w="1091564" h="655320">
                <a:moveTo>
                  <a:pt x="545591" y="0"/>
                </a:moveTo>
                <a:lnTo>
                  <a:pt x="0" y="327660"/>
                </a:lnTo>
                <a:lnTo>
                  <a:pt x="545591" y="655319"/>
                </a:lnTo>
                <a:lnTo>
                  <a:pt x="1091183" y="327660"/>
                </a:lnTo>
                <a:lnTo>
                  <a:pt x="54559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33596" y="4619625"/>
            <a:ext cx="1091565" cy="655320"/>
          </a:xfrm>
          <a:custGeom>
            <a:avLst/>
            <a:gdLst/>
            <a:ahLst/>
            <a:cxnLst/>
            <a:rect l="l" t="t" r="r" b="b"/>
            <a:pathLst>
              <a:path w="1091564" h="655320">
                <a:moveTo>
                  <a:pt x="0" y="327660"/>
                </a:moveTo>
                <a:lnTo>
                  <a:pt x="545591" y="0"/>
                </a:lnTo>
                <a:lnTo>
                  <a:pt x="1091183" y="327660"/>
                </a:lnTo>
                <a:lnTo>
                  <a:pt x="545591" y="655319"/>
                </a:lnTo>
                <a:lnTo>
                  <a:pt x="0" y="32766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006088" y="4783073"/>
            <a:ext cx="346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22782" y="5474208"/>
            <a:ext cx="6617208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22782" y="5474208"/>
            <a:ext cx="6617334" cy="53340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YARN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22782" y="6067805"/>
            <a:ext cx="6617208" cy="53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22782" y="6067805"/>
            <a:ext cx="6617334" cy="53340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HDFS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69917" y="5272532"/>
            <a:ext cx="78994" cy="2019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013572" y="650366"/>
            <a:ext cx="4178935" cy="569595"/>
          </a:xfrm>
          <a:custGeom>
            <a:avLst/>
            <a:gdLst/>
            <a:ahLst/>
            <a:cxnLst/>
            <a:rect l="l" t="t" r="r" b="b"/>
            <a:pathLst>
              <a:path w="4178934" h="569594">
                <a:moveTo>
                  <a:pt x="4178807" y="0"/>
                </a:moveTo>
                <a:lnTo>
                  <a:pt x="0" y="0"/>
                </a:lnTo>
                <a:lnTo>
                  <a:pt x="0" y="569213"/>
                </a:lnTo>
                <a:lnTo>
                  <a:pt x="4178807" y="569213"/>
                </a:lnTo>
                <a:lnTo>
                  <a:pt x="41788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013572" y="650366"/>
            <a:ext cx="4178935" cy="569595"/>
          </a:xfrm>
          <a:custGeom>
            <a:avLst/>
            <a:gdLst/>
            <a:ahLst/>
            <a:cxnLst/>
            <a:rect l="l" t="t" r="r" b="b"/>
            <a:pathLst>
              <a:path w="4178934" h="569594">
                <a:moveTo>
                  <a:pt x="0" y="569213"/>
                </a:moveTo>
                <a:lnTo>
                  <a:pt x="4178807" y="569213"/>
                </a:lnTo>
                <a:lnTo>
                  <a:pt x="4178807" y="0"/>
                </a:lnTo>
                <a:lnTo>
                  <a:pt x="0" y="0"/>
                </a:lnTo>
                <a:lnTo>
                  <a:pt x="0" y="569213"/>
                </a:lnTo>
                <a:close/>
              </a:path>
            </a:pathLst>
          </a:custGeom>
          <a:ln w="1295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020050" y="632967"/>
            <a:ext cx="4172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names,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Table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names,columns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tblproperties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518777" y="1215644"/>
            <a:ext cx="593090" cy="1271270"/>
          </a:xfrm>
          <a:custGeom>
            <a:avLst/>
            <a:gdLst/>
            <a:ahLst/>
            <a:cxnLst/>
            <a:rect l="l" t="t" r="r" b="b"/>
            <a:pathLst>
              <a:path w="593090" h="1271270">
                <a:moveTo>
                  <a:pt x="0" y="1186052"/>
                </a:moveTo>
                <a:lnTo>
                  <a:pt x="2794" y="1271269"/>
                </a:lnTo>
                <a:lnTo>
                  <a:pt x="69215" y="1217929"/>
                </a:lnTo>
                <a:lnTo>
                  <a:pt x="68387" y="1217548"/>
                </a:lnTo>
                <a:lnTo>
                  <a:pt x="37973" y="1217548"/>
                </a:lnTo>
                <a:lnTo>
                  <a:pt x="20574" y="1209547"/>
                </a:lnTo>
                <a:lnTo>
                  <a:pt x="25885" y="1197974"/>
                </a:lnTo>
                <a:lnTo>
                  <a:pt x="0" y="1186052"/>
                </a:lnTo>
                <a:close/>
              </a:path>
              <a:path w="593090" h="1271270">
                <a:moveTo>
                  <a:pt x="25885" y="1197974"/>
                </a:moveTo>
                <a:lnTo>
                  <a:pt x="20574" y="1209547"/>
                </a:lnTo>
                <a:lnTo>
                  <a:pt x="37973" y="1217548"/>
                </a:lnTo>
                <a:lnTo>
                  <a:pt x="43278" y="1205984"/>
                </a:lnTo>
                <a:lnTo>
                  <a:pt x="25885" y="1197974"/>
                </a:lnTo>
                <a:close/>
              </a:path>
              <a:path w="593090" h="1271270">
                <a:moveTo>
                  <a:pt x="43278" y="1205984"/>
                </a:moveTo>
                <a:lnTo>
                  <a:pt x="37973" y="1217548"/>
                </a:lnTo>
                <a:lnTo>
                  <a:pt x="68387" y="1217548"/>
                </a:lnTo>
                <a:lnTo>
                  <a:pt x="43278" y="1205984"/>
                </a:lnTo>
                <a:close/>
              </a:path>
              <a:path w="593090" h="1271270">
                <a:moveTo>
                  <a:pt x="575691" y="0"/>
                </a:moveTo>
                <a:lnTo>
                  <a:pt x="25885" y="1197974"/>
                </a:lnTo>
                <a:lnTo>
                  <a:pt x="43278" y="1205984"/>
                </a:lnTo>
                <a:lnTo>
                  <a:pt x="592963" y="7873"/>
                </a:lnTo>
                <a:lnTo>
                  <a:pt x="5756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390763" y="4074795"/>
            <a:ext cx="3416935" cy="174117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552450" marR="545465" indent="454659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Default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Derby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Local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Metastore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MySQL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8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88</a:t>
            </a:fld>
            <a:endParaRPr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1169" y="2406776"/>
            <a:ext cx="946785" cy="753745"/>
          </a:xfrm>
          <a:custGeom>
            <a:avLst/>
            <a:gdLst/>
            <a:ahLst/>
            <a:cxnLst/>
            <a:rect l="l" t="t" r="r" b="b"/>
            <a:pathLst>
              <a:path w="946785" h="753744">
                <a:moveTo>
                  <a:pt x="473202" y="0"/>
                </a:moveTo>
                <a:lnTo>
                  <a:pt x="421641" y="2210"/>
                </a:lnTo>
                <a:lnTo>
                  <a:pt x="371689" y="8688"/>
                </a:lnTo>
                <a:lnTo>
                  <a:pt x="323634" y="19205"/>
                </a:lnTo>
                <a:lnTo>
                  <a:pt x="277764" y="33530"/>
                </a:lnTo>
                <a:lnTo>
                  <a:pt x="234368" y="51435"/>
                </a:lnTo>
                <a:lnTo>
                  <a:pt x="193735" y="72688"/>
                </a:lnTo>
                <a:lnTo>
                  <a:pt x="156154" y="97062"/>
                </a:lnTo>
                <a:lnTo>
                  <a:pt x="121913" y="124325"/>
                </a:lnTo>
                <a:lnTo>
                  <a:pt x="91301" y="154250"/>
                </a:lnTo>
                <a:lnTo>
                  <a:pt x="64606" y="186605"/>
                </a:lnTo>
                <a:lnTo>
                  <a:pt x="42117" y="221161"/>
                </a:lnTo>
                <a:lnTo>
                  <a:pt x="24124" y="257690"/>
                </a:lnTo>
                <a:lnTo>
                  <a:pt x="10914" y="295960"/>
                </a:lnTo>
                <a:lnTo>
                  <a:pt x="2776" y="335743"/>
                </a:lnTo>
                <a:lnTo>
                  <a:pt x="0" y="376809"/>
                </a:lnTo>
                <a:lnTo>
                  <a:pt x="2776" y="417874"/>
                </a:lnTo>
                <a:lnTo>
                  <a:pt x="10914" y="457657"/>
                </a:lnTo>
                <a:lnTo>
                  <a:pt x="24124" y="495927"/>
                </a:lnTo>
                <a:lnTo>
                  <a:pt x="42117" y="532456"/>
                </a:lnTo>
                <a:lnTo>
                  <a:pt x="64606" y="567012"/>
                </a:lnTo>
                <a:lnTo>
                  <a:pt x="91301" y="599367"/>
                </a:lnTo>
                <a:lnTo>
                  <a:pt x="121913" y="629292"/>
                </a:lnTo>
                <a:lnTo>
                  <a:pt x="156154" y="656555"/>
                </a:lnTo>
                <a:lnTo>
                  <a:pt x="193735" y="680929"/>
                </a:lnTo>
                <a:lnTo>
                  <a:pt x="234368" y="702183"/>
                </a:lnTo>
                <a:lnTo>
                  <a:pt x="277764" y="720087"/>
                </a:lnTo>
                <a:lnTo>
                  <a:pt x="323634" y="734412"/>
                </a:lnTo>
                <a:lnTo>
                  <a:pt x="371689" y="744929"/>
                </a:lnTo>
                <a:lnTo>
                  <a:pt x="421641" y="751407"/>
                </a:lnTo>
                <a:lnTo>
                  <a:pt x="473202" y="753618"/>
                </a:lnTo>
                <a:lnTo>
                  <a:pt x="524766" y="751407"/>
                </a:lnTo>
                <a:lnTo>
                  <a:pt x="574722" y="744929"/>
                </a:lnTo>
                <a:lnTo>
                  <a:pt x="622779" y="734412"/>
                </a:lnTo>
                <a:lnTo>
                  <a:pt x="668650" y="720087"/>
                </a:lnTo>
                <a:lnTo>
                  <a:pt x="712046" y="702183"/>
                </a:lnTo>
                <a:lnTo>
                  <a:pt x="752679" y="680929"/>
                </a:lnTo>
                <a:lnTo>
                  <a:pt x="790259" y="656555"/>
                </a:lnTo>
                <a:lnTo>
                  <a:pt x="824499" y="629292"/>
                </a:lnTo>
                <a:lnTo>
                  <a:pt x="855110" y="599367"/>
                </a:lnTo>
                <a:lnTo>
                  <a:pt x="881803" y="567012"/>
                </a:lnTo>
                <a:lnTo>
                  <a:pt x="904290" y="532456"/>
                </a:lnTo>
                <a:lnTo>
                  <a:pt x="922282" y="495927"/>
                </a:lnTo>
                <a:lnTo>
                  <a:pt x="935490" y="457657"/>
                </a:lnTo>
                <a:lnTo>
                  <a:pt x="943627" y="417874"/>
                </a:lnTo>
                <a:lnTo>
                  <a:pt x="946404" y="376809"/>
                </a:lnTo>
                <a:lnTo>
                  <a:pt x="943627" y="335743"/>
                </a:lnTo>
                <a:lnTo>
                  <a:pt x="935490" y="295960"/>
                </a:lnTo>
                <a:lnTo>
                  <a:pt x="922282" y="257690"/>
                </a:lnTo>
                <a:lnTo>
                  <a:pt x="904290" y="221161"/>
                </a:lnTo>
                <a:lnTo>
                  <a:pt x="881803" y="186605"/>
                </a:lnTo>
                <a:lnTo>
                  <a:pt x="855110" y="154250"/>
                </a:lnTo>
                <a:lnTo>
                  <a:pt x="824499" y="124325"/>
                </a:lnTo>
                <a:lnTo>
                  <a:pt x="790259" y="97062"/>
                </a:lnTo>
                <a:lnTo>
                  <a:pt x="752679" y="72688"/>
                </a:lnTo>
                <a:lnTo>
                  <a:pt x="712046" y="51435"/>
                </a:lnTo>
                <a:lnTo>
                  <a:pt x="668650" y="33530"/>
                </a:lnTo>
                <a:lnTo>
                  <a:pt x="622779" y="19205"/>
                </a:lnTo>
                <a:lnTo>
                  <a:pt x="574722" y="8688"/>
                </a:lnTo>
                <a:lnTo>
                  <a:pt x="524766" y="2210"/>
                </a:lnTo>
                <a:lnTo>
                  <a:pt x="47320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64996" y="2619247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57184" y="2438780"/>
            <a:ext cx="946785" cy="753745"/>
          </a:xfrm>
          <a:custGeom>
            <a:avLst/>
            <a:gdLst/>
            <a:ahLst/>
            <a:cxnLst/>
            <a:rect l="l" t="t" r="r" b="b"/>
            <a:pathLst>
              <a:path w="946784" h="753744">
                <a:moveTo>
                  <a:pt x="473201" y="0"/>
                </a:moveTo>
                <a:lnTo>
                  <a:pt x="421637" y="2210"/>
                </a:lnTo>
                <a:lnTo>
                  <a:pt x="371681" y="8688"/>
                </a:lnTo>
                <a:lnTo>
                  <a:pt x="323624" y="19205"/>
                </a:lnTo>
                <a:lnTo>
                  <a:pt x="277753" y="33530"/>
                </a:lnTo>
                <a:lnTo>
                  <a:pt x="234357" y="51435"/>
                </a:lnTo>
                <a:lnTo>
                  <a:pt x="193724" y="72688"/>
                </a:lnTo>
                <a:lnTo>
                  <a:pt x="156144" y="97062"/>
                </a:lnTo>
                <a:lnTo>
                  <a:pt x="121904" y="124325"/>
                </a:lnTo>
                <a:lnTo>
                  <a:pt x="91293" y="154250"/>
                </a:lnTo>
                <a:lnTo>
                  <a:pt x="64600" y="186605"/>
                </a:lnTo>
                <a:lnTo>
                  <a:pt x="42113" y="221161"/>
                </a:lnTo>
                <a:lnTo>
                  <a:pt x="24121" y="257690"/>
                </a:lnTo>
                <a:lnTo>
                  <a:pt x="10913" y="295960"/>
                </a:lnTo>
                <a:lnTo>
                  <a:pt x="2776" y="335743"/>
                </a:lnTo>
                <a:lnTo>
                  <a:pt x="0" y="376809"/>
                </a:lnTo>
                <a:lnTo>
                  <a:pt x="2776" y="417874"/>
                </a:lnTo>
                <a:lnTo>
                  <a:pt x="10913" y="457657"/>
                </a:lnTo>
                <a:lnTo>
                  <a:pt x="24121" y="495927"/>
                </a:lnTo>
                <a:lnTo>
                  <a:pt x="42113" y="532456"/>
                </a:lnTo>
                <a:lnTo>
                  <a:pt x="64600" y="567012"/>
                </a:lnTo>
                <a:lnTo>
                  <a:pt x="91293" y="599367"/>
                </a:lnTo>
                <a:lnTo>
                  <a:pt x="121904" y="629292"/>
                </a:lnTo>
                <a:lnTo>
                  <a:pt x="156144" y="656555"/>
                </a:lnTo>
                <a:lnTo>
                  <a:pt x="193724" y="680929"/>
                </a:lnTo>
                <a:lnTo>
                  <a:pt x="234357" y="702183"/>
                </a:lnTo>
                <a:lnTo>
                  <a:pt x="277753" y="720087"/>
                </a:lnTo>
                <a:lnTo>
                  <a:pt x="323624" y="734412"/>
                </a:lnTo>
                <a:lnTo>
                  <a:pt x="371681" y="744929"/>
                </a:lnTo>
                <a:lnTo>
                  <a:pt x="421637" y="751407"/>
                </a:lnTo>
                <a:lnTo>
                  <a:pt x="473201" y="753618"/>
                </a:lnTo>
                <a:lnTo>
                  <a:pt x="524766" y="751407"/>
                </a:lnTo>
                <a:lnTo>
                  <a:pt x="574722" y="744929"/>
                </a:lnTo>
                <a:lnTo>
                  <a:pt x="622779" y="734412"/>
                </a:lnTo>
                <a:lnTo>
                  <a:pt x="668650" y="720087"/>
                </a:lnTo>
                <a:lnTo>
                  <a:pt x="712046" y="702183"/>
                </a:lnTo>
                <a:lnTo>
                  <a:pt x="752679" y="680929"/>
                </a:lnTo>
                <a:lnTo>
                  <a:pt x="790259" y="656555"/>
                </a:lnTo>
                <a:lnTo>
                  <a:pt x="824499" y="629292"/>
                </a:lnTo>
                <a:lnTo>
                  <a:pt x="855110" y="599367"/>
                </a:lnTo>
                <a:lnTo>
                  <a:pt x="881803" y="567012"/>
                </a:lnTo>
                <a:lnTo>
                  <a:pt x="904290" y="532456"/>
                </a:lnTo>
                <a:lnTo>
                  <a:pt x="922282" y="495927"/>
                </a:lnTo>
                <a:lnTo>
                  <a:pt x="935490" y="457657"/>
                </a:lnTo>
                <a:lnTo>
                  <a:pt x="943627" y="417874"/>
                </a:lnTo>
                <a:lnTo>
                  <a:pt x="946404" y="376809"/>
                </a:lnTo>
                <a:lnTo>
                  <a:pt x="943627" y="335743"/>
                </a:lnTo>
                <a:lnTo>
                  <a:pt x="935490" y="295960"/>
                </a:lnTo>
                <a:lnTo>
                  <a:pt x="922282" y="257690"/>
                </a:lnTo>
                <a:lnTo>
                  <a:pt x="904290" y="221161"/>
                </a:lnTo>
                <a:lnTo>
                  <a:pt x="881803" y="186605"/>
                </a:lnTo>
                <a:lnTo>
                  <a:pt x="855110" y="154250"/>
                </a:lnTo>
                <a:lnTo>
                  <a:pt x="824499" y="124325"/>
                </a:lnTo>
                <a:lnTo>
                  <a:pt x="790259" y="97062"/>
                </a:lnTo>
                <a:lnTo>
                  <a:pt x="752679" y="72688"/>
                </a:lnTo>
                <a:lnTo>
                  <a:pt x="712046" y="51435"/>
                </a:lnTo>
                <a:lnTo>
                  <a:pt x="668650" y="33530"/>
                </a:lnTo>
                <a:lnTo>
                  <a:pt x="622779" y="19205"/>
                </a:lnTo>
                <a:lnTo>
                  <a:pt x="574722" y="8688"/>
                </a:lnTo>
                <a:lnTo>
                  <a:pt x="524766" y="2210"/>
                </a:lnTo>
                <a:lnTo>
                  <a:pt x="47320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55838" y="2651252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74825" y="649986"/>
            <a:ext cx="2661285" cy="1872614"/>
          </a:xfrm>
          <a:custGeom>
            <a:avLst/>
            <a:gdLst/>
            <a:ahLst/>
            <a:cxnLst/>
            <a:rect l="l" t="t" r="r" b="b"/>
            <a:pathLst>
              <a:path w="2661285" h="1872614">
                <a:moveTo>
                  <a:pt x="2594929" y="38513"/>
                </a:moveTo>
                <a:lnTo>
                  <a:pt x="0" y="1861819"/>
                </a:lnTo>
                <a:lnTo>
                  <a:pt x="7366" y="1872234"/>
                </a:lnTo>
                <a:lnTo>
                  <a:pt x="2602263" y="48949"/>
                </a:lnTo>
                <a:lnTo>
                  <a:pt x="2594929" y="38513"/>
                </a:lnTo>
                <a:close/>
              </a:path>
              <a:path w="2661285" h="1872614">
                <a:moveTo>
                  <a:pt x="2644065" y="31241"/>
                </a:moveTo>
                <a:lnTo>
                  <a:pt x="2605278" y="31241"/>
                </a:lnTo>
                <a:lnTo>
                  <a:pt x="2612644" y="41655"/>
                </a:lnTo>
                <a:lnTo>
                  <a:pt x="2602263" y="48949"/>
                </a:lnTo>
                <a:lnTo>
                  <a:pt x="2620517" y="74929"/>
                </a:lnTo>
                <a:lnTo>
                  <a:pt x="2644065" y="31241"/>
                </a:lnTo>
                <a:close/>
              </a:path>
              <a:path w="2661285" h="1872614">
                <a:moveTo>
                  <a:pt x="2605278" y="31241"/>
                </a:moveTo>
                <a:lnTo>
                  <a:pt x="2594929" y="38513"/>
                </a:lnTo>
                <a:lnTo>
                  <a:pt x="2602263" y="48949"/>
                </a:lnTo>
                <a:lnTo>
                  <a:pt x="2612644" y="41655"/>
                </a:lnTo>
                <a:lnTo>
                  <a:pt x="2605278" y="31241"/>
                </a:lnTo>
                <a:close/>
              </a:path>
              <a:path w="2661285" h="1872614">
                <a:moveTo>
                  <a:pt x="2660904" y="0"/>
                </a:moveTo>
                <a:lnTo>
                  <a:pt x="2576703" y="12573"/>
                </a:lnTo>
                <a:lnTo>
                  <a:pt x="2594929" y="38513"/>
                </a:lnTo>
                <a:lnTo>
                  <a:pt x="2605278" y="31241"/>
                </a:lnTo>
                <a:lnTo>
                  <a:pt x="2644065" y="31241"/>
                </a:lnTo>
                <a:lnTo>
                  <a:pt x="266090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25060" y="636016"/>
            <a:ext cx="3670935" cy="1913255"/>
          </a:xfrm>
          <a:custGeom>
            <a:avLst/>
            <a:gdLst/>
            <a:ahLst/>
            <a:cxnLst/>
            <a:rect l="l" t="t" r="r" b="b"/>
            <a:pathLst>
              <a:path w="3670934" h="1913255">
                <a:moveTo>
                  <a:pt x="3600217" y="1883258"/>
                </a:moveTo>
                <a:lnTo>
                  <a:pt x="3585591" y="1911350"/>
                </a:lnTo>
                <a:lnTo>
                  <a:pt x="3670808" y="1912747"/>
                </a:lnTo>
                <a:lnTo>
                  <a:pt x="3653667" y="1889125"/>
                </a:lnTo>
                <a:lnTo>
                  <a:pt x="3611498" y="1889125"/>
                </a:lnTo>
                <a:lnTo>
                  <a:pt x="3600217" y="1883258"/>
                </a:lnTo>
                <a:close/>
              </a:path>
              <a:path w="3670934" h="1913255">
                <a:moveTo>
                  <a:pt x="3606093" y="1871973"/>
                </a:moveTo>
                <a:lnTo>
                  <a:pt x="3600217" y="1883258"/>
                </a:lnTo>
                <a:lnTo>
                  <a:pt x="3611498" y="1889125"/>
                </a:lnTo>
                <a:lnTo>
                  <a:pt x="3617341" y="1877822"/>
                </a:lnTo>
                <a:lnTo>
                  <a:pt x="3606093" y="1871973"/>
                </a:lnTo>
                <a:close/>
              </a:path>
              <a:path w="3670934" h="1913255">
                <a:moveTo>
                  <a:pt x="3620769" y="1843786"/>
                </a:moveTo>
                <a:lnTo>
                  <a:pt x="3606093" y="1871973"/>
                </a:lnTo>
                <a:lnTo>
                  <a:pt x="3617341" y="1877822"/>
                </a:lnTo>
                <a:lnTo>
                  <a:pt x="3611498" y="1889125"/>
                </a:lnTo>
                <a:lnTo>
                  <a:pt x="3653667" y="1889125"/>
                </a:lnTo>
                <a:lnTo>
                  <a:pt x="3620769" y="1843786"/>
                </a:lnTo>
                <a:close/>
              </a:path>
              <a:path w="3670934" h="1913255">
                <a:moveTo>
                  <a:pt x="5841" y="0"/>
                </a:moveTo>
                <a:lnTo>
                  <a:pt x="0" y="11175"/>
                </a:lnTo>
                <a:lnTo>
                  <a:pt x="3600217" y="1883258"/>
                </a:lnTo>
                <a:lnTo>
                  <a:pt x="3606093" y="1871973"/>
                </a:lnTo>
                <a:lnTo>
                  <a:pt x="584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76476" y="3043554"/>
            <a:ext cx="9196705" cy="3088640"/>
          </a:xfrm>
          <a:custGeom>
            <a:avLst/>
            <a:gdLst/>
            <a:ahLst/>
            <a:cxnLst/>
            <a:rect l="l" t="t" r="r" b="b"/>
            <a:pathLst>
              <a:path w="9196705" h="3088640">
                <a:moveTo>
                  <a:pt x="9122099" y="3058053"/>
                </a:moveTo>
                <a:lnTo>
                  <a:pt x="9111996" y="3088157"/>
                </a:lnTo>
                <a:lnTo>
                  <a:pt x="9196451" y="3076155"/>
                </a:lnTo>
                <a:lnTo>
                  <a:pt x="9182371" y="3062058"/>
                </a:lnTo>
                <a:lnTo>
                  <a:pt x="9134094" y="3062058"/>
                </a:lnTo>
                <a:lnTo>
                  <a:pt x="9122099" y="3058053"/>
                </a:lnTo>
                <a:close/>
              </a:path>
              <a:path w="9196705" h="3088640">
                <a:moveTo>
                  <a:pt x="9126146" y="3045995"/>
                </a:moveTo>
                <a:lnTo>
                  <a:pt x="9122099" y="3058053"/>
                </a:lnTo>
                <a:lnTo>
                  <a:pt x="9134094" y="3062058"/>
                </a:lnTo>
                <a:lnTo>
                  <a:pt x="9138158" y="3050006"/>
                </a:lnTo>
                <a:lnTo>
                  <a:pt x="9126146" y="3045995"/>
                </a:lnTo>
                <a:close/>
              </a:path>
              <a:path w="9196705" h="3088640">
                <a:moveTo>
                  <a:pt x="9136253" y="3015881"/>
                </a:moveTo>
                <a:lnTo>
                  <a:pt x="9126146" y="3045995"/>
                </a:lnTo>
                <a:lnTo>
                  <a:pt x="9138158" y="3050006"/>
                </a:lnTo>
                <a:lnTo>
                  <a:pt x="9134094" y="3062058"/>
                </a:lnTo>
                <a:lnTo>
                  <a:pt x="9182371" y="3062058"/>
                </a:lnTo>
                <a:lnTo>
                  <a:pt x="9136253" y="3015881"/>
                </a:lnTo>
                <a:close/>
              </a:path>
              <a:path w="9196705" h="3088640">
                <a:moveTo>
                  <a:pt x="4063" y="0"/>
                </a:moveTo>
                <a:lnTo>
                  <a:pt x="0" y="11937"/>
                </a:lnTo>
                <a:lnTo>
                  <a:pt x="9122099" y="3058053"/>
                </a:lnTo>
                <a:lnTo>
                  <a:pt x="9126146" y="3045995"/>
                </a:lnTo>
                <a:lnTo>
                  <a:pt x="406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4523" y="3082289"/>
            <a:ext cx="2237740" cy="3026410"/>
          </a:xfrm>
          <a:custGeom>
            <a:avLst/>
            <a:gdLst/>
            <a:ahLst/>
            <a:cxnLst/>
            <a:rect l="l" t="t" r="r" b="b"/>
            <a:pathLst>
              <a:path w="2237740" h="3026410">
                <a:moveTo>
                  <a:pt x="50378" y="57505"/>
                </a:moveTo>
                <a:lnTo>
                  <a:pt x="40165" y="65054"/>
                </a:lnTo>
                <a:lnTo>
                  <a:pt x="2226945" y="3025825"/>
                </a:lnTo>
                <a:lnTo>
                  <a:pt x="2237231" y="3018282"/>
                </a:lnTo>
                <a:lnTo>
                  <a:pt x="50378" y="57505"/>
                </a:lnTo>
                <a:close/>
              </a:path>
              <a:path w="2237740" h="3026410">
                <a:moveTo>
                  <a:pt x="0" y="0"/>
                </a:moveTo>
                <a:lnTo>
                  <a:pt x="14604" y="83947"/>
                </a:lnTo>
                <a:lnTo>
                  <a:pt x="40165" y="65054"/>
                </a:lnTo>
                <a:lnTo>
                  <a:pt x="32639" y="54863"/>
                </a:lnTo>
                <a:lnTo>
                  <a:pt x="42799" y="47244"/>
                </a:lnTo>
                <a:lnTo>
                  <a:pt x="64261" y="47244"/>
                </a:lnTo>
                <a:lnTo>
                  <a:pt x="75946" y="38608"/>
                </a:lnTo>
                <a:lnTo>
                  <a:pt x="0" y="0"/>
                </a:lnTo>
                <a:close/>
              </a:path>
              <a:path w="2237740" h="3026410">
                <a:moveTo>
                  <a:pt x="42799" y="47244"/>
                </a:moveTo>
                <a:lnTo>
                  <a:pt x="32639" y="54863"/>
                </a:lnTo>
                <a:lnTo>
                  <a:pt x="40165" y="65054"/>
                </a:lnTo>
                <a:lnTo>
                  <a:pt x="50378" y="57505"/>
                </a:lnTo>
                <a:lnTo>
                  <a:pt x="42799" y="47244"/>
                </a:lnTo>
                <a:close/>
              </a:path>
              <a:path w="2237740" h="3026410">
                <a:moveTo>
                  <a:pt x="64261" y="47244"/>
                </a:moveTo>
                <a:lnTo>
                  <a:pt x="42799" y="47244"/>
                </a:lnTo>
                <a:lnTo>
                  <a:pt x="50378" y="57505"/>
                </a:lnTo>
                <a:lnTo>
                  <a:pt x="64261" y="4724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17192" y="2783585"/>
            <a:ext cx="6040120" cy="32384"/>
          </a:xfrm>
          <a:custGeom>
            <a:avLst/>
            <a:gdLst/>
            <a:ahLst/>
            <a:cxnLst/>
            <a:rect l="l" t="t" r="r" b="b"/>
            <a:pathLst>
              <a:path w="6040120" h="32385">
                <a:moveTo>
                  <a:pt x="0" y="0"/>
                </a:moveTo>
                <a:lnTo>
                  <a:pt x="6039865" y="3213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89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82498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60" dirty="0">
                <a:latin typeface="Calibri Light"/>
                <a:cs typeface="Calibri Light"/>
              </a:rPr>
              <a:t>S</a:t>
            </a:r>
            <a:r>
              <a:rPr sz="4400" b="0" dirty="0">
                <a:latin typeface="Calibri Light"/>
                <a:cs typeface="Calibri Light"/>
              </a:rPr>
              <a:t>yllabus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29052"/>
            <a:ext cx="4336415" cy="436626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Hadoop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Hive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Sqoop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Flume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libri"/>
                <a:cs typeface="Calibri"/>
              </a:rPr>
              <a:t>Kafka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Pyspark </a:t>
            </a:r>
            <a:r>
              <a:rPr sz="2200" dirty="0">
                <a:latin typeface="Calibri"/>
                <a:cs typeface="Calibri"/>
              </a:rPr>
              <a:t>|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PyCharm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sparkSQL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Spark</a:t>
            </a:r>
            <a:r>
              <a:rPr sz="2200" spc="-10" dirty="0">
                <a:latin typeface="Calibri"/>
                <a:cs typeface="Calibri"/>
              </a:rPr>
              <a:t> streaming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Hbase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NiFI/Airflow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DataBricks </a:t>
            </a:r>
            <a:r>
              <a:rPr sz="2200" dirty="0">
                <a:latin typeface="Calibri"/>
                <a:cs typeface="Calibri"/>
              </a:rPr>
              <a:t>certified </a:t>
            </a:r>
            <a:r>
              <a:rPr sz="2200" spc="-5" dirty="0">
                <a:latin typeface="Calibri"/>
                <a:cs typeface="Calibri"/>
              </a:rPr>
              <a:t>spark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developer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97237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30" dirty="0">
                <a:latin typeface="Calibri Light"/>
                <a:cs typeface="Calibri Light"/>
              </a:rPr>
              <a:t>Why </a:t>
            </a:r>
            <a:r>
              <a:rPr sz="4400" b="0" spc="-25" dirty="0">
                <a:latin typeface="Calibri Light"/>
                <a:cs typeface="Calibri Light"/>
              </a:rPr>
              <a:t>we </a:t>
            </a:r>
            <a:r>
              <a:rPr sz="4400" b="0" dirty="0">
                <a:latin typeface="Calibri Light"/>
                <a:cs typeface="Calibri Light"/>
              </a:rPr>
              <a:t>don’t </a:t>
            </a:r>
            <a:r>
              <a:rPr sz="4400" b="0" spc="-35" dirty="0">
                <a:latin typeface="Calibri Light"/>
                <a:cs typeface="Calibri Light"/>
              </a:rPr>
              <a:t>have metastore </a:t>
            </a:r>
            <a:r>
              <a:rPr sz="4400" b="0" spc="-5" dirty="0">
                <a:latin typeface="Calibri Light"/>
                <a:cs typeface="Calibri Light"/>
              </a:rPr>
              <a:t>on</a:t>
            </a:r>
            <a:r>
              <a:rPr sz="4400" b="0" spc="150" dirty="0">
                <a:latin typeface="Calibri Light"/>
                <a:cs typeface="Calibri Light"/>
              </a:rPr>
              <a:t> </a:t>
            </a:r>
            <a:r>
              <a:rPr sz="4400" b="0" spc="-20" dirty="0">
                <a:latin typeface="Calibri Light"/>
                <a:cs typeface="Calibri Light"/>
              </a:rPr>
              <a:t>LFS/HDFS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66815" y="2378201"/>
            <a:ext cx="4724399" cy="1956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" y="2378201"/>
            <a:ext cx="4050791" cy="1956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1790" y="3192779"/>
            <a:ext cx="10139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99909" algn="l"/>
              </a:tabLst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Tx007(cid,city_name,tx,state)	</a:t>
            </a:r>
            <a:r>
              <a:rPr sz="1800" spc="-5" dirty="0">
                <a:latin typeface="Calibri"/>
                <a:cs typeface="Calibri"/>
              </a:rPr>
              <a:t>TX007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Meatadata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39565" y="2797682"/>
            <a:ext cx="1628775" cy="76200"/>
          </a:xfrm>
          <a:custGeom>
            <a:avLst/>
            <a:gdLst/>
            <a:ahLst/>
            <a:cxnLst/>
            <a:rect l="l" t="t" r="r" b="b"/>
            <a:pathLst>
              <a:path w="1628775" h="76200">
                <a:moveTo>
                  <a:pt x="1552067" y="0"/>
                </a:moveTo>
                <a:lnTo>
                  <a:pt x="1552067" y="76200"/>
                </a:lnTo>
                <a:lnTo>
                  <a:pt x="1609217" y="47625"/>
                </a:lnTo>
                <a:lnTo>
                  <a:pt x="1564767" y="47625"/>
                </a:lnTo>
                <a:lnTo>
                  <a:pt x="1564767" y="28575"/>
                </a:lnTo>
                <a:lnTo>
                  <a:pt x="1609217" y="28575"/>
                </a:lnTo>
                <a:lnTo>
                  <a:pt x="1552067" y="0"/>
                </a:lnTo>
                <a:close/>
              </a:path>
              <a:path w="1628775" h="76200">
                <a:moveTo>
                  <a:pt x="1552067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552067" y="47625"/>
                </a:lnTo>
                <a:lnTo>
                  <a:pt x="1552067" y="28575"/>
                </a:lnTo>
                <a:close/>
              </a:path>
              <a:path w="1628775" h="76200">
                <a:moveTo>
                  <a:pt x="1609217" y="28575"/>
                </a:moveTo>
                <a:lnTo>
                  <a:pt x="1564767" y="28575"/>
                </a:lnTo>
                <a:lnTo>
                  <a:pt x="1564767" y="47625"/>
                </a:lnTo>
                <a:lnTo>
                  <a:pt x="1609217" y="47625"/>
                </a:lnTo>
                <a:lnTo>
                  <a:pt x="1628267" y="38100"/>
                </a:lnTo>
                <a:lnTo>
                  <a:pt x="160921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75963" y="2454782"/>
            <a:ext cx="1339215" cy="32131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403225">
              <a:lnSpc>
                <a:spcPct val="100000"/>
              </a:lnSpc>
              <a:spcBef>
                <a:spcPts val="7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insert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39565" y="3387471"/>
            <a:ext cx="1628775" cy="76200"/>
          </a:xfrm>
          <a:custGeom>
            <a:avLst/>
            <a:gdLst/>
            <a:ahLst/>
            <a:cxnLst/>
            <a:rect l="l" t="t" r="r" b="b"/>
            <a:pathLst>
              <a:path w="1628775" h="76200">
                <a:moveTo>
                  <a:pt x="1552067" y="0"/>
                </a:moveTo>
                <a:lnTo>
                  <a:pt x="1552067" y="76200"/>
                </a:lnTo>
                <a:lnTo>
                  <a:pt x="1609217" y="47625"/>
                </a:lnTo>
                <a:lnTo>
                  <a:pt x="1564767" y="47625"/>
                </a:lnTo>
                <a:lnTo>
                  <a:pt x="1564767" y="28575"/>
                </a:lnTo>
                <a:lnTo>
                  <a:pt x="1609217" y="28575"/>
                </a:lnTo>
                <a:lnTo>
                  <a:pt x="1552067" y="0"/>
                </a:lnTo>
                <a:close/>
              </a:path>
              <a:path w="1628775" h="76200">
                <a:moveTo>
                  <a:pt x="1552067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552067" y="47625"/>
                </a:lnTo>
                <a:lnTo>
                  <a:pt x="1552067" y="28575"/>
                </a:lnTo>
                <a:close/>
              </a:path>
              <a:path w="1628775" h="76200">
                <a:moveTo>
                  <a:pt x="1609217" y="28575"/>
                </a:moveTo>
                <a:lnTo>
                  <a:pt x="1564767" y="28575"/>
                </a:lnTo>
                <a:lnTo>
                  <a:pt x="1564767" y="47625"/>
                </a:lnTo>
                <a:lnTo>
                  <a:pt x="1609217" y="47625"/>
                </a:lnTo>
                <a:lnTo>
                  <a:pt x="1628267" y="38100"/>
                </a:lnTo>
                <a:lnTo>
                  <a:pt x="160921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75963" y="3044570"/>
            <a:ext cx="1339215" cy="32131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328295">
              <a:lnSpc>
                <a:spcPct val="100000"/>
              </a:lnSpc>
              <a:spcBef>
                <a:spcPts val="6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Update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39565" y="3916298"/>
            <a:ext cx="1628775" cy="76200"/>
          </a:xfrm>
          <a:custGeom>
            <a:avLst/>
            <a:gdLst/>
            <a:ahLst/>
            <a:cxnLst/>
            <a:rect l="l" t="t" r="r" b="b"/>
            <a:pathLst>
              <a:path w="1628775" h="76200">
                <a:moveTo>
                  <a:pt x="1552067" y="0"/>
                </a:moveTo>
                <a:lnTo>
                  <a:pt x="1552067" y="76200"/>
                </a:lnTo>
                <a:lnTo>
                  <a:pt x="1609217" y="47625"/>
                </a:lnTo>
                <a:lnTo>
                  <a:pt x="1564767" y="47625"/>
                </a:lnTo>
                <a:lnTo>
                  <a:pt x="1564767" y="28575"/>
                </a:lnTo>
                <a:lnTo>
                  <a:pt x="1609217" y="28575"/>
                </a:lnTo>
                <a:lnTo>
                  <a:pt x="1552067" y="0"/>
                </a:lnTo>
                <a:close/>
              </a:path>
              <a:path w="1628775" h="76200">
                <a:moveTo>
                  <a:pt x="1552067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552067" y="47625"/>
                </a:lnTo>
                <a:lnTo>
                  <a:pt x="1552067" y="28575"/>
                </a:lnTo>
                <a:close/>
              </a:path>
              <a:path w="1628775" h="76200">
                <a:moveTo>
                  <a:pt x="1609217" y="28575"/>
                </a:moveTo>
                <a:lnTo>
                  <a:pt x="1564767" y="28575"/>
                </a:lnTo>
                <a:lnTo>
                  <a:pt x="1564767" y="47625"/>
                </a:lnTo>
                <a:lnTo>
                  <a:pt x="1609217" y="47625"/>
                </a:lnTo>
                <a:lnTo>
                  <a:pt x="1628267" y="38100"/>
                </a:lnTo>
                <a:lnTo>
                  <a:pt x="160921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75963" y="3573398"/>
            <a:ext cx="1339215" cy="32194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7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Delete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4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90</a:t>
            </a:fld>
            <a:endParaRPr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965" y="561975"/>
            <a:ext cx="1572260" cy="61722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504825">
              <a:lnSpc>
                <a:spcPct val="100000"/>
              </a:lnSpc>
              <a:spcBef>
                <a:spcPts val="123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Home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75979" y="561975"/>
            <a:ext cx="1572260" cy="61722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office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3970" y="832485"/>
            <a:ext cx="6922134" cy="76200"/>
          </a:xfrm>
          <a:custGeom>
            <a:avLst/>
            <a:gdLst/>
            <a:ahLst/>
            <a:cxnLst/>
            <a:rect l="l" t="t" r="r" b="b"/>
            <a:pathLst>
              <a:path w="6922134" h="76200">
                <a:moveTo>
                  <a:pt x="6845934" y="0"/>
                </a:moveTo>
                <a:lnTo>
                  <a:pt x="6845934" y="76200"/>
                </a:lnTo>
                <a:lnTo>
                  <a:pt x="6903084" y="47625"/>
                </a:lnTo>
                <a:lnTo>
                  <a:pt x="6858634" y="47625"/>
                </a:lnTo>
                <a:lnTo>
                  <a:pt x="6858634" y="28575"/>
                </a:lnTo>
                <a:lnTo>
                  <a:pt x="6903084" y="28575"/>
                </a:lnTo>
                <a:lnTo>
                  <a:pt x="6845934" y="0"/>
                </a:lnTo>
                <a:close/>
              </a:path>
              <a:path w="6922134" h="76200">
                <a:moveTo>
                  <a:pt x="6845934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6845934" y="47625"/>
                </a:lnTo>
                <a:lnTo>
                  <a:pt x="6845934" y="28575"/>
                </a:lnTo>
                <a:close/>
              </a:path>
              <a:path w="6922134" h="76200">
                <a:moveTo>
                  <a:pt x="6903084" y="28575"/>
                </a:moveTo>
                <a:lnTo>
                  <a:pt x="6858634" y="28575"/>
                </a:lnTo>
                <a:lnTo>
                  <a:pt x="6858634" y="47625"/>
                </a:lnTo>
                <a:lnTo>
                  <a:pt x="6903084" y="47625"/>
                </a:lnTo>
                <a:lnTo>
                  <a:pt x="6922134" y="38100"/>
                </a:lnTo>
                <a:lnTo>
                  <a:pt x="690308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15180" y="380"/>
            <a:ext cx="2727325" cy="75374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69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RDBMS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|Bike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 15mins</a:t>
            </a:r>
            <a:endParaRPr sz="1800">
              <a:latin typeface="Calibri"/>
              <a:cs typeface="Calibri"/>
            </a:endParaRPr>
          </a:p>
          <a:p>
            <a:pPr marL="3575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HADOOP |Plane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1Hr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5180" y="1107566"/>
            <a:ext cx="2005964" cy="601345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117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Distance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10KM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965" y="4596765"/>
            <a:ext cx="1572260" cy="61722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504825">
              <a:lnSpc>
                <a:spcPct val="100000"/>
              </a:lnSpc>
              <a:spcBef>
                <a:spcPts val="123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Home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75979" y="4596765"/>
            <a:ext cx="1572260" cy="61722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3970" y="4867275"/>
            <a:ext cx="6922134" cy="76200"/>
          </a:xfrm>
          <a:custGeom>
            <a:avLst/>
            <a:gdLst/>
            <a:ahLst/>
            <a:cxnLst/>
            <a:rect l="l" t="t" r="r" b="b"/>
            <a:pathLst>
              <a:path w="6922134" h="76200">
                <a:moveTo>
                  <a:pt x="6845934" y="0"/>
                </a:moveTo>
                <a:lnTo>
                  <a:pt x="6845934" y="76200"/>
                </a:lnTo>
                <a:lnTo>
                  <a:pt x="6903084" y="47625"/>
                </a:lnTo>
                <a:lnTo>
                  <a:pt x="6858634" y="47625"/>
                </a:lnTo>
                <a:lnTo>
                  <a:pt x="6858634" y="28575"/>
                </a:lnTo>
                <a:lnTo>
                  <a:pt x="6903084" y="28575"/>
                </a:lnTo>
                <a:lnTo>
                  <a:pt x="6845934" y="0"/>
                </a:lnTo>
                <a:close/>
              </a:path>
              <a:path w="6922134" h="76200">
                <a:moveTo>
                  <a:pt x="6845934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6845934" y="47625"/>
                </a:lnTo>
                <a:lnTo>
                  <a:pt x="6845934" y="28575"/>
                </a:lnTo>
                <a:close/>
              </a:path>
              <a:path w="6922134" h="76200">
                <a:moveTo>
                  <a:pt x="6903084" y="28575"/>
                </a:moveTo>
                <a:lnTo>
                  <a:pt x="6858634" y="28575"/>
                </a:lnTo>
                <a:lnTo>
                  <a:pt x="6858634" y="47625"/>
                </a:lnTo>
                <a:lnTo>
                  <a:pt x="6903084" y="47625"/>
                </a:lnTo>
                <a:lnTo>
                  <a:pt x="6922134" y="38100"/>
                </a:lnTo>
                <a:lnTo>
                  <a:pt x="690308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15180" y="5141595"/>
            <a:ext cx="2005964" cy="60198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117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Distance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2200KM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91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4115180" y="3898772"/>
            <a:ext cx="2727325" cy="890269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L="204470" marR="185420" indent="-11430">
              <a:lnSpc>
                <a:spcPct val="100000"/>
              </a:lnSpc>
              <a:spcBef>
                <a:spcPts val="123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RDBMS |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Bike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 2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Months  HADOOP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| Plane : 21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Hrs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7963" y="1965579"/>
            <a:ext cx="8478520" cy="38481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Select salary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where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eid =</a:t>
            </a:r>
            <a:r>
              <a:rPr sz="18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9392" y="2709291"/>
            <a:ext cx="8479155" cy="386080"/>
          </a:xfrm>
          <a:prstGeom prst="rect">
            <a:avLst/>
          </a:prstGeom>
          <a:solidFill>
            <a:srgbClr val="5B9BD4"/>
          </a:solidFill>
          <a:ln w="12953">
            <a:solidFill>
              <a:srgbClr val="41709C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Select cname,sum(revenue)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tx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group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cname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7150100" cy="37592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Schema on </a:t>
            </a:r>
            <a:r>
              <a:rPr sz="2800" spc="-10" dirty="0">
                <a:latin typeface="Calibri"/>
                <a:cs typeface="Calibri"/>
              </a:rPr>
              <a:t>write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RDBMS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Schema on </a:t>
            </a:r>
            <a:r>
              <a:rPr sz="2800" spc="-10" dirty="0">
                <a:latin typeface="Calibri"/>
                <a:cs typeface="Calibri"/>
              </a:rPr>
              <a:t>read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5" dirty="0">
                <a:latin typeface="Calibri"/>
                <a:cs typeface="Calibri"/>
              </a:rPr>
              <a:t> HIVE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WHY </a:t>
            </a:r>
            <a:r>
              <a:rPr sz="2800" spc="-15" dirty="0">
                <a:latin typeface="Calibri"/>
                <a:cs typeface="Calibri"/>
              </a:rPr>
              <a:t>Hive </a:t>
            </a:r>
            <a:r>
              <a:rPr sz="2800" spc="-5" dirty="0">
                <a:latin typeface="Calibri"/>
                <a:cs typeface="Calibri"/>
              </a:rPr>
              <a:t>is Schema on </a:t>
            </a:r>
            <a:r>
              <a:rPr sz="2800" spc="-10" dirty="0">
                <a:latin typeface="Calibri"/>
                <a:cs typeface="Calibri"/>
              </a:rPr>
              <a:t>Read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???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Amount of </a:t>
            </a:r>
            <a:r>
              <a:rPr sz="2400" spc="-15" dirty="0">
                <a:latin typeface="Calibri"/>
                <a:cs typeface="Calibri"/>
              </a:rPr>
              <a:t>data to </a:t>
            </a:r>
            <a:r>
              <a:rPr sz="2400" spc="-5" dirty="0">
                <a:latin typeface="Calibri"/>
                <a:cs typeface="Calibri"/>
              </a:rPr>
              <a:t>be loaded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Hive table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Huge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WORM 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20" dirty="0">
                <a:latin typeface="Calibri"/>
                <a:cs typeface="Calibri"/>
              </a:rPr>
              <a:t>(Write </a:t>
            </a:r>
            <a:r>
              <a:rPr sz="2400" spc="-5" dirty="0">
                <a:latin typeface="Calibri"/>
                <a:cs typeface="Calibri"/>
              </a:rPr>
              <a:t>Once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Read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Many)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0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Hive </a:t>
            </a:r>
            <a:r>
              <a:rPr sz="2800" spc="-5" dirty="0">
                <a:latin typeface="Calibri"/>
                <a:cs typeface="Calibri"/>
              </a:rPr>
              <a:t>is not </a:t>
            </a:r>
            <a:r>
              <a:rPr sz="2800" spc="-10" dirty="0">
                <a:latin typeface="Calibri"/>
                <a:cs typeface="Calibri"/>
              </a:rPr>
              <a:t>recommended </a:t>
            </a: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25" dirty="0">
                <a:latin typeface="Calibri"/>
                <a:cs typeface="Calibri"/>
              </a:rPr>
              <a:t>Row </a:t>
            </a:r>
            <a:r>
              <a:rPr sz="2800" spc="-10" dirty="0">
                <a:latin typeface="Calibri"/>
                <a:cs typeface="Calibri"/>
              </a:rPr>
              <a:t>level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updates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92</a:t>
            </a:fld>
            <a:endParaRPr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1577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Summa</a:t>
            </a:r>
            <a:r>
              <a:rPr sz="4400" b="0" spc="10" dirty="0">
                <a:latin typeface="Calibri Light"/>
                <a:cs typeface="Calibri Light"/>
              </a:rPr>
              <a:t>r</a:t>
            </a:r>
            <a:r>
              <a:rPr sz="4400" b="0" dirty="0">
                <a:latin typeface="Calibri Light"/>
                <a:cs typeface="Calibri Light"/>
              </a:rPr>
              <a:t>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5573395" cy="15589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Hive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Architecture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RDBMS </a:t>
            </a:r>
            <a:r>
              <a:rPr sz="2800" spc="-10" dirty="0">
                <a:latin typeface="Calibri"/>
                <a:cs typeface="Calibri"/>
              </a:rPr>
              <a:t>vs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HIVE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Schema on </a:t>
            </a:r>
            <a:r>
              <a:rPr sz="2800" spc="-10" dirty="0">
                <a:latin typeface="Calibri"/>
                <a:cs typeface="Calibri"/>
              </a:rPr>
              <a:t>Read vs </a:t>
            </a:r>
            <a:r>
              <a:rPr sz="2800" spc="-5" dirty="0">
                <a:latin typeface="Calibri"/>
                <a:cs typeface="Calibri"/>
              </a:rPr>
              <a:t>Schema on</a:t>
            </a:r>
            <a:r>
              <a:rPr sz="2800" spc="-25" dirty="0">
                <a:latin typeface="Calibri"/>
                <a:cs typeface="Calibri"/>
              </a:rPr>
              <a:t> Write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7176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A</a:t>
            </a:r>
            <a:r>
              <a:rPr sz="4400" b="0" spc="-35" dirty="0">
                <a:latin typeface="Calibri Light"/>
                <a:cs typeface="Calibri Light"/>
              </a:rPr>
              <a:t>g</a:t>
            </a:r>
            <a:r>
              <a:rPr sz="4400" b="0" spc="-5" dirty="0">
                <a:latin typeface="Calibri Light"/>
                <a:cs typeface="Calibri Light"/>
              </a:rPr>
              <a:t>enda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3973829" cy="15589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Create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databases,tables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Load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5" dirty="0">
                <a:latin typeface="Calibri"/>
                <a:cs typeface="Calibri"/>
              </a:rPr>
              <a:t>into </a:t>
            </a:r>
            <a:r>
              <a:rPr sz="2800" spc="-10" dirty="0">
                <a:latin typeface="Calibri"/>
                <a:cs typeface="Calibri"/>
              </a:rPr>
              <a:t>Hive table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Internal vs external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2769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60" dirty="0">
                <a:latin typeface="Calibri Light"/>
                <a:cs typeface="Calibri Light"/>
              </a:rPr>
              <a:t>Web </a:t>
            </a:r>
            <a:r>
              <a:rPr sz="4400" b="0" dirty="0">
                <a:latin typeface="Calibri Light"/>
                <a:cs typeface="Calibri Light"/>
              </a:rPr>
              <a:t>UI</a:t>
            </a:r>
            <a:r>
              <a:rPr sz="4400" b="0" spc="-15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port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589534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NN </a:t>
            </a:r>
            <a:r>
              <a:rPr sz="2800" spc="-5" dirty="0">
                <a:latin typeface="Calibri"/>
                <a:cs typeface="Calibri"/>
              </a:rPr>
              <a:t>|&lt;hostname&gt; </a:t>
            </a:r>
            <a:r>
              <a:rPr sz="2800" dirty="0">
                <a:latin typeface="Calibri"/>
                <a:cs typeface="Calibri"/>
              </a:rPr>
              <a:t>: 9870 | </a:t>
            </a:r>
            <a:r>
              <a:rPr sz="2800" spc="-5" dirty="0">
                <a:latin typeface="Calibri"/>
                <a:cs typeface="Calibri"/>
              </a:rPr>
              <a:t>Hadoop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3.x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NN </a:t>
            </a:r>
            <a:r>
              <a:rPr sz="2800" spc="-5" dirty="0">
                <a:latin typeface="Calibri"/>
                <a:cs typeface="Calibri"/>
              </a:rPr>
              <a:t>|&lt;hostname&gt; </a:t>
            </a:r>
            <a:r>
              <a:rPr sz="2800" dirty="0">
                <a:latin typeface="Calibri"/>
                <a:cs typeface="Calibri"/>
              </a:rPr>
              <a:t>: 50070 | </a:t>
            </a:r>
            <a:r>
              <a:rPr sz="2800" spc="-5" dirty="0">
                <a:latin typeface="Calibri"/>
                <a:cs typeface="Calibri"/>
              </a:rPr>
              <a:t>Hadoop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2.x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9276"/>
            <a:ext cx="3947795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Start </a:t>
            </a:r>
            <a:r>
              <a:rPr sz="2800" spc="-5" dirty="0">
                <a:latin typeface="Calibri"/>
                <a:cs typeface="Calibri"/>
              </a:rPr>
              <a:t>Hadoop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start-all.sh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Check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jps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96</a:t>
            </a:fld>
            <a:endParaRPr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5525"/>
            <a:ext cx="31483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Databases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Calibri"/>
                <a:cs typeface="Calibri"/>
              </a:rPr>
              <a:t>Tables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97</a:t>
            </a:fld>
            <a:endParaRPr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239"/>
            <a:ext cx="9077325" cy="3796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default </a:t>
            </a:r>
            <a:r>
              <a:rPr sz="2800" spc="-10" dirty="0">
                <a:latin typeface="Calibri"/>
                <a:cs typeface="Calibri"/>
              </a:rPr>
              <a:t>warehouse </a:t>
            </a:r>
            <a:r>
              <a:rPr sz="2800" spc="-5" dirty="0">
                <a:latin typeface="Calibri"/>
                <a:cs typeface="Calibri"/>
              </a:rPr>
              <a:t>dir </a:t>
            </a:r>
            <a:r>
              <a:rPr sz="2800" spc="-10" dirty="0">
                <a:latin typeface="Calibri"/>
                <a:cs typeface="Calibri"/>
              </a:rPr>
              <a:t>path </a:t>
            </a:r>
            <a:r>
              <a:rPr sz="2800" dirty="0">
                <a:latin typeface="Calibri"/>
                <a:cs typeface="Calibri"/>
              </a:rPr>
              <a:t>|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‘/user/hive/warehouse’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Calibri"/>
                <a:cs typeface="Calibri"/>
              </a:rPr>
              <a:t>Tx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Metadata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metastore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(MySQL)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HDFS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latin typeface="Calibri"/>
                <a:cs typeface="Calibri"/>
              </a:rPr>
              <a:t>Truncate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Drop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metadata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98</a:t>
            </a:fld>
            <a:endParaRPr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3074" y="6349"/>
            <a:ext cx="18802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5" dirty="0">
                <a:latin typeface="Calibri Light"/>
                <a:cs typeface="Calibri Light"/>
              </a:rPr>
              <a:t>Till</a:t>
            </a:r>
            <a:r>
              <a:rPr sz="4000" b="0" spc="-65" dirty="0">
                <a:latin typeface="Calibri Light"/>
                <a:cs typeface="Calibri Light"/>
              </a:rPr>
              <a:t> </a:t>
            </a:r>
            <a:r>
              <a:rPr sz="4000" b="0" spc="-60" dirty="0">
                <a:latin typeface="Calibri Light"/>
                <a:cs typeface="Calibri Light"/>
              </a:rPr>
              <a:t>Now..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30-12-2023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7935" y="6463538"/>
            <a:ext cx="3054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Youtube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TG117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Hindi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|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Website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www.tg117.in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865682"/>
            <a:ext cx="7299959" cy="526097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Start</a:t>
            </a:r>
            <a:r>
              <a:rPr sz="2200" spc="-5" dirty="0">
                <a:latin typeface="Calibri"/>
                <a:cs typeface="Calibri"/>
              </a:rPr>
              <a:t> Hadoop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Check </a:t>
            </a:r>
            <a:r>
              <a:rPr sz="2200" spc="-15" dirty="0">
                <a:latin typeface="Calibri"/>
                <a:cs typeface="Calibri"/>
              </a:rPr>
              <a:t>status </a:t>
            </a:r>
            <a:r>
              <a:rPr sz="2200" spc="-5" dirty="0">
                <a:latin typeface="Calibri"/>
                <a:cs typeface="Calibri"/>
              </a:rPr>
              <a:t>of Hadoop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Calibri"/>
                <a:cs typeface="Calibri"/>
              </a:rPr>
              <a:t>Web </a:t>
            </a:r>
            <a:r>
              <a:rPr sz="2200" dirty="0">
                <a:latin typeface="Calibri"/>
                <a:cs typeface="Calibri"/>
              </a:rPr>
              <a:t>UI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port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Show</a:t>
            </a:r>
            <a:r>
              <a:rPr sz="2200" spc="-10" dirty="0">
                <a:latin typeface="Calibri"/>
                <a:cs typeface="Calibri"/>
              </a:rPr>
              <a:t> Databases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latin typeface="Calibri"/>
                <a:cs typeface="Calibri"/>
              </a:rPr>
              <a:t>Create </a:t>
            </a:r>
            <a:r>
              <a:rPr sz="2200" spc="-10" dirty="0">
                <a:latin typeface="Calibri"/>
                <a:cs typeface="Calibri"/>
              </a:rPr>
              <a:t>database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&lt;dbName&gt;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Use </a:t>
            </a:r>
            <a:r>
              <a:rPr sz="2200" spc="-5" dirty="0">
                <a:latin typeface="Calibri"/>
                <a:cs typeface="Calibri"/>
              </a:rPr>
              <a:t>&lt;dbName&gt;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Print </a:t>
            </a:r>
            <a:r>
              <a:rPr sz="2200" spc="-10" dirty="0">
                <a:latin typeface="Calibri"/>
                <a:cs typeface="Calibri"/>
              </a:rPr>
              <a:t>currentDb </a:t>
            </a:r>
            <a:r>
              <a:rPr sz="2200" spc="-5" dirty="0">
                <a:latin typeface="Calibri"/>
                <a:cs typeface="Calibri"/>
              </a:rPr>
              <a:t>on </a:t>
            </a:r>
            <a:r>
              <a:rPr sz="2200" spc="-10" dirty="0">
                <a:latin typeface="Calibri"/>
                <a:cs typeface="Calibri"/>
              </a:rPr>
              <a:t>prompt </a:t>
            </a:r>
            <a:r>
              <a:rPr sz="2200" dirty="0">
                <a:latin typeface="Calibri"/>
                <a:cs typeface="Calibri"/>
              </a:rPr>
              <a:t>: </a:t>
            </a:r>
            <a:r>
              <a:rPr sz="2200" spc="-5" dirty="0">
                <a:latin typeface="Calibri"/>
                <a:cs typeface="Calibri"/>
              </a:rPr>
              <a:t>set </a:t>
            </a:r>
            <a:r>
              <a:rPr sz="2200" spc="-10" dirty="0">
                <a:latin typeface="Calibri"/>
                <a:cs typeface="Calibri"/>
              </a:rPr>
              <a:t>hive.cli.print.current.db=true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latin typeface="Calibri"/>
                <a:cs typeface="Calibri"/>
              </a:rPr>
              <a:t>Create </a:t>
            </a:r>
            <a:r>
              <a:rPr sz="2200" spc="-10" dirty="0">
                <a:latin typeface="Calibri"/>
                <a:cs typeface="Calibri"/>
              </a:rPr>
              <a:t>table command (CSV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Data)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Load </a:t>
            </a:r>
            <a:r>
              <a:rPr sz="2200" spc="-15" dirty="0">
                <a:latin typeface="Calibri"/>
                <a:cs typeface="Calibri"/>
              </a:rPr>
              <a:t>data into </a:t>
            </a:r>
            <a:r>
              <a:rPr sz="2200" spc="-10" dirty="0">
                <a:latin typeface="Calibri"/>
                <a:cs typeface="Calibri"/>
              </a:rPr>
              <a:t>hive table </a:t>
            </a:r>
            <a:r>
              <a:rPr sz="2200" spc="-5" dirty="0">
                <a:latin typeface="Calibri"/>
                <a:cs typeface="Calibri"/>
              </a:rPr>
              <a:t>(load </a:t>
            </a:r>
            <a:r>
              <a:rPr sz="2200" spc="-15" dirty="0">
                <a:latin typeface="Calibri"/>
                <a:cs typeface="Calibri"/>
              </a:rPr>
              <a:t>data </a:t>
            </a:r>
            <a:r>
              <a:rPr sz="2200" spc="-5" dirty="0">
                <a:latin typeface="Calibri"/>
                <a:cs typeface="Calibri"/>
              </a:rPr>
              <a:t>command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hive)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Load </a:t>
            </a:r>
            <a:r>
              <a:rPr sz="2200" spc="-15" dirty="0">
                <a:latin typeface="Calibri"/>
                <a:cs typeface="Calibri"/>
              </a:rPr>
              <a:t>data </a:t>
            </a:r>
            <a:r>
              <a:rPr sz="2200" spc="-5" dirty="0">
                <a:latin typeface="Calibri"/>
                <a:cs typeface="Calibri"/>
              </a:rPr>
              <a:t>using </a:t>
            </a:r>
            <a:r>
              <a:rPr sz="2200" spc="-10" dirty="0">
                <a:latin typeface="Calibri"/>
                <a:cs typeface="Calibri"/>
              </a:rPr>
              <a:t>HDFS command </a:t>
            </a:r>
            <a:r>
              <a:rPr sz="2200" spc="-15" dirty="0">
                <a:latin typeface="Calibri"/>
                <a:cs typeface="Calibri"/>
              </a:rPr>
              <a:t>(aware </a:t>
            </a:r>
            <a:r>
              <a:rPr sz="2200" dirty="0">
                <a:latin typeface="Calibri"/>
                <a:cs typeface="Calibri"/>
              </a:rPr>
              <a:t>about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LOCATION)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Get </a:t>
            </a:r>
            <a:r>
              <a:rPr sz="2200" spc="-15" dirty="0">
                <a:latin typeface="Calibri"/>
                <a:cs typeface="Calibri"/>
              </a:rPr>
              <a:t>metadata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10" dirty="0">
                <a:latin typeface="Calibri"/>
                <a:cs typeface="Calibri"/>
              </a:rPr>
              <a:t>hive table </a:t>
            </a:r>
            <a:r>
              <a:rPr sz="2200" dirty="0">
                <a:latin typeface="Calibri"/>
                <a:cs typeface="Calibri"/>
              </a:rPr>
              <a:t>: </a:t>
            </a:r>
            <a:r>
              <a:rPr sz="2200" spc="-5" dirty="0">
                <a:latin typeface="Calibri"/>
                <a:cs typeface="Calibri"/>
              </a:rPr>
              <a:t>describe </a:t>
            </a:r>
            <a:r>
              <a:rPr sz="2200" spc="-15" dirty="0">
                <a:latin typeface="Calibri"/>
                <a:cs typeface="Calibri"/>
              </a:rPr>
              <a:t>formatted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&lt;tblName&gt;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Default warehouse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dir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550"/>
              </a:lnSpc>
              <a:spcBef>
                <a:spcPts val="2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40" dirty="0">
                <a:latin typeface="Calibri"/>
                <a:cs typeface="Calibri"/>
              </a:rPr>
              <a:t>Two </a:t>
            </a:r>
            <a:r>
              <a:rPr sz="2200" spc="-5" dirty="0">
                <a:latin typeface="Calibri"/>
                <a:cs typeface="Calibri"/>
              </a:rPr>
              <a:t>parts of </a:t>
            </a:r>
            <a:r>
              <a:rPr sz="2200" spc="-10" dirty="0">
                <a:latin typeface="Calibri"/>
                <a:cs typeface="Calibri"/>
              </a:rPr>
              <a:t>hive table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10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spc="-10" dirty="0">
                <a:latin typeface="Calibri"/>
                <a:cs typeface="Calibri"/>
              </a:rPr>
              <a:t>Metadata </a:t>
            </a:r>
            <a:r>
              <a:rPr sz="1900" dirty="0">
                <a:latin typeface="Calibri"/>
                <a:cs typeface="Calibri"/>
              </a:rPr>
              <a:t>:</a:t>
            </a:r>
            <a:r>
              <a:rPr sz="1900" spc="-7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MySQL</a:t>
            </a:r>
            <a:endParaRPr sz="1900">
              <a:latin typeface="Calibri"/>
              <a:cs typeface="Calibri"/>
            </a:endParaRPr>
          </a:p>
          <a:p>
            <a:pPr marL="698500" lvl="1" indent="-228600">
              <a:lnSpc>
                <a:spcPts val="218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dirty="0">
                <a:latin typeface="Calibri"/>
                <a:cs typeface="Calibri"/>
              </a:rPr>
              <a:t>: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HDFS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8888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17508</Words>
  <Application>Microsoft Office PowerPoint</Application>
  <PresentationFormat>Widescreen</PresentationFormat>
  <Paragraphs>5411</Paragraphs>
  <Slides>420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420</vt:i4>
      </vt:variant>
    </vt:vector>
  </HeadingPairs>
  <TitlesOfParts>
    <vt:vector size="426" baseType="lpstr">
      <vt:lpstr>Arial</vt:lpstr>
      <vt:lpstr>Calibri</vt:lpstr>
      <vt:lpstr>Calibri Light</vt:lpstr>
      <vt:lpstr>Times New Roman</vt:lpstr>
      <vt:lpstr>Wingdings</vt:lpstr>
      <vt:lpstr>Office Theme</vt:lpstr>
      <vt:lpstr>7th Jan</vt:lpstr>
      <vt:lpstr>Agenda</vt:lpstr>
      <vt:lpstr>Roles and Responsibilities of DE</vt:lpstr>
      <vt:lpstr>PowerPoint Presentation</vt:lpstr>
      <vt:lpstr>Data Engineer</vt:lpstr>
      <vt:lpstr>$20  INR 1500 $30  INR 2400</vt:lpstr>
      <vt:lpstr>PowerPoint Presentation</vt:lpstr>
      <vt:lpstr>Pre requisites</vt:lpstr>
      <vt:lpstr>Syllabus</vt:lpstr>
      <vt:lpstr>QnA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Big Data on AWS</vt:lpstr>
      <vt:lpstr>PowerPoint Presentation</vt:lpstr>
      <vt:lpstr>PowerPoint Presentation</vt:lpstr>
      <vt:lpstr>PowerPoint Presentation</vt:lpstr>
      <vt:lpstr>INR 14990/-</vt:lpstr>
      <vt:lpstr>PowerPoint Presentation</vt:lpstr>
      <vt:lpstr>Agenda</vt:lpstr>
      <vt:lpstr>Big Data</vt:lpstr>
      <vt:lpstr>Starting limit</vt:lpstr>
      <vt:lpstr>5 Vs of Big Data</vt:lpstr>
      <vt:lpstr>Structured Data</vt:lpstr>
      <vt:lpstr>Semi Structured</vt:lpstr>
      <vt:lpstr>Unstructured</vt:lpstr>
      <vt:lpstr>PowerPoint Presentation</vt:lpstr>
      <vt:lpstr>PowerPoint Presentation</vt:lpstr>
      <vt:lpstr>Limitations of Existing DPS</vt:lpstr>
      <vt:lpstr>PowerPoint Presentation</vt:lpstr>
      <vt:lpstr>Distributed File System</vt:lpstr>
      <vt:lpstr>Summary</vt:lpstr>
      <vt:lpstr>PowerPoint Presentation</vt:lpstr>
      <vt:lpstr>Agenda</vt:lpstr>
      <vt:lpstr>Hadoop Definition</vt:lpstr>
      <vt:lpstr>PowerPoint Presentation</vt:lpstr>
      <vt:lpstr>  Master</vt:lpstr>
      <vt:lpstr>Can Hadoop be replacement to RDBMS ??</vt:lpstr>
      <vt:lpstr>PowerPoint Presentation</vt:lpstr>
      <vt:lpstr>Hadoop Releases</vt:lpstr>
      <vt:lpstr>Hadoop 1.x</vt:lpstr>
      <vt:lpstr>PowerPoint Presentation</vt:lpstr>
      <vt:lpstr>Name Node</vt:lpstr>
      <vt:lpstr>Data Node</vt:lpstr>
      <vt:lpstr>PowerPoint Presentation</vt:lpstr>
      <vt:lpstr>Summary</vt:lpstr>
      <vt:lpstr>Agenda</vt:lpstr>
      <vt:lpstr>PowerPoint Presentation</vt:lpstr>
      <vt:lpstr>PowerPoint Presentation</vt:lpstr>
      <vt:lpstr>ZOOKEEPER</vt:lpstr>
      <vt:lpstr>Doubts</vt:lpstr>
      <vt:lpstr>Federation</vt:lpstr>
      <vt:lpstr>HA and Federation</vt:lpstr>
      <vt:lpstr>Summary</vt:lpstr>
      <vt:lpstr>Hadoop 2.x and 3.x</vt:lpstr>
      <vt:lpstr>Agenda</vt:lpstr>
      <vt:lpstr>File Blocks and Replication</vt:lpstr>
      <vt:lpstr>PowerPoint Presentation</vt:lpstr>
      <vt:lpstr>HB Signal</vt:lpstr>
      <vt:lpstr>Block Report</vt:lpstr>
      <vt:lpstr>PowerPoint Presentation</vt:lpstr>
      <vt:lpstr>HDFS Safe Mode</vt:lpstr>
      <vt:lpstr>Agenda</vt:lpstr>
      <vt:lpstr>Data Processing</vt:lpstr>
      <vt:lpstr>PowerPoint Presentation</vt:lpstr>
      <vt:lpstr>PowerPoint Presentation</vt:lpstr>
      <vt:lpstr>RM Components</vt:lpstr>
      <vt:lpstr>RM HA</vt:lpstr>
      <vt:lpstr>FIFO</vt:lpstr>
      <vt:lpstr>Capacity Scheduler</vt:lpstr>
      <vt:lpstr>FAIR Scheduler</vt:lpstr>
      <vt:lpstr>PowerPoint Presentation</vt:lpstr>
      <vt:lpstr>Pre requisites</vt:lpstr>
      <vt:lpstr>PowerPoint Presentation</vt:lpstr>
      <vt:lpstr>Agenda</vt:lpstr>
      <vt:lpstr>PowerPoint Presentation</vt:lpstr>
      <vt:lpstr>Absolute path and Relative path</vt:lpstr>
      <vt:lpstr>Setup</vt:lpstr>
      <vt:lpstr>Videos</vt:lpstr>
      <vt:lpstr>Hive Introduction</vt:lpstr>
      <vt:lpstr>PowerPoint Presentation</vt:lpstr>
      <vt:lpstr>PowerPoint Presentation</vt:lpstr>
      <vt:lpstr>PowerPoint Presentation</vt:lpstr>
      <vt:lpstr>What is Hive ?</vt:lpstr>
      <vt:lpstr> HINDI  JAP</vt:lpstr>
      <vt:lpstr>Hive</vt:lpstr>
      <vt:lpstr>PowerPoint Presentation</vt:lpstr>
      <vt:lpstr>Why we don’t have metastore on LFS/HDFS</vt:lpstr>
      <vt:lpstr>PowerPoint Presentation</vt:lpstr>
      <vt:lpstr>PowerPoint Presentation</vt:lpstr>
      <vt:lpstr>Summary</vt:lpstr>
      <vt:lpstr>Agenda</vt:lpstr>
      <vt:lpstr>Web UI port</vt:lpstr>
      <vt:lpstr>PowerPoint Presentation</vt:lpstr>
      <vt:lpstr>PowerPoint Presentation</vt:lpstr>
      <vt:lpstr>PowerPoint Presentation</vt:lpstr>
      <vt:lpstr>Till Now..</vt:lpstr>
      <vt:lpstr>PowerPoint Presentation</vt:lpstr>
      <vt:lpstr>PowerPoint Presentation</vt:lpstr>
      <vt:lpstr>Internal vs External Tables</vt:lpstr>
      <vt:lpstr>PowerPoint Presentation</vt:lpstr>
      <vt:lpstr>Location</vt:lpstr>
      <vt:lpstr>PowerPoint Presentation</vt:lpstr>
      <vt:lpstr>Internal vs External</vt:lpstr>
      <vt:lpstr>Internal</vt:lpstr>
      <vt:lpstr>External</vt:lpstr>
      <vt:lpstr>How to delete data from External Table</vt:lpstr>
      <vt:lpstr>Design Level Optimization</vt:lpstr>
      <vt:lpstr>Purpose of Partitioning</vt:lpstr>
      <vt:lpstr>PowerPoint Presentation</vt:lpstr>
      <vt:lpstr>PowerPoint Presentation</vt:lpstr>
      <vt:lpstr>Types of Partitioning</vt:lpstr>
      <vt:lpstr>Tasks</vt:lpstr>
      <vt:lpstr>PowerPoint Presentation</vt:lpstr>
      <vt:lpstr>PowerPoint Presentation</vt:lpstr>
      <vt:lpstr>Dynamic Partitioning</vt:lpstr>
      <vt:lpstr>PowerPoint Presentation</vt:lpstr>
      <vt:lpstr>How to choose partitioning column</vt:lpstr>
      <vt:lpstr>Steps</vt:lpstr>
      <vt:lpstr>QnA</vt:lpstr>
      <vt:lpstr>Bucketing / Clustering</vt:lpstr>
      <vt:lpstr>PowerPoint Presentation</vt:lpstr>
      <vt:lpstr>Cr_simple</vt:lpstr>
      <vt:lpstr>Weekend Exercises</vt:lpstr>
      <vt:lpstr>PowerPoint Presentation</vt:lpstr>
      <vt:lpstr>Bucketing</vt:lpstr>
      <vt:lpstr>Tasks</vt:lpstr>
      <vt:lpstr>Questions</vt:lpstr>
      <vt:lpstr>PowerPoint Presentation</vt:lpstr>
      <vt:lpstr>Hive SerDe</vt:lpstr>
      <vt:lpstr>Insert into tx_tsv select * from transactions</vt:lpstr>
      <vt:lpstr>Insert into tx_tsv select * from transactions</vt:lpstr>
      <vt:lpstr>Hive SerDe</vt:lpstr>
      <vt:lpstr>File Formats</vt:lpstr>
      <vt:lpstr>PowerPoint Presentation</vt:lpstr>
      <vt:lpstr>Summary</vt:lpstr>
      <vt:lpstr>ORC | Optimized row columnar</vt:lpstr>
      <vt:lpstr>Parquet</vt:lpstr>
      <vt:lpstr>AVRO</vt:lpstr>
      <vt:lpstr>Storage level optimization</vt:lpstr>
      <vt:lpstr>Levels of compression</vt:lpstr>
      <vt:lpstr>Intermediate compress</vt:lpstr>
      <vt:lpstr>PowerPoint Presentation</vt:lpstr>
      <vt:lpstr>Compression Codecs</vt:lpstr>
      <vt:lpstr>Hot Data</vt:lpstr>
      <vt:lpstr>Compatibility between file formats and  compression codecs</vt:lpstr>
      <vt:lpstr>PowerPoint Presentation</vt:lpstr>
      <vt:lpstr>Exploration</vt:lpstr>
      <vt:lpstr>Split Ability</vt:lpstr>
      <vt:lpstr>Scenarios</vt:lpstr>
      <vt:lpstr>Optimizations</vt:lpstr>
      <vt:lpstr>PowerPoint Presentation</vt:lpstr>
      <vt:lpstr>500GB</vt:lpstr>
      <vt:lpstr>500GB</vt:lpstr>
      <vt:lpstr>PowerPoint Presentation</vt:lpstr>
      <vt:lpstr>Joins</vt:lpstr>
      <vt:lpstr>Join Strategies</vt:lpstr>
      <vt:lpstr>MAP Side Join</vt:lpstr>
      <vt:lpstr>Map side join</vt:lpstr>
      <vt:lpstr> Bucket Map Join</vt:lpstr>
      <vt:lpstr>Bucket Map Join</vt:lpstr>
      <vt:lpstr>Bucket Map join</vt:lpstr>
      <vt:lpstr>PowerPoint Presentation</vt:lpstr>
      <vt:lpstr>PowerPoint Presentation</vt:lpstr>
      <vt:lpstr>How to choose Number of Buckets</vt:lpstr>
      <vt:lpstr>Criteria for bucket join</vt:lpstr>
      <vt:lpstr>Map Side Join</vt:lpstr>
      <vt:lpstr>27MB</vt:lpstr>
      <vt:lpstr>Join Optimization</vt:lpstr>
      <vt:lpstr>SMB Criteria</vt:lpstr>
      <vt:lpstr>SMB Join (Sort Merge Bucket Join)</vt:lpstr>
      <vt:lpstr>Skew Join</vt:lpstr>
      <vt:lpstr>Skew Join</vt:lpstr>
      <vt:lpstr>Summary</vt:lpstr>
      <vt:lpstr>Assignment</vt:lpstr>
      <vt:lpstr>Output</vt:lpstr>
      <vt:lpstr>PowerPoint Presentation</vt:lpstr>
      <vt:lpstr>Hdfs://localhost:9000/</vt:lpstr>
      <vt:lpstr>PowerPoint Presentation</vt:lpstr>
      <vt:lpstr>PowerPoint Presentation</vt:lpstr>
      <vt:lpstr>Optimizations</vt:lpstr>
      <vt:lpstr>PowerPoint Presentation</vt:lpstr>
      <vt:lpstr>Vectorization Criteria</vt:lpstr>
      <vt:lpstr>PowerPoint Presentation</vt:lpstr>
      <vt:lpstr>PowerPoint Presentation</vt:lpstr>
      <vt:lpstr>UDF</vt:lpstr>
      <vt:lpstr>UDAF</vt:lpstr>
      <vt:lpstr>UDTF</vt:lpstr>
      <vt:lpstr>Window functions</vt:lpstr>
      <vt:lpstr>partitioned by state order by tx_val</vt:lpstr>
      <vt:lpstr>Row_number</vt:lpstr>
      <vt:lpstr>Tasks</vt:lpstr>
      <vt:lpstr>hive&gt; set hive.exec.mode.local.auto=true</vt:lpstr>
      <vt:lpstr>PowerPoint Presentation</vt:lpstr>
      <vt:lpstr>PowerPoint Presentation</vt:lpstr>
      <vt:lpstr>Views/ Materialized Views</vt:lpstr>
      <vt:lpstr>PowerPoint Presentation</vt:lpstr>
      <vt:lpstr>Python</vt:lpstr>
      <vt:lpstr>PowerPoint Presentation</vt:lpstr>
      <vt:lpstr>SQOOP</vt:lpstr>
      <vt:lpstr>Install SQOOP</vt:lpstr>
      <vt:lpstr>PowerPoint Presentation</vt:lpstr>
      <vt:lpstr>PowerPoint Presentation</vt:lpstr>
      <vt:lpstr>Tasks</vt:lpstr>
      <vt:lpstr>PowerPoint Presentation</vt:lpstr>
      <vt:lpstr>PowerPoint Presentation</vt:lpstr>
      <vt:lpstr>--target-dir</vt:lpstr>
      <vt:lpstr>If there is Primary key</vt:lpstr>
      <vt:lpstr>Table does not have primary key</vt:lpstr>
      <vt:lpstr>Table does not have primary key</vt:lpstr>
      <vt:lpstr>Incremental append</vt:lpstr>
      <vt:lpstr>PowerPoint Presentation</vt:lpstr>
      <vt:lpstr>Incremental last-modified : append</vt:lpstr>
      <vt:lpstr>Incremental last-modified : merge-key</vt:lpstr>
      <vt:lpstr>/etl/data/tx_data</vt:lpstr>
      <vt:lpstr>PowerPoint Presentation</vt:lpstr>
      <vt:lpstr>Performance tuning</vt:lpstr>
      <vt:lpstr>How to Preserve last value</vt:lpstr>
      <vt:lpstr>Summary</vt:lpstr>
      <vt:lpstr>PowerPoint Presentation</vt:lpstr>
      <vt:lpstr>hdfs dfs –put log /data/logs</vt:lpstr>
      <vt:lpstr>Flume agent</vt:lpstr>
      <vt:lpstr>PowerPoint Presentation</vt:lpstr>
      <vt:lpstr>Channels</vt:lpstr>
      <vt:lpstr>File Channel</vt:lpstr>
      <vt:lpstr>Spillable memory channel</vt:lpstr>
      <vt:lpstr>PowerPoint Presentation</vt:lpstr>
      <vt:lpstr>Summary</vt:lpstr>
      <vt:lpstr>PowerPoint Presentation</vt:lpstr>
      <vt:lpstr>Apache Spark</vt:lpstr>
      <vt:lpstr>Limitations of MR</vt:lpstr>
      <vt:lpstr>PowerPoint Presentation</vt:lpstr>
      <vt:lpstr>Is spark replacement to Hadoop ? : False</vt:lpstr>
      <vt:lpstr>Why Spark is faster than MR</vt:lpstr>
      <vt:lpstr>Why Spark is faster than MR</vt:lpstr>
      <vt:lpstr>10000</vt:lpstr>
      <vt:lpstr> SPARK Unified Stack</vt:lpstr>
      <vt:lpstr>Spark Read/Write</vt:lpstr>
      <vt:lpstr>Languages</vt:lpstr>
      <vt:lpstr>Summary</vt:lpstr>
      <vt:lpstr>Spark Architecture Overview</vt:lpstr>
      <vt:lpstr>Pre requisites to understand Spark Architecture</vt:lpstr>
      <vt:lpstr>RDD : Resilient Distributed Dataset</vt:lpstr>
      <vt:lpstr>Ways to create RDD</vt:lpstr>
      <vt:lpstr>RDD Features</vt:lpstr>
      <vt:lpstr>PowerPoint Presentation</vt:lpstr>
      <vt:lpstr>RDD Operations</vt:lpstr>
      <vt:lpstr>Types of Transformations</vt:lpstr>
      <vt:lpstr>PowerPoint Presentation</vt:lpstr>
      <vt:lpstr>NARROW  DEPENDENCY</vt:lpstr>
      <vt:lpstr>   Kafka Hive Hadoop spark</vt:lpstr>
      <vt:lpstr>WIDE  DEPENDENCY</vt:lpstr>
      <vt:lpstr>Narrow vs Wide</vt:lpstr>
      <vt:lpstr>Summary</vt:lpstr>
      <vt:lpstr>Books</vt:lpstr>
      <vt:lpstr>PowerPoint Presentation</vt:lpstr>
      <vt:lpstr>QnA</vt:lpstr>
      <vt:lpstr>QnA</vt:lpstr>
      <vt:lpstr>Ways to Interact with Spark</vt:lpstr>
      <vt:lpstr>Spark Application</vt:lpstr>
      <vt:lpstr>Spark Job</vt:lpstr>
      <vt:lpstr>Stages</vt:lpstr>
      <vt:lpstr>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App1 : RDD : 20  App2 : RDD : 5</vt:lpstr>
      <vt:lpstr>PowerPoint Presentation</vt:lpstr>
      <vt:lpstr>PowerPoint Presentation</vt:lpstr>
      <vt:lpstr>Notes :</vt:lpstr>
      <vt:lpstr>Deploy Modes</vt:lpstr>
      <vt:lpstr>Client Mode</vt:lpstr>
      <vt:lpstr>Cluster Mode</vt:lpstr>
      <vt:lpstr>Spark Installation on windows</vt:lpstr>
      <vt:lpstr>Python Installation</vt:lpstr>
      <vt:lpstr>Set Environment Variables</vt:lpstr>
      <vt:lpstr>Common Errors</vt:lpstr>
      <vt:lpstr>Creating RDDs</vt:lpstr>
      <vt:lpstr>Agenda</vt:lpstr>
      <vt:lpstr>reduceByKey</vt:lpstr>
      <vt:lpstr>groupByKey</vt:lpstr>
      <vt:lpstr>reduceByKey</vt:lpstr>
      <vt:lpstr>Distributed Shared Variables</vt:lpstr>
      <vt:lpstr>Broadcast Variable</vt:lpstr>
      <vt:lpstr>RDD Join : NOT OPTIMIZED WAY</vt:lpstr>
      <vt:lpstr>USING Variable: NOT OPTIMIZED WAY</vt:lpstr>
      <vt:lpstr>Broadcast Variable : OPTIMIZED WAY</vt:lpstr>
      <vt:lpstr>PowerPoint Presentation</vt:lpstr>
      <vt:lpstr>Broadcast Variables</vt:lpstr>
      <vt:lpstr>Accumulator</vt:lpstr>
      <vt:lpstr>Accumulator</vt:lpstr>
      <vt:lpstr>QnA</vt:lpstr>
      <vt:lpstr>PowerPoint Presentation</vt:lpstr>
      <vt:lpstr>Spark SQL</vt:lpstr>
      <vt:lpstr>SparkSQL architecture</vt:lpstr>
      <vt:lpstr>DF and DS similarities</vt:lpstr>
      <vt:lpstr>Type Safety</vt:lpstr>
      <vt:lpstr>PowerPoint Presentation</vt:lpstr>
      <vt:lpstr>PowerPoint Presentation</vt:lpstr>
      <vt:lpstr>PowerPoint Presentation</vt:lpstr>
      <vt:lpstr>Catalyst Optimizer</vt:lpstr>
      <vt:lpstr>PowerPoint Presentation</vt:lpstr>
      <vt:lpstr>Python</vt:lpstr>
      <vt:lpstr>Python_installation</vt:lpstr>
      <vt:lpstr>PowerPoint Presentation</vt:lpstr>
      <vt:lpstr>sparkSession</vt:lpstr>
      <vt:lpstr>PowerPoint Presentation</vt:lpstr>
      <vt:lpstr>PowerPoint Presentation</vt:lpstr>
      <vt:lpstr>SparkContext</vt:lpstr>
      <vt:lpstr>Exploration</vt:lpstr>
      <vt:lpstr>Mon to Th</vt:lpstr>
      <vt:lpstr>PowerPoint Presentation</vt:lpstr>
      <vt:lpstr>PowerPoint Presentation</vt:lpstr>
      <vt:lpstr>DF Operations</vt:lpstr>
      <vt:lpstr>Referring column in TX</vt:lpstr>
      <vt:lpstr>Scenarios</vt:lpstr>
      <vt:lpstr>OrderBy vs Sort</vt:lpstr>
      <vt:lpstr>Replace NULL values</vt:lpstr>
      <vt:lpstr>PowerPoint Presentation</vt:lpstr>
      <vt:lpstr>Window Functions</vt:lpstr>
      <vt:lpstr>Spark Breakfast point</vt:lpstr>
      <vt:lpstr>PowerPoint Presentation</vt:lpstr>
      <vt:lpstr>Join Strategies</vt:lpstr>
      <vt:lpstr>Broadcast Hash Join</vt:lpstr>
      <vt:lpstr>PowerPoint Presentation</vt:lpstr>
      <vt:lpstr>PowerPoint Presentation</vt:lpstr>
      <vt:lpstr>PowerPoint Presentation</vt:lpstr>
      <vt:lpstr>Logical</vt:lpstr>
      <vt:lpstr>‘join_type’)</vt:lpstr>
      <vt:lpstr>UDF</vt:lpstr>
      <vt:lpstr>Optimizations</vt:lpstr>
      <vt:lpstr>PowerPoint Presentation</vt:lpstr>
      <vt:lpstr>PowerPoint Presentation</vt:lpstr>
      <vt:lpstr>Executor Memory Architecture</vt:lpstr>
      <vt:lpstr>PowerPoint Presentation</vt:lpstr>
      <vt:lpstr>Executor : 100GB RAM  Cores : 4 cores</vt:lpstr>
      <vt:lpstr>Executor Memory</vt:lpstr>
      <vt:lpstr>PowerPoint Presentation</vt:lpstr>
      <vt:lpstr>Executor : 100GB RAM  Cores : 4 cores</vt:lpstr>
      <vt:lpstr>PowerPoint Presentation</vt:lpstr>
      <vt:lpstr>Memory overhead</vt:lpstr>
      <vt:lpstr>Memory overhead : 10GB  Max(384MB, 10% of exec memory)  Max(384MB, 10GB) = 10GB</vt:lpstr>
      <vt:lpstr>Adaptive Query Execution</vt:lpstr>
      <vt:lpstr>PowerPoint Presentation</vt:lpstr>
      <vt:lpstr>PowerPoint Presentation</vt:lpstr>
      <vt:lpstr>Shuffle Partitions : 25</vt:lpstr>
      <vt:lpstr>Shuffle Partitions : 200</vt:lpstr>
      <vt:lpstr>Shuffle Partitions : 200</vt:lpstr>
      <vt:lpstr>PowerPoint Presentation</vt:lpstr>
      <vt:lpstr>Agenda</vt:lpstr>
      <vt:lpstr>Caching</vt:lpstr>
      <vt:lpstr>logs</vt:lpstr>
      <vt:lpstr>Cache()</vt:lpstr>
      <vt:lpstr>Persist()</vt:lpstr>
      <vt:lpstr>Executor</vt:lpstr>
      <vt:lpstr>SerDe</vt:lpstr>
      <vt:lpstr>PowerPoint Presentation</vt:lpstr>
      <vt:lpstr>PowerPoint Presentation</vt:lpstr>
      <vt:lpstr>1. You can have SER and DE format while caching to MEMORY, default  is DE</vt:lpstr>
      <vt:lpstr>PowerPoint Presentation</vt:lpstr>
      <vt:lpstr>LRU Cache</vt:lpstr>
      <vt:lpstr>Coalesce vs Repartition</vt:lpstr>
      <vt:lpstr>PowerPoint Presentation</vt:lpstr>
      <vt:lpstr>Default Partitions</vt:lpstr>
      <vt:lpstr>PowerPoint Presentation</vt:lpstr>
      <vt:lpstr>Coalesce(8)</vt:lpstr>
      <vt:lpstr>Coalesce</vt:lpstr>
      <vt:lpstr>repartition (3)</vt:lpstr>
      <vt:lpstr>Repartition</vt:lpstr>
      <vt:lpstr>PowerPoint Presentation</vt:lpstr>
      <vt:lpstr>Repartition By Range</vt:lpstr>
      <vt:lpstr>Repartition By columns</vt:lpstr>
      <vt:lpstr>Agenda</vt:lpstr>
      <vt:lpstr>Resource Calculation for Spark Application</vt:lpstr>
      <vt:lpstr>Garbage Collection</vt:lpstr>
      <vt:lpstr>PowerPoint Presentation</vt:lpstr>
      <vt:lpstr>GC Tuning</vt:lpstr>
      <vt:lpstr>FAT Executors</vt:lpstr>
      <vt:lpstr>Tiny</vt:lpstr>
      <vt:lpstr>3 to 5 threads</vt:lpstr>
      <vt:lpstr>Executor Memory</vt:lpstr>
      <vt:lpstr>PowerPoint Presentation</vt:lpstr>
      <vt:lpstr>Cluster Configuration</vt:lpstr>
      <vt:lpstr>PowerPoint Presentation</vt:lpstr>
      <vt:lpstr>logging</vt:lpstr>
      <vt:lpstr>Real life End to End Project</vt:lpstr>
      <vt:lpstr>Cluster Configuration</vt:lpstr>
      <vt:lpstr>PowerPoint Presentation</vt:lpstr>
      <vt:lpstr>RDBMS</vt:lpstr>
      <vt:lpstr>Spark Application</vt:lpstr>
      <vt:lpstr>PowerPoint Presentation</vt:lpstr>
      <vt:lpstr>PowerPoint Presentation</vt:lpstr>
      <vt:lpstr>Cleaning</vt:lpstr>
      <vt:lpstr>Transformations</vt:lpstr>
      <vt:lpstr>Day to day activities</vt:lpstr>
      <vt:lpstr>Version Control</vt:lpstr>
      <vt:lpstr>Streaming Data</vt:lpstr>
      <vt:lpstr>PowerPoint Presentation</vt:lpstr>
      <vt:lpstr>Transaction  Processing</vt:lpstr>
      <vt:lpstr>Kafka Definition</vt:lpstr>
      <vt:lpstr>Few Questions</vt:lpstr>
      <vt:lpstr>Streaming Data Examples</vt:lpstr>
      <vt:lpstr>Kafka Cluster</vt:lpstr>
      <vt:lpstr>Transaction  Processing</vt:lpstr>
      <vt:lpstr>Topics</vt:lpstr>
      <vt:lpstr>Invoice_details_0</vt:lpstr>
      <vt:lpstr>Message</vt:lpstr>
      <vt:lpstr>PowerPoint Presentation</vt:lpstr>
      <vt:lpstr>Replication</vt:lpstr>
      <vt:lpstr>PowerPoint Presentation</vt:lpstr>
      <vt:lpstr>ISR (In sync Replica)</vt:lpstr>
      <vt:lpstr>Summary</vt:lpstr>
      <vt:lpstr>Python Sessions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7th Jan</dc:title>
  <dc:creator>Sandeep</dc:creator>
  <cp:lastModifiedBy>pc</cp:lastModifiedBy>
  <cp:revision>5</cp:revision>
  <dcterms:created xsi:type="dcterms:W3CDTF">2024-01-18T18:55:45Z</dcterms:created>
  <dcterms:modified xsi:type="dcterms:W3CDTF">2024-01-22T06:21:16Z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2024-01-18T00:00:00Z</vt:filetime>
  </property>
</Properties>
</file>