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2" r:id="rId5"/>
    <p:sldId id="264" r:id="rId6"/>
    <p:sldId id="263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A6D9-E863-B9D4-2432-D4B1045C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4B4-4024-B730-8E4A-680149DB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3142-220F-9AE6-80AD-8584306F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963C-7AF0-4970-4AAB-B48BF738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36A4-1529-B8E8-55B4-18AEB1B6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4B25-2183-390F-4539-A74B4927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9C5F-D76F-2F3F-6578-76A6E746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0397-224F-810D-DF60-C220C2D5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2FA2-0F92-2210-F4AB-9294521D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6072-17F6-FAF2-C951-A3F21D83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140F1-7863-1182-0139-5FA535589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12997-EC57-A1A4-5F03-A9BE962F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72B7-5628-906E-08EC-DB986A97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CF72-0237-B962-AE1E-530A9878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EE37-23E3-9551-FE31-F1215C92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D49B-B4BE-52FC-B553-A58FAF25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E2D3-85D3-8099-95F5-AFAD224A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9BC7-C3D8-D7FE-C3C9-54A32B9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F3BC-71DA-5619-FBB7-7D90D4B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EE50-090C-487D-0EA4-A9F102AB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54E7-3AF6-8A1F-44AC-37D697BD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7984-5A3A-E8A1-36A0-529BB8A7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B6E6-4A80-6CD8-B904-2C386960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439A-4EA8-9E5B-4001-E5E30A6C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B197-1063-1A93-054D-BE422ED0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1CDF-94F0-50DC-FF63-0FF793F0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96D5-ADC5-00B0-617B-4B89E42D6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FF0D1-8CD7-D4E6-B3B5-BDD33145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96DE-BE16-9426-76BD-AD828414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5568-7A8B-6AE9-6D3D-8184E9D2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ABCC5-8166-74DE-D9F6-86C4C0A3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4D93-7513-98CF-B66D-BE908A2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731-E40A-B228-2E47-7086672B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C4FC8-15F5-B4BF-43D4-7D25D9B2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CBE5-613C-F108-D137-57E3ACB1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B52E2-54FB-81C9-6AE3-2ECF8349C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6E382-50F3-540B-143B-828E9206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FBA7D-D939-EBB1-878B-9485A221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3ABB-EE7E-566A-0954-FF4C8DB6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CA08-FD17-2167-4920-793D5E71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D6D7D-693D-33CB-0D93-EAEC431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B46BA-3A58-1AA5-A222-057BC46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5D6C5-CC4E-FEAB-83E5-966A016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5D9B6-BCBA-7F56-1933-3B178E8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1DAD-3EC6-B23E-55F2-BC05EAAD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0C0D-D09E-A9A5-6E27-3E21120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2BB3-56DB-C878-7AD4-5E82843D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3E70-FF9D-E630-E78C-14108D5E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3CC24-6325-9EA6-B79F-5B7319C7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7F5D-41EB-5946-D109-965E3298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E5E-80FF-5004-5DED-B0AFA46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63FAE-CF85-CDB6-513E-84AF02E6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2270-3389-B7B0-F5A9-0FAA487F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B99B4-0673-B517-BDD0-4188BE3EA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B4E79-B468-655F-A8E3-FEE383A9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6C78-5B06-D31F-9CA4-FDDA98C2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7FE0F-8D5A-69B6-804A-F17A9392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8FC11-5E2A-FD2D-FE63-C224CD30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DCB45-2062-DBE4-F3B6-10C8E2D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BD7F1-E59F-A6AC-46A0-FF6BFBBC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F242-CC25-EC84-BCF2-C12698A3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AE1A-0C5A-428A-942B-8880B0DCFFA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0311-806E-B21D-5BCE-DD45A786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7848-0F1D-D6E4-F83A-92AC31B7D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8478-812F-423A-BC7C-A6642E6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E488E-FDF3-9C60-B1D2-BD1978C6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80681"/>
            <a:ext cx="7188199" cy="28932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18F6E2-CBBF-B7B9-43E7-13E945A33337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1026" name="Picture 2" descr="Github icon - Free download on Iconfinder">
              <a:extLst>
                <a:ext uri="{FF2B5EF4-FFF2-40B4-BE49-F238E27FC236}">
                  <a16:creationId xmlns:a16="http://schemas.microsoft.com/office/drawing/2014/main" id="{5DDF2174-441E-0A25-EE0B-0455F609C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885FF7-3D6F-F45D-6D51-3EDFAAF4CB4F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95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8F6E2-CBBF-B7B9-43E7-13E945A33337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1026" name="Picture 2" descr="Github icon - Free download on Iconfinder">
              <a:extLst>
                <a:ext uri="{FF2B5EF4-FFF2-40B4-BE49-F238E27FC236}">
                  <a16:creationId xmlns:a16="http://schemas.microsoft.com/office/drawing/2014/main" id="{5DDF2174-441E-0A25-EE0B-0455F609C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885FF7-3D6F-F45D-6D51-3EDFAAF4CB4F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8E0B2B-2C5F-2413-D73A-559D82A7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41023"/>
              </p:ext>
            </p:extLst>
          </p:nvPr>
        </p:nvGraphicFramePr>
        <p:xfrm>
          <a:off x="3594847" y="2037599"/>
          <a:ext cx="8238566" cy="26888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6938">
                  <a:extLst>
                    <a:ext uri="{9D8B030D-6E8A-4147-A177-3AD203B41FA5}">
                      <a16:colId xmlns:a16="http://schemas.microsoft.com/office/drawing/2014/main" val="2297730080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3715845415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2362789941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1360906477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595579871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2582580874"/>
                    </a:ext>
                  </a:extLst>
                </a:gridCol>
                <a:gridCol w="1176938">
                  <a:extLst>
                    <a:ext uri="{9D8B030D-6E8A-4147-A177-3AD203B41FA5}">
                      <a16:colId xmlns:a16="http://schemas.microsoft.com/office/drawing/2014/main" val="735591656"/>
                    </a:ext>
                  </a:extLst>
                </a:gridCol>
              </a:tblGrid>
              <a:tr h="606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File Format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Columnar Storage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Row Format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Compression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</a:rPr>
                        <a:t>Splittable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Schema Evolution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Hive Support</a:t>
                      </a:r>
                    </a:p>
                  </a:txBody>
                  <a:tcPr marL="75023" marR="75023" marT="31675" marB="316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3309"/>
                  </a:ext>
                </a:extLst>
              </a:tr>
              <a:tr h="312171"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 err="1">
                          <a:effectLst/>
                        </a:rPr>
                        <a:t>TextFile</a:t>
                      </a:r>
                      <a:endParaRPr lang="en-US" sz="1500" dirty="0">
                        <a:effectLst/>
                      </a:endParaRP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Native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95600"/>
                  </a:ext>
                </a:extLst>
              </a:tr>
              <a:tr h="312171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ORC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Native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771802"/>
                  </a:ext>
                </a:extLst>
              </a:tr>
              <a:tr h="312171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Parquet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Native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77615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 err="1">
                          <a:effectLst/>
                        </a:rPr>
                        <a:t>SequenceFile</a:t>
                      </a:r>
                      <a:endParaRPr lang="en-US" sz="1500" dirty="0">
                        <a:effectLst/>
                      </a:endParaRP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Native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46608"/>
                  </a:ext>
                </a:extLst>
              </a:tr>
              <a:tr h="312171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RCFile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Native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196772"/>
                  </a:ext>
                </a:extLst>
              </a:tr>
              <a:tr h="312171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Avro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External</a:t>
                      </a:r>
                    </a:p>
                  </a:txBody>
                  <a:tcPr marL="75023" marR="75023" marT="31675" marB="31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39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388BCA-ACC6-D118-CCE8-0F56AC5F818D}"/>
              </a:ext>
            </a:extLst>
          </p:cNvPr>
          <p:cNvSpPr txBox="1"/>
          <p:nvPr/>
        </p:nvSpPr>
        <p:spPr>
          <a:xfrm>
            <a:off x="4032514" y="4774673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Note: This table was generated by ChatGPT; please verify it on your side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F3614-E920-74B2-C6ED-39A4BAD7CB7E}"/>
              </a:ext>
            </a:extLst>
          </p:cNvPr>
          <p:cNvSpPr txBox="1"/>
          <p:nvPr/>
        </p:nvSpPr>
        <p:spPr>
          <a:xfrm>
            <a:off x="5748309" y="809954"/>
            <a:ext cx="3781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File Properties</a:t>
            </a:r>
          </a:p>
        </p:txBody>
      </p:sp>
    </p:spTree>
    <p:extLst>
      <p:ext uri="{BB962C8B-B14F-4D97-AF65-F5344CB8AC3E}">
        <p14:creationId xmlns:p14="http://schemas.microsoft.com/office/powerpoint/2010/main" val="137501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6365651" y="763101"/>
            <a:ext cx="253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textFile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1C1BC-C94F-1CEE-835D-ECB46EE9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103005"/>
            <a:ext cx="8096250" cy="2651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9C72B2-7502-300E-D3B4-50F84D5068FD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441DCD4F-F741-2780-87C0-7F93C7E1C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882F06-71F6-F085-3F88-7CBAB93B56D9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8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6476777" y="1076866"/>
            <a:ext cx="253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orc</a:t>
            </a:r>
            <a:endParaRPr lang="en-US" sz="1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D5A7F-3E7E-1BAD-C0D2-9576314C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901057"/>
            <a:ext cx="8277225" cy="305588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BCBB0B-E2F4-E179-936C-7DDAA5F9F7DD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B45DF71B-3883-986E-D3BD-2CDAF6698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F2C-5103-CF31-CCAC-3C41D677071C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79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6365651" y="763101"/>
            <a:ext cx="253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parquet</a:t>
            </a:r>
            <a:endParaRPr lang="en-US" sz="8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EAAC-738B-8EB6-FA3D-D81F41FC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977264"/>
            <a:ext cx="8376704" cy="29034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BD90B8B-8CC4-2ECC-C135-05B4249BF24C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22591DBF-FB57-F4C7-5CC0-1018D5C79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C92C4-9B5E-06F0-C5CA-EC5364B7EC41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68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5709191" y="807924"/>
            <a:ext cx="406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sequencefile</a:t>
            </a:r>
            <a:endParaRPr lang="en-US" sz="8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B800F-A828-0027-BDB2-5E0ECB4F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973454"/>
            <a:ext cx="8344722" cy="291109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6024E6-0951-DA5E-36FE-716126986D3F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F4489DFD-5827-EB71-C763-AA0FD468B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EBBAAF-0C26-2B10-E811-3E87583A726D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85001FA-BFA6-DBFE-09B2-F876706C944A}"/>
              </a:ext>
            </a:extLst>
          </p:cNvPr>
          <p:cNvSpPr txBox="1"/>
          <p:nvPr/>
        </p:nvSpPr>
        <p:spPr>
          <a:xfrm>
            <a:off x="5269108" y="4636718"/>
            <a:ext cx="494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Note: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SequenceFile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is a key value-based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5709191" y="807924"/>
            <a:ext cx="40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rcfile</a:t>
            </a:r>
            <a:endParaRPr lang="en-US" sz="3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6EAD2-A67F-4C09-A03C-8C74BB0A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177372"/>
            <a:ext cx="8133162" cy="26062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5F8340-0898-779C-8632-81C81C671187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8E2A81C6-8781-3E80-F7BD-1DEF90065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428EA-DA04-407C-5452-DEBA1E28E5AC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09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5709191" y="807924"/>
            <a:ext cx="40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avro</a:t>
            </a:r>
            <a:endParaRPr lang="en-US" sz="148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60AE-18DA-6C9B-D7F7-13108558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074363"/>
            <a:ext cx="8228518" cy="29491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1272DF6-DD1A-A08D-9D86-90A11612807F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E2EDC6E5-B83B-5E04-90A0-F6E2D5DA2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715D9-C128-8E30-2FA6-FB05562AF1AF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72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DE37-3AF3-B10A-06C1-2E3966F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Format Compression in 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C4B4-0DFF-602A-3817-B283AE579C62}"/>
              </a:ext>
            </a:extLst>
          </p:cNvPr>
          <p:cNvSpPr txBox="1"/>
          <p:nvPr/>
        </p:nvSpPr>
        <p:spPr>
          <a:xfrm>
            <a:off x="2931459" y="807924"/>
            <a:ext cx="886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Input File Formats in Hadoop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2DF6-DD1A-A08D-9D86-90A11612807F}"/>
              </a:ext>
            </a:extLst>
          </p:cNvPr>
          <p:cNvGrpSpPr/>
          <p:nvPr/>
        </p:nvGrpSpPr>
        <p:grpSpPr>
          <a:xfrm>
            <a:off x="7639051" y="5352659"/>
            <a:ext cx="3587748" cy="819542"/>
            <a:chOff x="7639051" y="5352659"/>
            <a:chExt cx="3587748" cy="819542"/>
          </a:xfrm>
        </p:grpSpPr>
        <p:pic>
          <p:nvPicPr>
            <p:cNvPr id="8" name="Picture 2" descr="Github icon - Free download on Iconfinder">
              <a:extLst>
                <a:ext uri="{FF2B5EF4-FFF2-40B4-BE49-F238E27FC236}">
                  <a16:creationId xmlns:a16="http://schemas.microsoft.com/office/drawing/2014/main" id="{E2EDC6E5-B83B-5E04-90A0-F6E2D5DA2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51" y="5352659"/>
              <a:ext cx="819542" cy="81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715D9-C128-8E30-2FA6-FB05562AF1AF}"/>
                </a:ext>
              </a:extLst>
            </p:cNvPr>
            <p:cNvSpPr txBox="1"/>
            <p:nvPr/>
          </p:nvSpPr>
          <p:spPr>
            <a:xfrm>
              <a:off x="8468159" y="5577764"/>
              <a:ext cx="275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imrannazer</a:t>
              </a:r>
              <a:r>
                <a:rPr lang="en-US" dirty="0"/>
                <a:t>/Data-Engineer</a:t>
              </a:r>
            </a:p>
          </p:txBody>
        </p:sp>
      </p:grpSp>
      <p:pic>
        <p:nvPicPr>
          <p:cNvPr id="1028" name="Picture 4" descr="Input File Formats in Hadoop - HDFS Tutorial">
            <a:extLst>
              <a:ext uri="{FF2B5EF4-FFF2-40B4-BE49-F238E27FC236}">
                <a16:creationId xmlns:a16="http://schemas.microsoft.com/office/drawing/2014/main" id="{24912C70-4971-F86B-503F-D8CF8C5E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64" y="1771466"/>
            <a:ext cx="8355106" cy="336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0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File Format Compression in Hive</vt:lpstr>
      <vt:lpstr>File Format Compression in Hive</vt:lpstr>
      <vt:lpstr>File Format Compression in Hive</vt:lpstr>
      <vt:lpstr>File Format Compression in Hive</vt:lpstr>
      <vt:lpstr>File Format Compression in Hive</vt:lpstr>
      <vt:lpstr>File Format Compression in Hive</vt:lpstr>
      <vt:lpstr>File Format Compression in Hive</vt:lpstr>
      <vt:lpstr>File Format Compression in Hive</vt:lpstr>
      <vt:lpstr>File Format Compression in 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11</cp:revision>
  <dcterms:created xsi:type="dcterms:W3CDTF">2023-11-16T06:24:32Z</dcterms:created>
  <dcterms:modified xsi:type="dcterms:W3CDTF">2023-11-16T08:09:57Z</dcterms:modified>
</cp:coreProperties>
</file>