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5A40-0ED1-050E-BAFB-AFA3F173F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95341-DB52-CCA2-C813-6DFD121C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F97D-CB3D-3B37-08B7-083D080F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B874-1D0C-92DE-6828-CDA79497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AB52A-3AAE-F9FD-5781-462244D8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8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864-1D0D-0F5D-6554-5DB34428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F9A60-9A1D-F8FE-A40E-2598A9E87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AF469-EAD9-0C92-485A-052F6305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E0633-7825-E0C9-438A-79F8BB90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1A802-C7D3-EA76-1AF4-7D1221D8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2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C8BCD-4174-4EB1-55C0-3989554E0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B37E3-FD20-7ED8-F2AE-8BFA1433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CAEA-582C-8141-6AA7-863523B0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AF1CE-6139-1B84-7AE6-502A82B5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E484-783B-B891-675D-46039D17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A585-679B-28FC-1D64-71F8D50B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75C0-AFB1-236D-AE9F-7420B4D9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A62C-47D1-F1C8-E98A-02DEACCA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55E54-601C-CDE4-712A-F8012B44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FC5C-3EC9-B6D6-CC40-85FED872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4525-776E-1B06-92AA-31D174ED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A43AE-BC12-C539-5622-99BAED6A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1764-A975-C9A7-CEE8-A8D4F00B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57A9-B71F-522A-8927-0C74BA0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0C083-D13A-7A75-546D-FF536DE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7FEE-F1BB-52A1-05DE-E49D76BF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EC96-7E4E-3B9A-92CD-99ECC3304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CC471-9305-1F41-E2C7-D5EECE3AD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45E7E-F199-003B-9FBE-96F0DBD8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F7D6A-0F6A-BB6D-7FBC-77D6BF76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33219-0488-2A9E-9A86-F691159B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4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053F-F041-1223-46F9-4457536E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ECA3F-493C-BE0D-71B8-FA24DCF15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45BBC-D228-0A25-2075-E11722D3A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D788F-EFB3-DC6F-3ECA-59A23D07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C0996-7AF4-331C-336F-8D3806B14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28B30-DE42-DD40-C519-84EBB61F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FEBCC-37F8-3342-63E5-B412B7BD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C691D-B794-8627-4C18-13DEB1B0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53AF-EBC7-67EB-4DCA-F6367248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24787-94C5-99FD-F8A0-327D01A1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2B74B-5C60-9989-6971-3D44E94C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EF453-D5B2-68FD-46D8-5FE9110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FFB09-1CD4-ADDB-84C3-A513F4A9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7ED3A-94ED-0402-D9B4-5FBE35C8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D3518-229B-3412-F189-BEECBAC4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6A25-D098-AF5A-74B2-4B54DC45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6386-A427-A995-4D2A-83FD43E2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2126E-F79D-5E56-B165-CB7F57ED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4276-77AC-1566-4DA6-6D2B72D0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71D9A-21B8-5716-B1C3-FDFD8AA0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A6CDB-0CA3-E916-B150-6E412924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1C18-DFBC-4F39-A4C1-27C8FC7A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8D428-39A0-3CDA-6999-BCC0FDE32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2D766-8D83-C396-224B-96DE6447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4F9F9-82AB-D023-4E5F-0416FFA0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DD57-31A2-1380-069D-6DF5991B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3DB7B-7D9B-92E3-0ADE-74C12974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0C66C-0779-34C3-5C41-C72DFF76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EFFEB-5353-CF33-EA88-2FBAB707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BAB0-74E1-6432-3B4D-0FCDB6C78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56E2-9339-4AE6-B73A-C0BCB3048AE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0153-9EC4-057A-DF64-E89267BB6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8B3A1-078E-3222-0930-31B9F9D0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8D4E-2412-4F76-A590-9DA99DF5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F97549-D4FA-8083-15C9-8D2C459E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15662"/>
              </p:ext>
            </p:extLst>
          </p:nvPr>
        </p:nvGraphicFramePr>
        <p:xfrm>
          <a:off x="0" y="943783"/>
          <a:ext cx="12192000" cy="4142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941">
                  <a:extLst>
                    <a:ext uri="{9D8B030D-6E8A-4147-A177-3AD203B41FA5}">
                      <a16:colId xmlns:a16="http://schemas.microsoft.com/office/drawing/2014/main" val="191860462"/>
                    </a:ext>
                  </a:extLst>
                </a:gridCol>
                <a:gridCol w="2277035">
                  <a:extLst>
                    <a:ext uri="{9D8B030D-6E8A-4147-A177-3AD203B41FA5}">
                      <a16:colId xmlns:a16="http://schemas.microsoft.com/office/drawing/2014/main" val="1997435220"/>
                    </a:ext>
                  </a:extLst>
                </a:gridCol>
                <a:gridCol w="3245224">
                  <a:extLst>
                    <a:ext uri="{9D8B030D-6E8A-4147-A177-3AD203B41FA5}">
                      <a16:colId xmlns:a16="http://schemas.microsoft.com/office/drawing/2014/main" val="42699695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89200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6375887"/>
                    </a:ext>
                  </a:extLst>
                </a:gridCol>
              </a:tblGrid>
              <a:tr h="414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19547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\d{2}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[-./]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([a-zA-Z]{3}|\d{2})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[-/.]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\d{4}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806287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 digit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of -,. And 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of 3 alphabets or 2 digits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of -,. And 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Four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382492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439354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551310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47026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589705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467015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108720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26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88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F97549-D4FA-8083-15C9-8D2C459E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47930"/>
              </p:ext>
            </p:extLst>
          </p:nvPr>
        </p:nvGraphicFramePr>
        <p:xfrm>
          <a:off x="1156448" y="1033430"/>
          <a:ext cx="10811435" cy="248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965">
                  <a:extLst>
                    <a:ext uri="{9D8B030D-6E8A-4147-A177-3AD203B41FA5}">
                      <a16:colId xmlns:a16="http://schemas.microsoft.com/office/drawing/2014/main" val="191860462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997435220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4269969575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818920089"/>
                    </a:ext>
                  </a:extLst>
                </a:gridCol>
                <a:gridCol w="4294094">
                  <a:extLst>
                    <a:ext uri="{9D8B030D-6E8A-4147-A177-3AD203B41FA5}">
                      <a16:colId xmlns:a16="http://schemas.microsoft.com/office/drawing/2014/main" val="226375887"/>
                    </a:ext>
                  </a:extLst>
                </a:gridCol>
              </a:tblGrid>
              <a:tr h="414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19547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\w+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[a-z]+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[a-z]{3}|[a-z]{2}\.[a-z]{2})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806287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words or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to 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 words or 2 . 2 words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382492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Myname2020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@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Dummy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439354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ask_help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@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551310"/>
                  </a:ext>
                </a:extLst>
              </a:tr>
              <a:tr h="414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@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co.in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4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30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0D073D-6B83-FF26-9394-C39A93BEA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69676"/>
              </p:ext>
            </p:extLst>
          </p:nvPr>
        </p:nvGraphicFramePr>
        <p:xfrm>
          <a:off x="62754" y="719665"/>
          <a:ext cx="11896164" cy="355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52">
                  <a:extLst>
                    <a:ext uri="{9D8B030D-6E8A-4147-A177-3AD203B41FA5}">
                      <a16:colId xmlns:a16="http://schemas.microsoft.com/office/drawing/2014/main" val="3002590719"/>
                    </a:ext>
                  </a:extLst>
                </a:gridCol>
                <a:gridCol w="1699452">
                  <a:extLst>
                    <a:ext uri="{9D8B030D-6E8A-4147-A177-3AD203B41FA5}">
                      <a16:colId xmlns:a16="http://schemas.microsoft.com/office/drawing/2014/main" val="3289856034"/>
                    </a:ext>
                  </a:extLst>
                </a:gridCol>
                <a:gridCol w="1699452">
                  <a:extLst>
                    <a:ext uri="{9D8B030D-6E8A-4147-A177-3AD203B41FA5}">
                      <a16:colId xmlns:a16="http://schemas.microsoft.com/office/drawing/2014/main" val="3194639370"/>
                    </a:ext>
                  </a:extLst>
                </a:gridCol>
                <a:gridCol w="1699452">
                  <a:extLst>
                    <a:ext uri="{9D8B030D-6E8A-4147-A177-3AD203B41FA5}">
                      <a16:colId xmlns:a16="http://schemas.microsoft.com/office/drawing/2014/main" val="95433755"/>
                    </a:ext>
                  </a:extLst>
                </a:gridCol>
                <a:gridCol w="1699452">
                  <a:extLst>
                    <a:ext uri="{9D8B030D-6E8A-4147-A177-3AD203B41FA5}">
                      <a16:colId xmlns:a16="http://schemas.microsoft.com/office/drawing/2014/main" val="452111521"/>
                    </a:ext>
                  </a:extLst>
                </a:gridCol>
                <a:gridCol w="1699452">
                  <a:extLst>
                    <a:ext uri="{9D8B030D-6E8A-4147-A177-3AD203B41FA5}">
                      <a16:colId xmlns:a16="http://schemas.microsoft.com/office/drawing/2014/main" val="681379753"/>
                    </a:ext>
                  </a:extLst>
                </a:gridCol>
                <a:gridCol w="1699452">
                  <a:extLst>
                    <a:ext uri="{9D8B030D-6E8A-4147-A177-3AD203B41FA5}">
                      <a16:colId xmlns:a16="http://schemas.microsoft.com/office/drawing/2014/main" val="2355187254"/>
                    </a:ext>
                  </a:extLst>
                </a:gridCol>
              </a:tblGrid>
              <a:tr h="58378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96140"/>
                  </a:ext>
                </a:extLst>
              </a:tr>
              <a:tr h="58378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(\+\d)?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\d{3}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[-.]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\d{3}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\s?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\d{4}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634843"/>
                  </a:ext>
                </a:extLst>
              </a:tr>
              <a:tr h="5837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and 1 digit optional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digits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or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3digits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Space optional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4digit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161989"/>
                  </a:ext>
                </a:extLst>
              </a:tr>
              <a:tr h="5837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+6032-007 1212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301945"/>
                  </a:ext>
                </a:extLst>
              </a:tr>
              <a:tr h="5837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+6099.100 3344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1079"/>
                  </a:ext>
                </a:extLst>
              </a:tr>
              <a:tr h="5837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017-9998800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66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5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195</Words>
  <Application>Microsoft Office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9</cp:revision>
  <dcterms:created xsi:type="dcterms:W3CDTF">2024-01-17T07:30:54Z</dcterms:created>
  <dcterms:modified xsi:type="dcterms:W3CDTF">2024-01-17T09:42:45Z</dcterms:modified>
</cp:coreProperties>
</file>