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058400" cy="310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126" y="1434"/>
      </p:cViewPr>
      <p:guideLst>
        <p:guide orient="horz" pos="979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08700"/>
            <a:ext cx="7543800" cy="1082158"/>
          </a:xfrm>
        </p:spPr>
        <p:txBody>
          <a:bodyPr anchor="b"/>
          <a:lstStyle>
            <a:lvl1pPr algn="ctr">
              <a:defRPr sz="2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632590"/>
            <a:ext cx="7543800" cy="750459"/>
          </a:xfrm>
        </p:spPr>
        <p:txBody>
          <a:bodyPr/>
          <a:lstStyle>
            <a:lvl1pPr marL="0" indent="0" algn="ctr">
              <a:buNone/>
              <a:defRPr sz="1088"/>
            </a:lvl1pPr>
            <a:lvl2pPr marL="207203" indent="0" algn="ctr">
              <a:buNone/>
              <a:defRPr sz="906"/>
            </a:lvl2pPr>
            <a:lvl3pPr marL="414406" indent="0" algn="ctr">
              <a:buNone/>
              <a:defRPr sz="816"/>
            </a:lvl3pPr>
            <a:lvl4pPr marL="621609" indent="0" algn="ctr">
              <a:buNone/>
              <a:defRPr sz="725"/>
            </a:lvl4pPr>
            <a:lvl5pPr marL="828812" indent="0" algn="ctr">
              <a:buNone/>
              <a:defRPr sz="725"/>
            </a:lvl5pPr>
            <a:lvl6pPr marL="1036015" indent="0" algn="ctr">
              <a:buNone/>
              <a:defRPr sz="725"/>
            </a:lvl6pPr>
            <a:lvl7pPr marL="1243218" indent="0" algn="ctr">
              <a:buNone/>
              <a:defRPr sz="725"/>
            </a:lvl7pPr>
            <a:lvl8pPr marL="1450421" indent="0" algn="ctr">
              <a:buNone/>
              <a:defRPr sz="725"/>
            </a:lvl8pPr>
            <a:lvl9pPr marL="1657624" indent="0" algn="ctr">
              <a:buNone/>
              <a:defRPr sz="72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6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65489"/>
            <a:ext cx="2168843" cy="2634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65489"/>
            <a:ext cx="6380798" cy="26341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774923"/>
            <a:ext cx="8675370" cy="1292977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080132"/>
            <a:ext cx="8675370" cy="679946"/>
          </a:xfrm>
        </p:spPr>
        <p:txBody>
          <a:bodyPr/>
          <a:lstStyle>
            <a:lvl1pPr marL="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1pPr>
            <a:lvl2pPr marL="20720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2pPr>
            <a:lvl3pPr marL="41440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3pPr>
            <a:lvl4pPr marL="621609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82881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03601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243218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450421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657624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4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827447"/>
            <a:ext cx="4274820" cy="1972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827447"/>
            <a:ext cx="4274820" cy="1972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65490"/>
            <a:ext cx="8675370" cy="600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761972"/>
            <a:ext cx="4255174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135402"/>
            <a:ext cx="4255174" cy="16700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761972"/>
            <a:ext cx="4276130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135402"/>
            <a:ext cx="4276130" cy="16700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07222"/>
            <a:ext cx="3244096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447542"/>
            <a:ext cx="5092065" cy="2208925"/>
          </a:xfrm>
        </p:spPr>
        <p:txBody>
          <a:bodyPr/>
          <a:lstStyle>
            <a:lvl1pPr>
              <a:defRPr sz="1450"/>
            </a:lvl1pPr>
            <a:lvl2pPr>
              <a:defRPr sz="1269"/>
            </a:lvl2pPr>
            <a:lvl3pPr>
              <a:defRPr sz="1088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32497"/>
            <a:ext cx="3244096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07222"/>
            <a:ext cx="3244096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447542"/>
            <a:ext cx="5092065" cy="2208925"/>
          </a:xfrm>
        </p:spPr>
        <p:txBody>
          <a:bodyPr anchor="t"/>
          <a:lstStyle>
            <a:lvl1pPr marL="0" indent="0">
              <a:buNone/>
              <a:defRPr sz="1450"/>
            </a:lvl1pPr>
            <a:lvl2pPr marL="207203" indent="0">
              <a:buNone/>
              <a:defRPr sz="1269"/>
            </a:lvl2pPr>
            <a:lvl3pPr marL="414406" indent="0">
              <a:buNone/>
              <a:defRPr sz="1088"/>
            </a:lvl3pPr>
            <a:lvl4pPr marL="621609" indent="0">
              <a:buNone/>
              <a:defRPr sz="906"/>
            </a:lvl4pPr>
            <a:lvl5pPr marL="828812" indent="0">
              <a:buNone/>
              <a:defRPr sz="906"/>
            </a:lvl5pPr>
            <a:lvl6pPr marL="1036015" indent="0">
              <a:buNone/>
              <a:defRPr sz="906"/>
            </a:lvl6pPr>
            <a:lvl7pPr marL="1243218" indent="0">
              <a:buNone/>
              <a:defRPr sz="906"/>
            </a:lvl7pPr>
            <a:lvl8pPr marL="1450421" indent="0">
              <a:buNone/>
              <a:defRPr sz="906"/>
            </a:lvl8pPr>
            <a:lvl9pPr marL="1657624" indent="0">
              <a:buNone/>
              <a:defRPr sz="9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32497"/>
            <a:ext cx="3244096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65490"/>
            <a:ext cx="8675370" cy="60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827447"/>
            <a:ext cx="8675370" cy="19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880957"/>
            <a:ext cx="226314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EDC3-142F-402F-B5A6-E727D602666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880957"/>
            <a:ext cx="339471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880957"/>
            <a:ext cx="226314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2640C-1571-4BC6-89AB-5ADCE139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4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4406" rtl="0" eaLnBrk="1" latinLnBrk="0" hangingPunct="1">
        <a:lnSpc>
          <a:spcPct val="90000"/>
        </a:lnSpc>
        <a:spcBef>
          <a:spcPct val="0"/>
        </a:spcBef>
        <a:buNone/>
        <a:defRPr sz="1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602" indent="-103602" algn="l" defTabSz="41440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10805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18008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5211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932414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139617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346820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554023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761226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207203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414406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3pPr>
      <a:lvl4pPr marL="621609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828812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036015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243218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450421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657624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4144"/>
            <a:ext cx="10058400" cy="3084181"/>
            <a:chOff x="1227437" y="1751640"/>
            <a:chExt cx="10058400" cy="30841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437" y="1751640"/>
              <a:ext cx="10058400" cy="2985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36109" y="2965622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Soma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7199" y="4497267"/>
              <a:ext cx="916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Dendrite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99600" y="3402333"/>
              <a:ext cx="602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Axon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63927" y="2405554"/>
              <a:ext cx="8640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Synapse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37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2919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IMRAN HOSSAIN</dc:creator>
  <cp:lastModifiedBy>SK IMRAN HOSSAIN</cp:lastModifiedBy>
  <cp:revision>3</cp:revision>
  <dcterms:created xsi:type="dcterms:W3CDTF">2023-02-23T12:34:54Z</dcterms:created>
  <dcterms:modified xsi:type="dcterms:W3CDTF">2023-02-25T13:14:18Z</dcterms:modified>
</cp:coreProperties>
</file>