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5" r:id="rId3"/>
    <p:sldId id="269" r:id="rId4"/>
    <p:sldId id="309" r:id="rId5"/>
    <p:sldId id="310" r:id="rId6"/>
    <p:sldId id="311" r:id="rId7"/>
    <p:sldId id="284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AA9E8EC-AF11-8346-8E8C-26D11FF173FD}">
          <p14:sldIdLst>
            <p14:sldId id="257"/>
          </p14:sldIdLst>
        </p14:section>
        <p14:section name="Introduction to AI" id="{0A360B8C-1BBE-6141-95DC-150593138B63}">
          <p14:sldIdLst>
            <p14:sldId id="265"/>
            <p14:sldId id="269"/>
            <p14:sldId id="309"/>
            <p14:sldId id="310"/>
            <p14:sldId id="311"/>
          </p14:sldIdLst>
        </p14:section>
        <p14:section name="AI and society" id="{CC2F8A1E-5F64-5847-8D5D-40101E307482}">
          <p14:sldIdLst>
            <p14:sldId id="284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8686B6C1-7634-A348-92B2-91DA8B207451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89686" autoAdjust="0"/>
  </p:normalViewPr>
  <p:slideViewPr>
    <p:cSldViewPr snapToGrid="0">
      <p:cViewPr varScale="1">
        <p:scale>
          <a:sx n="136" d="100"/>
          <a:sy n="136" d="100"/>
        </p:scale>
        <p:origin x="1720" y="192"/>
      </p:cViewPr>
      <p:guideLst/>
    </p:cSldViewPr>
  </p:slideViewPr>
  <p:outlineViewPr>
    <p:cViewPr>
      <p:scale>
        <a:sx n="33" d="100"/>
        <a:sy n="33" d="100"/>
      </p:scale>
      <p:origin x="0" y="-879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94D05-2413-416E-8BCF-22CC6EAE5C7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EEF7-10B8-48BD-98D2-6BEDC41F7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ways of computing the loss function and performing inference are tractable. We’ll require that CTC do both of these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EEF7-10B8-48BD-98D2-6BEDC41F72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8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Y has two of the same character in a row, then a valid alignment must have an epsilon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them. With this rule in place, we can differentiate between alignments which collapse to “hello” and those which collapse to “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helo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EEF7-10B8-48BD-98D2-6BEDC41F72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1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1BC1A6-FA88-4814-A368-FA1F0C3E5EF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6107D9-1EEC-0D46-81AC-882DEF36C8EB}"/>
              </a:ext>
            </a:extLst>
          </p:cNvPr>
          <p:cNvGrpSpPr/>
          <p:nvPr userDrawn="1"/>
        </p:nvGrpSpPr>
        <p:grpSpPr>
          <a:xfrm>
            <a:off x="6875462" y="-1"/>
            <a:ext cx="5316538" cy="6858001"/>
            <a:chOff x="6875462" y="-1"/>
            <a:chExt cx="5316538" cy="6858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BCF969-F22E-4363-BD98-B53B34219A98}"/>
                </a:ext>
              </a:extLst>
            </p:cNvPr>
            <p:cNvGrpSpPr/>
            <p:nvPr userDrawn="1"/>
          </p:nvGrpSpPr>
          <p:grpSpPr>
            <a:xfrm>
              <a:off x="6875462" y="-1"/>
              <a:ext cx="5316538" cy="6858001"/>
              <a:chOff x="6242051" y="-1"/>
              <a:chExt cx="5316538" cy="6858001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5E60E73-F1E3-409B-9111-F5BDA2C949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07138" y="-1"/>
                <a:ext cx="5251450" cy="4816800"/>
              </a:xfrm>
              <a:custGeom>
                <a:avLst/>
                <a:gdLst>
                  <a:gd name="T0" fmla="*/ 8701 w 16628"/>
                  <a:gd name="T1" fmla="*/ 15209 h 15209"/>
                  <a:gd name="T2" fmla="*/ 8701 w 16628"/>
                  <a:gd name="T3" fmla="*/ 15209 h 15209"/>
                  <a:gd name="T4" fmla="*/ 16628 w 16628"/>
                  <a:gd name="T5" fmla="*/ 10101 h 15209"/>
                  <a:gd name="T6" fmla="*/ 16628 w 16628"/>
                  <a:gd name="T7" fmla="*/ 0 h 15209"/>
                  <a:gd name="T8" fmla="*/ 0 w 16628"/>
                  <a:gd name="T9" fmla="*/ 0 h 15209"/>
                  <a:gd name="T10" fmla="*/ 0 w 16628"/>
                  <a:gd name="T11" fmla="*/ 6508 h 15209"/>
                  <a:gd name="T12" fmla="*/ 8701 w 16628"/>
                  <a:gd name="T13" fmla="*/ 15209 h 15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28" h="15209">
                    <a:moveTo>
                      <a:pt x="8701" y="15209"/>
                    </a:moveTo>
                    <a:cubicBezTo>
                      <a:pt x="8701" y="15209"/>
                      <a:pt x="8701" y="15209"/>
                      <a:pt x="8701" y="15209"/>
                    </a:cubicBezTo>
                    <a:cubicBezTo>
                      <a:pt x="12225" y="15209"/>
                      <a:pt x="15260" y="13114"/>
                      <a:pt x="16628" y="10101"/>
                    </a:cubicBezTo>
                    <a:cubicBezTo>
                      <a:pt x="16628" y="0"/>
                      <a:pt x="16628" y="0"/>
                      <a:pt x="166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08"/>
                      <a:pt x="0" y="6508"/>
                      <a:pt x="0" y="6508"/>
                    </a:cubicBezTo>
                    <a:cubicBezTo>
                      <a:pt x="0" y="11314"/>
                      <a:pt x="3896" y="15209"/>
                      <a:pt x="8701" y="15209"/>
                    </a:cubicBezTo>
                    <a:close/>
                  </a:path>
                </a:pathLst>
              </a:custGeom>
              <a:blipFill dpi="0" rotWithShape="1">
                <a:blip r:embed="rId2"/>
                <a:srcRect/>
                <a:stretch>
                  <a:fillRect l="-21000" r="-20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5E1EC7C4-B361-4504-AACA-92C6878833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051" y="4870450"/>
                <a:ext cx="5316538" cy="1987550"/>
              </a:xfrm>
              <a:custGeom>
                <a:avLst/>
                <a:gdLst>
                  <a:gd name="T0" fmla="*/ 8906 w 16833"/>
                  <a:gd name="T1" fmla="*/ 0 h 6279"/>
                  <a:gd name="T2" fmla="*/ 0 w 16833"/>
                  <a:gd name="T3" fmla="*/ 6279 h 6279"/>
                  <a:gd name="T4" fmla="*/ 16833 w 16833"/>
                  <a:gd name="T5" fmla="*/ 6279 h 6279"/>
                  <a:gd name="T6" fmla="*/ 16833 w 16833"/>
                  <a:gd name="T7" fmla="*/ 4302 h 6279"/>
                  <a:gd name="T8" fmla="*/ 8906 w 16833"/>
                  <a:gd name="T9" fmla="*/ 0 h 6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33" h="6279">
                    <a:moveTo>
                      <a:pt x="8906" y="0"/>
                    </a:moveTo>
                    <a:cubicBezTo>
                      <a:pt x="4799" y="0"/>
                      <a:pt x="1304" y="2619"/>
                      <a:pt x="0" y="6279"/>
                    </a:cubicBezTo>
                    <a:cubicBezTo>
                      <a:pt x="16833" y="6279"/>
                      <a:pt x="16833" y="6279"/>
                      <a:pt x="16833" y="6279"/>
                    </a:cubicBezTo>
                    <a:cubicBezTo>
                      <a:pt x="16833" y="4302"/>
                      <a:pt x="16833" y="4302"/>
                      <a:pt x="16833" y="4302"/>
                    </a:cubicBezTo>
                    <a:cubicBezTo>
                      <a:pt x="15147" y="1712"/>
                      <a:pt x="12227" y="0"/>
                      <a:pt x="8906" y="0"/>
                    </a:cubicBezTo>
                    <a:close/>
                  </a:path>
                </a:pathLst>
              </a:custGeom>
              <a:solidFill>
                <a:srgbClr val="3736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E87CCB-CBBD-4B69-825A-5D4AEE2801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12748" y="3951912"/>
              <a:ext cx="1688726" cy="1686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87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31D76-E5CB-429A-9B45-398ECFBE8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C109-1995-4EEB-A045-C134932864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82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3549" y="1491916"/>
            <a:ext cx="7966363" cy="4684234"/>
          </a:xfrm>
        </p:spPr>
        <p:txBody>
          <a:bodyPr lIns="9000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577850" indent="-261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tabLst/>
              <a:defRPr sz="2400"/>
            </a:lvl2pPr>
            <a:lvl3pPr marL="804863" indent="-227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2000"/>
            </a:lvl3pPr>
            <a:lvl4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/>
            </a:lvl4pPr>
            <a:lvl5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31D76-E5CB-429A-9B45-398ECFBE8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C109-1995-4EEB-A045-C134932864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FEEDD0-BA5D-3E4F-A248-173EE5F783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34833" y="1491916"/>
            <a:ext cx="3380076" cy="4684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0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D9B9-3392-4769-8DFF-BE6FA168AE0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0538" y="1758950"/>
            <a:ext cx="1019379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the relevant icon at the </a:t>
            </a:r>
            <a:r>
              <a:rPr lang="en-US" dirty="0" err="1"/>
              <a:t>centre</a:t>
            </a:r>
            <a:r>
              <a:rPr lang="en-US" dirty="0"/>
              <a:t> of the placeholder to add: Text / Table / Chart / SmartArt / Image / Media. There are five type styles in the template, available as List Levels. Press the Increase / Decrease button in the paragraph section of the home ribbon to move through the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821AF-BC3E-4844-ADF3-757AC8C587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2904B-2A20-41BB-BEF0-B4446AC1A4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01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07AC9EC-B695-415B-B6C5-74325AD87060}"/>
              </a:ext>
            </a:extLst>
          </p:cNvPr>
          <p:cNvSpPr/>
          <p:nvPr userDrawn="1"/>
        </p:nvSpPr>
        <p:spPr>
          <a:xfrm>
            <a:off x="0" y="0"/>
            <a:ext cx="12191999" cy="150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EAA3666-B8A8-41AC-9F39-8F2ACFA8A9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4200" y="1"/>
            <a:ext cx="2857798" cy="4930775"/>
          </a:xfrm>
          <a:custGeom>
            <a:avLst/>
            <a:gdLst>
              <a:gd name="connsiteX0" fmla="*/ 0 w 2857798"/>
              <a:gd name="connsiteY0" fmla="*/ 0 h 4930775"/>
              <a:gd name="connsiteX1" fmla="*/ 2857798 w 2857798"/>
              <a:gd name="connsiteY1" fmla="*/ 0 h 4930775"/>
              <a:gd name="connsiteX2" fmla="*/ 2857798 w 2857798"/>
              <a:gd name="connsiteY2" fmla="*/ 4884513 h 4930775"/>
              <a:gd name="connsiteX3" fmla="*/ 2635296 w 2857798"/>
              <a:gd name="connsiteY3" fmla="*/ 4918446 h 4930775"/>
              <a:gd name="connsiteX4" fmla="*/ 2390916 w 2857798"/>
              <a:gd name="connsiteY4" fmla="*/ 4930775 h 4930775"/>
              <a:gd name="connsiteX5" fmla="*/ 0 w 2857798"/>
              <a:gd name="connsiteY5" fmla="*/ 2543350 h 4930775"/>
              <a:gd name="connsiteX6" fmla="*/ 0 w 2857798"/>
              <a:gd name="connsiteY6" fmla="*/ 149177 h 49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98" h="4930775">
                <a:moveTo>
                  <a:pt x="0" y="0"/>
                </a:moveTo>
                <a:lnTo>
                  <a:pt x="2857798" y="0"/>
                </a:lnTo>
                <a:lnTo>
                  <a:pt x="2857798" y="4884513"/>
                </a:lnTo>
                <a:lnTo>
                  <a:pt x="2635296" y="4918446"/>
                </a:lnTo>
                <a:cubicBezTo>
                  <a:pt x="2554956" y="4926599"/>
                  <a:pt x="2473429" y="4930775"/>
                  <a:pt x="2390916" y="4930775"/>
                </a:cubicBezTo>
                <a:cubicBezTo>
                  <a:pt x="1070701" y="4930775"/>
                  <a:pt x="0" y="3861638"/>
                  <a:pt x="0" y="2543350"/>
                </a:cubicBezTo>
                <a:cubicBezTo>
                  <a:pt x="0" y="2543350"/>
                  <a:pt x="0" y="2543350"/>
                  <a:pt x="0" y="1491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49BAF2C-024F-493D-94ED-A02A44D4AD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1393825"/>
            <a:ext cx="8286712" cy="4351338"/>
          </a:xfrm>
        </p:spPr>
        <p:txBody>
          <a:bodyPr numCol="2" spcCol="540000"/>
          <a:lstStyle>
            <a:lvl1pPr>
              <a:defRPr/>
            </a:lvl1pPr>
          </a:lstStyle>
          <a:p>
            <a:pPr lvl="0"/>
            <a:r>
              <a:rPr lang="en-US" dirty="0"/>
              <a:t>There are five type styles in the template, available as List Levels. Press the Increase / Decrease button in the paragraph section of the home ribbon to move through the styles.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18920-C07F-4888-8C9B-585F0ADCFF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25DE8-DC1D-410C-A367-2AE8F6854D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7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03315E-CD2C-412E-B9D4-9CC06832EDD4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4303B84-34AA-4CF3-8091-F68C9E0891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18503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4465777 w 6873496"/>
              <a:gd name="connsiteY4" fmla="*/ 6858000 h 6858000"/>
              <a:gd name="connsiteX5" fmla="*/ 3977804 w 6873496"/>
              <a:gd name="connsiteY5" fmla="*/ 6858000 h 6858000"/>
              <a:gd name="connsiteX6" fmla="*/ 1947696 w 6873496"/>
              <a:gd name="connsiteY6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360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035036-3F26-4DFE-9E0E-420BA75CA8A7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F086954-C9F8-4A70-8961-B0BA78334031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96B314C-9708-41CE-BDBE-392773F260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00" y="1393825"/>
            <a:ext cx="6022975" cy="4802188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CA97B-8799-449C-B49D-A0D4891F3A8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547D1-E222-4D09-AEA5-54AED1B525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96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53CAFBE-951E-4246-BA1D-725A804EE6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90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202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58BAC-17E8-4D6C-A595-98034819CD9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B4778-4208-4AB5-A56C-AE25DB83AB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62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AEA2733-1074-4E88-BFB1-608DFC511F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7898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714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0EE5-4D23-4105-A8BF-FDAE7A1D5C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ACE92-6221-450E-ABE8-EA74F928C6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831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0285" y="1866899"/>
            <a:ext cx="3949027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40608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E297F-AFFC-4C43-BC4A-7A8CB4E8AA8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10F42-6B6F-4A1D-AC5F-6B3EF05DD5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84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76368" y="1935480"/>
            <a:ext cx="4658232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5294" y="1935480"/>
            <a:ext cx="4650105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4F429-575C-4C96-A1A4-C9A9633C4A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50ECC-2456-4D51-A9C7-11D8B07599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038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-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03315E-CD2C-412E-B9D4-9CC06832EDD4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FCE13B1-D79A-444F-B333-38B89203CD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68527"/>
            <a:ext cx="6914081" cy="5040000"/>
          </a:xfrm>
          <a:custGeom>
            <a:avLst/>
            <a:gdLst>
              <a:gd name="connsiteX0" fmla="*/ 0 w 6914081"/>
              <a:gd name="connsiteY0" fmla="*/ 0 h 5040000"/>
              <a:gd name="connsiteX1" fmla="*/ 1718132 w 6914081"/>
              <a:gd name="connsiteY1" fmla="*/ 0 h 5040000"/>
              <a:gd name="connsiteX2" fmla="*/ 1849535 w 6914081"/>
              <a:gd name="connsiteY2" fmla="*/ 0 h 5040000"/>
              <a:gd name="connsiteX3" fmla="*/ 1961211 w 6914081"/>
              <a:gd name="connsiteY3" fmla="*/ 0 h 5040000"/>
              <a:gd name="connsiteX4" fmla="*/ 4393721 w 6914081"/>
              <a:gd name="connsiteY4" fmla="*/ 0 h 5040000"/>
              <a:gd name="connsiteX5" fmla="*/ 6914081 w 6914081"/>
              <a:gd name="connsiteY5" fmla="*/ 2520000 h 5040000"/>
              <a:gd name="connsiteX6" fmla="*/ 4393721 w 6914081"/>
              <a:gd name="connsiteY6" fmla="*/ 5040000 h 5040000"/>
              <a:gd name="connsiteX7" fmla="*/ 1859227 w 6914081"/>
              <a:gd name="connsiteY7" fmla="*/ 5040000 h 5040000"/>
              <a:gd name="connsiteX8" fmla="*/ 1849535 w 6914081"/>
              <a:gd name="connsiteY8" fmla="*/ 5040000 h 5040000"/>
              <a:gd name="connsiteX9" fmla="*/ 1799784 w 6914081"/>
              <a:gd name="connsiteY9" fmla="*/ 5040000 h 5040000"/>
              <a:gd name="connsiteX10" fmla="*/ 1718132 w 6914081"/>
              <a:gd name="connsiteY10" fmla="*/ 5040000 h 5040000"/>
              <a:gd name="connsiteX11" fmla="*/ 0 w 6914081"/>
              <a:gd name="connsiteY11" fmla="*/ 504000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14081" h="5040000">
                <a:moveTo>
                  <a:pt x="0" y="0"/>
                </a:moveTo>
                <a:lnTo>
                  <a:pt x="1718132" y="0"/>
                </a:lnTo>
                <a:lnTo>
                  <a:pt x="1849535" y="0"/>
                </a:lnTo>
                <a:lnTo>
                  <a:pt x="1961211" y="0"/>
                </a:lnTo>
                <a:cubicBezTo>
                  <a:pt x="4393721" y="0"/>
                  <a:pt x="4393721" y="0"/>
                  <a:pt x="4393721" y="0"/>
                </a:cubicBezTo>
                <a:cubicBezTo>
                  <a:pt x="5785141" y="0"/>
                  <a:pt x="6914081" y="1128780"/>
                  <a:pt x="6914081" y="2520000"/>
                </a:cubicBezTo>
                <a:cubicBezTo>
                  <a:pt x="6914081" y="3911221"/>
                  <a:pt x="5785141" y="5040000"/>
                  <a:pt x="4393721" y="5040000"/>
                </a:cubicBezTo>
                <a:cubicBezTo>
                  <a:pt x="2721478" y="5040000"/>
                  <a:pt x="2094386" y="5040000"/>
                  <a:pt x="1859227" y="5040000"/>
                </a:cubicBezTo>
                <a:lnTo>
                  <a:pt x="1849535" y="5040000"/>
                </a:lnTo>
                <a:lnTo>
                  <a:pt x="1799784" y="5040000"/>
                </a:lnTo>
                <a:cubicBezTo>
                  <a:pt x="1718132" y="5040000"/>
                  <a:pt x="1718132" y="5040000"/>
                  <a:pt x="1718132" y="5040000"/>
                </a:cubicBezTo>
                <a:lnTo>
                  <a:pt x="0" y="5040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220E7-CF4D-42E3-BD00-DA74E54897BF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5993699A-7443-40CA-9240-B436BDA493C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CFBE4F2-3A6B-4A6A-B942-FE41CF7D71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7538734-08FE-4AEA-8C4B-1B9FD40865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2323" y="1276415"/>
            <a:ext cx="4744800" cy="4744800"/>
          </a:xfrm>
          <a:custGeom>
            <a:avLst/>
            <a:gdLst>
              <a:gd name="connsiteX0" fmla="*/ 2372400 w 4744800"/>
              <a:gd name="connsiteY0" fmla="*/ 0 h 4744800"/>
              <a:gd name="connsiteX1" fmla="*/ 4744800 w 4744800"/>
              <a:gd name="connsiteY1" fmla="*/ 2372400 h 4744800"/>
              <a:gd name="connsiteX2" fmla="*/ 2372400 w 4744800"/>
              <a:gd name="connsiteY2" fmla="*/ 4744800 h 4744800"/>
              <a:gd name="connsiteX3" fmla="*/ 0 w 4744800"/>
              <a:gd name="connsiteY3" fmla="*/ 2372400 h 4744800"/>
              <a:gd name="connsiteX4" fmla="*/ 2372400 w 4744800"/>
              <a:gd name="connsiteY4" fmla="*/ 0 h 47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00" h="4744800">
                <a:moveTo>
                  <a:pt x="2372400" y="0"/>
                </a:moveTo>
                <a:cubicBezTo>
                  <a:pt x="3682640" y="0"/>
                  <a:pt x="4744800" y="1062160"/>
                  <a:pt x="4744800" y="2372400"/>
                </a:cubicBezTo>
                <a:cubicBezTo>
                  <a:pt x="4744800" y="3682640"/>
                  <a:pt x="3682640" y="4744800"/>
                  <a:pt x="2372400" y="4744800"/>
                </a:cubicBezTo>
                <a:cubicBezTo>
                  <a:pt x="1062160" y="4744800"/>
                  <a:pt x="0" y="3682640"/>
                  <a:pt x="0" y="2372400"/>
                </a:cubicBezTo>
                <a:cubicBezTo>
                  <a:pt x="0" y="1062160"/>
                  <a:pt x="1062160" y="0"/>
                  <a:pt x="23724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lIns="108000" tIns="144000" rIns="108000" bIns="14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3000" b="1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0"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copy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84C19-1013-4845-B4FB-13502D740BA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64DA-4ACB-46BF-9E62-FAC0E0D052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2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1BC1A6-FA88-4814-A368-FA1F0C3E5EF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BCF969-F22E-4363-BD98-B53B34219A98}"/>
              </a:ext>
            </a:extLst>
          </p:cNvPr>
          <p:cNvGrpSpPr/>
          <p:nvPr userDrawn="1"/>
        </p:nvGrpSpPr>
        <p:grpSpPr>
          <a:xfrm>
            <a:off x="6875462" y="0"/>
            <a:ext cx="5316538" cy="6858000"/>
            <a:chOff x="6242051" y="0"/>
            <a:chExt cx="5316538" cy="6858000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5E60E73-F1E3-409B-9111-F5BDA2C94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7138" y="0"/>
              <a:ext cx="5251450" cy="4816475"/>
            </a:xfrm>
            <a:custGeom>
              <a:avLst/>
              <a:gdLst>
                <a:gd name="T0" fmla="*/ 8701 w 16628"/>
                <a:gd name="T1" fmla="*/ 15209 h 15209"/>
                <a:gd name="T2" fmla="*/ 8701 w 16628"/>
                <a:gd name="T3" fmla="*/ 15209 h 15209"/>
                <a:gd name="T4" fmla="*/ 16628 w 16628"/>
                <a:gd name="T5" fmla="*/ 10101 h 15209"/>
                <a:gd name="T6" fmla="*/ 16628 w 16628"/>
                <a:gd name="T7" fmla="*/ 0 h 15209"/>
                <a:gd name="T8" fmla="*/ 0 w 16628"/>
                <a:gd name="T9" fmla="*/ 0 h 15209"/>
                <a:gd name="T10" fmla="*/ 0 w 16628"/>
                <a:gd name="T11" fmla="*/ 6508 h 15209"/>
                <a:gd name="T12" fmla="*/ 8701 w 16628"/>
                <a:gd name="T13" fmla="*/ 15209 h 1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8" h="15209">
                  <a:moveTo>
                    <a:pt x="8701" y="15209"/>
                  </a:moveTo>
                  <a:cubicBezTo>
                    <a:pt x="8701" y="15209"/>
                    <a:pt x="8701" y="15209"/>
                    <a:pt x="8701" y="15209"/>
                  </a:cubicBezTo>
                  <a:cubicBezTo>
                    <a:pt x="12225" y="15209"/>
                    <a:pt x="15260" y="13114"/>
                    <a:pt x="16628" y="10101"/>
                  </a:cubicBezTo>
                  <a:cubicBezTo>
                    <a:pt x="16628" y="0"/>
                    <a:pt x="16628" y="0"/>
                    <a:pt x="166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08"/>
                    <a:pt x="0" y="6508"/>
                    <a:pt x="0" y="6508"/>
                  </a:cubicBezTo>
                  <a:cubicBezTo>
                    <a:pt x="0" y="11314"/>
                    <a:pt x="3896" y="15209"/>
                    <a:pt x="8701" y="152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E1EC7C4-B361-4504-AACA-92C68788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2051" y="4870450"/>
              <a:ext cx="5316538" cy="1987550"/>
            </a:xfrm>
            <a:custGeom>
              <a:avLst/>
              <a:gdLst>
                <a:gd name="T0" fmla="*/ 8906 w 16833"/>
                <a:gd name="T1" fmla="*/ 0 h 6279"/>
                <a:gd name="T2" fmla="*/ 0 w 16833"/>
                <a:gd name="T3" fmla="*/ 6279 h 6279"/>
                <a:gd name="T4" fmla="*/ 16833 w 16833"/>
                <a:gd name="T5" fmla="*/ 6279 h 6279"/>
                <a:gd name="T6" fmla="*/ 16833 w 16833"/>
                <a:gd name="T7" fmla="*/ 4302 h 6279"/>
                <a:gd name="T8" fmla="*/ 8906 w 16833"/>
                <a:gd name="T9" fmla="*/ 0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3" h="6279">
                  <a:moveTo>
                    <a:pt x="8906" y="0"/>
                  </a:moveTo>
                  <a:cubicBezTo>
                    <a:pt x="4799" y="0"/>
                    <a:pt x="1304" y="2619"/>
                    <a:pt x="0" y="6279"/>
                  </a:cubicBezTo>
                  <a:cubicBezTo>
                    <a:pt x="16833" y="6279"/>
                    <a:pt x="16833" y="6279"/>
                    <a:pt x="16833" y="6279"/>
                  </a:cubicBezTo>
                  <a:cubicBezTo>
                    <a:pt x="16833" y="4302"/>
                    <a:pt x="16833" y="4302"/>
                    <a:pt x="16833" y="4302"/>
                  </a:cubicBezTo>
                  <a:cubicBezTo>
                    <a:pt x="15147" y="1712"/>
                    <a:pt x="12227" y="0"/>
                    <a:pt x="890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2748" y="3951912"/>
            <a:ext cx="1688726" cy="16862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36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03315E-CD2C-412E-B9D4-9CC06832EDD4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956DFD-7DE9-4BDA-81D6-710A98B0D144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6B380C3-4B95-4998-A67E-BC6FF1DD8F4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3D7AE1B-77BB-4791-B363-9BA8F79453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16D5FAB-27FB-4A02-AF32-8E7F184C4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9777" y="1260602"/>
            <a:ext cx="5202223" cy="3996000"/>
          </a:xfrm>
          <a:custGeom>
            <a:avLst/>
            <a:gdLst>
              <a:gd name="connsiteX0" fmla="*/ 2001099 w 5202223"/>
              <a:gd name="connsiteY0" fmla="*/ 0 h 3996000"/>
              <a:gd name="connsiteX1" fmla="*/ 5202223 w 5202223"/>
              <a:gd name="connsiteY1" fmla="*/ 0 h 3996000"/>
              <a:gd name="connsiteX2" fmla="*/ 5202223 w 5202223"/>
              <a:gd name="connsiteY2" fmla="*/ 3996000 h 3996000"/>
              <a:gd name="connsiteX3" fmla="*/ 2001099 w 5202223"/>
              <a:gd name="connsiteY3" fmla="*/ 3996000 h 3996000"/>
              <a:gd name="connsiteX4" fmla="*/ 0 w 5202223"/>
              <a:gd name="connsiteY4" fmla="*/ 1996418 h 3996000"/>
              <a:gd name="connsiteX5" fmla="*/ 2001099 w 5202223"/>
              <a:gd name="connsiteY5" fmla="*/ 0 h 39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223" h="3996000">
                <a:moveTo>
                  <a:pt x="2001099" y="0"/>
                </a:moveTo>
                <a:cubicBezTo>
                  <a:pt x="2001099" y="0"/>
                  <a:pt x="2001099" y="0"/>
                  <a:pt x="5202223" y="0"/>
                </a:cubicBezTo>
                <a:lnTo>
                  <a:pt x="5202223" y="3996000"/>
                </a:lnTo>
                <a:cubicBezTo>
                  <a:pt x="5202223" y="3996000"/>
                  <a:pt x="5202223" y="3996000"/>
                  <a:pt x="2001099" y="3996000"/>
                </a:cubicBezTo>
                <a:cubicBezTo>
                  <a:pt x="896062" y="3996000"/>
                  <a:pt x="0" y="3100618"/>
                  <a:pt x="0" y="1996418"/>
                </a:cubicBezTo>
                <a:cubicBezTo>
                  <a:pt x="0" y="892219"/>
                  <a:pt x="896062" y="0"/>
                  <a:pt x="2001099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lIns="1224000" tIns="108000" rIns="144000" bIns="10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565AD-8F39-47AC-8206-717F47FBDE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89AF0-E866-43D9-B96D-7DA237F325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5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03315E-CD2C-412E-B9D4-9CC06832EDD4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DD276-2021-4E72-9004-5E975B6896C8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01E62EF-F85C-4206-BFBC-4D89406A0D2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121C8AF-764F-4612-9902-7FC960F613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8209D8-622A-4868-9E3A-BA1344D6CF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502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6438448 w 6873496"/>
              <a:gd name="connsiteY4" fmla="*/ 3453094 h 6858000"/>
              <a:gd name="connsiteX5" fmla="*/ 6438448 w 6873496"/>
              <a:gd name="connsiteY5" fmla="*/ 3491915 h 6858000"/>
              <a:gd name="connsiteX6" fmla="*/ 6415957 w 6873496"/>
              <a:gd name="connsiteY6" fmla="*/ 3491915 h 6858000"/>
              <a:gd name="connsiteX7" fmla="*/ 4465777 w 6873496"/>
              <a:gd name="connsiteY7" fmla="*/ 6858000 h 6858000"/>
              <a:gd name="connsiteX8" fmla="*/ 3977804 w 6873496"/>
              <a:gd name="connsiteY8" fmla="*/ 6858000 h 6858000"/>
              <a:gd name="connsiteX9" fmla="*/ 1947696 w 6873496"/>
              <a:gd name="connsiteY9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6438448" y="3453094"/>
                </a:lnTo>
                <a:lnTo>
                  <a:pt x="6438448" y="3491915"/>
                </a:lnTo>
                <a:lnTo>
                  <a:pt x="6415957" y="3491915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412000" tIns="108000" rIns="1080000" bIns="82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400">
                <a:solidFill>
                  <a:schemeClr val="bg1"/>
                </a:solidFill>
              </a:defRPr>
            </a:lvl1pPr>
            <a:lvl2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5pPr>
            <a:lvl6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6pPr>
            <a:lvl7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7pPr>
            <a:lvl8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8pPr>
            <a:lvl9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597DA-4280-4B1B-B14B-16E9E753CE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8DA0E-9FCE-4E3A-B07E-230A087A07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9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F1E7F6-17F6-4655-A9C0-671169E14B10}"/>
              </a:ext>
            </a:extLst>
          </p:cNvPr>
          <p:cNvGrpSpPr/>
          <p:nvPr userDrawn="1"/>
        </p:nvGrpSpPr>
        <p:grpSpPr>
          <a:xfrm>
            <a:off x="10928350" y="164909"/>
            <a:ext cx="1062566" cy="1065213"/>
            <a:chOff x="10928350" y="5591175"/>
            <a:chExt cx="1062566" cy="1065213"/>
          </a:xfrm>
        </p:grpSpPr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B9CCFF6E-A0F0-4D1D-B760-5962844BDC49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564359A-69E3-4098-A99D-597B252EE8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9448B89-E1A9-48D1-ACE5-F2C703E0A81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0075" y="1878013"/>
            <a:ext cx="10083800" cy="35687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14663-45FB-48F5-BDBF-A924B65B94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5158-E5F3-49D5-B89F-EAED980EE5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15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BDFDDC-C227-40E7-A408-9773DA04F8DA}"/>
              </a:ext>
            </a:extLst>
          </p:cNvPr>
          <p:cNvGrpSpPr/>
          <p:nvPr userDrawn="1"/>
        </p:nvGrpSpPr>
        <p:grpSpPr>
          <a:xfrm>
            <a:off x="10928350" y="164909"/>
            <a:ext cx="1062566" cy="1065213"/>
            <a:chOff x="10928350" y="5591175"/>
            <a:chExt cx="1062566" cy="1065213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3D8A7078-64E9-4715-9296-DD6D9B5E9851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28E8C8E-8530-4F10-A533-C9DE31B71D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8" name="Chart Placeholder 5">
            <a:extLst>
              <a:ext uri="{FF2B5EF4-FFF2-40B4-BE49-F238E27FC236}">
                <a16:creationId xmlns:a16="http://schemas.microsoft.com/office/drawing/2014/main" id="{C30153EA-3427-4574-AE3C-5EC559671C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1008380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One Chart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278F2-1EE7-4A37-8C2D-54DED0C6CA4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200D-FF10-4884-8029-CF82D4A134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232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00" y="1490400"/>
            <a:ext cx="11667599" cy="4683600"/>
          </a:xfrm>
        </p:spPr>
        <p:txBody>
          <a:bodyPr lIns="9000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4000"/>
            </a:lvl1pPr>
            <a:lvl2pPr marL="31591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None/>
              <a:tabLst/>
              <a:defRPr sz="3600"/>
            </a:lvl2pPr>
            <a:lvl3pPr marL="57785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None/>
              <a:tabLst/>
              <a:defRPr sz="3200"/>
            </a:lvl3pPr>
            <a:lvl4pPr marL="80486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2800"/>
            </a:lvl4pPr>
            <a:lvl5pPr marL="80486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31D76-E5CB-429A-9B45-398ECFBE8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C109-1995-4EEB-A045-C134932864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6062-0C76-EF47-B8A0-3A72A6A22287}"/>
              </a:ext>
            </a:extLst>
          </p:cNvPr>
          <p:cNvSpPr/>
          <p:nvPr userDrawn="1"/>
        </p:nvSpPr>
        <p:spPr>
          <a:xfrm>
            <a:off x="0" y="0"/>
            <a:ext cx="9277815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6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00" y="1490400"/>
            <a:ext cx="11667599" cy="4683600"/>
          </a:xfrm>
        </p:spPr>
        <p:txBody>
          <a:bodyPr lIns="9000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4000"/>
            </a:lvl1pPr>
            <a:lvl2pPr marL="31591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None/>
              <a:tabLst/>
              <a:defRPr sz="3600"/>
            </a:lvl2pPr>
            <a:lvl3pPr marL="57785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None/>
              <a:tabLst/>
              <a:defRPr sz="3200"/>
            </a:lvl3pPr>
            <a:lvl4pPr marL="80486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/>
              <a:defRPr sz="2800"/>
            </a:lvl4pPr>
            <a:lvl5pPr marL="80486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tabLst/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31D76-E5CB-429A-9B45-398ECFBE8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C109-1995-4EEB-A045-C134932864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E6062-0C76-EF47-B8A0-3A72A6A22287}"/>
              </a:ext>
            </a:extLst>
          </p:cNvPr>
          <p:cNvSpPr/>
          <p:nvPr userDrawn="1"/>
        </p:nvSpPr>
        <p:spPr>
          <a:xfrm>
            <a:off x="0" y="0"/>
            <a:ext cx="9277815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AE381A-41BF-E84E-B241-9ABB0C1B6A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56" y="270165"/>
            <a:ext cx="9538152" cy="959957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One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863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07AC9EC-B695-415B-B6C5-74325AD87060}"/>
              </a:ext>
            </a:extLst>
          </p:cNvPr>
          <p:cNvSpPr/>
          <p:nvPr userDrawn="1"/>
        </p:nvSpPr>
        <p:spPr>
          <a:xfrm>
            <a:off x="0" y="0"/>
            <a:ext cx="12191999" cy="150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EAA3666-B8A8-41AC-9F39-8F2ACFA8A9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4200" y="1"/>
            <a:ext cx="2857798" cy="4930775"/>
          </a:xfrm>
          <a:custGeom>
            <a:avLst/>
            <a:gdLst>
              <a:gd name="connsiteX0" fmla="*/ 0 w 2857798"/>
              <a:gd name="connsiteY0" fmla="*/ 0 h 4930775"/>
              <a:gd name="connsiteX1" fmla="*/ 2857798 w 2857798"/>
              <a:gd name="connsiteY1" fmla="*/ 0 h 4930775"/>
              <a:gd name="connsiteX2" fmla="*/ 2857798 w 2857798"/>
              <a:gd name="connsiteY2" fmla="*/ 4884513 h 4930775"/>
              <a:gd name="connsiteX3" fmla="*/ 2635296 w 2857798"/>
              <a:gd name="connsiteY3" fmla="*/ 4918446 h 4930775"/>
              <a:gd name="connsiteX4" fmla="*/ 2390916 w 2857798"/>
              <a:gd name="connsiteY4" fmla="*/ 4930775 h 4930775"/>
              <a:gd name="connsiteX5" fmla="*/ 0 w 2857798"/>
              <a:gd name="connsiteY5" fmla="*/ 2543350 h 4930775"/>
              <a:gd name="connsiteX6" fmla="*/ 0 w 2857798"/>
              <a:gd name="connsiteY6" fmla="*/ 149177 h 49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98" h="4930775">
                <a:moveTo>
                  <a:pt x="0" y="0"/>
                </a:moveTo>
                <a:lnTo>
                  <a:pt x="2857798" y="0"/>
                </a:lnTo>
                <a:lnTo>
                  <a:pt x="2857798" y="4884513"/>
                </a:lnTo>
                <a:lnTo>
                  <a:pt x="2635296" y="4918446"/>
                </a:lnTo>
                <a:cubicBezTo>
                  <a:pt x="2554956" y="4926599"/>
                  <a:pt x="2473429" y="4930775"/>
                  <a:pt x="2390916" y="4930775"/>
                </a:cubicBezTo>
                <a:cubicBezTo>
                  <a:pt x="1070701" y="4930775"/>
                  <a:pt x="0" y="3861638"/>
                  <a:pt x="0" y="2543350"/>
                </a:cubicBezTo>
                <a:cubicBezTo>
                  <a:pt x="0" y="2543350"/>
                  <a:pt x="0" y="2543350"/>
                  <a:pt x="0" y="1491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18920-C07F-4888-8C9B-585F0ADCFF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25DE8-DC1D-410C-A367-2AE8F6854D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3B45103-9C0C-364A-A8FB-73C72DBEA89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01" y="1490400"/>
            <a:ext cx="8526856" cy="4683600"/>
          </a:xfrm>
        </p:spPr>
        <p:txBody>
          <a:bodyPr lIns="9000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577850" indent="-261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tabLst/>
              <a:defRPr sz="2400"/>
            </a:lvl2pPr>
            <a:lvl3pPr marL="804863" indent="-227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2000"/>
            </a:lvl3pPr>
            <a:lvl4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/>
            </a:lvl4pPr>
            <a:lvl5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808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029665-4F2C-4B20-B415-F421D3AE1E83}"/>
              </a:ext>
            </a:extLst>
          </p:cNvPr>
          <p:cNvGrpSpPr/>
          <p:nvPr userDrawn="1"/>
        </p:nvGrpSpPr>
        <p:grpSpPr>
          <a:xfrm>
            <a:off x="10928350" y="164909"/>
            <a:ext cx="1062566" cy="1065213"/>
            <a:chOff x="10928350" y="5591175"/>
            <a:chExt cx="1062566" cy="1065213"/>
          </a:xfrm>
        </p:grpSpPr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BC6C6DEB-240C-43FF-853C-CE320779E9A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1DE006D-4F59-4C22-AA46-1E29E0305C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8" name="Chart Placeholder 5">
            <a:extLst>
              <a:ext uri="{FF2B5EF4-FFF2-40B4-BE49-F238E27FC236}">
                <a16:creationId xmlns:a16="http://schemas.microsoft.com/office/drawing/2014/main" id="{E458C3C2-CF33-4CB9-8804-AE329310D4B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53496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23A387DA-AE79-4488-A710-E2CB8440BAE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Charts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028ED-0EAA-4C68-BC54-368E7CE609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C4F87-AA56-4CB8-9E39-E8DAD1342C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645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C4316-19A7-4B68-A13B-6FE901D519F2}"/>
              </a:ext>
            </a:extLst>
          </p:cNvPr>
          <p:cNvGrpSpPr/>
          <p:nvPr userDrawn="1"/>
        </p:nvGrpSpPr>
        <p:grpSpPr>
          <a:xfrm>
            <a:off x="10928350" y="164909"/>
            <a:ext cx="1062566" cy="1065213"/>
            <a:chOff x="10928350" y="5591175"/>
            <a:chExt cx="1062566" cy="106521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DD65950F-A117-4F3B-959F-13966699AE29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455B32D-BAB4-4F7A-8899-B194E47ED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3CEEB8A-45DE-442C-B018-839DF31F2C9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00075" y="1230313"/>
            <a:ext cx="10083800" cy="4197351"/>
          </a:xfrm>
        </p:spPr>
        <p:txBody>
          <a:bodyPr lIns="144000" tIns="108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SmartArt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92AEE-A3E2-44BC-8085-4E46E1FC80E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A3EA45-C69C-458F-BBC6-9D298DD2B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768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2F99FA-C571-4C63-B406-DCD5E2CDB355}"/>
              </a:ext>
            </a:extLst>
          </p:cNvPr>
          <p:cNvGrpSpPr/>
          <p:nvPr userDrawn="1"/>
        </p:nvGrpSpPr>
        <p:grpSpPr>
          <a:xfrm>
            <a:off x="10928350" y="164909"/>
            <a:ext cx="1062566" cy="1065213"/>
            <a:chOff x="10928350" y="5591175"/>
            <a:chExt cx="1062566" cy="1065213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71967865-6ED7-41F3-BE33-EA861FD85BA1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276B36F-584D-437B-AD70-3443B1D6DA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D7DFDB3-DCB5-4B48-9EEA-A4734FB474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527" y="5034586"/>
            <a:ext cx="3960000" cy="792000"/>
          </a:xfrm>
          <a:noFill/>
        </p:spPr>
        <p:txBody>
          <a:bodyPr lIns="144000" tIns="144000" rIns="144000" bIns="144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813962-FD3C-4FB9-B491-C767A671C6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527" y="4127675"/>
            <a:ext cx="3960000" cy="792000"/>
          </a:xfrm>
          <a:solidFill>
            <a:schemeClr val="bg1"/>
          </a:solidFill>
          <a:ln w="25400">
            <a:noFill/>
          </a:ln>
        </p:spPr>
        <p:txBody>
          <a:bodyPr lIns="144000" tIns="144000" rIns="144000" bIns="14400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A84125-9005-4533-BECC-81A7366A6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1527" y="3220764"/>
            <a:ext cx="3960000" cy="792000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44000" tIns="144000" rIns="144000" bIns="144000" anchor="ctr" anchorCtr="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0303E1E-61F6-443C-A0F7-1058BB4E4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27" y="2313853"/>
            <a:ext cx="3960000" cy="792000"/>
          </a:xfrm>
          <a:solidFill>
            <a:schemeClr val="tx2"/>
          </a:solidFill>
        </p:spPr>
        <p:txBody>
          <a:bodyPr lIns="144000" tIns="144000" rIns="144000" bIns="144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79792-438F-4540-B064-59FF4CB006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527" y="1406942"/>
            <a:ext cx="3960000" cy="792000"/>
          </a:xfrm>
          <a:solidFill>
            <a:schemeClr val="tx1"/>
          </a:solidFill>
        </p:spPr>
        <p:txBody>
          <a:bodyPr lIns="144000" tIns="144000" rIns="144000" bIns="144000"/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Custom Graphics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FE461-4204-428F-90CD-9D3F32E4E4A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1EC4-07D9-4E89-A9E3-6466F6D89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60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1BC1A6-FA88-4814-A368-FA1F0C3E5EF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0A4702B-2D34-4ADF-9BC5-6B1C45BD0F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40548" y="0"/>
            <a:ext cx="5251450" cy="4816475"/>
          </a:xfrm>
          <a:custGeom>
            <a:avLst/>
            <a:gdLst>
              <a:gd name="connsiteX0" fmla="*/ 0 w 5251450"/>
              <a:gd name="connsiteY0" fmla="*/ 0 h 4816475"/>
              <a:gd name="connsiteX1" fmla="*/ 5251450 w 5251450"/>
              <a:gd name="connsiteY1" fmla="*/ 0 h 4816475"/>
              <a:gd name="connsiteX2" fmla="*/ 5251450 w 5251450"/>
              <a:gd name="connsiteY2" fmla="*/ 3198844 h 4816475"/>
              <a:gd name="connsiteX3" fmla="*/ 2747947 w 5251450"/>
              <a:gd name="connsiteY3" fmla="*/ 4816475 h 4816475"/>
              <a:gd name="connsiteX4" fmla="*/ 0 w 5251450"/>
              <a:gd name="connsiteY4" fmla="*/ 2060992 h 4816475"/>
              <a:gd name="connsiteX5" fmla="*/ 0 w 5251450"/>
              <a:gd name="connsiteY5" fmla="*/ 0 h 48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1450" h="4816475">
                <a:moveTo>
                  <a:pt x="0" y="0"/>
                </a:moveTo>
                <a:cubicBezTo>
                  <a:pt x="0" y="0"/>
                  <a:pt x="0" y="0"/>
                  <a:pt x="5251450" y="0"/>
                </a:cubicBezTo>
                <a:cubicBezTo>
                  <a:pt x="5251450" y="0"/>
                  <a:pt x="5251450" y="0"/>
                  <a:pt x="5251450" y="3198844"/>
                </a:cubicBezTo>
                <a:cubicBezTo>
                  <a:pt x="4819409" y="4153018"/>
                  <a:pt x="3860896" y="4816475"/>
                  <a:pt x="2747947" y="4816475"/>
                </a:cubicBezTo>
                <a:cubicBezTo>
                  <a:pt x="1230434" y="4816475"/>
                  <a:pt x="0" y="3582984"/>
                  <a:pt x="0" y="2060992"/>
                </a:cubicBezTo>
                <a:cubicBezTo>
                  <a:pt x="0" y="2060992"/>
                  <a:pt x="0" y="2060992"/>
                  <a:pt x="0" y="0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E1EC7C4-B361-4504-AACA-92C6878833E5}"/>
              </a:ext>
            </a:extLst>
          </p:cNvPr>
          <p:cNvSpPr>
            <a:spLocks/>
          </p:cNvSpPr>
          <p:nvPr userDrawn="1"/>
        </p:nvSpPr>
        <p:spPr bwMode="auto">
          <a:xfrm>
            <a:off x="6875462" y="4870450"/>
            <a:ext cx="5316538" cy="1987550"/>
          </a:xfrm>
          <a:custGeom>
            <a:avLst/>
            <a:gdLst>
              <a:gd name="T0" fmla="*/ 8906 w 16833"/>
              <a:gd name="T1" fmla="*/ 0 h 6279"/>
              <a:gd name="T2" fmla="*/ 0 w 16833"/>
              <a:gd name="T3" fmla="*/ 6279 h 6279"/>
              <a:gd name="T4" fmla="*/ 16833 w 16833"/>
              <a:gd name="T5" fmla="*/ 6279 h 6279"/>
              <a:gd name="T6" fmla="*/ 16833 w 16833"/>
              <a:gd name="T7" fmla="*/ 4302 h 6279"/>
              <a:gd name="T8" fmla="*/ 8906 w 16833"/>
              <a:gd name="T9" fmla="*/ 0 h 6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33" h="6279">
                <a:moveTo>
                  <a:pt x="8906" y="0"/>
                </a:moveTo>
                <a:cubicBezTo>
                  <a:pt x="4799" y="0"/>
                  <a:pt x="1304" y="2619"/>
                  <a:pt x="0" y="6279"/>
                </a:cubicBezTo>
                <a:cubicBezTo>
                  <a:pt x="16833" y="6279"/>
                  <a:pt x="16833" y="6279"/>
                  <a:pt x="16833" y="6279"/>
                </a:cubicBezTo>
                <a:cubicBezTo>
                  <a:pt x="16833" y="4302"/>
                  <a:pt x="16833" y="4302"/>
                  <a:pt x="16833" y="4302"/>
                </a:cubicBezTo>
                <a:cubicBezTo>
                  <a:pt x="15147" y="1712"/>
                  <a:pt x="12227" y="0"/>
                  <a:pt x="890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6A7A4D3-DC75-4624-B5C5-55F94869F6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8807877" y="3944914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746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25C87-85E4-4451-8B79-B055377CE4DD}"/>
              </a:ext>
            </a:extLst>
          </p:cNvPr>
          <p:cNvGrpSpPr/>
          <p:nvPr userDrawn="1"/>
        </p:nvGrpSpPr>
        <p:grpSpPr>
          <a:xfrm>
            <a:off x="10928350" y="164909"/>
            <a:ext cx="1062566" cy="1065213"/>
            <a:chOff x="10928350" y="5591175"/>
            <a:chExt cx="1062566" cy="1065213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25A121E9-B425-4922-A452-E4B262578AD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16EBE21-8D6D-40AD-A674-46BA69A4CF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0A35F0C-1A2A-4382-9CE0-662C7D94B0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6825" y="4076290"/>
            <a:ext cx="3379544" cy="1575908"/>
          </a:xfrm>
          <a:prstGeom prst="wedgeRoundRectCallout">
            <a:avLst>
              <a:gd name="adj1" fmla="val 37888"/>
              <a:gd name="adj2" fmla="val 65661"/>
              <a:gd name="adj3" fmla="val 16667"/>
            </a:avLst>
          </a:prstGeom>
          <a:solidFill>
            <a:schemeClr val="accent6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44FA5E-A949-41D0-8825-88D17F22D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7968" y="3793252"/>
            <a:ext cx="3379544" cy="2100105"/>
          </a:xfrm>
          <a:prstGeom prst="wedgeRoundRectCallout">
            <a:avLst>
              <a:gd name="adj1" fmla="val 4736"/>
              <a:gd name="adj2" fmla="val 67336"/>
              <a:gd name="adj3" fmla="val 16667"/>
            </a:avLst>
          </a:prstGeom>
          <a:solidFill>
            <a:schemeClr val="tx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800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2FD5BAD-4E1C-4BA1-A864-AD6B44276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6825" y="1271116"/>
            <a:ext cx="3379544" cy="2131936"/>
          </a:xfrm>
          <a:prstGeom prst="wedgeRoundRectCallout">
            <a:avLst>
              <a:gd name="adj1" fmla="val 3699"/>
              <a:gd name="adj2" fmla="val 63310"/>
              <a:gd name="adj3" fmla="val 16667"/>
            </a:avLst>
          </a:prstGeom>
          <a:solidFill>
            <a:schemeClr val="tx2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800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85DE56-C228-4F1A-AD46-9A998DCBDF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7968" y="1594348"/>
            <a:ext cx="3379544" cy="1485472"/>
          </a:xfrm>
          <a:prstGeom prst="wedgeRoundRectCallout">
            <a:avLst>
              <a:gd name="adj1" fmla="val 40118"/>
              <a:gd name="adj2" fmla="val 73896"/>
              <a:gd name="adj3" fmla="val 16667"/>
            </a:avLst>
          </a:prstGeom>
          <a:solidFill>
            <a:schemeClr val="accent2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A30D1EE-4D1E-499A-A8ED-95AEBD77D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Speech Bubbles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4854C-2BD9-4013-B559-F539E6AD71E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0E969-7D4E-4B50-A5D8-6667E6F86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42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0474969-1787-479A-924E-1D2D1F2AE7AC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E7AE052A-B77F-4049-9BBA-BEC841AE0D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6436" y="601980"/>
            <a:ext cx="3865565" cy="5657444"/>
          </a:xfrm>
          <a:custGeom>
            <a:avLst/>
            <a:gdLst>
              <a:gd name="connsiteX0" fmla="*/ 2632641 w 3865565"/>
              <a:gd name="connsiteY0" fmla="*/ 0 h 5657444"/>
              <a:gd name="connsiteX1" fmla="*/ 3039129 w 3865565"/>
              <a:gd name="connsiteY1" fmla="*/ 0 h 5657444"/>
              <a:gd name="connsiteX2" fmla="*/ 3830041 w 3865565"/>
              <a:gd name="connsiteY2" fmla="*/ 172187 h 5657444"/>
              <a:gd name="connsiteX3" fmla="*/ 3865565 w 3865565"/>
              <a:gd name="connsiteY3" fmla="*/ 186581 h 5657444"/>
              <a:gd name="connsiteX4" fmla="*/ 3865565 w 3865565"/>
              <a:gd name="connsiteY4" fmla="*/ 5462255 h 5657444"/>
              <a:gd name="connsiteX5" fmla="*/ 3760710 w 3865565"/>
              <a:gd name="connsiteY5" fmla="*/ 5502445 h 5657444"/>
              <a:gd name="connsiteX6" fmla="*/ 2835885 w 3865565"/>
              <a:gd name="connsiteY6" fmla="*/ 5657444 h 5657444"/>
              <a:gd name="connsiteX7" fmla="*/ 0 w 3865565"/>
              <a:gd name="connsiteY7" fmla="*/ 2825551 h 5657444"/>
              <a:gd name="connsiteX8" fmla="*/ 2632641 w 3865565"/>
              <a:gd name="connsiteY8" fmla="*/ 0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5565" h="5657444">
                <a:moveTo>
                  <a:pt x="2632641" y="0"/>
                </a:moveTo>
                <a:lnTo>
                  <a:pt x="3039129" y="0"/>
                </a:lnTo>
                <a:cubicBezTo>
                  <a:pt x="3315017" y="19820"/>
                  <a:pt x="3580980" y="79280"/>
                  <a:pt x="3830041" y="172187"/>
                </a:cubicBezTo>
                <a:lnTo>
                  <a:pt x="3865565" y="186581"/>
                </a:lnTo>
                <a:lnTo>
                  <a:pt x="3865565" y="5462255"/>
                </a:lnTo>
                <a:lnTo>
                  <a:pt x="3760710" y="5502445"/>
                </a:lnTo>
                <a:cubicBezTo>
                  <a:pt x="3470525" y="5602939"/>
                  <a:pt x="3159407" y="5657444"/>
                  <a:pt x="2835885" y="5657444"/>
                </a:cubicBezTo>
                <a:cubicBezTo>
                  <a:pt x="1270273" y="5657444"/>
                  <a:pt x="0" y="4388959"/>
                  <a:pt x="0" y="2825551"/>
                </a:cubicBezTo>
                <a:cubicBezTo>
                  <a:pt x="0" y="1328738"/>
                  <a:pt x="1162300" y="104650"/>
                  <a:pt x="26326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54800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22E693-5B73-479C-B297-AC021617C7C9}"/>
              </a:ext>
            </a:extLst>
          </p:cNvPr>
          <p:cNvSpPr>
            <a:spLocks/>
          </p:cNvSpPr>
          <p:nvPr userDrawn="1"/>
        </p:nvSpPr>
        <p:spPr bwMode="auto">
          <a:xfrm>
            <a:off x="0" y="601980"/>
            <a:ext cx="8245719" cy="5657444"/>
          </a:xfrm>
          <a:custGeom>
            <a:avLst/>
            <a:gdLst>
              <a:gd name="connsiteX0" fmla="*/ 0 w 8245719"/>
              <a:gd name="connsiteY0" fmla="*/ 0 h 5657444"/>
              <a:gd name="connsiteX1" fmla="*/ 2413221 w 8245719"/>
              <a:gd name="connsiteY1" fmla="*/ 0 h 5657444"/>
              <a:gd name="connsiteX2" fmla="*/ 2560722 w 8245719"/>
              <a:gd name="connsiteY2" fmla="*/ 0 h 5657444"/>
              <a:gd name="connsiteX3" fmla="*/ 2686080 w 8245719"/>
              <a:gd name="connsiteY3" fmla="*/ 0 h 5657444"/>
              <a:gd name="connsiteX4" fmla="*/ 5416593 w 8245719"/>
              <a:gd name="connsiteY4" fmla="*/ 0 h 5657444"/>
              <a:gd name="connsiteX5" fmla="*/ 8245719 w 8245719"/>
              <a:gd name="connsiteY5" fmla="*/ 2828722 h 5657444"/>
              <a:gd name="connsiteX6" fmla="*/ 5416593 w 8245719"/>
              <a:gd name="connsiteY6" fmla="*/ 5657444 h 5657444"/>
              <a:gd name="connsiteX7" fmla="*/ 2571602 w 8245719"/>
              <a:gd name="connsiteY7" fmla="*/ 5657444 h 5657444"/>
              <a:gd name="connsiteX8" fmla="*/ 2560722 w 8245719"/>
              <a:gd name="connsiteY8" fmla="*/ 5657444 h 5657444"/>
              <a:gd name="connsiteX9" fmla="*/ 2504877 w 8245719"/>
              <a:gd name="connsiteY9" fmla="*/ 5657444 h 5657444"/>
              <a:gd name="connsiteX10" fmla="*/ 2413221 w 8245719"/>
              <a:gd name="connsiteY10" fmla="*/ 5657444 h 5657444"/>
              <a:gd name="connsiteX11" fmla="*/ 0 w 8245719"/>
              <a:gd name="connsiteY11" fmla="*/ 5657444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45719" h="5657444">
                <a:moveTo>
                  <a:pt x="0" y="0"/>
                </a:moveTo>
                <a:lnTo>
                  <a:pt x="2413221" y="0"/>
                </a:lnTo>
                <a:lnTo>
                  <a:pt x="2560722" y="0"/>
                </a:lnTo>
                <a:lnTo>
                  <a:pt x="2686080" y="0"/>
                </a:lnTo>
                <a:cubicBezTo>
                  <a:pt x="5416593" y="0"/>
                  <a:pt x="5416593" y="0"/>
                  <a:pt x="5416593" y="0"/>
                </a:cubicBezTo>
                <a:cubicBezTo>
                  <a:pt x="6978474" y="0"/>
                  <a:pt x="8245719" y="1267065"/>
                  <a:pt x="8245719" y="2828722"/>
                </a:cubicBezTo>
                <a:cubicBezTo>
                  <a:pt x="8245719" y="4390380"/>
                  <a:pt x="6978474" y="5657444"/>
                  <a:pt x="5416593" y="5657444"/>
                </a:cubicBezTo>
                <a:cubicBezTo>
                  <a:pt x="3539486" y="5657444"/>
                  <a:pt x="2835570" y="5657444"/>
                  <a:pt x="2571602" y="5657444"/>
                </a:cubicBezTo>
                <a:lnTo>
                  <a:pt x="2560722" y="5657444"/>
                </a:lnTo>
                <a:lnTo>
                  <a:pt x="2504877" y="5657444"/>
                </a:lnTo>
                <a:cubicBezTo>
                  <a:pt x="2413221" y="5657444"/>
                  <a:pt x="2413221" y="5657444"/>
                  <a:pt x="2413221" y="5657444"/>
                </a:cubicBezTo>
                <a:lnTo>
                  <a:pt x="0" y="56574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017768F-8DC2-477F-9ECD-81F29364F3D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76836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3212433"/>
            <a:ext cx="604043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85538" y="1693697"/>
            <a:ext cx="6039852" cy="1490662"/>
          </a:xfrm>
        </p:spPr>
        <p:txBody>
          <a:bodyPr anchor="b"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5E3CE-8CB8-4B24-9C3C-7FB9A7F935D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D1FA1-B828-46C4-A5A6-45C61AEB139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3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7BA4DE8-38D7-442D-A110-51B4EF65A77C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A8485562-E630-4C57-98C3-B101EF15FC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69693" y="-3667"/>
            <a:ext cx="9422307" cy="6876000"/>
          </a:xfrm>
          <a:custGeom>
            <a:avLst/>
            <a:gdLst>
              <a:gd name="connsiteX0" fmla="*/ 3980197 w 9422307"/>
              <a:gd name="connsiteY0" fmla="*/ 0 h 6858000"/>
              <a:gd name="connsiteX1" fmla="*/ 9422307 w 9422307"/>
              <a:gd name="connsiteY1" fmla="*/ 0 h 6858000"/>
              <a:gd name="connsiteX2" fmla="*/ 9422307 w 9422307"/>
              <a:gd name="connsiteY2" fmla="*/ 6858000 h 6858000"/>
              <a:gd name="connsiteX3" fmla="*/ 0 w 9422307"/>
              <a:gd name="connsiteY3" fmla="*/ 6858000 h 6858000"/>
              <a:gd name="connsiteX4" fmla="*/ 1570767 w 9422307"/>
              <a:gd name="connsiteY4" fmla="*/ 41502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2307" h="6858000">
                <a:moveTo>
                  <a:pt x="3980197" y="0"/>
                </a:moveTo>
                <a:lnTo>
                  <a:pt x="9422307" y="0"/>
                </a:lnTo>
                <a:lnTo>
                  <a:pt x="9422307" y="6858000"/>
                </a:lnTo>
                <a:lnTo>
                  <a:pt x="0" y="6858000"/>
                </a:lnTo>
                <a:lnTo>
                  <a:pt x="1570767" y="41502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8000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A055C5-456B-4769-A5F8-9C3D2A1ADEE2}"/>
              </a:ext>
            </a:extLst>
          </p:cNvPr>
          <p:cNvSpPr/>
          <p:nvPr userDrawn="1"/>
        </p:nvSpPr>
        <p:spPr>
          <a:xfrm>
            <a:off x="1" y="5265083"/>
            <a:ext cx="924688" cy="1596583"/>
          </a:xfrm>
          <a:custGeom>
            <a:avLst/>
            <a:gdLst>
              <a:gd name="connsiteX0" fmla="*/ 0 w 924688"/>
              <a:gd name="connsiteY0" fmla="*/ 0 h 1596583"/>
              <a:gd name="connsiteX1" fmla="*/ 924688 w 924688"/>
              <a:gd name="connsiteY1" fmla="*/ 1596583 h 1596583"/>
              <a:gd name="connsiteX2" fmla="*/ 0 w 924688"/>
              <a:gd name="connsiteY2" fmla="*/ 1596583 h 1596583"/>
              <a:gd name="connsiteX3" fmla="*/ 0 w 924688"/>
              <a:gd name="connsiteY3" fmla="*/ 0 h 159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88" h="1596583">
                <a:moveTo>
                  <a:pt x="0" y="0"/>
                </a:moveTo>
                <a:lnTo>
                  <a:pt x="924688" y="1596583"/>
                </a:lnTo>
                <a:lnTo>
                  <a:pt x="0" y="15965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7B5EF-3EE8-4180-965B-121B37F648B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022977" y="6538912"/>
            <a:ext cx="6624000" cy="204248"/>
          </a:xfrm>
        </p:spPr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2074841"/>
            <a:ext cx="495224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85538" y="838201"/>
            <a:ext cx="4951662" cy="1152194"/>
          </a:xfrm>
        </p:spPr>
        <p:txBody>
          <a:bodyPr anchor="b"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D6ED2-EF17-4548-B973-EBB43BD3861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18456" y="6538912"/>
            <a:ext cx="1656000" cy="2042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BED38-6003-4678-9BB5-7D20FD81EBB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242456" y="6495602"/>
            <a:ext cx="576000" cy="247558"/>
          </a:xfrm>
        </p:spPr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6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479152-EC59-4E85-860A-7F94ED52F8B1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6C46A4B-C7F3-48A4-A48B-242F24F3CC9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259424 h 6858000"/>
              <a:gd name="connsiteX5" fmla="*/ 2153 w 12192000"/>
              <a:gd name="connsiteY5" fmla="*/ 6259424 h 6858000"/>
              <a:gd name="connsiteX6" fmla="*/ 82352 w 12192000"/>
              <a:gd name="connsiteY6" fmla="*/ 6259424 h 6858000"/>
              <a:gd name="connsiteX7" fmla="*/ 138197 w 12192000"/>
              <a:gd name="connsiteY7" fmla="*/ 6259424 h 6858000"/>
              <a:gd name="connsiteX8" fmla="*/ 149077 w 12192000"/>
              <a:gd name="connsiteY8" fmla="*/ 6259424 h 6858000"/>
              <a:gd name="connsiteX9" fmla="*/ 2994068 w 12192000"/>
              <a:gd name="connsiteY9" fmla="*/ 6259424 h 6858000"/>
              <a:gd name="connsiteX10" fmla="*/ 5823194 w 12192000"/>
              <a:gd name="connsiteY10" fmla="*/ 3430702 h 6858000"/>
              <a:gd name="connsiteX11" fmla="*/ 2994068 w 12192000"/>
              <a:gd name="connsiteY11" fmla="*/ 601980 h 6858000"/>
              <a:gd name="connsiteX12" fmla="*/ 263555 w 12192000"/>
              <a:gd name="connsiteY12" fmla="*/ 601980 h 6858000"/>
              <a:gd name="connsiteX13" fmla="*/ 138197 w 12192000"/>
              <a:gd name="connsiteY13" fmla="*/ 601980 h 6858000"/>
              <a:gd name="connsiteX14" fmla="*/ 0 w 12192000"/>
              <a:gd name="connsiteY14" fmla="*/ 6019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259424"/>
                </a:lnTo>
                <a:lnTo>
                  <a:pt x="2153" y="6259424"/>
                </a:lnTo>
                <a:cubicBezTo>
                  <a:pt x="13610" y="6259424"/>
                  <a:pt x="36524" y="6259424"/>
                  <a:pt x="82352" y="6259424"/>
                </a:cubicBezTo>
                <a:lnTo>
                  <a:pt x="138197" y="6259424"/>
                </a:lnTo>
                <a:lnTo>
                  <a:pt x="149077" y="6259424"/>
                </a:lnTo>
                <a:cubicBezTo>
                  <a:pt x="413045" y="6259424"/>
                  <a:pt x="1116961" y="6259424"/>
                  <a:pt x="2994068" y="6259424"/>
                </a:cubicBezTo>
                <a:cubicBezTo>
                  <a:pt x="4555949" y="6259424"/>
                  <a:pt x="5823194" y="4992360"/>
                  <a:pt x="5823194" y="3430702"/>
                </a:cubicBezTo>
                <a:cubicBezTo>
                  <a:pt x="5823194" y="1869045"/>
                  <a:pt x="4555949" y="601980"/>
                  <a:pt x="2994068" y="601980"/>
                </a:cubicBezTo>
                <a:cubicBezTo>
                  <a:pt x="2994068" y="601980"/>
                  <a:pt x="2994068" y="601980"/>
                  <a:pt x="263555" y="601980"/>
                </a:cubicBezTo>
                <a:lnTo>
                  <a:pt x="138197" y="601980"/>
                </a:lnTo>
                <a:lnTo>
                  <a:pt x="0" y="601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44000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Drag and drop image form a folder, or click on the placeholder and select ‘Insert \ Images’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03D38F9-D214-40CC-B04B-41988914E4F4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074077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BDA700-3D1B-49F1-9223-954502A2E2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489123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Sub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489123" cy="959957"/>
          </a:xfrm>
        </p:spPr>
        <p:txBody>
          <a:bodyPr anchor="b"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EFB1E-7596-419D-88EB-C9EFE444507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12942-414A-46C0-9AEE-8A03969C7C0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2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57DA6F-A204-4940-B919-67CA81BB5E7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144000" tIns="144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1B59CA2-2EEE-4B61-A623-6BE4CE88BB2D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BDA700-3D1B-49F1-9223-954502A2E2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577597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bg1"/>
                </a:solidFill>
              </a:defRPr>
            </a:lvl1pPr>
            <a:lvl2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2pPr>
            <a:lvl3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3pPr>
            <a:lvl4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4pPr>
            <a:lvl5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5pPr>
            <a:lvl6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6pPr>
            <a:lvl7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7pPr>
            <a:lvl8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8pPr>
            <a:lvl9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577597" cy="959957"/>
          </a:xfrm>
        </p:spPr>
        <p:txBody>
          <a:bodyPr anchor="b"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31C4A-F56A-4B3F-B779-91C3D6CCBE6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2B424-2E74-4479-A134-710EC46ECCF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00" y="1490400"/>
            <a:ext cx="11667599" cy="4683600"/>
          </a:xfrm>
        </p:spPr>
        <p:txBody>
          <a:bodyPr lIns="9000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577850" indent="-261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tabLst/>
              <a:defRPr sz="2400"/>
            </a:lvl2pPr>
            <a:lvl3pPr marL="804863" indent="-227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2000"/>
            </a:lvl3pPr>
            <a:lvl4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/>
            </a:lvl4pPr>
            <a:lvl5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31D76-E5CB-429A-9B45-398ECFBE8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C109-1995-4EEB-A045-C134932864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201" y="1490400"/>
            <a:ext cx="5578832" cy="4683600"/>
          </a:xfrm>
        </p:spPr>
        <p:txBody>
          <a:bodyPr lIns="9000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577850" indent="-261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tabLst/>
              <a:defRPr sz="2400"/>
            </a:lvl2pPr>
            <a:lvl3pPr marL="804863" indent="-227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2000"/>
            </a:lvl3pPr>
            <a:lvl4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/>
            </a:lvl4pPr>
            <a:lvl5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31D76-E5CB-429A-9B45-398ECFBE8D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C109-1995-4EEB-A045-C134932864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CFFDFD-F2FD-7045-866C-EC8B7056F2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71969" y="1490400"/>
            <a:ext cx="5578832" cy="4683600"/>
          </a:xfrm>
        </p:spPr>
        <p:txBody>
          <a:bodyPr lIns="9000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577850" indent="-261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tabLst/>
              <a:defRPr sz="2400"/>
            </a:lvl2pPr>
            <a:lvl3pPr marL="804863" indent="-22701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2000"/>
            </a:lvl3pPr>
            <a:lvl4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/>
            </a:lvl4pPr>
            <a:lvl5pPr marL="939800" indent="-1349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6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4ED600E-90B7-4D49-803F-18C3CB208852}"/>
              </a:ext>
            </a:extLst>
          </p:cNvPr>
          <p:cNvSpPr/>
          <p:nvPr userDrawn="1"/>
        </p:nvSpPr>
        <p:spPr>
          <a:xfrm flipV="1">
            <a:off x="0" y="-1"/>
            <a:ext cx="8769311" cy="1230123"/>
          </a:xfrm>
          <a:custGeom>
            <a:avLst/>
            <a:gdLst>
              <a:gd name="connsiteX0" fmla="*/ 741970 w 8769311"/>
              <a:gd name="connsiteY0" fmla="*/ 1230123 h 1230123"/>
              <a:gd name="connsiteX1" fmla="*/ 1254832 w 8769311"/>
              <a:gd name="connsiteY1" fmla="*/ 1230123 h 1230123"/>
              <a:gd name="connsiteX2" fmla="*/ 1254832 w 8769311"/>
              <a:gd name="connsiteY2" fmla="*/ 1230122 h 1230123"/>
              <a:gd name="connsiteX3" fmla="*/ 8769275 w 8769311"/>
              <a:gd name="connsiteY3" fmla="*/ 1230122 h 1230123"/>
              <a:gd name="connsiteX4" fmla="*/ 8769311 w 8769311"/>
              <a:gd name="connsiteY4" fmla="*/ 1229400 h 1230123"/>
              <a:gd name="connsiteX5" fmla="*/ 7560373 w 8769311"/>
              <a:gd name="connsiteY5" fmla="*/ 0 h 1230123"/>
              <a:gd name="connsiteX6" fmla="*/ 3733364 w 8769311"/>
              <a:gd name="connsiteY6" fmla="*/ 0 h 1230123"/>
              <a:gd name="connsiteX7" fmla="*/ 2463698 w 8769311"/>
              <a:gd name="connsiteY7" fmla="*/ 0 h 1230123"/>
              <a:gd name="connsiteX8" fmla="*/ 0 w 8769311"/>
              <a:gd name="connsiteY8" fmla="*/ 0 h 1230123"/>
              <a:gd name="connsiteX9" fmla="*/ 0 w 8769311"/>
              <a:gd name="connsiteY9" fmla="*/ 1230122 h 1230123"/>
              <a:gd name="connsiteX10" fmla="*/ 741970 w 8769311"/>
              <a:gd name="connsiteY10" fmla="*/ 1230122 h 1230123"/>
              <a:gd name="connsiteX11" fmla="*/ 741970 w 8769311"/>
              <a:gd name="connsiteY11" fmla="*/ 1230123 h 12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9311" h="1230123">
                <a:moveTo>
                  <a:pt x="741970" y="1230123"/>
                </a:moveTo>
                <a:lnTo>
                  <a:pt x="1254832" y="1230123"/>
                </a:lnTo>
                <a:lnTo>
                  <a:pt x="1254832" y="1230122"/>
                </a:lnTo>
                <a:lnTo>
                  <a:pt x="8769275" y="1230122"/>
                </a:lnTo>
                <a:lnTo>
                  <a:pt x="8769311" y="1229400"/>
                </a:lnTo>
                <a:cubicBezTo>
                  <a:pt x="8769311" y="550384"/>
                  <a:pt x="8227985" y="0"/>
                  <a:pt x="7560373" y="0"/>
                </a:cubicBezTo>
                <a:lnTo>
                  <a:pt x="3733364" y="0"/>
                </a:lnTo>
                <a:lnTo>
                  <a:pt x="2463698" y="0"/>
                </a:lnTo>
                <a:lnTo>
                  <a:pt x="0" y="0"/>
                </a:lnTo>
                <a:lnTo>
                  <a:pt x="0" y="1230122"/>
                </a:lnTo>
                <a:lnTo>
                  <a:pt x="741970" y="1230122"/>
                </a:lnTo>
                <a:lnTo>
                  <a:pt x="741970" y="123012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456" y="6330733"/>
            <a:ext cx="1656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456" y="6287423"/>
            <a:ext cx="576000" cy="247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C1E104-23DB-455F-9F8B-3367332FFCD4}"/>
              </a:ext>
            </a:extLst>
          </p:cNvPr>
          <p:cNvGrpSpPr/>
          <p:nvPr userDrawn="1"/>
        </p:nvGrpSpPr>
        <p:grpSpPr>
          <a:xfrm>
            <a:off x="10928350" y="164909"/>
            <a:ext cx="1062566" cy="1065213"/>
            <a:chOff x="10928350" y="5591175"/>
            <a:chExt cx="1062566" cy="1065213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0148C7AF-0E90-42A6-97EB-C6DC7F7C9AE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3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Corbel" panose="020B0503020204020204" pitchFamily="34" charset="0"/>
                </a:rPr>
                <a:t>   </a:t>
              </a:r>
              <a:endParaRPr lang="en-AU" dirty="0">
                <a:latin typeface="Corbel" panose="020B0503020204020204" pitchFamily="34" charset="0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9E5D329-A4F0-4077-93A7-8FAA3ADDA5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Corbel" panose="020B0503020204020204" pitchFamily="34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456" y="6538912"/>
            <a:ext cx="6624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0" y="1497600"/>
            <a:ext cx="11746800" cy="4233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456" y="270165"/>
            <a:ext cx="8526856" cy="959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50" r:id="rId8"/>
    <p:sldLayoutId id="2147483682" r:id="rId9"/>
    <p:sldLayoutId id="2147483681" r:id="rId10"/>
    <p:sldLayoutId id="2147483680" r:id="rId11"/>
    <p:sldLayoutId id="2147483673" r:id="rId12"/>
    <p:sldLayoutId id="2147483664" r:id="rId13"/>
    <p:sldLayoutId id="2147483671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2" r:id="rId21"/>
    <p:sldLayoutId id="2147483675" r:id="rId22"/>
    <p:sldLayoutId id="2147483676" r:id="rId23"/>
    <p:sldLayoutId id="2147483683" r:id="rId24"/>
    <p:sldLayoutId id="2147483685" r:id="rId25"/>
    <p:sldLayoutId id="2147483684" r:id="rId26"/>
    <p:sldLayoutId id="2147483677" r:id="rId27"/>
    <p:sldLayoutId id="2147483679" r:id="rId28"/>
    <p:sldLayoutId id="2147483678" r:id="rId29"/>
    <p:sldLayoutId id="2147483674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eda.bouadjenek@deakin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EA610-4CF5-4786-A46E-770CC306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8E9F2C-FC44-4617-A529-475A08D9B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08" y="3051430"/>
            <a:ext cx="5040000" cy="2367603"/>
          </a:xfrm>
        </p:spPr>
        <p:txBody>
          <a:bodyPr/>
          <a:lstStyle/>
          <a:p>
            <a:r>
              <a:rPr lang="en-AU" sz="2000" b="1" dirty="0" err="1"/>
              <a:t>Dr.</a:t>
            </a:r>
            <a:r>
              <a:rPr lang="en-AU" sz="2000" b="1" dirty="0"/>
              <a:t> Mohamed Reda </a:t>
            </a:r>
            <a:r>
              <a:rPr lang="en-AU" sz="2000" b="1" dirty="0" err="1"/>
              <a:t>Bouadjenek</a:t>
            </a:r>
            <a:endParaRPr lang="en-AU" sz="2000" b="1" dirty="0"/>
          </a:p>
          <a:p>
            <a:r>
              <a:rPr lang="en-AU" sz="2000" dirty="0"/>
              <a:t>School of Information Technology, Faculty of Sci </a:t>
            </a:r>
            <a:r>
              <a:rPr lang="en-AU" sz="2000" dirty="0" err="1"/>
              <a:t>Eng</a:t>
            </a:r>
            <a:r>
              <a:rPr lang="en-AU" sz="2000" dirty="0"/>
              <a:t> &amp; Built </a:t>
            </a:r>
            <a:r>
              <a:rPr lang="en-AU" sz="2000" dirty="0" err="1"/>
              <a:t>Env</a:t>
            </a:r>
            <a:endParaRPr lang="en-AU" sz="2000" dirty="0"/>
          </a:p>
          <a:p>
            <a:r>
              <a:rPr lang="en-AU" sz="2000" dirty="0">
                <a:hlinkClick r:id="rId2"/>
              </a:rPr>
              <a:t>reda.bouadjenek@deakin.edu.au</a:t>
            </a:r>
            <a:endParaRPr lang="en-AU" sz="2000" dirty="0"/>
          </a:p>
          <a:p>
            <a:r>
              <a:rPr lang="en-AU" sz="2000" dirty="0"/>
              <a:t>visualizations adapted from https://</a:t>
            </a:r>
            <a:r>
              <a:rPr lang="en-AU" sz="2000" dirty="0" err="1"/>
              <a:t>distill.pub</a:t>
            </a:r>
            <a:r>
              <a:rPr lang="en-AU" sz="2000" dirty="0"/>
              <a:t>/2017/</a:t>
            </a:r>
            <a:r>
              <a:rPr lang="en-AU" sz="2000" dirty="0" err="1"/>
              <a:t>ctc</a:t>
            </a:r>
            <a:r>
              <a:rPr lang="en-AU" sz="2000" dirty="0"/>
              <a:t>//</a:t>
            </a:r>
          </a:p>
          <a:p>
            <a:endParaRPr lang="en-AU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367F15-0D65-4A0A-A143-3506CA2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06" y="370703"/>
            <a:ext cx="6599059" cy="1211517"/>
          </a:xfrm>
        </p:spPr>
        <p:txBody>
          <a:bodyPr anchor="t"/>
          <a:lstStyle/>
          <a:p>
            <a:r>
              <a:rPr lang="en-AU" sz="3600" b="1" dirty="0"/>
              <a:t>Automatic Speech Recognition using Connectionist Temporal Classification (CTC)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3B03F0F-D6E8-AB42-96B1-CC06E9250D8D}"/>
              </a:ext>
            </a:extLst>
          </p:cNvPr>
          <p:cNvSpPr txBox="1">
            <a:spLocks/>
          </p:cNvSpPr>
          <p:nvPr/>
        </p:nvSpPr>
        <p:spPr>
          <a:xfrm>
            <a:off x="403905" y="2128542"/>
            <a:ext cx="6599059" cy="5735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002060"/>
                </a:solidFill>
              </a:rPr>
              <a:t>https://</a:t>
            </a:r>
            <a:r>
              <a:rPr lang="en-AU" sz="2800" dirty="0" err="1">
                <a:solidFill>
                  <a:srgbClr val="002060"/>
                </a:solidFill>
              </a:rPr>
              <a:t>keras.io</a:t>
            </a:r>
            <a:r>
              <a:rPr lang="en-AU" sz="2800" dirty="0">
                <a:solidFill>
                  <a:srgbClr val="002060"/>
                </a:solidFill>
              </a:rPr>
              <a:t>/examples/audio/</a:t>
            </a:r>
            <a:r>
              <a:rPr lang="en-AU" sz="2800" dirty="0" err="1">
                <a:solidFill>
                  <a:srgbClr val="002060"/>
                </a:solidFill>
              </a:rPr>
              <a:t>ctc_asr</a:t>
            </a:r>
            <a:r>
              <a:rPr lang="en-AU" sz="2800" dirty="0">
                <a:solidFill>
                  <a:srgbClr val="00206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18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8"/>
    </mc:Choice>
    <mc:Fallback xmlns="">
      <p:transition spd="slow" advTm="38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38DF05-DCBD-7C43-ACE1-1CEA88C8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388A92-84F9-A14E-B9DC-A6FFB50D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CTC Alignment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2646-0F81-1240-AEA9-4D82B97227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4DA900F-82BA-8B45-A458-010B4DFF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57" y="2399523"/>
            <a:ext cx="9207086" cy="3018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30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931B5-FC64-2449-B516-B05A64C1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7CBE-D354-784F-82C2-F2EA420F44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allowed alignments between X and Y are monotonic. </a:t>
            </a:r>
          </a:p>
          <a:p>
            <a:pPr lvl="1"/>
            <a:r>
              <a:rPr lang="en-US" dirty="0"/>
              <a:t>If we advance to the next input, we can keep the corresponding output the same or advance to the next one.</a:t>
            </a:r>
          </a:p>
          <a:p>
            <a:r>
              <a:rPr lang="en-US" dirty="0"/>
              <a:t>The alignment of X to Y is many-to-one. </a:t>
            </a:r>
          </a:p>
          <a:p>
            <a:pPr lvl="1"/>
            <a:r>
              <a:rPr lang="en-US" dirty="0"/>
              <a:t>One or more input elements can align to a single output element but not vice-versa. </a:t>
            </a:r>
          </a:p>
          <a:p>
            <a:r>
              <a:rPr lang="en-US" dirty="0"/>
              <a:t>The length of Y cannot be greater than the length of X.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85A80-E37B-EE4A-8CAF-5EB8333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CTC Alignment Properties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10C4-E606-BE47-9479-9CB4ED74F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8A882878-7485-7B44-A65C-B5143DE5E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24" y="5057401"/>
            <a:ext cx="3621320" cy="15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E1E94B-5437-C24D-A0A6-72EF2558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ABAF73-E89B-5E40-98DB-821C5ACE59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CTC alignments gives us a probability of an output sequence</a:t>
            </a:r>
          </a:p>
          <a:p>
            <a:r>
              <a:rPr lang="en-US" dirty="0"/>
              <a:t>The CTC objective for a single (X,Y) pair 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245E-2E98-C64D-A5AE-02ACB16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Loss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48CEA-7A25-8C4B-B6EC-63B76BEFDF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E2B53614-3D90-B44C-9CC7-E1049731600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" y="4112381"/>
            <a:ext cx="6298328" cy="1448718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178D2B1C-6AC9-B74C-9C72-646B24604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7" y="1490875"/>
            <a:ext cx="5403967" cy="5083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77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D0F2A-8EA9-2544-8AB7-5CF60ED3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DA9631-B9F3-DC40-BF59-8743C6DF98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CTC loss can be very expensive to compute. </a:t>
            </a:r>
          </a:p>
          <a:p>
            <a:pPr lvl="1"/>
            <a:r>
              <a:rPr lang="en-US" dirty="0"/>
              <a:t>A brute force approach that computes the score for each alignment is expensive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There can be a massive number of alignments.</a:t>
            </a:r>
          </a:p>
          <a:p>
            <a:r>
              <a:rPr lang="en-US" dirty="0"/>
              <a:t>We can compute the loss faster with a </a:t>
            </a:r>
            <a:r>
              <a:rPr lang="en-US" b="1" dirty="0">
                <a:solidFill>
                  <a:srgbClr val="FF0000"/>
                </a:solidFill>
              </a:rPr>
              <a:t>dynamic programming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If two alignments have reached the same output at the same step, they can be merged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149FDC3-28B2-5C40-A9C0-07660765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Loss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F989-F9C9-C545-867C-B91D19E3A7F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446AA85-02BD-024B-A74A-52540593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494" y="4454813"/>
            <a:ext cx="6657009" cy="22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1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6BA6BC-99BA-7E49-AC15-8BDCA87D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C631-3EEE-2B4E-82EC-9DA23FBBC3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of the computation performed by the dynamic programming algorithm</a:t>
            </a:r>
          </a:p>
          <a:p>
            <a:r>
              <a:rPr lang="en-US" sz="2400" dirty="0"/>
              <a:t>Every valid alignment has a path in this graph.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1783B-C848-C24D-ADCD-01435C62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Loss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54109-6F24-D241-9051-BDAF927916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877FD908-8CB6-2B47-BD83-41B59897D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56" y="2782916"/>
            <a:ext cx="7727172" cy="40171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00203-6FB9-1742-A71B-33AD2925055C}"/>
              </a:ext>
            </a:extLst>
          </p:cNvPr>
          <p:cNvSpPr txBox="1">
            <a:spLocks/>
          </p:cNvSpPr>
          <p:nvPr/>
        </p:nvSpPr>
        <p:spPr>
          <a:xfrm>
            <a:off x="393601" y="2782916"/>
            <a:ext cx="4630056" cy="3543484"/>
          </a:xfrm>
          <a:prstGeom prst="rect">
            <a:avLst/>
          </a:prstGeom>
          <a:noFill/>
        </p:spPr>
        <p:txBody>
          <a:bodyPr vert="horz" lIns="90000" tIns="45720" rIns="91440" bIns="45720" rtlCol="0">
            <a:normAutofit lnSpcReduction="10000"/>
          </a:bodyPr>
          <a:lstStyle>
            <a:lvl1pPr marL="271463" marR="0" indent="-2714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77850" indent="-261938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tabLst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804863" indent="-227013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939800" indent="-134938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939800" indent="-134938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For a training set D, the loss function is: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CTC loss function is differentiable since it’s just sums and products of 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F86A1-2B57-AD4E-BFD7-23F67D89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7" y="3497873"/>
            <a:ext cx="3435160" cy="12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8348DE-C149-FC4A-9CBA-F05743A1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C88A-E943-AC4D-802F-D0552F12D5A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AU" dirty="0"/>
              <a:t>Find a likely output for a given input by solving:</a:t>
            </a:r>
          </a:p>
          <a:p>
            <a:endParaRPr lang="en-AU" dirty="0"/>
          </a:p>
          <a:p>
            <a:endParaRPr lang="en-AU" dirty="0"/>
          </a:p>
          <a:p>
            <a:r>
              <a:rPr lang="en-US" dirty="0"/>
              <a:t>Need to settle for an approximate solution, too expensive to search for the true max </a:t>
            </a:r>
          </a:p>
          <a:p>
            <a:r>
              <a:rPr lang="en-US" dirty="0"/>
              <a:t>One heuristic is to take the most likely character at each output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1C61AF-42A0-EC4E-9AFA-0F5B95A6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750E4-2A1A-B443-9336-9D868123D4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5CA3129-417E-234D-B450-9D1A3F0BC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49" y="2403061"/>
            <a:ext cx="5473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0C027C-E239-684B-9212-1F86F3BB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C524-CFEE-7046-81A0-BF900B628B4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Does not take into account that the same output Y could be produced by two different alignments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a,a</a:t>
            </a:r>
            <a:r>
              <a:rPr lang="en-US" dirty="0"/>
              <a:t>] and [</a:t>
            </a:r>
            <a:r>
              <a:rPr lang="en-US" dirty="0" err="1"/>
              <a:t>a,a,a</a:t>
            </a:r>
            <a:r>
              <a:rPr lang="en-US" dirty="0"/>
              <a:t>] individually have lower probability than [</a:t>
            </a:r>
            <a:r>
              <a:rPr lang="en-US" dirty="0" err="1"/>
              <a:t>b,b</a:t>
            </a:r>
            <a:r>
              <a:rPr lang="en-US" dirty="0"/>
              <a:t>], but combined higher and they collapse to [a] </a:t>
            </a:r>
          </a:p>
          <a:p>
            <a:pPr lvl="1"/>
            <a:r>
              <a:rPr lang="en-US" dirty="0"/>
              <a:t>With this heuristic, [b] gets picked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0601B-695B-E149-8F18-BFA5D28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F6141-7E67-D24A-97A5-9A0BA592F2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8EBA93E-C742-3C43-926E-FDCD543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49" y="1595034"/>
            <a:ext cx="5473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5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A8258E-3780-3C42-BC46-D139C140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0AE0-FDC9-4D45-AB2F-744E53127CC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better heuristic is to use modified beam search </a:t>
            </a:r>
          </a:p>
          <a:p>
            <a:r>
              <a:rPr lang="en-US" dirty="0"/>
              <a:t>Can exchange speed for asymptotically better solution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59DFD-301F-7B4F-A2F7-EED9C444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57119-9236-F645-BC86-B43A436496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47552B3-CAD5-EF4F-947C-98A457B55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57" y="1658829"/>
            <a:ext cx="3382543" cy="674939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5ECA8D4E-ABE6-5B48-95B4-A9831924E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58" y="3029856"/>
            <a:ext cx="6993482" cy="36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1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EC9C193-F049-0C43-B9BA-77300DBF969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CD2C6-7FD4-F84B-A893-D487C7379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6C945-3D86-7A40-AD9D-C425271F81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BF0C9-7736-0541-8399-D9A322014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34884D-FB09-ED41-A49F-2F69634A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A189-9799-E845-ABD4-668C19367EC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3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FA0EE4-D0F9-954A-98CF-224BB1B519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396B9D-8A5B-B942-8630-DB0E4E6C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607B9-1CEB-C546-A633-31550E866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954" y="3413310"/>
            <a:ext cx="4952246" cy="211714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310D04-1EF4-3B4E-B327-29B0B114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1020417"/>
            <a:ext cx="5695992" cy="2308447"/>
          </a:xfrm>
        </p:spPr>
        <p:txBody>
          <a:bodyPr/>
          <a:lstStyle/>
          <a:p>
            <a:r>
              <a:rPr lang="en-AU" sz="4800" b="1" dirty="0"/>
              <a:t>Automatic Speech Recognition using CTC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B483-6615-DE4E-AAF3-478BBDAA173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Picture Placeholder 12" descr="Background pattern&#10;&#10;Description automatically generated">
            <a:extLst>
              <a:ext uri="{FF2B5EF4-FFF2-40B4-BE49-F238E27FC236}">
                <a16:creationId xmlns:a16="http://schemas.microsoft.com/office/drawing/2014/main" id="{95B9F843-99AE-964F-A3EC-CBEB2E1D96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4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042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BF8B-63F6-4C44-852B-C376BAFB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226AF1-BFEB-3842-9FE5-D9C7D13FE88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We have a data set of speech, handwriting, other sequential data and the corresponding transcripts</a:t>
            </a:r>
          </a:p>
          <a:p>
            <a:r>
              <a:rPr lang="en-US" b="1" dirty="0">
                <a:solidFill>
                  <a:srgbClr val="FF0000"/>
                </a:solidFill>
              </a:rPr>
              <a:t>Problem: we don’t know how the outputs align to the inputs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i.e., which frame(s) of the input correspond to which output frame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8C2D13-A9AA-C74C-93A4-ACC0637D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alignment problem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AF3F-F8FE-5841-A25B-289268CCF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EA29AA3-EA13-5745-B71B-1F389422C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29" y="4062177"/>
            <a:ext cx="4098100" cy="232238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8DBE6E3-30E2-DF47-A31F-A10061A4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9" y="4066081"/>
            <a:ext cx="3750364" cy="23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086FF-8C9D-304E-A4BD-6DF5FC91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A659-9867-F141-B8DE-B0C7BB2AC05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could devise a rule like “one character corresponds to ten inputs”. </a:t>
            </a:r>
          </a:p>
          <a:p>
            <a:pPr lvl="1"/>
            <a:r>
              <a:rPr lang="en-US" dirty="0"/>
              <a:t>But people’s rates of speech vary, so this type of rule can always be broken. </a:t>
            </a:r>
          </a:p>
          <a:p>
            <a:r>
              <a:rPr lang="en-US" dirty="0"/>
              <a:t>Another alternative is to hand-align each character to its location in the audio. </a:t>
            </a:r>
          </a:p>
          <a:p>
            <a:pPr lvl="1"/>
            <a:r>
              <a:rPr lang="en-US" dirty="0"/>
              <a:t>May work well, but we’d know the ground truth for each input time-step</a:t>
            </a:r>
          </a:p>
          <a:p>
            <a:pPr lvl="1"/>
            <a:r>
              <a:rPr lang="en-US" dirty="0"/>
              <a:t>For any reasonably sized dataset this is prohibitively time consuming.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8B27DB-66DF-F54F-A393-D0E81D3D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alignment problem: Naïve 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034A3-DB5E-E149-A51C-F5B856F3EF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BAF5864-0183-E749-B70D-E5A5838A3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38" y="5083148"/>
            <a:ext cx="3131923" cy="17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BFC555-8524-1D41-BD5D-069C2129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ECBA11-EF2E-FC4A-B2AD-12F7A89E69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AU" sz="4400" b="1" dirty="0">
                <a:solidFill>
                  <a:srgbClr val="FF0000"/>
                </a:solidFill>
              </a:rPr>
              <a:t>Solution: </a:t>
            </a:r>
            <a:r>
              <a:rPr lang="en-AU" sz="4400" b="1" dirty="0"/>
              <a:t>Connectionist Temporal Classification (CTC) is a way to get around not knowing the alignment between the input and the output</a:t>
            </a:r>
          </a:p>
          <a:p>
            <a:br>
              <a:rPr lang="en-AU" sz="4400" b="1" dirty="0"/>
            </a:br>
            <a:endParaRPr lang="en-US" sz="4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5BE9D-1474-9B4D-B02D-AEB084CC0B4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9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22BF03-B39B-2544-B44A-7BB3D8C1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F307C-36CD-AF41-91DD-A8F6E593933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Given:</a:t>
            </a:r>
          </a:p>
          <a:p>
            <a:pPr lvl="1"/>
            <a:r>
              <a:rPr lang="en-AU" dirty="0"/>
              <a:t>A sequence </a:t>
            </a:r>
            <a:r>
              <a:rPr lang="en-AU" i="1" dirty="0"/>
              <a:t>X</a:t>
            </a:r>
            <a:r>
              <a:rPr lang="en-AU" dirty="0"/>
              <a:t>=[</a:t>
            </a:r>
            <a:r>
              <a:rPr lang="en-AU" i="1" dirty="0"/>
              <a:t>x</a:t>
            </a:r>
            <a:r>
              <a:rPr lang="en-AU" baseline="-25000" dirty="0"/>
              <a:t>1</a:t>
            </a:r>
            <a:r>
              <a:rPr lang="en-AU" dirty="0"/>
              <a:t>​,</a:t>
            </a:r>
            <a:r>
              <a:rPr lang="en-AU" i="1" dirty="0"/>
              <a:t>x</a:t>
            </a:r>
            <a:r>
              <a:rPr lang="en-AU" baseline="-25000" dirty="0"/>
              <a:t>2</a:t>
            </a:r>
            <a:r>
              <a:rPr lang="en-AU" dirty="0"/>
              <a:t>​,…,</a:t>
            </a:r>
            <a:r>
              <a:rPr lang="en-AU" i="1" dirty="0" err="1"/>
              <a:t>x</a:t>
            </a:r>
            <a:r>
              <a:rPr lang="en-AU" i="1" baseline="-25000" dirty="0" err="1"/>
              <a:t>T</a:t>
            </a:r>
            <a:r>
              <a:rPr lang="en-AU" dirty="0"/>
              <a:t>​] (audio) </a:t>
            </a:r>
          </a:p>
          <a:p>
            <a:pPr lvl="1"/>
            <a:r>
              <a:rPr lang="en-AU" dirty="0"/>
              <a:t>The corresponding output sequence  </a:t>
            </a:r>
            <a:r>
              <a:rPr lang="en-AU" i="1" dirty="0"/>
              <a:t>Y</a:t>
            </a:r>
            <a:r>
              <a:rPr lang="en-AU" dirty="0"/>
              <a:t>=[</a:t>
            </a:r>
            <a:r>
              <a:rPr lang="en-AU" i="1" dirty="0"/>
              <a:t>y</a:t>
            </a:r>
            <a:r>
              <a:rPr lang="en-AU" baseline="-25000" dirty="0"/>
              <a:t>1</a:t>
            </a:r>
            <a:r>
              <a:rPr lang="en-AU" dirty="0"/>
              <a:t>​,</a:t>
            </a:r>
            <a:r>
              <a:rPr lang="en-AU" i="1" dirty="0"/>
              <a:t>y</a:t>
            </a:r>
            <a:r>
              <a:rPr lang="en-AU" baseline="-25000" dirty="0"/>
              <a:t>2</a:t>
            </a:r>
            <a:r>
              <a:rPr lang="en-AU" dirty="0"/>
              <a:t>​,…,</a:t>
            </a:r>
            <a:r>
              <a:rPr lang="en-AU" i="1" dirty="0" err="1"/>
              <a:t>y</a:t>
            </a:r>
            <a:r>
              <a:rPr lang="en-AU" i="1" baseline="-25000" dirty="0" err="1"/>
              <a:t>U</a:t>
            </a:r>
            <a:r>
              <a:rPr lang="en-AU" dirty="0"/>
              <a:t>​] (transcript)</a:t>
            </a:r>
          </a:p>
          <a:p>
            <a:r>
              <a:rPr lang="en-AU" dirty="0"/>
              <a:t>We want to find an accurate mapping from X to Y</a:t>
            </a:r>
            <a:endParaRPr lang="en-AU" i="1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Both X and Y can vary in length</a:t>
            </a:r>
          </a:p>
          <a:p>
            <a:pPr lvl="1"/>
            <a:r>
              <a:rPr lang="en-US" dirty="0"/>
              <a:t>The ratio of the lengths of X and Y can vary. </a:t>
            </a:r>
          </a:p>
          <a:p>
            <a:pPr lvl="1"/>
            <a:r>
              <a:rPr lang="en-US" dirty="0"/>
              <a:t>We don’t have an accurate alignment (correspondence of the elements) of X and Y</a:t>
            </a:r>
          </a:p>
          <a:p>
            <a:r>
              <a:rPr lang="en-US" dirty="0">
                <a:solidFill>
                  <a:srgbClr val="FF0000"/>
                </a:solidFill>
              </a:rPr>
              <a:t>The CTC algorithm overcomes these challenges and for a given X it gives an output distribution over all possible Y</a:t>
            </a:r>
          </a:p>
          <a:p>
            <a:pPr lvl="1"/>
            <a:r>
              <a:rPr lang="en-AU" dirty="0"/>
              <a:t>We can use this distribution either to </a:t>
            </a:r>
            <a:r>
              <a:rPr lang="en-AU" i="1" dirty="0"/>
              <a:t>infer</a:t>
            </a:r>
            <a:r>
              <a:rPr lang="en-AU" dirty="0"/>
              <a:t> a likely output or to assess the </a:t>
            </a:r>
            <a:r>
              <a:rPr lang="en-AU" i="1" dirty="0"/>
              <a:t>probability</a:t>
            </a:r>
            <a:r>
              <a:rPr lang="en-AU" dirty="0"/>
              <a:t> of a given output.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CDCBF2-7FC3-5A4E-AA39-E004C84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E54E9-84A8-214D-969C-1599FAA26B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37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FA0EE4-D0F9-954A-98CF-224BB1B519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396B9D-8A5B-B942-8630-DB0E4E6C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B483-6615-DE4E-AAF3-478BBDAA173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B54F980-7BE2-204B-B741-9CBE202C7853}"/>
              </a:ext>
            </a:extLst>
          </p:cNvPr>
          <p:cNvSpPr txBox="1">
            <a:spLocks/>
          </p:cNvSpPr>
          <p:nvPr/>
        </p:nvSpPr>
        <p:spPr>
          <a:xfrm>
            <a:off x="584954" y="3413310"/>
            <a:ext cx="4952246" cy="21171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0000"/>
              <a:buFont typeface="Arial" panose="020B060402020202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bg1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en-US" b="1" dirty="0"/>
              <a:t>The Algorithm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B0B85A81-8833-F94F-A31F-EE6B349D03A5}"/>
              </a:ext>
            </a:extLst>
          </p:cNvPr>
          <p:cNvSpPr txBox="1">
            <a:spLocks/>
          </p:cNvSpPr>
          <p:nvPr/>
        </p:nvSpPr>
        <p:spPr>
          <a:xfrm>
            <a:off x="585538" y="1020417"/>
            <a:ext cx="5695992" cy="23084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AU" sz="4800" b="1"/>
              <a:t>Automatic Speech Recognition using CTC</a:t>
            </a:r>
            <a:endParaRPr lang="en-US" dirty="0"/>
          </a:p>
        </p:txBody>
      </p:sp>
      <p:pic>
        <p:nvPicPr>
          <p:cNvPr id="21" name="Picture Placeholder 20" descr="A picture containing light, dark, green, lit&#10;&#10;Description automatically generated">
            <a:extLst>
              <a:ext uri="{FF2B5EF4-FFF2-40B4-BE49-F238E27FC236}">
                <a16:creationId xmlns:a16="http://schemas.microsoft.com/office/drawing/2014/main" id="{54A6F667-AD63-9F4F-AB66-08FD1F49E8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4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800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FC1F1-5F06-BD46-B59B-7F5184F9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92528B-B7BF-074F-A3B5-46E1FA64A0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input has length six and Y = [c, a, t]. One way to align X and Y is to assign an output character to each input step and collapse repeats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A503F22-7AA8-2A49-AD8F-B2C9A68F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Alignment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E6026-8647-9545-A37D-8E68E21BE7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BA019348-FFA4-5047-9F2A-86A6D3952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56" y="3532687"/>
            <a:ext cx="4861533" cy="2125991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27DAB6A-CFCE-EF43-BE91-2DB050BB3810}"/>
              </a:ext>
            </a:extLst>
          </p:cNvPr>
          <p:cNvSpPr txBox="1">
            <a:spLocks/>
          </p:cNvSpPr>
          <p:nvPr/>
        </p:nvSpPr>
        <p:spPr>
          <a:xfrm>
            <a:off x="283201" y="2761473"/>
            <a:ext cx="6318211" cy="3879563"/>
          </a:xfrm>
          <a:prstGeom prst="rect">
            <a:avLst/>
          </a:prstGeom>
          <a:noFill/>
        </p:spPr>
        <p:txBody>
          <a:bodyPr vert="horz" lIns="90000" tIns="45720" rIns="91440" bIns="45720" rtlCol="0"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77850" indent="-261938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tabLst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804863" indent="-227013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939800" indent="-134938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939800" indent="-134938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en-US" dirty="0"/>
              <a:t>This approach has two problems: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It doesn’t make sense to force every input step to align to some output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have no way to produce outputs with multiple characters in a row.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 alignment </a:t>
            </a:r>
            <a:r>
              <a:rPr lang="en-US" b="1" dirty="0">
                <a:solidFill>
                  <a:srgbClr val="FF0000"/>
                </a:solidFill>
              </a:rPr>
              <a:t>[h, h, e, l, l, l, o]</a:t>
            </a:r>
            <a:r>
              <a:rPr lang="en-US" dirty="0">
                <a:solidFill>
                  <a:srgbClr val="FF0000"/>
                </a:solidFill>
              </a:rPr>
              <a:t> collapses to “</a:t>
            </a:r>
            <a:r>
              <a:rPr lang="en-US" b="1" dirty="0" err="1">
                <a:solidFill>
                  <a:srgbClr val="FF0000"/>
                </a:solidFill>
              </a:rPr>
              <a:t>helo</a:t>
            </a:r>
            <a:r>
              <a:rPr lang="en-US" dirty="0">
                <a:solidFill>
                  <a:srgbClr val="FF0000"/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49982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823AE1-24B1-C948-8479-D4629EED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F7BA-0878-9549-B1FF-34CC60B57A2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CTC introduces a new token </a:t>
            </a:r>
            <a:r>
              <a:rPr lang="el-GR" b="1" dirty="0"/>
              <a:t>ϵ</a:t>
            </a:r>
            <a:r>
              <a:rPr lang="en-US" dirty="0"/>
              <a:t> called the blank token</a:t>
            </a:r>
          </a:p>
          <a:p>
            <a:r>
              <a:rPr lang="en-US" dirty="0"/>
              <a:t>The </a:t>
            </a:r>
            <a:r>
              <a:rPr lang="el-GR" b="1" dirty="0"/>
              <a:t>ϵ</a:t>
            </a:r>
            <a:r>
              <a:rPr lang="el-GR" dirty="0"/>
              <a:t> </a:t>
            </a:r>
            <a:r>
              <a:rPr lang="en-US" dirty="0"/>
              <a:t>token doesn’t correspond to anything</a:t>
            </a:r>
          </a:p>
          <a:p>
            <a:r>
              <a:rPr lang="en-US" dirty="0"/>
              <a:t>We allow any alignment which maps to Y after merging repeats and removing </a:t>
            </a:r>
            <a:r>
              <a:rPr lang="el-GR" b="1" dirty="0"/>
              <a:t>ϵ</a:t>
            </a:r>
            <a:r>
              <a:rPr lang="el-GR" dirty="0"/>
              <a:t> </a:t>
            </a:r>
            <a:r>
              <a:rPr lang="en-US" dirty="0"/>
              <a:t>tokens: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C719E-A903-0A47-AD11-0393D279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CTC Alignment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5B67F-F464-2946-B187-5C50B06E74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86D42A-683F-E043-A552-D231E9D79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72" y="4049235"/>
            <a:ext cx="5837053" cy="25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3472"/>
      </p:ext>
    </p:extLst>
  </p:cSld>
  <p:clrMapOvr>
    <a:masterClrMapping/>
  </p:clrMapOvr>
</p:sld>
</file>

<file path=ppt/theme/theme1.xml><?xml version="1.0" encoding="utf-8"?>
<a:theme xmlns:a="http://schemas.openxmlformats.org/drawingml/2006/main" name="Deakin Theme">
  <a:themeElements>
    <a:clrScheme name="DEAKIN TURQUOISE">
      <a:dk1>
        <a:sysClr val="windowText" lastClr="000000"/>
      </a:dk1>
      <a:lt1>
        <a:sysClr val="window" lastClr="FFFFFF"/>
      </a:lt1>
      <a:dk2>
        <a:srgbClr val="0C8572"/>
      </a:dk2>
      <a:lt2>
        <a:srgbClr val="FFFFFF"/>
      </a:lt2>
      <a:accent1>
        <a:srgbClr val="0D8572"/>
      </a:accent1>
      <a:accent2>
        <a:srgbClr val="FFD923"/>
      </a:accent2>
      <a:accent3>
        <a:srgbClr val="F76919"/>
      </a:accent3>
      <a:accent4>
        <a:srgbClr val="007D98"/>
      </a:accent4>
      <a:accent5>
        <a:srgbClr val="C74298"/>
      </a:accent5>
      <a:accent6>
        <a:srgbClr val="E1E1E1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kin-PowerPoint-template-16x9 - TURQUOISE" id="{CAB35E6A-6237-4233-812C-AC4AF93023F1}" vid="{B6B9DC45-6F2B-44DA-B65A-F0A074D004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1056</Words>
  <Application>Microsoft Macintosh PowerPoint</Application>
  <PresentationFormat>Widescreen</PresentationFormat>
  <Paragraphs>124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Courier New</vt:lpstr>
      <vt:lpstr>Wingdings</vt:lpstr>
      <vt:lpstr>Deakin Theme</vt:lpstr>
      <vt:lpstr>Automatic Speech Recognition using Connectionist Temporal Classification (CTC)</vt:lpstr>
      <vt:lpstr>Automatic Speech Recognition using CTC</vt:lpstr>
      <vt:lpstr>The alignment problem</vt:lpstr>
      <vt:lpstr>The alignment problem: Naïve solutions</vt:lpstr>
      <vt:lpstr>PowerPoint Presentation</vt:lpstr>
      <vt:lpstr>Problem definition</vt:lpstr>
      <vt:lpstr>PowerPoint Presentation</vt:lpstr>
      <vt:lpstr>The algorithm: Alignment</vt:lpstr>
      <vt:lpstr>The algorithm: CTC Alignment</vt:lpstr>
      <vt:lpstr>The algorithm: CTC Alignment Examples</vt:lpstr>
      <vt:lpstr>The algorithm: CTC Alignment Properties</vt:lpstr>
      <vt:lpstr>The algorithm: Loss Function</vt:lpstr>
      <vt:lpstr>The algorithm: Loss Function</vt:lpstr>
      <vt:lpstr>The algorithm: Loss Function</vt:lpstr>
      <vt:lpstr>The algorithm: Inference</vt:lpstr>
      <vt:lpstr>The algorithm: Inference</vt:lpstr>
      <vt:lpstr>The algorithm: Inference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SIT799 - Human Aligned Artificial Intelligence</dc:title>
  <dc:creator>Mohamed Reda Bouadjenek</dc:creator>
  <cp:lastModifiedBy>Mohamed Reda Bouadjenek</cp:lastModifiedBy>
  <cp:revision>94</cp:revision>
  <cp:lastPrinted>2020-07-28T11:25:48Z</cp:lastPrinted>
  <dcterms:created xsi:type="dcterms:W3CDTF">2020-07-28T02:45:41Z</dcterms:created>
  <dcterms:modified xsi:type="dcterms:W3CDTF">2021-10-11T04:04:03Z</dcterms:modified>
</cp:coreProperties>
</file>