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85" autoAdjust="0"/>
    <p:restoredTop sz="86470" autoAdjust="0"/>
  </p:normalViewPr>
  <p:slideViewPr>
    <p:cSldViewPr>
      <p:cViewPr varScale="1">
        <p:scale>
          <a:sx n="75" d="100"/>
          <a:sy n="75" d="100"/>
        </p:scale>
        <p:origin x="-826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4BF1CA-DFA6-4495-82CA-719D6D31B408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8C2008-53EF-4047-AE5C-68D5036D97E3}">
      <dgm:prSet phldrT="[Text]"/>
      <dgm:spPr>
        <a:solidFill>
          <a:srgbClr val="C00000"/>
        </a:solidFill>
      </dgm:spPr>
      <dgm:t>
        <a:bodyPr/>
        <a:lstStyle/>
        <a:p>
          <a:r>
            <a:rPr lang="en-US" b="1" dirty="0" smtClean="0"/>
            <a:t>Continuous Build Stream</a:t>
          </a:r>
          <a:endParaRPr lang="en-US" b="1" dirty="0"/>
        </a:p>
      </dgm:t>
    </dgm:pt>
    <dgm:pt modelId="{B40214B9-3A11-40B9-AA83-02A99A959D29}" type="parTrans" cxnId="{D57987ED-0EFB-4D29-A390-0A52338843AF}">
      <dgm:prSet/>
      <dgm:spPr/>
      <dgm:t>
        <a:bodyPr/>
        <a:lstStyle/>
        <a:p>
          <a:endParaRPr lang="en-US"/>
        </a:p>
      </dgm:t>
    </dgm:pt>
    <dgm:pt modelId="{A3BAF6AC-ABB9-4AAC-BB94-2D4E90499E65}" type="sibTrans" cxnId="{D57987ED-0EFB-4D29-A390-0A52338843AF}">
      <dgm:prSet/>
      <dgm:spPr/>
      <dgm:t>
        <a:bodyPr/>
        <a:lstStyle/>
        <a:p>
          <a:endParaRPr lang="en-US"/>
        </a:p>
      </dgm:t>
    </dgm:pt>
    <dgm:pt modelId="{C498A26C-E5E4-49B1-826C-EE313C69C04B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b="1" dirty="0" smtClean="0"/>
            <a:t>BDP 1</a:t>
          </a:r>
          <a:endParaRPr lang="en-US" b="1" dirty="0"/>
        </a:p>
      </dgm:t>
    </dgm:pt>
    <dgm:pt modelId="{7982C60C-C2EB-466E-B2D2-79733B7F9CB7}" type="parTrans" cxnId="{A6E5B904-5B7C-44F0-92D2-812C367379FA}">
      <dgm:prSet/>
      <dgm:spPr/>
      <dgm:t>
        <a:bodyPr/>
        <a:lstStyle/>
        <a:p>
          <a:endParaRPr lang="en-US"/>
        </a:p>
      </dgm:t>
    </dgm:pt>
    <dgm:pt modelId="{4F746FAF-27A9-441E-8307-69C27A4CB24B}" type="sibTrans" cxnId="{A6E5B904-5B7C-44F0-92D2-812C367379FA}">
      <dgm:prSet/>
      <dgm:spPr/>
      <dgm:t>
        <a:bodyPr/>
        <a:lstStyle/>
        <a:p>
          <a:endParaRPr lang="en-US"/>
        </a:p>
      </dgm:t>
    </dgm:pt>
    <dgm:pt modelId="{E1ECB3DD-51A2-44B8-997F-2A592CAD15D7}">
      <dgm:prSet phldrT="[Text]"/>
      <dgm:spPr>
        <a:solidFill>
          <a:srgbClr val="FF1919"/>
        </a:solidFill>
      </dgm:spPr>
      <dgm:t>
        <a:bodyPr/>
        <a:lstStyle/>
        <a:p>
          <a:endParaRPr lang="en-US" b="1" dirty="0"/>
        </a:p>
      </dgm:t>
    </dgm:pt>
    <dgm:pt modelId="{99D6D22E-1C4E-449D-8622-5BF9B0A8B01A}" type="parTrans" cxnId="{BA4ABEC7-486B-4632-B70F-F129EEB43966}">
      <dgm:prSet/>
      <dgm:spPr/>
      <dgm:t>
        <a:bodyPr/>
        <a:lstStyle/>
        <a:p>
          <a:endParaRPr lang="en-US"/>
        </a:p>
      </dgm:t>
    </dgm:pt>
    <dgm:pt modelId="{AD50D568-30AA-4B1D-A944-F030BCDA1CB7}" type="sibTrans" cxnId="{BA4ABEC7-486B-4632-B70F-F129EEB43966}">
      <dgm:prSet/>
      <dgm:spPr/>
      <dgm:t>
        <a:bodyPr/>
        <a:lstStyle/>
        <a:p>
          <a:endParaRPr lang="en-US"/>
        </a:p>
      </dgm:t>
    </dgm:pt>
    <dgm:pt modelId="{1C6EEAF2-177E-4E1E-855B-A3DD9084556F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b="1" dirty="0" smtClean="0"/>
            <a:t>BDP 2</a:t>
          </a:r>
          <a:endParaRPr lang="en-US" b="1" dirty="0"/>
        </a:p>
      </dgm:t>
    </dgm:pt>
    <dgm:pt modelId="{E54B5862-4877-4C1C-840A-916633B7BA90}" type="parTrans" cxnId="{3B6E5C75-872D-4117-AF42-26040D7CF5FC}">
      <dgm:prSet/>
      <dgm:spPr/>
      <dgm:t>
        <a:bodyPr/>
        <a:lstStyle/>
        <a:p>
          <a:endParaRPr lang="en-US"/>
        </a:p>
      </dgm:t>
    </dgm:pt>
    <dgm:pt modelId="{A2DB5DFA-329E-45D7-93A2-175CCF6B954F}" type="sibTrans" cxnId="{3B6E5C75-872D-4117-AF42-26040D7CF5FC}">
      <dgm:prSet/>
      <dgm:spPr/>
      <dgm:t>
        <a:bodyPr/>
        <a:lstStyle/>
        <a:p>
          <a:endParaRPr lang="en-US"/>
        </a:p>
      </dgm:t>
    </dgm:pt>
    <dgm:pt modelId="{BDCD674A-6690-41C6-BD9B-F17A9270A1A7}">
      <dgm:prSet phldrT="[Text]"/>
      <dgm:spPr>
        <a:solidFill>
          <a:srgbClr val="FF6565"/>
        </a:solidFill>
      </dgm:spPr>
      <dgm:t>
        <a:bodyPr/>
        <a:lstStyle/>
        <a:p>
          <a:endParaRPr lang="en-US" b="1" dirty="0"/>
        </a:p>
      </dgm:t>
    </dgm:pt>
    <dgm:pt modelId="{0719CDDF-BD52-4BAD-9280-D7BF5559F146}" type="parTrans" cxnId="{9CF3C667-51C7-4C70-8A65-CCC30BCDC6ED}">
      <dgm:prSet/>
      <dgm:spPr/>
      <dgm:t>
        <a:bodyPr/>
        <a:lstStyle/>
        <a:p>
          <a:endParaRPr lang="en-US"/>
        </a:p>
      </dgm:t>
    </dgm:pt>
    <dgm:pt modelId="{A23713C5-5250-4286-8AB0-E3765BA954EC}" type="sibTrans" cxnId="{9CF3C667-51C7-4C70-8A65-CCC30BCDC6ED}">
      <dgm:prSet/>
      <dgm:spPr/>
      <dgm:t>
        <a:bodyPr/>
        <a:lstStyle/>
        <a:p>
          <a:endParaRPr lang="en-US"/>
        </a:p>
      </dgm:t>
    </dgm:pt>
    <dgm:pt modelId="{8214779E-F461-4103-93B8-D29D8470642D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b="1" dirty="0" smtClean="0"/>
            <a:t>BDP 3</a:t>
          </a:r>
          <a:endParaRPr lang="en-US" b="1" dirty="0"/>
        </a:p>
      </dgm:t>
    </dgm:pt>
    <dgm:pt modelId="{440CEB43-D2E2-48BB-9890-7EBCAFFF363A}" type="parTrans" cxnId="{C835B602-3690-4B01-88BA-08AC9AA79283}">
      <dgm:prSet/>
      <dgm:spPr/>
      <dgm:t>
        <a:bodyPr/>
        <a:lstStyle/>
        <a:p>
          <a:endParaRPr lang="en-US"/>
        </a:p>
      </dgm:t>
    </dgm:pt>
    <dgm:pt modelId="{EDA7EBF1-4804-4FF1-8219-E6B249BBA059}" type="sibTrans" cxnId="{C835B602-3690-4B01-88BA-08AC9AA79283}">
      <dgm:prSet/>
      <dgm:spPr/>
      <dgm:t>
        <a:bodyPr/>
        <a:lstStyle/>
        <a:p>
          <a:endParaRPr lang="en-US"/>
        </a:p>
      </dgm:t>
    </dgm:pt>
    <dgm:pt modelId="{120871A7-ED89-4E54-8A37-D11195349736}" type="pres">
      <dgm:prSet presAssocID="{B34BF1CA-DFA6-4495-82CA-719D6D31B408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876F7E1-756C-4070-8E20-D0CC7081E4AE}" type="pres">
      <dgm:prSet presAssocID="{058C2008-53EF-4047-AE5C-68D5036D97E3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FFB04-1904-42C0-A69E-EB6EF1127C84}" type="pres">
      <dgm:prSet presAssocID="{058C2008-53EF-4047-AE5C-68D5036D97E3}" presName="childText1" presStyleLbl="solidAlignAcc1" presStyleIdx="0" presStyleCnt="3" custLinFactNeighborY="38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5F10CF-BF6C-4513-8E1C-8EF8F142899E}" type="pres">
      <dgm:prSet presAssocID="{E1ECB3DD-51A2-44B8-997F-2A592CAD15D7}" presName="parentText2" presStyleLbl="node1" presStyleIdx="1" presStyleCnt="3" custLinFactNeighborY="2058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24F6E-B50A-4FD6-953F-265201ECF97E}" type="pres">
      <dgm:prSet presAssocID="{E1ECB3DD-51A2-44B8-997F-2A592CAD15D7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B54E3B-E47C-4BED-B981-D04E6ADC0E9C}" type="pres">
      <dgm:prSet presAssocID="{BDCD674A-6690-41C6-BD9B-F17A9270A1A7}" presName="parentText3" presStyleLbl="node1" presStyleIdx="2" presStyleCnt="3" custLinFactNeighborX="-1385" custLinFactNeighborY="-425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FD96F6-927C-4D0F-97E0-736EDB11D17D}" type="pres">
      <dgm:prSet presAssocID="{BDCD674A-6690-41C6-BD9B-F17A9270A1A7}" presName="childText3" presStyleLbl="solidAlignAcc1" presStyleIdx="2" presStyleCnt="3" custLinFactNeighborX="-1727" custLinFactNeighborY="18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93391B-39CF-4455-B629-AB4A86C56B0E}" type="presOf" srcId="{C498A26C-E5E4-49B1-826C-EE313C69C04B}" destId="{450FFB04-1904-42C0-A69E-EB6EF1127C84}" srcOrd="0" destOrd="0" presId="urn:microsoft.com/office/officeart/2009/3/layout/IncreasingArrowsProcess"/>
    <dgm:cxn modelId="{D57987ED-0EFB-4D29-A390-0A52338843AF}" srcId="{B34BF1CA-DFA6-4495-82CA-719D6D31B408}" destId="{058C2008-53EF-4047-AE5C-68D5036D97E3}" srcOrd="0" destOrd="0" parTransId="{B40214B9-3A11-40B9-AA83-02A99A959D29}" sibTransId="{A3BAF6AC-ABB9-4AAC-BB94-2D4E90499E65}"/>
    <dgm:cxn modelId="{A6E5B904-5B7C-44F0-92D2-812C367379FA}" srcId="{058C2008-53EF-4047-AE5C-68D5036D97E3}" destId="{C498A26C-E5E4-49B1-826C-EE313C69C04B}" srcOrd="0" destOrd="0" parTransId="{7982C60C-C2EB-466E-B2D2-79733B7F9CB7}" sibTransId="{4F746FAF-27A9-441E-8307-69C27A4CB24B}"/>
    <dgm:cxn modelId="{BA4ABEC7-486B-4632-B70F-F129EEB43966}" srcId="{B34BF1CA-DFA6-4495-82CA-719D6D31B408}" destId="{E1ECB3DD-51A2-44B8-997F-2A592CAD15D7}" srcOrd="1" destOrd="0" parTransId="{99D6D22E-1C4E-449D-8622-5BF9B0A8B01A}" sibTransId="{AD50D568-30AA-4B1D-A944-F030BCDA1CB7}"/>
    <dgm:cxn modelId="{C835B602-3690-4B01-88BA-08AC9AA79283}" srcId="{BDCD674A-6690-41C6-BD9B-F17A9270A1A7}" destId="{8214779E-F461-4103-93B8-D29D8470642D}" srcOrd="0" destOrd="0" parTransId="{440CEB43-D2E2-48BB-9890-7EBCAFFF363A}" sibTransId="{EDA7EBF1-4804-4FF1-8219-E6B249BBA059}"/>
    <dgm:cxn modelId="{4D4CDF98-4F73-4136-B087-522BDDC8DC05}" type="presOf" srcId="{B34BF1CA-DFA6-4495-82CA-719D6D31B408}" destId="{120871A7-ED89-4E54-8A37-D11195349736}" srcOrd="0" destOrd="0" presId="urn:microsoft.com/office/officeart/2009/3/layout/IncreasingArrowsProcess"/>
    <dgm:cxn modelId="{B8C80E10-2512-43A9-9773-19B7A73C0422}" type="presOf" srcId="{BDCD674A-6690-41C6-BD9B-F17A9270A1A7}" destId="{2BB54E3B-E47C-4BED-B981-D04E6ADC0E9C}" srcOrd="0" destOrd="0" presId="urn:microsoft.com/office/officeart/2009/3/layout/IncreasingArrowsProcess"/>
    <dgm:cxn modelId="{9CF3C667-51C7-4C70-8A65-CCC30BCDC6ED}" srcId="{B34BF1CA-DFA6-4495-82CA-719D6D31B408}" destId="{BDCD674A-6690-41C6-BD9B-F17A9270A1A7}" srcOrd="2" destOrd="0" parTransId="{0719CDDF-BD52-4BAD-9280-D7BF5559F146}" sibTransId="{A23713C5-5250-4286-8AB0-E3765BA954EC}"/>
    <dgm:cxn modelId="{253442BE-E6CD-4763-98C2-B698BA1BFE81}" type="presOf" srcId="{8214779E-F461-4103-93B8-D29D8470642D}" destId="{68FD96F6-927C-4D0F-97E0-736EDB11D17D}" srcOrd="0" destOrd="0" presId="urn:microsoft.com/office/officeart/2009/3/layout/IncreasingArrowsProcess"/>
    <dgm:cxn modelId="{E4168F76-1255-4093-ABC7-3E76016906D1}" type="presOf" srcId="{058C2008-53EF-4047-AE5C-68D5036D97E3}" destId="{6876F7E1-756C-4070-8E20-D0CC7081E4AE}" srcOrd="0" destOrd="0" presId="urn:microsoft.com/office/officeart/2009/3/layout/IncreasingArrowsProcess"/>
    <dgm:cxn modelId="{3B6E5C75-872D-4117-AF42-26040D7CF5FC}" srcId="{E1ECB3DD-51A2-44B8-997F-2A592CAD15D7}" destId="{1C6EEAF2-177E-4E1E-855B-A3DD9084556F}" srcOrd="0" destOrd="0" parTransId="{E54B5862-4877-4C1C-840A-916633B7BA90}" sibTransId="{A2DB5DFA-329E-45D7-93A2-175CCF6B954F}"/>
    <dgm:cxn modelId="{C7710EF8-6E9B-45E7-ADB0-7A2867F76D2C}" type="presOf" srcId="{E1ECB3DD-51A2-44B8-997F-2A592CAD15D7}" destId="{545F10CF-BF6C-4513-8E1C-8EF8F142899E}" srcOrd="0" destOrd="0" presId="urn:microsoft.com/office/officeart/2009/3/layout/IncreasingArrowsProcess"/>
    <dgm:cxn modelId="{819E9854-DC63-4CC1-A02B-7EBF18807893}" type="presOf" srcId="{1C6EEAF2-177E-4E1E-855B-A3DD9084556F}" destId="{91F24F6E-B50A-4FD6-953F-265201ECF97E}" srcOrd="0" destOrd="0" presId="urn:microsoft.com/office/officeart/2009/3/layout/IncreasingArrowsProcess"/>
    <dgm:cxn modelId="{BFB01752-BDE5-4AE1-9218-B11DEE9EAC95}" type="presParOf" srcId="{120871A7-ED89-4E54-8A37-D11195349736}" destId="{6876F7E1-756C-4070-8E20-D0CC7081E4AE}" srcOrd="0" destOrd="0" presId="urn:microsoft.com/office/officeart/2009/3/layout/IncreasingArrowsProcess"/>
    <dgm:cxn modelId="{02CAA5D6-2AF8-4B46-95AE-A8BF9B22DB44}" type="presParOf" srcId="{120871A7-ED89-4E54-8A37-D11195349736}" destId="{450FFB04-1904-42C0-A69E-EB6EF1127C84}" srcOrd="1" destOrd="0" presId="urn:microsoft.com/office/officeart/2009/3/layout/IncreasingArrowsProcess"/>
    <dgm:cxn modelId="{75C12940-FA24-4BB9-BD10-97EBA23D157F}" type="presParOf" srcId="{120871A7-ED89-4E54-8A37-D11195349736}" destId="{545F10CF-BF6C-4513-8E1C-8EF8F142899E}" srcOrd="2" destOrd="0" presId="urn:microsoft.com/office/officeart/2009/3/layout/IncreasingArrowsProcess"/>
    <dgm:cxn modelId="{BEE3D22F-B511-4898-AC2F-9C860C86B3F0}" type="presParOf" srcId="{120871A7-ED89-4E54-8A37-D11195349736}" destId="{91F24F6E-B50A-4FD6-953F-265201ECF97E}" srcOrd="3" destOrd="0" presId="urn:microsoft.com/office/officeart/2009/3/layout/IncreasingArrowsProcess"/>
    <dgm:cxn modelId="{7BDB9F6E-AD78-4CD2-BB3E-15D9FFD0EE77}" type="presParOf" srcId="{120871A7-ED89-4E54-8A37-D11195349736}" destId="{2BB54E3B-E47C-4BED-B981-D04E6ADC0E9C}" srcOrd="4" destOrd="0" presId="urn:microsoft.com/office/officeart/2009/3/layout/IncreasingArrowsProcess"/>
    <dgm:cxn modelId="{952F2AFF-FC7D-45CF-8C33-03EF5905132F}" type="presParOf" srcId="{120871A7-ED89-4E54-8A37-D11195349736}" destId="{68FD96F6-927C-4D0F-97E0-736EDB11D17D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6F7E1-756C-4070-8E20-D0CC7081E4AE}">
      <dsp:nvSpPr>
        <dsp:cNvPr id="0" name=""/>
        <dsp:cNvSpPr/>
      </dsp:nvSpPr>
      <dsp:spPr>
        <a:xfrm>
          <a:off x="0" y="107886"/>
          <a:ext cx="6777037" cy="986994"/>
        </a:xfrm>
        <a:prstGeom prst="rightArrow">
          <a:avLst>
            <a:gd name="adj1" fmla="val 50000"/>
            <a:gd name="adj2" fmla="val 5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56685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Continuous Build Stream</a:t>
          </a:r>
          <a:endParaRPr lang="en-US" sz="1800" b="1" kern="1200" dirty="0"/>
        </a:p>
      </dsp:txBody>
      <dsp:txXfrm>
        <a:off x="0" y="354635"/>
        <a:ext cx="6530289" cy="493497"/>
      </dsp:txXfrm>
    </dsp:sp>
    <dsp:sp modelId="{450FFB04-1904-42C0-A69E-EB6EF1127C84}">
      <dsp:nvSpPr>
        <dsp:cNvPr id="0" name=""/>
        <dsp:cNvSpPr/>
      </dsp:nvSpPr>
      <dsp:spPr>
        <a:xfrm>
          <a:off x="0" y="876303"/>
          <a:ext cx="2087327" cy="19013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BDP 1</a:t>
          </a:r>
          <a:endParaRPr lang="en-US" sz="1800" b="1" kern="1200" dirty="0"/>
        </a:p>
      </dsp:txBody>
      <dsp:txXfrm>
        <a:off x="0" y="876303"/>
        <a:ext cx="2087327" cy="1901315"/>
      </dsp:txXfrm>
    </dsp:sp>
    <dsp:sp modelId="{545F10CF-BF6C-4513-8E1C-8EF8F142899E}">
      <dsp:nvSpPr>
        <dsp:cNvPr id="0" name=""/>
        <dsp:cNvSpPr/>
      </dsp:nvSpPr>
      <dsp:spPr>
        <a:xfrm>
          <a:off x="2087327" y="457197"/>
          <a:ext cx="4689709" cy="986994"/>
        </a:xfrm>
        <a:prstGeom prst="rightArrow">
          <a:avLst>
            <a:gd name="adj1" fmla="val 50000"/>
            <a:gd name="adj2" fmla="val 50000"/>
          </a:avLst>
        </a:prstGeom>
        <a:solidFill>
          <a:srgbClr val="FF191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56685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/>
        </a:p>
      </dsp:txBody>
      <dsp:txXfrm>
        <a:off x="2087327" y="703946"/>
        <a:ext cx="4442961" cy="493497"/>
      </dsp:txXfrm>
    </dsp:sp>
    <dsp:sp modelId="{91F24F6E-B50A-4FD6-953F-265201ECF97E}">
      <dsp:nvSpPr>
        <dsp:cNvPr id="0" name=""/>
        <dsp:cNvSpPr/>
      </dsp:nvSpPr>
      <dsp:spPr>
        <a:xfrm>
          <a:off x="2087327" y="1198000"/>
          <a:ext cx="2087327" cy="19013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BDP 2</a:t>
          </a:r>
          <a:endParaRPr lang="en-US" sz="1800" b="1" kern="1200" dirty="0"/>
        </a:p>
      </dsp:txBody>
      <dsp:txXfrm>
        <a:off x="2087327" y="1198000"/>
        <a:ext cx="2087327" cy="1901315"/>
      </dsp:txXfrm>
    </dsp:sp>
    <dsp:sp modelId="{2BB54E3B-E47C-4BED-B981-D04E6ADC0E9C}">
      <dsp:nvSpPr>
        <dsp:cNvPr id="0" name=""/>
        <dsp:cNvSpPr/>
      </dsp:nvSpPr>
      <dsp:spPr>
        <a:xfrm>
          <a:off x="4138611" y="723896"/>
          <a:ext cx="2602382" cy="986994"/>
        </a:xfrm>
        <a:prstGeom prst="rightArrow">
          <a:avLst>
            <a:gd name="adj1" fmla="val 50000"/>
            <a:gd name="adj2" fmla="val 50000"/>
          </a:avLst>
        </a:prstGeom>
        <a:solidFill>
          <a:srgbClr val="FF656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56685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/>
        </a:p>
      </dsp:txBody>
      <dsp:txXfrm>
        <a:off x="4138611" y="970645"/>
        <a:ext cx="2355634" cy="493497"/>
      </dsp:txXfrm>
    </dsp:sp>
    <dsp:sp modelId="{68FD96F6-927C-4D0F-97E0-736EDB11D17D}">
      <dsp:nvSpPr>
        <dsp:cNvPr id="0" name=""/>
        <dsp:cNvSpPr/>
      </dsp:nvSpPr>
      <dsp:spPr>
        <a:xfrm>
          <a:off x="4138606" y="1562107"/>
          <a:ext cx="2087327" cy="18734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BDP 3</a:t>
          </a:r>
          <a:endParaRPr lang="en-US" sz="1800" b="1" kern="1200" dirty="0"/>
        </a:p>
      </dsp:txBody>
      <dsp:txXfrm>
        <a:off x="4138606" y="1562107"/>
        <a:ext cx="2087327" cy="1873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EE18C-7818-4056-9447-D64A366B0CA1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24D3-3FE0-43D2-B03D-4C7801EE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4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EE18C-7818-4056-9447-D64A366B0CA1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24D3-3FE0-43D2-B03D-4C7801EE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3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EE18C-7818-4056-9447-D64A366B0CA1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24D3-3FE0-43D2-B03D-4C7801EE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3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EE18C-7818-4056-9447-D64A366B0CA1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24D3-3FE0-43D2-B03D-4C7801EE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3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EE18C-7818-4056-9447-D64A366B0CA1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24D3-3FE0-43D2-B03D-4C7801EE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7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EE18C-7818-4056-9447-D64A366B0CA1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24D3-3FE0-43D2-B03D-4C7801EE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2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EE18C-7818-4056-9447-D64A366B0CA1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24D3-3FE0-43D2-B03D-4C7801EE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9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EE18C-7818-4056-9447-D64A366B0CA1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24D3-3FE0-43D2-B03D-4C7801EE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4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EE18C-7818-4056-9447-D64A366B0CA1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24D3-3FE0-43D2-B03D-4C7801EE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1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EE18C-7818-4056-9447-D64A366B0CA1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24D3-3FE0-43D2-B03D-4C7801EE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6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EE18C-7818-4056-9447-D64A366B0CA1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24D3-3FE0-43D2-B03D-4C7801EE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8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EE18C-7818-4056-9447-D64A366B0CA1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C24D3-3FE0-43D2-B03D-4C7801EE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9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3" y="679450"/>
            <a:ext cx="7735887" cy="549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5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Continuous Build Stream</a:t>
            </a:r>
            <a:br>
              <a:rPr lang="en-US" b="1" dirty="0" smtClean="0"/>
            </a:br>
            <a:r>
              <a:rPr lang="en-US" b="1" dirty="0" smtClean="0"/>
              <a:t>Agile Build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Continuous Build </a:t>
            </a:r>
            <a:r>
              <a:rPr lang="en-US" b="1" dirty="0" smtClean="0"/>
              <a:t>Stream Agile </a:t>
            </a:r>
            <a:r>
              <a:rPr lang="en-US" b="1" dirty="0"/>
              <a:t>Build Phase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9867869"/>
              </p:ext>
            </p:extLst>
          </p:nvPr>
        </p:nvGraphicFramePr>
        <p:xfrm>
          <a:off x="1042988" y="2209800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490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18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Continuous Build Stream Agile Build Phase</vt:lpstr>
    </vt:vector>
  </TitlesOfParts>
  <Company>HF Management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Siddiqui, Imran</dc:creator>
  <cp:lastModifiedBy>Siddiqui, Imran</cp:lastModifiedBy>
  <cp:revision>1</cp:revision>
  <dcterms:created xsi:type="dcterms:W3CDTF">2017-04-08T16:48:37Z</dcterms:created>
  <dcterms:modified xsi:type="dcterms:W3CDTF">2017-04-08T16:52:54Z</dcterms:modified>
</cp:coreProperties>
</file>