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aleway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Black-boldItalic.fntdata"/><Relationship Id="rId30" Type="http://schemas.openxmlformats.org/officeDocument/2006/relationships/font" Target="fonts/Raleway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SemiBold-bold.fntdata"/><Relationship Id="rId18" Type="http://schemas.openxmlformats.org/officeDocument/2006/relationships/font" Target="fonts/Raleway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12eea42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12eea42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e12eea42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e12eea42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e12eea42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e12eea42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e12eea42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e12eea42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1ab3371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1ab3371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12eea42d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e12eea42d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12eea42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12eea42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Search Engine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447725"/>
            <a:ext cx="76881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0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Presented by </a:t>
            </a:r>
            <a:endParaRPr sz="20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>
              <a:solidFill>
                <a:srgbClr val="ECECE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987">
                <a:solidFill>
                  <a:srgbClr val="1C1E2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Sudipto Mondol (232-15-044)</a:t>
            </a:r>
            <a:endParaRPr sz="1987">
              <a:solidFill>
                <a:srgbClr val="1C1E2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987">
                <a:solidFill>
                  <a:srgbClr val="1C1E2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Mehjabin Azad (232-15-807)</a:t>
            </a:r>
            <a:endParaRPr sz="1987">
              <a:solidFill>
                <a:srgbClr val="1C1E2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987">
                <a:solidFill>
                  <a:srgbClr val="1C1E2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Sayed Mustofa Shahrear Rafi (232-15-306)</a:t>
            </a:r>
            <a:endParaRPr sz="1987">
              <a:solidFill>
                <a:srgbClr val="1C1E2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114300" marR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87">
              <a:solidFill>
                <a:srgbClr val="1C1E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8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Structure.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77" y="2163625"/>
            <a:ext cx="6726756" cy="15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</a:t>
            </a:r>
            <a:r>
              <a:rPr lang="en-GB"/>
              <a:t> to Create Node.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413" y="2163625"/>
            <a:ext cx="53244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Function.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074" y="2156150"/>
            <a:ext cx="5267850" cy="2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22683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</a:t>
            </a:r>
            <a:r>
              <a:rPr lang="en-GB"/>
              <a:t>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550" y="259100"/>
            <a:ext cx="5184849" cy="46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2126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sample.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200" y="608600"/>
            <a:ext cx="54471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205562" y="0"/>
            <a:ext cx="371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00"/>
                </a:solidFill>
                <a:latin typeface="Raleway Black"/>
                <a:ea typeface="Raleway Black"/>
                <a:cs typeface="Raleway Black"/>
                <a:sym typeface="Raleway Black"/>
              </a:rPr>
              <a:t>String</a:t>
            </a:r>
            <a:r>
              <a:rPr lang="en-GB" sz="2700">
                <a:solidFill>
                  <a:srgbClr val="FFFF00"/>
                </a:solidFill>
                <a:latin typeface="Raleway Black"/>
                <a:ea typeface="Raleway Black"/>
                <a:cs typeface="Raleway Black"/>
                <a:sym typeface="Raleway Black"/>
              </a:rPr>
              <a:t> Found.</a:t>
            </a:r>
            <a:endParaRPr sz="2700">
              <a:solidFill>
                <a:srgbClr val="FFFF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200" y="3142975"/>
            <a:ext cx="54471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205575" y="2533250"/>
            <a:ext cx="371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00"/>
                </a:solidFill>
                <a:latin typeface="Raleway Black"/>
                <a:ea typeface="Raleway Black"/>
                <a:cs typeface="Raleway Black"/>
                <a:sym typeface="Raleway Black"/>
              </a:rPr>
              <a:t>String Not Found.</a:t>
            </a:r>
            <a:endParaRPr sz="2700">
              <a:solidFill>
                <a:srgbClr val="FFFF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00" y="66895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360300" y="2070850"/>
            <a:ext cx="36408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ANY QUESTIONS?</a:t>
            </a:r>
            <a:endParaRPr sz="40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061400" y="10792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