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8" r:id="rId3"/>
    <p:sldId id="258" r:id="rId4"/>
    <p:sldId id="270" r:id="rId5"/>
    <p:sldId id="259" r:id="rId6"/>
    <p:sldId id="263" r:id="rId7"/>
    <p:sldId id="264" r:id="rId8"/>
    <p:sldId id="272" r:id="rId9"/>
    <p:sldId id="266" r:id="rId10"/>
    <p:sldId id="273" r:id="rId11"/>
    <p:sldId id="269" r:id="rId12"/>
    <p:sldId id="260"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294" autoAdjust="0"/>
    <p:restoredTop sz="94660"/>
  </p:normalViewPr>
  <p:slideViewPr>
    <p:cSldViewPr snapToGrid="0">
      <p:cViewPr varScale="1">
        <p:scale>
          <a:sx n="73" d="100"/>
          <a:sy n="73" d="100"/>
        </p:scale>
        <p:origin x="40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F4A19F4-33FD-4958-A8D8-ADB0334FAB5C}"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FD9DB7B4-50B0-49D6-9F13-CE736AE299E9}">
      <dgm:prSet phldrT="[Text]" custT="1"/>
      <dgm:spPr/>
      <dgm:t>
        <a:bodyPr/>
        <a:lstStyle/>
        <a:p>
          <a:r>
            <a:rPr lang="en-IN" sz="1800" dirty="0" smtClean="0">
              <a:cs typeface="Calibri" panose="020F0502020204030204" pitchFamily="34" charset="0"/>
            </a:rPr>
            <a:t>People would be restless</a:t>
          </a:r>
          <a:endParaRPr lang="en-US" sz="1800" dirty="0"/>
        </a:p>
      </dgm:t>
    </dgm:pt>
    <dgm:pt modelId="{D0D21E1A-2480-49A2-B4E1-4A4B71F39AF7}" type="parTrans" cxnId="{85D0603D-502C-4FBD-AAF2-B5A5B54ACAF1}">
      <dgm:prSet/>
      <dgm:spPr/>
      <dgm:t>
        <a:bodyPr/>
        <a:lstStyle/>
        <a:p>
          <a:endParaRPr lang="en-US"/>
        </a:p>
      </dgm:t>
    </dgm:pt>
    <dgm:pt modelId="{C75F3A4E-0909-499F-A29A-02CFF9B7382A}" type="sibTrans" cxnId="{85D0603D-502C-4FBD-AAF2-B5A5B54ACAF1}">
      <dgm:prSet/>
      <dgm:spPr/>
      <dgm:t>
        <a:bodyPr/>
        <a:lstStyle/>
        <a:p>
          <a:endParaRPr lang="en-US"/>
        </a:p>
      </dgm:t>
    </dgm:pt>
    <dgm:pt modelId="{9E137907-D946-4786-8C51-3C502908B800}">
      <dgm:prSet phldrT="[Text]" custT="1"/>
      <dgm:spPr/>
      <dgm:t>
        <a:bodyPr/>
        <a:lstStyle/>
        <a:p>
          <a:r>
            <a:rPr lang="en-US" sz="2400" b="0" dirty="0" smtClean="0"/>
            <a:t>Shopkeepers</a:t>
          </a:r>
          <a:endParaRPr lang="en-US" sz="2400" b="0" dirty="0"/>
        </a:p>
      </dgm:t>
    </dgm:pt>
    <dgm:pt modelId="{A24C44A9-35C9-4E8D-85CC-C7C10856047C}" type="parTrans" cxnId="{7B87345D-4364-4073-9618-23AE2707CB7E}">
      <dgm:prSet/>
      <dgm:spPr/>
      <dgm:t>
        <a:bodyPr/>
        <a:lstStyle/>
        <a:p>
          <a:endParaRPr lang="en-US"/>
        </a:p>
      </dgm:t>
    </dgm:pt>
    <dgm:pt modelId="{76585855-B936-455E-80C9-C1F80AF755BD}" type="sibTrans" cxnId="{7B87345D-4364-4073-9618-23AE2707CB7E}">
      <dgm:prSet/>
      <dgm:spPr/>
      <dgm:t>
        <a:bodyPr/>
        <a:lstStyle/>
        <a:p>
          <a:endParaRPr lang="en-US"/>
        </a:p>
      </dgm:t>
    </dgm:pt>
    <dgm:pt modelId="{C8382062-F07B-42D2-A71D-B9D69A08CF07}">
      <dgm:prSet phldrT="[Text]" custT="1"/>
      <dgm:spPr/>
      <dgm:t>
        <a:bodyPr/>
        <a:lstStyle/>
        <a:p>
          <a:r>
            <a:rPr lang="en-US" sz="1800" dirty="0" smtClean="0"/>
            <a:t>Managing the crowd</a:t>
          </a:r>
          <a:endParaRPr lang="en-US" sz="1800" dirty="0"/>
        </a:p>
      </dgm:t>
    </dgm:pt>
    <dgm:pt modelId="{6B8C5CA7-85CB-4C9C-A372-DB55967E62A3}" type="parTrans" cxnId="{69329D0A-8F46-46E9-A30D-189BCEC5321C}">
      <dgm:prSet/>
      <dgm:spPr/>
      <dgm:t>
        <a:bodyPr/>
        <a:lstStyle/>
        <a:p>
          <a:endParaRPr lang="en-US"/>
        </a:p>
      </dgm:t>
    </dgm:pt>
    <dgm:pt modelId="{62E01496-D357-42AE-817C-995B5D85BCAA}" type="sibTrans" cxnId="{69329D0A-8F46-46E9-A30D-189BCEC5321C}">
      <dgm:prSet/>
      <dgm:spPr/>
      <dgm:t>
        <a:bodyPr/>
        <a:lstStyle/>
        <a:p>
          <a:endParaRPr lang="en-US"/>
        </a:p>
      </dgm:t>
    </dgm:pt>
    <dgm:pt modelId="{2AF15767-975A-4FDA-8DB7-79BF377A2D0E}">
      <dgm:prSet phldrT="[Text]" custT="1"/>
      <dgm:spPr/>
      <dgm:t>
        <a:bodyPr/>
        <a:lstStyle/>
        <a:p>
          <a:r>
            <a:rPr lang="en-US" sz="1800" dirty="0" smtClean="0"/>
            <a:t>Running out of shop</a:t>
          </a:r>
          <a:endParaRPr lang="en-US" sz="1800" dirty="0"/>
        </a:p>
      </dgm:t>
    </dgm:pt>
    <dgm:pt modelId="{4F3CEA4D-FF93-4071-BA0F-1BA2708C652E}" type="parTrans" cxnId="{2B0E3ED2-6880-489A-92AA-4E533C599FFE}">
      <dgm:prSet/>
      <dgm:spPr/>
      <dgm:t>
        <a:bodyPr/>
        <a:lstStyle/>
        <a:p>
          <a:endParaRPr lang="en-US"/>
        </a:p>
      </dgm:t>
    </dgm:pt>
    <dgm:pt modelId="{401CE5CD-941E-44FC-BE70-D2C62D190D84}" type="sibTrans" cxnId="{2B0E3ED2-6880-489A-92AA-4E533C599FFE}">
      <dgm:prSet/>
      <dgm:spPr/>
      <dgm:t>
        <a:bodyPr/>
        <a:lstStyle/>
        <a:p>
          <a:endParaRPr lang="en-US"/>
        </a:p>
      </dgm:t>
    </dgm:pt>
    <dgm:pt modelId="{9254ED62-33A4-46E9-8783-3A29FBDA119B}">
      <dgm:prSet custT="1"/>
      <dgm:spPr/>
      <dgm:t>
        <a:bodyPr/>
        <a:lstStyle/>
        <a:p>
          <a:r>
            <a:rPr lang="en-IN" sz="1800" dirty="0" smtClean="0">
              <a:cs typeface="Calibri" panose="020F0502020204030204" pitchFamily="34" charset="0"/>
            </a:rPr>
            <a:t>Increased waiting time</a:t>
          </a:r>
          <a:endParaRPr lang="en-IN" sz="1800" dirty="0" smtClean="0">
            <a:cs typeface="Calibri" panose="020F0502020204030204" pitchFamily="34" charset="0"/>
          </a:endParaRPr>
        </a:p>
      </dgm:t>
    </dgm:pt>
    <dgm:pt modelId="{EFA527E6-8DE5-416D-BF00-D9D00163EE30}" type="parTrans" cxnId="{CBDCE768-AF04-452E-B588-566ED8ABAC85}">
      <dgm:prSet/>
      <dgm:spPr/>
      <dgm:t>
        <a:bodyPr/>
        <a:lstStyle/>
        <a:p>
          <a:endParaRPr lang="en-US"/>
        </a:p>
      </dgm:t>
    </dgm:pt>
    <dgm:pt modelId="{A83BE53F-37A7-4A1A-96BD-0821466DF4D7}" type="sibTrans" cxnId="{CBDCE768-AF04-452E-B588-566ED8ABAC85}">
      <dgm:prSet/>
      <dgm:spPr/>
      <dgm:t>
        <a:bodyPr/>
        <a:lstStyle/>
        <a:p>
          <a:endParaRPr lang="en-US"/>
        </a:p>
      </dgm:t>
    </dgm:pt>
    <dgm:pt modelId="{F6AD938A-848D-403A-9E8D-E83B9E60355A}">
      <dgm:prSet custT="1"/>
      <dgm:spPr/>
      <dgm:t>
        <a:bodyPr/>
        <a:lstStyle/>
        <a:p>
          <a:r>
            <a:rPr lang="en-IN" sz="1800" dirty="0" smtClean="0">
              <a:cs typeface="Calibri" panose="020F0502020204030204" pitchFamily="34" charset="0"/>
            </a:rPr>
            <a:t>Risk of getting infected</a:t>
          </a:r>
          <a:endParaRPr lang="en-IN" sz="1800" dirty="0" smtClean="0">
            <a:cs typeface="Calibri" panose="020F0502020204030204" pitchFamily="34" charset="0"/>
          </a:endParaRPr>
        </a:p>
      </dgm:t>
    </dgm:pt>
    <dgm:pt modelId="{54282F95-90FA-4EE1-8657-5130D7CB88DA}" type="parTrans" cxnId="{80E02EBA-BE75-485E-AD0A-80B7EA684B90}">
      <dgm:prSet/>
      <dgm:spPr/>
      <dgm:t>
        <a:bodyPr/>
        <a:lstStyle/>
        <a:p>
          <a:endParaRPr lang="en-US"/>
        </a:p>
      </dgm:t>
    </dgm:pt>
    <dgm:pt modelId="{B96B8468-210D-462F-A379-A0D9D32BD861}" type="sibTrans" cxnId="{80E02EBA-BE75-485E-AD0A-80B7EA684B90}">
      <dgm:prSet/>
      <dgm:spPr/>
      <dgm:t>
        <a:bodyPr/>
        <a:lstStyle/>
        <a:p>
          <a:endParaRPr lang="en-US"/>
        </a:p>
      </dgm:t>
    </dgm:pt>
    <dgm:pt modelId="{007D377B-584C-451F-ACB8-9ACB6609CBB2}">
      <dgm:prSet phldrT="[Text]" custT="1"/>
      <dgm:spPr/>
      <dgm:t>
        <a:bodyPr/>
        <a:lstStyle/>
        <a:p>
          <a:r>
            <a:rPr lang="en-US" sz="2400" dirty="0" smtClean="0"/>
            <a:t>Customer</a:t>
          </a:r>
          <a:endParaRPr lang="en-US" sz="2400" dirty="0"/>
        </a:p>
      </dgm:t>
    </dgm:pt>
    <dgm:pt modelId="{9216940B-4E01-4417-8CB8-F54B70A98927}" type="sibTrans" cxnId="{54BCDBEE-7032-4B99-9F38-5ED9166E4207}">
      <dgm:prSet/>
      <dgm:spPr/>
      <dgm:t>
        <a:bodyPr/>
        <a:lstStyle/>
        <a:p>
          <a:endParaRPr lang="en-US"/>
        </a:p>
      </dgm:t>
    </dgm:pt>
    <dgm:pt modelId="{7E5738B3-24A2-4553-AC68-EB9DC2E86554}" type="parTrans" cxnId="{54BCDBEE-7032-4B99-9F38-5ED9166E4207}">
      <dgm:prSet/>
      <dgm:spPr/>
      <dgm:t>
        <a:bodyPr/>
        <a:lstStyle/>
        <a:p>
          <a:endParaRPr lang="en-US"/>
        </a:p>
      </dgm:t>
    </dgm:pt>
    <dgm:pt modelId="{4297826E-5C2C-4AFD-90AF-9DC644462C7A}">
      <dgm:prSet phldrT="[Text]" custT="1"/>
      <dgm:spPr/>
      <dgm:t>
        <a:bodyPr/>
        <a:lstStyle/>
        <a:p>
          <a:endParaRPr lang="en-US" sz="1800" dirty="0"/>
        </a:p>
      </dgm:t>
    </dgm:pt>
    <dgm:pt modelId="{11664F00-5D31-4DDE-8756-504FCA154B8E}" type="parTrans" cxnId="{D649DEFC-D4BC-41D8-8FC4-ED46416394DC}">
      <dgm:prSet/>
      <dgm:spPr/>
      <dgm:t>
        <a:bodyPr/>
        <a:lstStyle/>
        <a:p>
          <a:endParaRPr lang="en-US"/>
        </a:p>
      </dgm:t>
    </dgm:pt>
    <dgm:pt modelId="{A9BB1C9E-92A7-4F0F-A3C5-FA43F0A1E43A}" type="sibTrans" cxnId="{D649DEFC-D4BC-41D8-8FC4-ED46416394DC}">
      <dgm:prSet/>
      <dgm:spPr/>
      <dgm:t>
        <a:bodyPr/>
        <a:lstStyle/>
        <a:p>
          <a:endParaRPr lang="en-US"/>
        </a:p>
      </dgm:t>
    </dgm:pt>
    <dgm:pt modelId="{3AB10CB6-DB22-4346-8B9B-4919DE799897}">
      <dgm:prSet custT="1"/>
      <dgm:spPr/>
      <dgm:t>
        <a:bodyPr/>
        <a:lstStyle/>
        <a:p>
          <a:endParaRPr lang="en-IN" sz="1800" dirty="0" smtClean="0">
            <a:cs typeface="Calibri" panose="020F0502020204030204" pitchFamily="34" charset="0"/>
          </a:endParaRPr>
        </a:p>
      </dgm:t>
    </dgm:pt>
    <dgm:pt modelId="{19560A58-0372-409A-A321-27C26BC9BFDD}" type="parTrans" cxnId="{3CE2443E-0B1B-44CC-BE96-FD03B05AF42B}">
      <dgm:prSet/>
      <dgm:spPr/>
      <dgm:t>
        <a:bodyPr/>
        <a:lstStyle/>
        <a:p>
          <a:endParaRPr lang="en-US"/>
        </a:p>
      </dgm:t>
    </dgm:pt>
    <dgm:pt modelId="{910AC0BE-667B-40A3-AAB8-1E4C493BD045}" type="sibTrans" cxnId="{3CE2443E-0B1B-44CC-BE96-FD03B05AF42B}">
      <dgm:prSet/>
      <dgm:spPr/>
      <dgm:t>
        <a:bodyPr/>
        <a:lstStyle/>
        <a:p>
          <a:endParaRPr lang="en-US"/>
        </a:p>
      </dgm:t>
    </dgm:pt>
    <dgm:pt modelId="{4B3197EB-AFC5-4C92-BBA6-DF94E4803B98}">
      <dgm:prSet phldrT="[Text]" custT="1"/>
      <dgm:spPr/>
      <dgm:t>
        <a:bodyPr/>
        <a:lstStyle/>
        <a:p>
          <a:r>
            <a:rPr lang="en-US" sz="1800" dirty="0" smtClean="0"/>
            <a:t>Maintaining the hygiene</a:t>
          </a:r>
          <a:endParaRPr lang="en-US" sz="1800" dirty="0"/>
        </a:p>
      </dgm:t>
    </dgm:pt>
    <dgm:pt modelId="{C89C4AAA-31B1-4B9A-B1C8-E6CD70AAAF8A}" type="parTrans" cxnId="{B68ADCC9-44D3-41F1-9ACC-CBA200FF722C}">
      <dgm:prSet/>
      <dgm:spPr/>
      <dgm:t>
        <a:bodyPr/>
        <a:lstStyle/>
        <a:p>
          <a:endParaRPr lang="en-US"/>
        </a:p>
      </dgm:t>
    </dgm:pt>
    <dgm:pt modelId="{5AF98905-DAA3-45D6-A758-03226E243CD6}" type="sibTrans" cxnId="{B68ADCC9-44D3-41F1-9ACC-CBA200FF722C}">
      <dgm:prSet/>
      <dgm:spPr/>
      <dgm:t>
        <a:bodyPr/>
        <a:lstStyle/>
        <a:p>
          <a:endParaRPr lang="en-US"/>
        </a:p>
      </dgm:t>
    </dgm:pt>
    <dgm:pt modelId="{A37A11F0-4914-4BC6-8BA1-B5DC00542C93}">
      <dgm:prSet phldrT="[Text]" custT="1"/>
      <dgm:spPr/>
      <dgm:t>
        <a:bodyPr/>
        <a:lstStyle/>
        <a:p>
          <a:endParaRPr lang="en-US" sz="1800" dirty="0"/>
        </a:p>
      </dgm:t>
    </dgm:pt>
    <dgm:pt modelId="{9D6688A5-92FC-466B-824C-12CCA1C86430}" type="parTrans" cxnId="{7CDC14D1-10E9-4A5E-8173-28D49F30BF19}">
      <dgm:prSet/>
      <dgm:spPr/>
      <dgm:t>
        <a:bodyPr/>
        <a:lstStyle/>
        <a:p>
          <a:endParaRPr lang="en-US"/>
        </a:p>
      </dgm:t>
    </dgm:pt>
    <dgm:pt modelId="{AB79BD8F-2507-42F4-8648-16FA094ADDB2}" type="sibTrans" cxnId="{7CDC14D1-10E9-4A5E-8173-28D49F30BF19}">
      <dgm:prSet/>
      <dgm:spPr/>
      <dgm:t>
        <a:bodyPr/>
        <a:lstStyle/>
        <a:p>
          <a:endParaRPr lang="en-US"/>
        </a:p>
      </dgm:t>
    </dgm:pt>
    <dgm:pt modelId="{DEB119BB-0B31-4CA5-8FC7-D741F53344B8}">
      <dgm:prSet phldrT="[Text]" custT="1"/>
      <dgm:spPr/>
      <dgm:t>
        <a:bodyPr/>
        <a:lstStyle/>
        <a:p>
          <a:endParaRPr lang="en-US" sz="1800" dirty="0"/>
        </a:p>
      </dgm:t>
    </dgm:pt>
    <dgm:pt modelId="{8AC7A5A2-A171-4AAB-AF6C-3BBC43E475D2}" type="parTrans" cxnId="{E0BE4C03-E331-4242-8AAD-7542690B5807}">
      <dgm:prSet/>
      <dgm:spPr/>
      <dgm:t>
        <a:bodyPr/>
        <a:lstStyle/>
        <a:p>
          <a:endParaRPr lang="en-US"/>
        </a:p>
      </dgm:t>
    </dgm:pt>
    <dgm:pt modelId="{8994D742-1DB0-43EE-B8D7-79B2C01F50EA}" type="sibTrans" cxnId="{E0BE4C03-E331-4242-8AAD-7542690B5807}">
      <dgm:prSet/>
      <dgm:spPr/>
      <dgm:t>
        <a:bodyPr/>
        <a:lstStyle/>
        <a:p>
          <a:endParaRPr lang="en-US"/>
        </a:p>
      </dgm:t>
    </dgm:pt>
    <dgm:pt modelId="{6093E68D-6CAF-46D9-B4EA-0E3F313D5F78}" type="pres">
      <dgm:prSet presAssocID="{DF4A19F4-33FD-4958-A8D8-ADB0334FAB5C}" presName="Name0" presStyleCnt="0">
        <dgm:presLayoutVars>
          <dgm:dir/>
          <dgm:animLvl val="lvl"/>
          <dgm:resizeHandles val="exact"/>
        </dgm:presLayoutVars>
      </dgm:prSet>
      <dgm:spPr/>
    </dgm:pt>
    <dgm:pt modelId="{FCE9D34D-B949-4C8F-8DAE-65465F0487B5}" type="pres">
      <dgm:prSet presAssocID="{007D377B-584C-451F-ACB8-9ACB6609CBB2}" presName="composite" presStyleCnt="0"/>
      <dgm:spPr/>
    </dgm:pt>
    <dgm:pt modelId="{21F5CC77-A1D7-444D-A274-1BB81F562FDD}" type="pres">
      <dgm:prSet presAssocID="{007D377B-584C-451F-ACB8-9ACB6609CBB2}" presName="parTx" presStyleLbl="alignNode1" presStyleIdx="0" presStyleCnt="2">
        <dgm:presLayoutVars>
          <dgm:chMax val="0"/>
          <dgm:chPref val="0"/>
          <dgm:bulletEnabled val="1"/>
        </dgm:presLayoutVars>
      </dgm:prSet>
      <dgm:spPr/>
      <dgm:t>
        <a:bodyPr/>
        <a:lstStyle/>
        <a:p>
          <a:endParaRPr lang="en-US"/>
        </a:p>
      </dgm:t>
    </dgm:pt>
    <dgm:pt modelId="{184A7F8C-0FA7-4344-86E8-77FF404BBF67}" type="pres">
      <dgm:prSet presAssocID="{007D377B-584C-451F-ACB8-9ACB6609CBB2}" presName="desTx" presStyleLbl="alignAccFollowNode1" presStyleIdx="0" presStyleCnt="2">
        <dgm:presLayoutVars>
          <dgm:bulletEnabled val="1"/>
        </dgm:presLayoutVars>
      </dgm:prSet>
      <dgm:spPr/>
      <dgm:t>
        <a:bodyPr/>
        <a:lstStyle/>
        <a:p>
          <a:endParaRPr lang="en-US"/>
        </a:p>
      </dgm:t>
    </dgm:pt>
    <dgm:pt modelId="{6E977685-24E5-4D28-911F-303BB2F2F202}" type="pres">
      <dgm:prSet presAssocID="{9216940B-4E01-4417-8CB8-F54B70A98927}" presName="space" presStyleCnt="0"/>
      <dgm:spPr/>
    </dgm:pt>
    <dgm:pt modelId="{00496050-CAAD-49E1-87DA-2B0F0CBB96C7}" type="pres">
      <dgm:prSet presAssocID="{9E137907-D946-4786-8C51-3C502908B800}" presName="composite" presStyleCnt="0"/>
      <dgm:spPr/>
    </dgm:pt>
    <dgm:pt modelId="{1DF57371-096C-44F8-810A-0B2691D480D6}" type="pres">
      <dgm:prSet presAssocID="{9E137907-D946-4786-8C51-3C502908B800}" presName="parTx" presStyleLbl="alignNode1" presStyleIdx="1" presStyleCnt="2">
        <dgm:presLayoutVars>
          <dgm:chMax val="0"/>
          <dgm:chPref val="0"/>
          <dgm:bulletEnabled val="1"/>
        </dgm:presLayoutVars>
      </dgm:prSet>
      <dgm:spPr/>
    </dgm:pt>
    <dgm:pt modelId="{5ADF7F86-A86C-4641-B3BB-A98E2DF0F42E}" type="pres">
      <dgm:prSet presAssocID="{9E137907-D946-4786-8C51-3C502908B800}" presName="desTx" presStyleLbl="alignAccFollowNode1" presStyleIdx="1" presStyleCnt="2">
        <dgm:presLayoutVars>
          <dgm:bulletEnabled val="1"/>
        </dgm:presLayoutVars>
      </dgm:prSet>
      <dgm:spPr/>
      <dgm:t>
        <a:bodyPr/>
        <a:lstStyle/>
        <a:p>
          <a:endParaRPr lang="en-US"/>
        </a:p>
      </dgm:t>
    </dgm:pt>
  </dgm:ptLst>
  <dgm:cxnLst>
    <dgm:cxn modelId="{EB65711A-940C-4843-A27E-543C13CA98C3}" type="presOf" srcId="{9E137907-D946-4786-8C51-3C502908B800}" destId="{1DF57371-096C-44F8-810A-0B2691D480D6}" srcOrd="0" destOrd="0" presId="urn:microsoft.com/office/officeart/2005/8/layout/hList1"/>
    <dgm:cxn modelId="{69329D0A-8F46-46E9-A30D-189BCEC5321C}" srcId="{9E137907-D946-4786-8C51-3C502908B800}" destId="{C8382062-F07B-42D2-A71D-B9D69A08CF07}" srcOrd="0" destOrd="0" parTransId="{6B8C5CA7-85CB-4C9C-A372-DB55967E62A3}" sibTransId="{62E01496-D357-42AE-817C-995B5D85BCAA}"/>
    <dgm:cxn modelId="{ADE35F18-3617-40E0-A8F8-41A75871677B}" type="presOf" srcId="{DF4A19F4-33FD-4958-A8D8-ADB0334FAB5C}" destId="{6093E68D-6CAF-46D9-B4EA-0E3F313D5F78}" srcOrd="0" destOrd="0" presId="urn:microsoft.com/office/officeart/2005/8/layout/hList1"/>
    <dgm:cxn modelId="{3CE2443E-0B1B-44CC-BE96-FD03B05AF42B}" srcId="{007D377B-584C-451F-ACB8-9ACB6609CBB2}" destId="{3AB10CB6-DB22-4346-8B9B-4919DE799897}" srcOrd="3" destOrd="0" parTransId="{19560A58-0372-409A-A321-27C26BC9BFDD}" sibTransId="{910AC0BE-667B-40A3-AAB8-1E4C493BD045}"/>
    <dgm:cxn modelId="{80E02EBA-BE75-485E-AD0A-80B7EA684B90}" srcId="{007D377B-584C-451F-ACB8-9ACB6609CBB2}" destId="{F6AD938A-848D-403A-9E8D-E83B9E60355A}" srcOrd="4" destOrd="0" parTransId="{54282F95-90FA-4EE1-8657-5130D7CB88DA}" sibTransId="{B96B8468-210D-462F-A379-A0D9D32BD861}"/>
    <dgm:cxn modelId="{54BCDBEE-7032-4B99-9F38-5ED9166E4207}" srcId="{DF4A19F4-33FD-4958-A8D8-ADB0334FAB5C}" destId="{007D377B-584C-451F-ACB8-9ACB6609CBB2}" srcOrd="0" destOrd="0" parTransId="{7E5738B3-24A2-4553-AC68-EB9DC2E86554}" sibTransId="{9216940B-4E01-4417-8CB8-F54B70A98927}"/>
    <dgm:cxn modelId="{D7256F56-D5D6-4D8C-BB2F-BDA9FEFC46D8}" type="presOf" srcId="{C8382062-F07B-42D2-A71D-B9D69A08CF07}" destId="{5ADF7F86-A86C-4641-B3BB-A98E2DF0F42E}" srcOrd="0" destOrd="0" presId="urn:microsoft.com/office/officeart/2005/8/layout/hList1"/>
    <dgm:cxn modelId="{2B0E3ED2-6880-489A-92AA-4E533C599FFE}" srcId="{9E137907-D946-4786-8C51-3C502908B800}" destId="{2AF15767-975A-4FDA-8DB7-79BF377A2D0E}" srcOrd="2" destOrd="0" parTransId="{4F3CEA4D-FF93-4071-BA0F-1BA2708C652E}" sibTransId="{401CE5CD-941E-44FC-BE70-D2C62D190D84}"/>
    <dgm:cxn modelId="{7CDC14D1-10E9-4A5E-8173-28D49F30BF19}" srcId="{9E137907-D946-4786-8C51-3C502908B800}" destId="{A37A11F0-4914-4BC6-8BA1-B5DC00542C93}" srcOrd="1" destOrd="0" parTransId="{9D6688A5-92FC-466B-824C-12CCA1C86430}" sibTransId="{AB79BD8F-2507-42F4-8648-16FA094ADDB2}"/>
    <dgm:cxn modelId="{CC89CA54-1934-4F66-A956-F9C819278D57}" type="presOf" srcId="{4B3197EB-AFC5-4C92-BBA6-DF94E4803B98}" destId="{5ADF7F86-A86C-4641-B3BB-A98E2DF0F42E}" srcOrd="0" destOrd="4" presId="urn:microsoft.com/office/officeart/2005/8/layout/hList1"/>
    <dgm:cxn modelId="{89DDF0EA-D7A6-46E2-9DD1-D6FC3BABA2A0}" type="presOf" srcId="{9254ED62-33A4-46E9-8783-3A29FBDA119B}" destId="{184A7F8C-0FA7-4344-86E8-77FF404BBF67}" srcOrd="0" destOrd="2" presId="urn:microsoft.com/office/officeart/2005/8/layout/hList1"/>
    <dgm:cxn modelId="{CBDCE768-AF04-452E-B588-566ED8ABAC85}" srcId="{007D377B-584C-451F-ACB8-9ACB6609CBB2}" destId="{9254ED62-33A4-46E9-8783-3A29FBDA119B}" srcOrd="2" destOrd="0" parTransId="{EFA527E6-8DE5-416D-BF00-D9D00163EE30}" sibTransId="{A83BE53F-37A7-4A1A-96BD-0821466DF4D7}"/>
    <dgm:cxn modelId="{7B87345D-4364-4073-9618-23AE2707CB7E}" srcId="{DF4A19F4-33FD-4958-A8D8-ADB0334FAB5C}" destId="{9E137907-D946-4786-8C51-3C502908B800}" srcOrd="1" destOrd="0" parTransId="{A24C44A9-35C9-4E8D-85CC-C7C10856047C}" sibTransId="{76585855-B936-455E-80C9-C1F80AF755BD}"/>
    <dgm:cxn modelId="{B68ADCC9-44D3-41F1-9ACC-CBA200FF722C}" srcId="{9E137907-D946-4786-8C51-3C502908B800}" destId="{4B3197EB-AFC5-4C92-BBA6-DF94E4803B98}" srcOrd="4" destOrd="0" parTransId="{C89C4AAA-31B1-4B9A-B1C8-E6CD70AAAF8A}" sibTransId="{5AF98905-DAA3-45D6-A758-03226E243CD6}"/>
    <dgm:cxn modelId="{F311C102-35C3-475E-BCCC-9EB5C66ACDA3}" type="presOf" srcId="{A37A11F0-4914-4BC6-8BA1-B5DC00542C93}" destId="{5ADF7F86-A86C-4641-B3BB-A98E2DF0F42E}" srcOrd="0" destOrd="1" presId="urn:microsoft.com/office/officeart/2005/8/layout/hList1"/>
    <dgm:cxn modelId="{D649DEFC-D4BC-41D8-8FC4-ED46416394DC}" srcId="{007D377B-584C-451F-ACB8-9ACB6609CBB2}" destId="{4297826E-5C2C-4AFD-90AF-9DC644462C7A}" srcOrd="1" destOrd="0" parTransId="{11664F00-5D31-4DDE-8756-504FCA154B8E}" sibTransId="{A9BB1C9E-92A7-4F0F-A3C5-FA43F0A1E43A}"/>
    <dgm:cxn modelId="{E0BE4C03-E331-4242-8AAD-7542690B5807}" srcId="{9E137907-D946-4786-8C51-3C502908B800}" destId="{DEB119BB-0B31-4CA5-8FC7-D741F53344B8}" srcOrd="3" destOrd="0" parTransId="{8AC7A5A2-A171-4AAB-AF6C-3BBC43E475D2}" sibTransId="{8994D742-1DB0-43EE-B8D7-79B2C01F50EA}"/>
    <dgm:cxn modelId="{85D0603D-502C-4FBD-AAF2-B5A5B54ACAF1}" srcId="{007D377B-584C-451F-ACB8-9ACB6609CBB2}" destId="{FD9DB7B4-50B0-49D6-9F13-CE736AE299E9}" srcOrd="0" destOrd="0" parTransId="{D0D21E1A-2480-49A2-B4E1-4A4B71F39AF7}" sibTransId="{C75F3A4E-0909-499F-A29A-02CFF9B7382A}"/>
    <dgm:cxn modelId="{35F22B2A-1732-491E-B4C0-5156732D92EA}" type="presOf" srcId="{DEB119BB-0B31-4CA5-8FC7-D741F53344B8}" destId="{5ADF7F86-A86C-4641-B3BB-A98E2DF0F42E}" srcOrd="0" destOrd="3" presId="urn:microsoft.com/office/officeart/2005/8/layout/hList1"/>
    <dgm:cxn modelId="{C6789104-8D3E-4890-B88D-E74A9B1F5784}" type="presOf" srcId="{2AF15767-975A-4FDA-8DB7-79BF377A2D0E}" destId="{5ADF7F86-A86C-4641-B3BB-A98E2DF0F42E}" srcOrd="0" destOrd="2" presId="urn:microsoft.com/office/officeart/2005/8/layout/hList1"/>
    <dgm:cxn modelId="{6D16E397-BEB5-4093-A237-DF9A0B7D8CA3}" type="presOf" srcId="{007D377B-584C-451F-ACB8-9ACB6609CBB2}" destId="{21F5CC77-A1D7-444D-A274-1BB81F562FDD}" srcOrd="0" destOrd="0" presId="urn:microsoft.com/office/officeart/2005/8/layout/hList1"/>
    <dgm:cxn modelId="{000BDF03-7A7E-43D6-8C88-3A2C7A343768}" type="presOf" srcId="{3AB10CB6-DB22-4346-8B9B-4919DE799897}" destId="{184A7F8C-0FA7-4344-86E8-77FF404BBF67}" srcOrd="0" destOrd="3" presId="urn:microsoft.com/office/officeart/2005/8/layout/hList1"/>
    <dgm:cxn modelId="{ADF0E641-713F-4344-B63E-46E38340CD1F}" type="presOf" srcId="{4297826E-5C2C-4AFD-90AF-9DC644462C7A}" destId="{184A7F8C-0FA7-4344-86E8-77FF404BBF67}" srcOrd="0" destOrd="1" presId="urn:microsoft.com/office/officeart/2005/8/layout/hList1"/>
    <dgm:cxn modelId="{712E6614-0D72-49C1-97F4-022EEC5AABB9}" type="presOf" srcId="{F6AD938A-848D-403A-9E8D-E83B9E60355A}" destId="{184A7F8C-0FA7-4344-86E8-77FF404BBF67}" srcOrd="0" destOrd="4" presId="urn:microsoft.com/office/officeart/2005/8/layout/hList1"/>
    <dgm:cxn modelId="{8A5DD8AE-0395-4E2B-A734-86A790068330}" type="presOf" srcId="{FD9DB7B4-50B0-49D6-9F13-CE736AE299E9}" destId="{184A7F8C-0FA7-4344-86E8-77FF404BBF67}" srcOrd="0" destOrd="0" presId="urn:microsoft.com/office/officeart/2005/8/layout/hList1"/>
    <dgm:cxn modelId="{4D453292-F88E-4376-918E-EC1D3D390F6C}" type="presParOf" srcId="{6093E68D-6CAF-46D9-B4EA-0E3F313D5F78}" destId="{FCE9D34D-B949-4C8F-8DAE-65465F0487B5}" srcOrd="0" destOrd="0" presId="urn:microsoft.com/office/officeart/2005/8/layout/hList1"/>
    <dgm:cxn modelId="{921FB56D-435F-4F7B-8D65-AEB364146213}" type="presParOf" srcId="{FCE9D34D-B949-4C8F-8DAE-65465F0487B5}" destId="{21F5CC77-A1D7-444D-A274-1BB81F562FDD}" srcOrd="0" destOrd="0" presId="urn:microsoft.com/office/officeart/2005/8/layout/hList1"/>
    <dgm:cxn modelId="{D765A537-4E23-466A-89D7-6DE3765427B0}" type="presParOf" srcId="{FCE9D34D-B949-4C8F-8DAE-65465F0487B5}" destId="{184A7F8C-0FA7-4344-86E8-77FF404BBF67}" srcOrd="1" destOrd="0" presId="urn:microsoft.com/office/officeart/2005/8/layout/hList1"/>
    <dgm:cxn modelId="{9D0DE8E1-832E-4840-86A4-971F788DB5CE}" type="presParOf" srcId="{6093E68D-6CAF-46D9-B4EA-0E3F313D5F78}" destId="{6E977685-24E5-4D28-911F-303BB2F2F202}" srcOrd="1" destOrd="0" presId="urn:microsoft.com/office/officeart/2005/8/layout/hList1"/>
    <dgm:cxn modelId="{E85EDAE8-D208-4914-A56B-CABBFC905103}" type="presParOf" srcId="{6093E68D-6CAF-46D9-B4EA-0E3F313D5F78}" destId="{00496050-CAAD-49E1-87DA-2B0F0CBB96C7}" srcOrd="2" destOrd="0" presId="urn:microsoft.com/office/officeart/2005/8/layout/hList1"/>
    <dgm:cxn modelId="{8404ED2F-7E47-41A6-93AD-610CF646488C}" type="presParOf" srcId="{00496050-CAAD-49E1-87DA-2B0F0CBB96C7}" destId="{1DF57371-096C-44F8-810A-0B2691D480D6}" srcOrd="0" destOrd="0" presId="urn:microsoft.com/office/officeart/2005/8/layout/hList1"/>
    <dgm:cxn modelId="{262CBFEE-CD0F-44CE-99DE-4A11D50ABA35}" type="presParOf" srcId="{00496050-CAAD-49E1-87DA-2B0F0CBB96C7}" destId="{5ADF7F86-A86C-4641-B3BB-A98E2DF0F42E}"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E866451-A26F-47BE-926E-4946064DF315}" type="doc">
      <dgm:prSet loTypeId="urn:microsoft.com/office/officeart/2005/8/layout/chevron1" loCatId="process" qsTypeId="urn:microsoft.com/office/officeart/2005/8/quickstyle/simple1" qsCatId="simple" csTypeId="urn:microsoft.com/office/officeart/2005/8/colors/accent1_2" csCatId="accent1" phldr="1"/>
      <dgm:spPr/>
    </dgm:pt>
    <dgm:pt modelId="{E34EEEF0-6537-4E59-93CC-B257405C5ADB}">
      <dgm:prSet phldrT="[Text]"/>
      <dgm:spPr/>
      <dgm:t>
        <a:bodyPr/>
        <a:lstStyle/>
        <a:p>
          <a:r>
            <a:rPr lang="en-US" dirty="0" err="1" smtClean="0"/>
            <a:t>Chatbot</a:t>
          </a:r>
          <a:r>
            <a:rPr lang="en-US" dirty="0" smtClean="0"/>
            <a:t>/</a:t>
          </a:r>
          <a:r>
            <a:rPr lang="en-US" dirty="0" err="1" smtClean="0"/>
            <a:t>Voicebot</a:t>
          </a:r>
          <a:r>
            <a:rPr lang="en-US" dirty="0" smtClean="0"/>
            <a:t> enabled for shopping assistance</a:t>
          </a:r>
          <a:endParaRPr lang="en-US" dirty="0"/>
        </a:p>
      </dgm:t>
    </dgm:pt>
    <dgm:pt modelId="{D936AF67-A2E6-481A-8D1E-3D632C364ABA}" type="parTrans" cxnId="{EEBB8643-97C2-48F6-AF91-87E819C212B0}">
      <dgm:prSet/>
      <dgm:spPr/>
      <dgm:t>
        <a:bodyPr/>
        <a:lstStyle/>
        <a:p>
          <a:endParaRPr lang="en-US"/>
        </a:p>
      </dgm:t>
    </dgm:pt>
    <dgm:pt modelId="{B4612C1B-3B2F-4E66-A1BB-39CDA1A4DCF0}" type="sibTrans" cxnId="{EEBB8643-97C2-48F6-AF91-87E819C212B0}">
      <dgm:prSet/>
      <dgm:spPr/>
      <dgm:t>
        <a:bodyPr/>
        <a:lstStyle/>
        <a:p>
          <a:endParaRPr lang="en-US"/>
        </a:p>
      </dgm:t>
    </dgm:pt>
    <dgm:pt modelId="{DC7F50F5-9081-40EA-8E4B-48ED62119262}">
      <dgm:prSet phldrT="[Text]"/>
      <dgm:spPr/>
      <dgm:t>
        <a:bodyPr/>
        <a:lstStyle/>
        <a:p>
          <a:r>
            <a:rPr lang="en-US" dirty="0" smtClean="0"/>
            <a:t>Bluetooth Support to maintain 2m distance between customers</a:t>
          </a:r>
          <a:endParaRPr lang="en-US" dirty="0"/>
        </a:p>
      </dgm:t>
    </dgm:pt>
    <dgm:pt modelId="{F020E4F8-F90C-4837-9A8D-5A2484A917FB}" type="parTrans" cxnId="{D1F8F80B-8E92-4252-AD00-CCB8C30C1CD4}">
      <dgm:prSet/>
      <dgm:spPr/>
      <dgm:t>
        <a:bodyPr/>
        <a:lstStyle/>
        <a:p>
          <a:endParaRPr lang="en-US"/>
        </a:p>
      </dgm:t>
    </dgm:pt>
    <dgm:pt modelId="{4BA5F11A-ABA9-4C0A-9DEE-86E6E2252117}" type="sibTrans" cxnId="{D1F8F80B-8E92-4252-AD00-CCB8C30C1CD4}">
      <dgm:prSet/>
      <dgm:spPr/>
      <dgm:t>
        <a:bodyPr/>
        <a:lstStyle/>
        <a:p>
          <a:endParaRPr lang="en-US"/>
        </a:p>
      </dgm:t>
    </dgm:pt>
    <dgm:pt modelId="{BA23E507-5B13-47DD-BCA5-78B3655CB26C}">
      <dgm:prSet phldrT="[Text]"/>
      <dgm:spPr/>
      <dgm:t>
        <a:bodyPr/>
        <a:lstStyle/>
        <a:p>
          <a:r>
            <a:rPr lang="en-US" b="1" dirty="0" smtClean="0"/>
            <a:t>Shopping mall with Multiple Shops</a:t>
          </a:r>
          <a:endParaRPr lang="en-US" dirty="0"/>
        </a:p>
      </dgm:t>
    </dgm:pt>
    <dgm:pt modelId="{C4D4705A-62F3-437B-BBBB-0C2F5AA8C87D}" type="parTrans" cxnId="{70B67359-578F-4F25-9A59-32467D8949FC}">
      <dgm:prSet/>
      <dgm:spPr/>
      <dgm:t>
        <a:bodyPr/>
        <a:lstStyle/>
        <a:p>
          <a:endParaRPr lang="en-US"/>
        </a:p>
      </dgm:t>
    </dgm:pt>
    <dgm:pt modelId="{FBBF9CB1-F4FB-436E-B5FE-29333BB0E2E5}" type="sibTrans" cxnId="{70B67359-578F-4F25-9A59-32467D8949FC}">
      <dgm:prSet/>
      <dgm:spPr/>
      <dgm:t>
        <a:bodyPr/>
        <a:lstStyle/>
        <a:p>
          <a:endParaRPr lang="en-US"/>
        </a:p>
      </dgm:t>
    </dgm:pt>
    <dgm:pt modelId="{E673C0E1-70F2-4E2A-AE79-CC87D45F81DC}">
      <dgm:prSet phldrT="[Text]"/>
      <dgm:spPr/>
      <dgm:t>
        <a:bodyPr/>
        <a:lstStyle/>
        <a:p>
          <a:r>
            <a:rPr lang="en-US" dirty="0" smtClean="0"/>
            <a:t>Implementing Data Analytics with collected information</a:t>
          </a:r>
          <a:endParaRPr lang="en-US" dirty="0"/>
        </a:p>
      </dgm:t>
    </dgm:pt>
    <dgm:pt modelId="{03AD354C-CF33-49C1-8C38-FB52D88AADA4}" type="parTrans" cxnId="{612A089D-1837-4345-8C93-2DA50C57B63D}">
      <dgm:prSet/>
      <dgm:spPr/>
      <dgm:t>
        <a:bodyPr/>
        <a:lstStyle/>
        <a:p>
          <a:endParaRPr lang="en-US"/>
        </a:p>
      </dgm:t>
    </dgm:pt>
    <dgm:pt modelId="{1FDDC14D-FC12-4EA7-8976-B756C34994E1}" type="sibTrans" cxnId="{612A089D-1837-4345-8C93-2DA50C57B63D}">
      <dgm:prSet/>
      <dgm:spPr/>
      <dgm:t>
        <a:bodyPr/>
        <a:lstStyle/>
        <a:p>
          <a:endParaRPr lang="en-US"/>
        </a:p>
      </dgm:t>
    </dgm:pt>
    <dgm:pt modelId="{6EFE405C-ABDA-4874-8328-AB7A8B919427}" type="pres">
      <dgm:prSet presAssocID="{4E866451-A26F-47BE-926E-4946064DF315}" presName="Name0" presStyleCnt="0">
        <dgm:presLayoutVars>
          <dgm:dir/>
          <dgm:animLvl val="lvl"/>
          <dgm:resizeHandles val="exact"/>
        </dgm:presLayoutVars>
      </dgm:prSet>
      <dgm:spPr/>
    </dgm:pt>
    <dgm:pt modelId="{9511F94A-ACB1-4B2D-8DCE-F1CC7A124FF6}" type="pres">
      <dgm:prSet presAssocID="{E34EEEF0-6537-4E59-93CC-B257405C5ADB}" presName="parTxOnly" presStyleLbl="node1" presStyleIdx="0" presStyleCnt="4">
        <dgm:presLayoutVars>
          <dgm:chMax val="0"/>
          <dgm:chPref val="0"/>
          <dgm:bulletEnabled val="1"/>
        </dgm:presLayoutVars>
      </dgm:prSet>
      <dgm:spPr/>
      <dgm:t>
        <a:bodyPr/>
        <a:lstStyle/>
        <a:p>
          <a:endParaRPr lang="en-US"/>
        </a:p>
      </dgm:t>
    </dgm:pt>
    <dgm:pt modelId="{AED526B5-6A1A-408C-B9FC-B208FE5645CB}" type="pres">
      <dgm:prSet presAssocID="{B4612C1B-3B2F-4E66-A1BB-39CDA1A4DCF0}" presName="parTxOnlySpace" presStyleCnt="0"/>
      <dgm:spPr/>
    </dgm:pt>
    <dgm:pt modelId="{904071DA-AC58-4C2A-84D2-AFDDCF4EDC8B}" type="pres">
      <dgm:prSet presAssocID="{DC7F50F5-9081-40EA-8E4B-48ED62119262}" presName="parTxOnly" presStyleLbl="node1" presStyleIdx="1" presStyleCnt="4">
        <dgm:presLayoutVars>
          <dgm:chMax val="0"/>
          <dgm:chPref val="0"/>
          <dgm:bulletEnabled val="1"/>
        </dgm:presLayoutVars>
      </dgm:prSet>
      <dgm:spPr/>
      <dgm:t>
        <a:bodyPr/>
        <a:lstStyle/>
        <a:p>
          <a:endParaRPr lang="en-US"/>
        </a:p>
      </dgm:t>
    </dgm:pt>
    <dgm:pt modelId="{25286EAA-47C9-47B4-96CD-F953E506A471}" type="pres">
      <dgm:prSet presAssocID="{4BA5F11A-ABA9-4C0A-9DEE-86E6E2252117}" presName="parTxOnlySpace" presStyleCnt="0"/>
      <dgm:spPr/>
    </dgm:pt>
    <dgm:pt modelId="{A62F32D1-408A-433B-9B2C-C4F649B9370D}" type="pres">
      <dgm:prSet presAssocID="{BA23E507-5B13-47DD-BCA5-78B3655CB26C}" presName="parTxOnly" presStyleLbl="node1" presStyleIdx="2" presStyleCnt="4">
        <dgm:presLayoutVars>
          <dgm:chMax val="0"/>
          <dgm:chPref val="0"/>
          <dgm:bulletEnabled val="1"/>
        </dgm:presLayoutVars>
      </dgm:prSet>
      <dgm:spPr/>
      <dgm:t>
        <a:bodyPr/>
        <a:lstStyle/>
        <a:p>
          <a:endParaRPr lang="en-US"/>
        </a:p>
      </dgm:t>
    </dgm:pt>
    <dgm:pt modelId="{8703B525-6EBB-49DD-8282-A1D5F24244C8}" type="pres">
      <dgm:prSet presAssocID="{FBBF9CB1-F4FB-436E-B5FE-29333BB0E2E5}" presName="parTxOnlySpace" presStyleCnt="0"/>
      <dgm:spPr/>
    </dgm:pt>
    <dgm:pt modelId="{088D9283-25D5-45CE-B9D3-E3895AC98D34}" type="pres">
      <dgm:prSet presAssocID="{E673C0E1-70F2-4E2A-AE79-CC87D45F81DC}" presName="parTxOnly" presStyleLbl="node1" presStyleIdx="3" presStyleCnt="4">
        <dgm:presLayoutVars>
          <dgm:chMax val="0"/>
          <dgm:chPref val="0"/>
          <dgm:bulletEnabled val="1"/>
        </dgm:presLayoutVars>
      </dgm:prSet>
      <dgm:spPr/>
      <dgm:t>
        <a:bodyPr/>
        <a:lstStyle/>
        <a:p>
          <a:endParaRPr lang="en-US"/>
        </a:p>
      </dgm:t>
    </dgm:pt>
  </dgm:ptLst>
  <dgm:cxnLst>
    <dgm:cxn modelId="{D1F8F80B-8E92-4252-AD00-CCB8C30C1CD4}" srcId="{4E866451-A26F-47BE-926E-4946064DF315}" destId="{DC7F50F5-9081-40EA-8E4B-48ED62119262}" srcOrd="1" destOrd="0" parTransId="{F020E4F8-F90C-4837-9A8D-5A2484A917FB}" sibTransId="{4BA5F11A-ABA9-4C0A-9DEE-86E6E2252117}"/>
    <dgm:cxn modelId="{70B67359-578F-4F25-9A59-32467D8949FC}" srcId="{4E866451-A26F-47BE-926E-4946064DF315}" destId="{BA23E507-5B13-47DD-BCA5-78B3655CB26C}" srcOrd="2" destOrd="0" parTransId="{C4D4705A-62F3-437B-BBBB-0C2F5AA8C87D}" sibTransId="{FBBF9CB1-F4FB-436E-B5FE-29333BB0E2E5}"/>
    <dgm:cxn modelId="{6399A7EB-8049-4D59-A6E2-C26CB661DC95}" type="presOf" srcId="{E34EEEF0-6537-4E59-93CC-B257405C5ADB}" destId="{9511F94A-ACB1-4B2D-8DCE-F1CC7A124FF6}" srcOrd="0" destOrd="0" presId="urn:microsoft.com/office/officeart/2005/8/layout/chevron1"/>
    <dgm:cxn modelId="{F9CAABAA-BBE1-4610-A251-5197BC4C84E1}" type="presOf" srcId="{BA23E507-5B13-47DD-BCA5-78B3655CB26C}" destId="{A62F32D1-408A-433B-9B2C-C4F649B9370D}" srcOrd="0" destOrd="0" presId="urn:microsoft.com/office/officeart/2005/8/layout/chevron1"/>
    <dgm:cxn modelId="{EEBB8643-97C2-48F6-AF91-87E819C212B0}" srcId="{4E866451-A26F-47BE-926E-4946064DF315}" destId="{E34EEEF0-6537-4E59-93CC-B257405C5ADB}" srcOrd="0" destOrd="0" parTransId="{D936AF67-A2E6-481A-8D1E-3D632C364ABA}" sibTransId="{B4612C1B-3B2F-4E66-A1BB-39CDA1A4DCF0}"/>
    <dgm:cxn modelId="{9D338BA0-CEE1-4C63-96FC-BC86DD93958B}" type="presOf" srcId="{DC7F50F5-9081-40EA-8E4B-48ED62119262}" destId="{904071DA-AC58-4C2A-84D2-AFDDCF4EDC8B}" srcOrd="0" destOrd="0" presId="urn:microsoft.com/office/officeart/2005/8/layout/chevron1"/>
    <dgm:cxn modelId="{3D72B1E0-9963-439E-8674-0650B48B7736}" type="presOf" srcId="{E673C0E1-70F2-4E2A-AE79-CC87D45F81DC}" destId="{088D9283-25D5-45CE-B9D3-E3895AC98D34}" srcOrd="0" destOrd="0" presId="urn:microsoft.com/office/officeart/2005/8/layout/chevron1"/>
    <dgm:cxn modelId="{612A089D-1837-4345-8C93-2DA50C57B63D}" srcId="{4E866451-A26F-47BE-926E-4946064DF315}" destId="{E673C0E1-70F2-4E2A-AE79-CC87D45F81DC}" srcOrd="3" destOrd="0" parTransId="{03AD354C-CF33-49C1-8C38-FB52D88AADA4}" sibTransId="{1FDDC14D-FC12-4EA7-8976-B756C34994E1}"/>
    <dgm:cxn modelId="{8223A0FB-2A9D-4142-BD78-9DE8E09E9632}" type="presOf" srcId="{4E866451-A26F-47BE-926E-4946064DF315}" destId="{6EFE405C-ABDA-4874-8328-AB7A8B919427}" srcOrd="0" destOrd="0" presId="urn:microsoft.com/office/officeart/2005/8/layout/chevron1"/>
    <dgm:cxn modelId="{912DAB4F-20ED-4279-9E92-2F6A6C80D105}" type="presParOf" srcId="{6EFE405C-ABDA-4874-8328-AB7A8B919427}" destId="{9511F94A-ACB1-4B2D-8DCE-F1CC7A124FF6}" srcOrd="0" destOrd="0" presId="urn:microsoft.com/office/officeart/2005/8/layout/chevron1"/>
    <dgm:cxn modelId="{AA82C331-7DC1-4AA2-8801-12AE2A6A56AA}" type="presParOf" srcId="{6EFE405C-ABDA-4874-8328-AB7A8B919427}" destId="{AED526B5-6A1A-408C-B9FC-B208FE5645CB}" srcOrd="1" destOrd="0" presId="urn:microsoft.com/office/officeart/2005/8/layout/chevron1"/>
    <dgm:cxn modelId="{C35ADA27-9761-473E-A290-F0D71673DAB7}" type="presParOf" srcId="{6EFE405C-ABDA-4874-8328-AB7A8B919427}" destId="{904071DA-AC58-4C2A-84D2-AFDDCF4EDC8B}" srcOrd="2" destOrd="0" presId="urn:microsoft.com/office/officeart/2005/8/layout/chevron1"/>
    <dgm:cxn modelId="{C1D8EB52-1BFA-4876-9603-F0BDAE3DE371}" type="presParOf" srcId="{6EFE405C-ABDA-4874-8328-AB7A8B919427}" destId="{25286EAA-47C9-47B4-96CD-F953E506A471}" srcOrd="3" destOrd="0" presId="urn:microsoft.com/office/officeart/2005/8/layout/chevron1"/>
    <dgm:cxn modelId="{8B5CDD9B-0D3E-43AA-80D0-2D0C0B3D4DCA}" type="presParOf" srcId="{6EFE405C-ABDA-4874-8328-AB7A8B919427}" destId="{A62F32D1-408A-433B-9B2C-C4F649B9370D}" srcOrd="4" destOrd="0" presId="urn:microsoft.com/office/officeart/2005/8/layout/chevron1"/>
    <dgm:cxn modelId="{00D486F2-3EE7-485C-AD4C-067845D8EA1C}" type="presParOf" srcId="{6EFE405C-ABDA-4874-8328-AB7A8B919427}" destId="{8703B525-6EBB-49DD-8282-A1D5F24244C8}" srcOrd="5" destOrd="0" presId="urn:microsoft.com/office/officeart/2005/8/layout/chevron1"/>
    <dgm:cxn modelId="{BAC8D596-F967-42FF-86B5-5E00AE83C7BA}" type="presParOf" srcId="{6EFE405C-ABDA-4874-8328-AB7A8B919427}" destId="{088D9283-25D5-45CE-B9D3-E3895AC98D34}" srcOrd="6"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1F5CC77-A1D7-444D-A274-1BB81F562FDD}">
      <dsp:nvSpPr>
        <dsp:cNvPr id="0" name=""/>
        <dsp:cNvSpPr/>
      </dsp:nvSpPr>
      <dsp:spPr>
        <a:xfrm>
          <a:off x="50" y="2116"/>
          <a:ext cx="4846639" cy="1324800"/>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97536" rIns="170688" bIns="97536" numCol="1" spcCol="1270" anchor="ctr" anchorCtr="0">
          <a:noAutofit/>
        </a:bodyPr>
        <a:lstStyle/>
        <a:p>
          <a:pPr lvl="0" algn="ctr" defTabSz="1066800">
            <a:lnSpc>
              <a:spcPct val="90000"/>
            </a:lnSpc>
            <a:spcBef>
              <a:spcPct val="0"/>
            </a:spcBef>
            <a:spcAft>
              <a:spcPct val="35000"/>
            </a:spcAft>
          </a:pPr>
          <a:r>
            <a:rPr lang="en-US" sz="2400" kern="1200" dirty="0" smtClean="0"/>
            <a:t>Customer</a:t>
          </a:r>
          <a:endParaRPr lang="en-US" sz="2400" kern="1200" dirty="0"/>
        </a:p>
      </dsp:txBody>
      <dsp:txXfrm>
        <a:off x="50" y="2116"/>
        <a:ext cx="4846639" cy="1324800"/>
      </dsp:txXfrm>
    </dsp:sp>
    <dsp:sp modelId="{184A7F8C-0FA7-4344-86E8-77FF404BBF67}">
      <dsp:nvSpPr>
        <dsp:cNvPr id="0" name=""/>
        <dsp:cNvSpPr/>
      </dsp:nvSpPr>
      <dsp:spPr>
        <a:xfrm>
          <a:off x="50" y="1326916"/>
          <a:ext cx="4846639" cy="2020320"/>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n-IN" sz="1800" kern="1200" dirty="0" smtClean="0">
              <a:cs typeface="Calibri" panose="020F0502020204030204" pitchFamily="34" charset="0"/>
            </a:rPr>
            <a:t>People would be restless</a:t>
          </a:r>
          <a:endParaRPr lang="en-US" sz="1800" kern="1200" dirty="0"/>
        </a:p>
        <a:p>
          <a:pPr marL="171450" lvl="1" indent="-171450" algn="l" defTabSz="800100">
            <a:lnSpc>
              <a:spcPct val="90000"/>
            </a:lnSpc>
            <a:spcBef>
              <a:spcPct val="0"/>
            </a:spcBef>
            <a:spcAft>
              <a:spcPct val="15000"/>
            </a:spcAft>
            <a:buChar char="••"/>
          </a:pPr>
          <a:endParaRPr lang="en-US" sz="1800" kern="1200" dirty="0"/>
        </a:p>
        <a:p>
          <a:pPr marL="171450" lvl="1" indent="-171450" algn="l" defTabSz="800100">
            <a:lnSpc>
              <a:spcPct val="90000"/>
            </a:lnSpc>
            <a:spcBef>
              <a:spcPct val="0"/>
            </a:spcBef>
            <a:spcAft>
              <a:spcPct val="15000"/>
            </a:spcAft>
            <a:buChar char="••"/>
          </a:pPr>
          <a:r>
            <a:rPr lang="en-IN" sz="1800" kern="1200" dirty="0" smtClean="0">
              <a:cs typeface="Calibri" panose="020F0502020204030204" pitchFamily="34" charset="0"/>
            </a:rPr>
            <a:t>Increased waiting time</a:t>
          </a:r>
          <a:endParaRPr lang="en-IN" sz="1800" kern="1200" dirty="0" smtClean="0">
            <a:cs typeface="Calibri" panose="020F0502020204030204" pitchFamily="34" charset="0"/>
          </a:endParaRPr>
        </a:p>
        <a:p>
          <a:pPr marL="171450" lvl="1" indent="-171450" algn="l" defTabSz="800100">
            <a:lnSpc>
              <a:spcPct val="90000"/>
            </a:lnSpc>
            <a:spcBef>
              <a:spcPct val="0"/>
            </a:spcBef>
            <a:spcAft>
              <a:spcPct val="15000"/>
            </a:spcAft>
            <a:buChar char="••"/>
          </a:pPr>
          <a:endParaRPr lang="en-IN" sz="1800" kern="1200" dirty="0" smtClean="0">
            <a:cs typeface="Calibri" panose="020F0502020204030204" pitchFamily="34" charset="0"/>
          </a:endParaRPr>
        </a:p>
        <a:p>
          <a:pPr marL="171450" lvl="1" indent="-171450" algn="l" defTabSz="800100">
            <a:lnSpc>
              <a:spcPct val="90000"/>
            </a:lnSpc>
            <a:spcBef>
              <a:spcPct val="0"/>
            </a:spcBef>
            <a:spcAft>
              <a:spcPct val="15000"/>
            </a:spcAft>
            <a:buChar char="••"/>
          </a:pPr>
          <a:r>
            <a:rPr lang="en-IN" sz="1800" kern="1200" dirty="0" smtClean="0">
              <a:cs typeface="Calibri" panose="020F0502020204030204" pitchFamily="34" charset="0"/>
            </a:rPr>
            <a:t>Risk of getting infected</a:t>
          </a:r>
          <a:endParaRPr lang="en-IN" sz="1800" kern="1200" dirty="0" smtClean="0">
            <a:cs typeface="Calibri" panose="020F0502020204030204" pitchFamily="34" charset="0"/>
          </a:endParaRPr>
        </a:p>
      </dsp:txBody>
      <dsp:txXfrm>
        <a:off x="50" y="1326916"/>
        <a:ext cx="4846639" cy="2020320"/>
      </dsp:txXfrm>
    </dsp:sp>
    <dsp:sp modelId="{1DF57371-096C-44F8-810A-0B2691D480D6}">
      <dsp:nvSpPr>
        <dsp:cNvPr id="0" name=""/>
        <dsp:cNvSpPr/>
      </dsp:nvSpPr>
      <dsp:spPr>
        <a:xfrm>
          <a:off x="5525219" y="2116"/>
          <a:ext cx="4846639" cy="1324800"/>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97536" rIns="170688" bIns="97536" numCol="1" spcCol="1270" anchor="ctr" anchorCtr="0">
          <a:noAutofit/>
        </a:bodyPr>
        <a:lstStyle/>
        <a:p>
          <a:pPr lvl="0" algn="ctr" defTabSz="1066800">
            <a:lnSpc>
              <a:spcPct val="90000"/>
            </a:lnSpc>
            <a:spcBef>
              <a:spcPct val="0"/>
            </a:spcBef>
            <a:spcAft>
              <a:spcPct val="35000"/>
            </a:spcAft>
          </a:pPr>
          <a:r>
            <a:rPr lang="en-US" sz="2400" b="0" kern="1200" dirty="0" smtClean="0"/>
            <a:t>Shopkeepers</a:t>
          </a:r>
          <a:endParaRPr lang="en-US" sz="2400" b="0" kern="1200" dirty="0"/>
        </a:p>
      </dsp:txBody>
      <dsp:txXfrm>
        <a:off x="5525219" y="2116"/>
        <a:ext cx="4846639" cy="1324800"/>
      </dsp:txXfrm>
    </dsp:sp>
    <dsp:sp modelId="{5ADF7F86-A86C-4641-B3BB-A98E2DF0F42E}">
      <dsp:nvSpPr>
        <dsp:cNvPr id="0" name=""/>
        <dsp:cNvSpPr/>
      </dsp:nvSpPr>
      <dsp:spPr>
        <a:xfrm>
          <a:off x="5525219" y="1326916"/>
          <a:ext cx="4846639" cy="2020320"/>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n-US" sz="1800" kern="1200" dirty="0" smtClean="0"/>
            <a:t>Managing the crowd</a:t>
          </a:r>
          <a:endParaRPr lang="en-US" sz="1800" kern="1200" dirty="0"/>
        </a:p>
        <a:p>
          <a:pPr marL="171450" lvl="1" indent="-171450" algn="l" defTabSz="800100">
            <a:lnSpc>
              <a:spcPct val="90000"/>
            </a:lnSpc>
            <a:spcBef>
              <a:spcPct val="0"/>
            </a:spcBef>
            <a:spcAft>
              <a:spcPct val="15000"/>
            </a:spcAft>
            <a:buChar char="••"/>
          </a:pPr>
          <a:endParaRPr lang="en-US" sz="1800" kern="1200" dirty="0"/>
        </a:p>
        <a:p>
          <a:pPr marL="171450" lvl="1" indent="-171450" algn="l" defTabSz="800100">
            <a:lnSpc>
              <a:spcPct val="90000"/>
            </a:lnSpc>
            <a:spcBef>
              <a:spcPct val="0"/>
            </a:spcBef>
            <a:spcAft>
              <a:spcPct val="15000"/>
            </a:spcAft>
            <a:buChar char="••"/>
          </a:pPr>
          <a:r>
            <a:rPr lang="en-US" sz="1800" kern="1200" dirty="0" smtClean="0"/>
            <a:t>Running out of shop</a:t>
          </a:r>
          <a:endParaRPr lang="en-US" sz="1800" kern="1200" dirty="0"/>
        </a:p>
        <a:p>
          <a:pPr marL="171450" lvl="1" indent="-171450" algn="l" defTabSz="800100">
            <a:lnSpc>
              <a:spcPct val="90000"/>
            </a:lnSpc>
            <a:spcBef>
              <a:spcPct val="0"/>
            </a:spcBef>
            <a:spcAft>
              <a:spcPct val="15000"/>
            </a:spcAft>
            <a:buChar char="••"/>
          </a:pPr>
          <a:endParaRPr lang="en-US" sz="1800" kern="1200" dirty="0"/>
        </a:p>
        <a:p>
          <a:pPr marL="171450" lvl="1" indent="-171450" algn="l" defTabSz="800100">
            <a:lnSpc>
              <a:spcPct val="90000"/>
            </a:lnSpc>
            <a:spcBef>
              <a:spcPct val="0"/>
            </a:spcBef>
            <a:spcAft>
              <a:spcPct val="15000"/>
            </a:spcAft>
            <a:buChar char="••"/>
          </a:pPr>
          <a:r>
            <a:rPr lang="en-US" sz="1800" kern="1200" dirty="0" smtClean="0"/>
            <a:t>Maintaining the hygiene</a:t>
          </a:r>
          <a:endParaRPr lang="en-US" sz="1800" kern="1200" dirty="0"/>
        </a:p>
      </dsp:txBody>
      <dsp:txXfrm>
        <a:off x="5525219" y="1326916"/>
        <a:ext cx="4846639" cy="202032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11F94A-ACB1-4B2D-8DCE-F1CC7A124FF6}">
      <dsp:nvSpPr>
        <dsp:cNvPr id="0" name=""/>
        <dsp:cNvSpPr/>
      </dsp:nvSpPr>
      <dsp:spPr>
        <a:xfrm>
          <a:off x="4941" y="1390099"/>
          <a:ext cx="2876281" cy="1150512"/>
        </a:xfrm>
        <a:prstGeom prst="chevron">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lvl="0" algn="ctr" defTabSz="622300">
            <a:lnSpc>
              <a:spcPct val="90000"/>
            </a:lnSpc>
            <a:spcBef>
              <a:spcPct val="0"/>
            </a:spcBef>
            <a:spcAft>
              <a:spcPct val="35000"/>
            </a:spcAft>
          </a:pPr>
          <a:r>
            <a:rPr lang="en-US" sz="1400" kern="1200" dirty="0" err="1" smtClean="0"/>
            <a:t>Chatbot</a:t>
          </a:r>
          <a:r>
            <a:rPr lang="en-US" sz="1400" kern="1200" dirty="0" smtClean="0"/>
            <a:t>/</a:t>
          </a:r>
          <a:r>
            <a:rPr lang="en-US" sz="1400" kern="1200" dirty="0" err="1" smtClean="0"/>
            <a:t>Voicebot</a:t>
          </a:r>
          <a:r>
            <a:rPr lang="en-US" sz="1400" kern="1200" dirty="0" smtClean="0"/>
            <a:t> enabled for shopping assistance</a:t>
          </a:r>
          <a:endParaRPr lang="en-US" sz="1400" kern="1200" dirty="0"/>
        </a:p>
      </dsp:txBody>
      <dsp:txXfrm>
        <a:off x="580197" y="1390099"/>
        <a:ext cx="1725769" cy="1150512"/>
      </dsp:txXfrm>
    </dsp:sp>
    <dsp:sp modelId="{904071DA-AC58-4C2A-84D2-AFDDCF4EDC8B}">
      <dsp:nvSpPr>
        <dsp:cNvPr id="0" name=""/>
        <dsp:cNvSpPr/>
      </dsp:nvSpPr>
      <dsp:spPr>
        <a:xfrm>
          <a:off x="2593594" y="1390099"/>
          <a:ext cx="2876281" cy="1150512"/>
        </a:xfrm>
        <a:prstGeom prst="chevron">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lvl="0" algn="ctr" defTabSz="622300">
            <a:lnSpc>
              <a:spcPct val="90000"/>
            </a:lnSpc>
            <a:spcBef>
              <a:spcPct val="0"/>
            </a:spcBef>
            <a:spcAft>
              <a:spcPct val="35000"/>
            </a:spcAft>
          </a:pPr>
          <a:r>
            <a:rPr lang="en-US" sz="1400" kern="1200" dirty="0" smtClean="0"/>
            <a:t>Bluetooth Support to maintain 2m distance between customers</a:t>
          </a:r>
          <a:endParaRPr lang="en-US" sz="1400" kern="1200" dirty="0"/>
        </a:p>
      </dsp:txBody>
      <dsp:txXfrm>
        <a:off x="3168850" y="1390099"/>
        <a:ext cx="1725769" cy="1150512"/>
      </dsp:txXfrm>
    </dsp:sp>
    <dsp:sp modelId="{A62F32D1-408A-433B-9B2C-C4F649B9370D}">
      <dsp:nvSpPr>
        <dsp:cNvPr id="0" name=""/>
        <dsp:cNvSpPr/>
      </dsp:nvSpPr>
      <dsp:spPr>
        <a:xfrm>
          <a:off x="5182247" y="1390099"/>
          <a:ext cx="2876281" cy="1150512"/>
        </a:xfrm>
        <a:prstGeom prst="chevron">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lvl="0" algn="ctr" defTabSz="622300">
            <a:lnSpc>
              <a:spcPct val="90000"/>
            </a:lnSpc>
            <a:spcBef>
              <a:spcPct val="0"/>
            </a:spcBef>
            <a:spcAft>
              <a:spcPct val="35000"/>
            </a:spcAft>
          </a:pPr>
          <a:r>
            <a:rPr lang="en-US" sz="1400" b="1" kern="1200" dirty="0" smtClean="0"/>
            <a:t>Shopping mall with Multiple Shops</a:t>
          </a:r>
          <a:endParaRPr lang="en-US" sz="1400" kern="1200" dirty="0"/>
        </a:p>
      </dsp:txBody>
      <dsp:txXfrm>
        <a:off x="5757503" y="1390099"/>
        <a:ext cx="1725769" cy="1150512"/>
      </dsp:txXfrm>
    </dsp:sp>
    <dsp:sp modelId="{088D9283-25D5-45CE-B9D3-E3895AC98D34}">
      <dsp:nvSpPr>
        <dsp:cNvPr id="0" name=""/>
        <dsp:cNvSpPr/>
      </dsp:nvSpPr>
      <dsp:spPr>
        <a:xfrm>
          <a:off x="7770900" y="1390099"/>
          <a:ext cx="2876281" cy="1150512"/>
        </a:xfrm>
        <a:prstGeom prst="chevron">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lvl="0" algn="ctr" defTabSz="622300">
            <a:lnSpc>
              <a:spcPct val="90000"/>
            </a:lnSpc>
            <a:spcBef>
              <a:spcPct val="0"/>
            </a:spcBef>
            <a:spcAft>
              <a:spcPct val="35000"/>
            </a:spcAft>
          </a:pPr>
          <a:r>
            <a:rPr lang="en-US" sz="1400" kern="1200" dirty="0" smtClean="0"/>
            <a:t>Implementing Data Analytics with collected information</a:t>
          </a:r>
          <a:endParaRPr lang="en-US" sz="1400" kern="1200" dirty="0"/>
        </a:p>
      </dsp:txBody>
      <dsp:txXfrm>
        <a:off x="8346156" y="1390099"/>
        <a:ext cx="1725769" cy="1150512"/>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6/6/2020</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6/6/2020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6/6/2020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6/6/2020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6/6/2020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6/6/2020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6/6/2020</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6/6/2020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6/6/2020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6/6/2020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6/6/2020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6/6/2020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6/6/2020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6/6/2020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6/6/2020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6/6/2020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6/6/2020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6/6/2020</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6.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sz="3600" dirty="0" smtClean="0"/>
              <a:t>W4W </a:t>
            </a:r>
            <a:r>
              <a:rPr lang="en-IN" sz="3600" dirty="0"/>
              <a:t>Co[vi]de</a:t>
            </a:r>
            <a:r>
              <a:rPr lang="en-IN" sz="3600" dirty="0" smtClean="0"/>
              <a:t> Breakthrough</a:t>
            </a:r>
            <a:endParaRPr lang="en-IN" sz="3600" dirty="0"/>
          </a:p>
        </p:txBody>
      </p:sp>
      <p:sp>
        <p:nvSpPr>
          <p:cNvPr id="3" name="Subtitle 2"/>
          <p:cNvSpPr>
            <a:spLocks noGrp="1"/>
          </p:cNvSpPr>
          <p:nvPr>
            <p:ph type="subTitle" idx="1"/>
          </p:nvPr>
        </p:nvSpPr>
        <p:spPr/>
        <p:txBody>
          <a:bodyPr/>
          <a:lstStyle/>
          <a:p>
            <a:r>
              <a:rPr lang="en-IN" dirty="0" smtClean="0"/>
              <a:t>			We 4 Women :Anju, Nagaveni, Nithya &amp; </a:t>
            </a:r>
            <a:r>
              <a:rPr lang="en-IN" dirty="0" err="1" smtClean="0"/>
              <a:t>vanashree</a:t>
            </a:r>
            <a:endParaRPr lang="en-IN" dirty="0"/>
          </a:p>
        </p:txBody>
      </p:sp>
      <p:pic>
        <p:nvPicPr>
          <p:cNvPr id="5" name="Picture 4"/>
          <p:cNvPicPr>
            <a:picLocks noChangeAspect="1"/>
          </p:cNvPicPr>
          <p:nvPr/>
        </p:nvPicPr>
        <p:blipFill>
          <a:blip r:embed="rId2"/>
          <a:stretch>
            <a:fillRect/>
          </a:stretch>
        </p:blipFill>
        <p:spPr>
          <a:xfrm>
            <a:off x="9407236" y="1304957"/>
            <a:ext cx="2133600" cy="2133600"/>
          </a:xfrm>
          <a:prstGeom prst="rect">
            <a:avLst/>
          </a:prstGeom>
        </p:spPr>
      </p:pic>
      <p:sp>
        <p:nvSpPr>
          <p:cNvPr id="4" name="TextBox 3"/>
          <p:cNvSpPr txBox="1"/>
          <p:nvPr/>
        </p:nvSpPr>
        <p:spPr>
          <a:xfrm>
            <a:off x="1154955" y="1071154"/>
            <a:ext cx="7701662" cy="954107"/>
          </a:xfrm>
          <a:prstGeom prst="rect">
            <a:avLst/>
          </a:prstGeom>
          <a:noFill/>
        </p:spPr>
        <p:txBody>
          <a:bodyPr wrap="square" rtlCol="0">
            <a:spAutoFit/>
          </a:bodyPr>
          <a:lstStyle/>
          <a:p>
            <a:r>
              <a:rPr lang="en-IN" sz="3600" dirty="0" err="1" smtClean="0">
                <a:solidFill>
                  <a:schemeClr val="bg1"/>
                </a:solidFill>
              </a:rPr>
              <a:t>BlockNBuy</a:t>
            </a:r>
            <a:endParaRPr lang="en-IN" sz="3600" dirty="0" smtClean="0">
              <a:solidFill>
                <a:schemeClr val="bg1"/>
              </a:solidFill>
            </a:endParaRPr>
          </a:p>
          <a:p>
            <a:r>
              <a:rPr lang="en-IN" sz="2000" dirty="0" smtClean="0">
                <a:solidFill>
                  <a:schemeClr val="bg1"/>
                </a:solidFill>
              </a:rPr>
              <a:t>Agile </a:t>
            </a:r>
            <a:r>
              <a:rPr lang="en-IN" sz="2000" dirty="0">
                <a:solidFill>
                  <a:schemeClr val="bg1"/>
                </a:solidFill>
              </a:rPr>
              <a:t>Shopping with Social distancing and being </a:t>
            </a:r>
            <a:r>
              <a:rPr lang="en-IN" sz="2000" dirty="0" smtClean="0">
                <a:solidFill>
                  <a:schemeClr val="bg1"/>
                </a:solidFill>
              </a:rPr>
              <a:t>Protected !</a:t>
            </a:r>
            <a:endParaRPr lang="en-IN" sz="2000" dirty="0">
              <a:solidFill>
                <a:schemeClr val="bg1"/>
              </a:solidFill>
            </a:endParaRPr>
          </a:p>
        </p:txBody>
      </p:sp>
    </p:spTree>
    <p:extLst>
      <p:ext uri="{BB962C8B-B14F-4D97-AF65-F5344CB8AC3E}">
        <p14:creationId xmlns:p14="http://schemas.microsoft.com/office/powerpoint/2010/main" val="224627313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Roadmap and further enhancement </a:t>
            </a:r>
          </a:p>
        </p:txBody>
      </p:sp>
      <p:graphicFrame>
        <p:nvGraphicFramePr>
          <p:cNvPr id="3" name="Diagram 2"/>
          <p:cNvGraphicFramePr/>
          <p:nvPr>
            <p:extLst>
              <p:ext uri="{D42A27DB-BD31-4B8C-83A1-F6EECF244321}">
                <p14:modId xmlns:p14="http://schemas.microsoft.com/office/powerpoint/2010/main" val="1044942986"/>
              </p:ext>
            </p:extLst>
          </p:nvPr>
        </p:nvGraphicFramePr>
        <p:xfrm>
          <a:off x="699499" y="2495005"/>
          <a:ext cx="10652123" cy="39307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993410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Application Demo</a:t>
            </a:r>
            <a:endParaRPr lang="en-IN" dirty="0"/>
          </a:p>
        </p:txBody>
      </p:sp>
    </p:spTree>
    <p:extLst>
      <p:ext uri="{BB962C8B-B14F-4D97-AF65-F5344CB8AC3E}">
        <p14:creationId xmlns:p14="http://schemas.microsoft.com/office/powerpoint/2010/main" val="37261032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dirty="0" smtClean="0"/>
              <a:t>Thank You</a:t>
            </a:r>
            <a:endParaRPr lang="en-IN" dirty="0"/>
          </a:p>
        </p:txBody>
      </p:sp>
    </p:spTree>
    <p:extLst>
      <p:ext uri="{BB962C8B-B14F-4D97-AF65-F5344CB8AC3E}">
        <p14:creationId xmlns:p14="http://schemas.microsoft.com/office/powerpoint/2010/main" val="400126820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Agenda</a:t>
            </a:r>
            <a:endParaRPr lang="en-IN" dirty="0"/>
          </a:p>
        </p:txBody>
      </p:sp>
      <p:sp>
        <p:nvSpPr>
          <p:cNvPr id="3" name="Content Placeholder 2"/>
          <p:cNvSpPr>
            <a:spLocks noGrp="1"/>
          </p:cNvSpPr>
          <p:nvPr>
            <p:ph idx="1"/>
          </p:nvPr>
        </p:nvSpPr>
        <p:spPr/>
        <p:txBody>
          <a:bodyPr/>
          <a:lstStyle/>
          <a:p>
            <a:r>
              <a:rPr lang="en-IN" dirty="0" smtClean="0"/>
              <a:t>Problem Description</a:t>
            </a:r>
          </a:p>
          <a:p>
            <a:r>
              <a:rPr lang="en-IN" dirty="0" smtClean="0"/>
              <a:t>Impact</a:t>
            </a:r>
          </a:p>
          <a:p>
            <a:r>
              <a:rPr lang="en-IN" dirty="0" smtClean="0"/>
              <a:t>Solution</a:t>
            </a:r>
          </a:p>
          <a:p>
            <a:r>
              <a:rPr lang="en-IN" dirty="0" smtClean="0"/>
              <a:t>Benefits of application</a:t>
            </a:r>
          </a:p>
          <a:p>
            <a:r>
              <a:rPr lang="en-IN" dirty="0" smtClean="0"/>
              <a:t>Flow Charts</a:t>
            </a:r>
          </a:p>
          <a:p>
            <a:r>
              <a:rPr lang="en-IN" dirty="0" smtClean="0"/>
              <a:t>Technology Stack</a:t>
            </a:r>
          </a:p>
          <a:p>
            <a:r>
              <a:rPr lang="en-IN" dirty="0"/>
              <a:t>Roadmap and further enhancement </a:t>
            </a:r>
          </a:p>
        </p:txBody>
      </p:sp>
    </p:spTree>
    <p:extLst>
      <p:ext uri="{BB962C8B-B14F-4D97-AF65-F5344CB8AC3E}">
        <p14:creationId xmlns:p14="http://schemas.microsoft.com/office/powerpoint/2010/main" val="16801782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Problem Description </a:t>
            </a:r>
            <a:endParaRPr lang="en-IN" dirty="0"/>
          </a:p>
        </p:txBody>
      </p:sp>
      <p:sp>
        <p:nvSpPr>
          <p:cNvPr id="3" name="Content Placeholder 2"/>
          <p:cNvSpPr>
            <a:spLocks noGrp="1"/>
          </p:cNvSpPr>
          <p:nvPr>
            <p:ph idx="1"/>
          </p:nvPr>
        </p:nvSpPr>
        <p:spPr>
          <a:xfrm>
            <a:off x="522514" y="2429691"/>
            <a:ext cx="10789920" cy="4075611"/>
          </a:xfrm>
        </p:spPr>
        <p:txBody>
          <a:bodyPr>
            <a:normAutofit/>
          </a:bodyPr>
          <a:lstStyle/>
          <a:p>
            <a:r>
              <a:rPr lang="en-IN" dirty="0">
                <a:cs typeface="Calibri" panose="020F0502020204030204" pitchFamily="34" charset="0"/>
              </a:rPr>
              <a:t>Due to current pandemic COVID -19 situation social distancing is one of the key factor to be </a:t>
            </a:r>
            <a:r>
              <a:rPr lang="en-IN" dirty="0" smtClean="0">
                <a:cs typeface="Calibri" panose="020F0502020204030204" pitchFamily="34" charset="0"/>
              </a:rPr>
              <a:t>maintained, </a:t>
            </a:r>
            <a:r>
              <a:rPr lang="en-IN" b="1" dirty="0">
                <a:cs typeface="Calibri" panose="020F0502020204030204" pitchFamily="34" charset="0"/>
              </a:rPr>
              <a:t>e</a:t>
            </a:r>
            <a:r>
              <a:rPr lang="en-IN" b="1" dirty="0" smtClean="0">
                <a:cs typeface="Calibri" panose="020F0502020204030204" pitchFamily="34" charset="0"/>
              </a:rPr>
              <a:t>specially when we connect to outside world</a:t>
            </a:r>
          </a:p>
          <a:p>
            <a:pPr marL="0" indent="0">
              <a:buNone/>
            </a:pPr>
            <a:endParaRPr lang="en-IN" b="1" dirty="0" smtClean="0">
              <a:cs typeface="Calibri" panose="020F0502020204030204" pitchFamily="34" charset="0"/>
            </a:endParaRPr>
          </a:p>
          <a:p>
            <a:r>
              <a:rPr lang="en-IN" dirty="0">
                <a:cs typeface="Calibri" panose="020F0502020204030204" pitchFamily="34" charset="0"/>
              </a:rPr>
              <a:t>At times many of us come across the situation that during grocery shopping we stand in long waiting in Queue outside the shop for hours together, as the shops restrict the no. of people entry.</a:t>
            </a:r>
          </a:p>
          <a:p>
            <a:pPr marL="0" indent="0">
              <a:buNone/>
            </a:pPr>
            <a:endParaRPr lang="en-IN" dirty="0" smtClean="0">
              <a:cs typeface="Calibri" panose="020F0502020204030204" pitchFamily="34" charset="0"/>
            </a:endParaRPr>
          </a:p>
        </p:txBody>
      </p:sp>
      <p:pic>
        <p:nvPicPr>
          <p:cNvPr id="4" name="Content Placeholder 5"/>
          <p:cNvPicPr>
            <a:picLocks noChangeAspect="1"/>
          </p:cNvPicPr>
          <p:nvPr/>
        </p:nvPicPr>
        <p:blipFill>
          <a:blip r:embed="rId2"/>
          <a:stretch>
            <a:fillRect/>
          </a:stretch>
        </p:blipFill>
        <p:spPr>
          <a:xfrm>
            <a:off x="7759337" y="4467496"/>
            <a:ext cx="2847703" cy="1776550"/>
          </a:xfrm>
          <a:prstGeom prst="rect">
            <a:avLst/>
          </a:prstGeom>
        </p:spPr>
      </p:pic>
    </p:spTree>
    <p:extLst>
      <p:ext uri="{BB962C8B-B14F-4D97-AF65-F5344CB8AC3E}">
        <p14:creationId xmlns:p14="http://schemas.microsoft.com/office/powerpoint/2010/main" val="354018795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Impact on </a:t>
            </a:r>
            <a:endParaRPr lang="en-IN" dirty="0"/>
          </a:p>
        </p:txBody>
      </p:sp>
      <p:graphicFrame>
        <p:nvGraphicFramePr>
          <p:cNvPr id="5" name="Diagram 4"/>
          <p:cNvGraphicFramePr/>
          <p:nvPr>
            <p:extLst>
              <p:ext uri="{D42A27DB-BD31-4B8C-83A1-F6EECF244321}">
                <p14:modId xmlns:p14="http://schemas.microsoft.com/office/powerpoint/2010/main" val="3266913018"/>
              </p:ext>
            </p:extLst>
          </p:nvPr>
        </p:nvGraphicFramePr>
        <p:xfrm>
          <a:off x="966651" y="2346053"/>
          <a:ext cx="10371909" cy="334935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2740223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Solution </a:t>
            </a:r>
            <a:endParaRPr lang="en-IN" dirty="0"/>
          </a:p>
        </p:txBody>
      </p:sp>
      <p:sp>
        <p:nvSpPr>
          <p:cNvPr id="3" name="Content Placeholder 2"/>
          <p:cNvSpPr>
            <a:spLocks noGrp="1"/>
          </p:cNvSpPr>
          <p:nvPr>
            <p:ph idx="1"/>
          </p:nvPr>
        </p:nvSpPr>
        <p:spPr>
          <a:xfrm>
            <a:off x="640080" y="2603500"/>
            <a:ext cx="11011989" cy="3416300"/>
          </a:xfrm>
        </p:spPr>
        <p:txBody>
          <a:bodyPr/>
          <a:lstStyle/>
          <a:p>
            <a:r>
              <a:rPr lang="en-IN" dirty="0" smtClean="0"/>
              <a:t>Developing </a:t>
            </a:r>
            <a:r>
              <a:rPr lang="en-IN" dirty="0"/>
              <a:t>an application to </a:t>
            </a:r>
            <a:r>
              <a:rPr lang="en-IN" dirty="0" smtClean="0"/>
              <a:t>avoid </a:t>
            </a:r>
            <a:r>
              <a:rPr lang="en-IN" dirty="0"/>
              <a:t>the situation in which customers/buyers can book a slot as per their convenience. By which the time spent </a:t>
            </a:r>
            <a:r>
              <a:rPr lang="en-IN" dirty="0" smtClean="0"/>
              <a:t>waiting in queue can </a:t>
            </a:r>
            <a:r>
              <a:rPr lang="en-IN" dirty="0"/>
              <a:t>be saved. </a:t>
            </a:r>
          </a:p>
          <a:p>
            <a:endParaRPr lang="en-IN" dirty="0"/>
          </a:p>
          <a:p>
            <a:r>
              <a:rPr lang="en-IN" dirty="0"/>
              <a:t>Even the shop keepers </a:t>
            </a:r>
            <a:r>
              <a:rPr lang="en-IN" dirty="0" smtClean="0"/>
              <a:t>can </a:t>
            </a:r>
            <a:r>
              <a:rPr lang="en-IN" dirty="0"/>
              <a:t>manage, plan, </a:t>
            </a:r>
            <a:r>
              <a:rPr lang="en-IN" dirty="0" smtClean="0"/>
              <a:t>and schedule the sanitisation. </a:t>
            </a:r>
          </a:p>
          <a:p>
            <a:endParaRPr lang="en-IN" dirty="0"/>
          </a:p>
          <a:p>
            <a:r>
              <a:rPr lang="en-IN" dirty="0" smtClean="0"/>
              <a:t>Ensure the safe distancing.</a:t>
            </a:r>
            <a:endParaRPr lang="en-IN" dirty="0"/>
          </a:p>
        </p:txBody>
      </p:sp>
    </p:spTree>
    <p:extLst>
      <p:ext uri="{BB962C8B-B14F-4D97-AF65-F5344CB8AC3E}">
        <p14:creationId xmlns:p14="http://schemas.microsoft.com/office/powerpoint/2010/main" val="124472619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Benefits of the application </a:t>
            </a:r>
            <a:br>
              <a:rPr lang="en-IN" dirty="0" smtClean="0"/>
            </a:br>
            <a:r>
              <a:rPr lang="en-IN" dirty="0" smtClean="0"/>
              <a:t>	</a:t>
            </a:r>
            <a:endParaRPr lang="en-IN" dirty="0"/>
          </a:p>
        </p:txBody>
      </p:sp>
      <p:sp>
        <p:nvSpPr>
          <p:cNvPr id="3" name="Content Placeholder 2"/>
          <p:cNvSpPr>
            <a:spLocks noGrp="1"/>
          </p:cNvSpPr>
          <p:nvPr>
            <p:ph idx="1"/>
          </p:nvPr>
        </p:nvSpPr>
        <p:spPr>
          <a:xfrm>
            <a:off x="535578" y="2390504"/>
            <a:ext cx="10998926" cy="4193176"/>
          </a:xfrm>
        </p:spPr>
        <p:txBody>
          <a:bodyPr>
            <a:noAutofit/>
          </a:bodyPr>
          <a:lstStyle/>
          <a:p>
            <a:pPr>
              <a:lnSpc>
                <a:spcPct val="210000"/>
              </a:lnSpc>
            </a:pPr>
            <a:r>
              <a:rPr lang="en-IN" sz="1400" dirty="0"/>
              <a:t>Time would be saved: Booking the slots would save the time of </a:t>
            </a:r>
            <a:r>
              <a:rPr lang="en-IN" sz="1400" dirty="0" smtClean="0"/>
              <a:t>waiting. </a:t>
            </a:r>
          </a:p>
          <a:p>
            <a:pPr>
              <a:lnSpc>
                <a:spcPct val="210000"/>
              </a:lnSpc>
            </a:pPr>
            <a:r>
              <a:rPr lang="en-IN" sz="1400" dirty="0" smtClean="0"/>
              <a:t>Maintaining </a:t>
            </a:r>
            <a:r>
              <a:rPr lang="en-IN" sz="1400" dirty="0"/>
              <a:t>social distancing and being safe: As the total number of customers is known, social distancing could be managed</a:t>
            </a:r>
            <a:r>
              <a:rPr lang="en-IN" sz="1400" dirty="0" smtClean="0"/>
              <a:t>.</a:t>
            </a:r>
          </a:p>
          <a:p>
            <a:pPr>
              <a:lnSpc>
                <a:spcPct val="220000"/>
              </a:lnSpc>
            </a:pPr>
            <a:r>
              <a:rPr lang="en-IN" sz="1400" dirty="0" smtClean="0"/>
              <a:t>Secondary </a:t>
            </a:r>
            <a:r>
              <a:rPr lang="en-IN" sz="1400" dirty="0"/>
              <a:t>contact tracing: As the details of visitors are recorded, it would be easy to trace the secondary contact tracing and a further be intimated</a:t>
            </a:r>
            <a:r>
              <a:rPr lang="en-IN" sz="1400" dirty="0" smtClean="0"/>
              <a:t>.</a:t>
            </a:r>
          </a:p>
          <a:p>
            <a:pPr>
              <a:lnSpc>
                <a:spcPct val="220000"/>
              </a:lnSpc>
            </a:pPr>
            <a:r>
              <a:rPr lang="en-IN" sz="1400" dirty="0" smtClean="0"/>
              <a:t>User can be intimated from shop </a:t>
            </a:r>
            <a:r>
              <a:rPr lang="en-IN" sz="1400" dirty="0" smtClean="0">
                <a:sym typeface="Wingdings" panose="05000000000000000000" pitchFamily="2" charset="2"/>
              </a:rPr>
              <a:t>in case of technical issues and unplanned closing of shop.</a:t>
            </a:r>
          </a:p>
          <a:p>
            <a:pPr>
              <a:lnSpc>
                <a:spcPct val="220000"/>
              </a:lnSpc>
            </a:pPr>
            <a:r>
              <a:rPr lang="en-IN" sz="1400" dirty="0" smtClean="0">
                <a:sym typeface="Wingdings" panose="05000000000000000000" pitchFamily="2" charset="2"/>
              </a:rPr>
              <a:t>Stock availability information using </a:t>
            </a:r>
            <a:r>
              <a:rPr lang="en-IN" sz="1400" dirty="0" err="1" smtClean="0">
                <a:sym typeface="Wingdings" panose="05000000000000000000" pitchFamily="2" charset="2"/>
              </a:rPr>
              <a:t>chatbot</a:t>
            </a:r>
            <a:r>
              <a:rPr lang="en-IN" sz="1400" dirty="0" smtClean="0">
                <a:sym typeface="Wingdings" panose="05000000000000000000" pitchFamily="2" charset="2"/>
              </a:rPr>
              <a:t>. </a:t>
            </a:r>
          </a:p>
          <a:p>
            <a:pPr marL="0" indent="0">
              <a:buNone/>
            </a:pPr>
            <a:r>
              <a:rPr lang="en-IN" sz="1400" i="1" dirty="0" smtClean="0"/>
              <a:t>					With </a:t>
            </a:r>
            <a:r>
              <a:rPr lang="en-IN" sz="1400" i="1" dirty="0"/>
              <a:t>the early tracing, customers can stay quarantined from family and </a:t>
            </a:r>
            <a:r>
              <a:rPr lang="en-IN" sz="1400" b="1" i="1" dirty="0"/>
              <a:t>keep family safe</a:t>
            </a:r>
            <a:r>
              <a:rPr lang="en-IN" sz="1400" b="1" i="1" dirty="0" smtClean="0"/>
              <a:t>.</a:t>
            </a:r>
            <a:endParaRPr lang="en-IN" sz="1400" dirty="0"/>
          </a:p>
        </p:txBody>
      </p:sp>
    </p:spTree>
    <p:extLst>
      <p:ext uri="{BB962C8B-B14F-4D97-AF65-F5344CB8AC3E}">
        <p14:creationId xmlns:p14="http://schemas.microsoft.com/office/powerpoint/2010/main" val="234713263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Flow Chart for the Customer</a:t>
            </a:r>
            <a:endParaRPr lang="en-IN"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0542" y="2481943"/>
            <a:ext cx="8170291" cy="4245427"/>
          </a:xfrm>
          <a:prstGeom prst="rect">
            <a:avLst/>
          </a:prstGeom>
        </p:spPr>
      </p:pic>
    </p:spTree>
    <p:extLst>
      <p:ext uri="{BB962C8B-B14F-4D97-AF65-F5344CB8AC3E}">
        <p14:creationId xmlns:p14="http://schemas.microsoft.com/office/powerpoint/2010/main" val="1580023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Flow Chart for the </a:t>
            </a:r>
            <a:r>
              <a:rPr lang="en-IN" dirty="0" smtClean="0"/>
              <a:t>Shopkeepers</a:t>
            </a:r>
            <a:endParaRPr lang="en-IN" dirty="0"/>
          </a:p>
        </p:txBody>
      </p:sp>
      <p:pic>
        <p:nvPicPr>
          <p:cNvPr id="3" name="Picture 2"/>
          <p:cNvPicPr>
            <a:picLocks noChangeAspect="1"/>
          </p:cNvPicPr>
          <p:nvPr/>
        </p:nvPicPr>
        <p:blipFill>
          <a:blip r:embed="rId2"/>
          <a:stretch>
            <a:fillRect/>
          </a:stretch>
        </p:blipFill>
        <p:spPr>
          <a:xfrm>
            <a:off x="1763216" y="2750547"/>
            <a:ext cx="7544888" cy="3702503"/>
          </a:xfrm>
          <a:prstGeom prst="rect">
            <a:avLst/>
          </a:prstGeom>
        </p:spPr>
      </p:pic>
    </p:spTree>
    <p:extLst>
      <p:ext uri="{BB962C8B-B14F-4D97-AF65-F5344CB8AC3E}">
        <p14:creationId xmlns:p14="http://schemas.microsoft.com/office/powerpoint/2010/main" val="222591638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Technology stack</a:t>
            </a:r>
            <a:endParaRPr lang="en-IN" dirty="0"/>
          </a:p>
        </p:txBody>
      </p:sp>
      <p:sp>
        <p:nvSpPr>
          <p:cNvPr id="3" name="Content Placeholder 2"/>
          <p:cNvSpPr>
            <a:spLocks noGrp="1"/>
          </p:cNvSpPr>
          <p:nvPr>
            <p:ph idx="1"/>
          </p:nvPr>
        </p:nvSpPr>
        <p:spPr/>
        <p:txBody>
          <a:bodyPr/>
          <a:lstStyle/>
          <a:p>
            <a:r>
              <a:rPr lang="en-IN" dirty="0" err="1" smtClean="0"/>
              <a:t>.Net</a:t>
            </a:r>
            <a:r>
              <a:rPr lang="en-IN" dirty="0" smtClean="0"/>
              <a:t> Core Hybrid application </a:t>
            </a:r>
          </a:p>
          <a:p>
            <a:r>
              <a:rPr lang="en-IN" dirty="0" smtClean="0"/>
              <a:t>Bootstrap </a:t>
            </a:r>
          </a:p>
          <a:p>
            <a:r>
              <a:rPr lang="en-IN" dirty="0" smtClean="0"/>
              <a:t>QR Code </a:t>
            </a:r>
          </a:p>
          <a:p>
            <a:r>
              <a:rPr lang="en-IN" dirty="0" smtClean="0"/>
              <a:t>IBM Watson </a:t>
            </a:r>
            <a:r>
              <a:rPr lang="en-IN" dirty="0" err="1" smtClean="0"/>
              <a:t>assitant</a:t>
            </a:r>
            <a:r>
              <a:rPr lang="en-IN" dirty="0" smtClean="0"/>
              <a:t> (</a:t>
            </a:r>
            <a:r>
              <a:rPr lang="en-IN" dirty="0" err="1" smtClean="0"/>
              <a:t>Chatbot</a:t>
            </a:r>
            <a:r>
              <a:rPr lang="en-IN" dirty="0" smtClean="0"/>
              <a:t>)</a:t>
            </a:r>
          </a:p>
          <a:p>
            <a:r>
              <a:rPr lang="en-IN" dirty="0" smtClean="0"/>
              <a:t>SQL </a:t>
            </a:r>
          </a:p>
          <a:p>
            <a:r>
              <a:rPr lang="en-IN" dirty="0" smtClean="0"/>
              <a:t>HTML5/CSS3/</a:t>
            </a:r>
            <a:r>
              <a:rPr lang="en-IN" dirty="0" err="1" smtClean="0"/>
              <a:t>Jquery</a:t>
            </a:r>
            <a:endParaRPr lang="en-IN" dirty="0" smtClean="0"/>
          </a:p>
          <a:p>
            <a:endParaRPr lang="en-IN" dirty="0"/>
          </a:p>
        </p:txBody>
      </p:sp>
    </p:spTree>
    <p:extLst>
      <p:ext uri="{BB962C8B-B14F-4D97-AF65-F5344CB8AC3E}">
        <p14:creationId xmlns:p14="http://schemas.microsoft.com/office/powerpoint/2010/main" val="49848519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TM02900722[[fn=Ion Boardroom]]</Template>
  <TotalTime>2261</TotalTime>
  <Words>324</Words>
  <Application>Microsoft Office PowerPoint</Application>
  <PresentationFormat>Widescreen</PresentationFormat>
  <Paragraphs>54</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Century Gothic</vt:lpstr>
      <vt:lpstr>Wingdings</vt:lpstr>
      <vt:lpstr>Wingdings 3</vt:lpstr>
      <vt:lpstr>Ion Boardroom</vt:lpstr>
      <vt:lpstr>W4W Co[vi]de Breakthrough</vt:lpstr>
      <vt:lpstr>Agenda</vt:lpstr>
      <vt:lpstr>Problem Description </vt:lpstr>
      <vt:lpstr>Impact on </vt:lpstr>
      <vt:lpstr>Solution </vt:lpstr>
      <vt:lpstr>Benefits of the application   </vt:lpstr>
      <vt:lpstr>Flow Chart for the Customer</vt:lpstr>
      <vt:lpstr>Flow Chart for the Shopkeepers</vt:lpstr>
      <vt:lpstr>Technology stack</vt:lpstr>
      <vt:lpstr>Roadmap and further enhancement </vt:lpstr>
      <vt:lpstr>Application Demo</vt:lpstr>
      <vt:lpstr>Thank You</vt:lpstr>
    </vt:vector>
  </TitlesOfParts>
  <Company>VolvoIT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W4W Co[vi]de Break</dc:title>
  <dc:creator>ShivajiRao Vanashree</dc:creator>
  <cp:lastModifiedBy>ShivajiRao Vanashree</cp:lastModifiedBy>
  <cp:revision>80</cp:revision>
  <dcterms:created xsi:type="dcterms:W3CDTF">2020-05-29T07:26:00Z</dcterms:created>
  <dcterms:modified xsi:type="dcterms:W3CDTF">2020-06-06T09:03:48Z</dcterms:modified>
</cp:coreProperties>
</file>