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gFtiYZBeXRrrzgrw9PC62BCqb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44848" l="0" r="0" t="0"/>
          <a:stretch/>
        </p:blipFill>
        <p:spPr>
          <a:xfrm>
            <a:off x="66237" y="2257690"/>
            <a:ext cx="642138" cy="50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"/>
          <p:cNvCxnSpPr/>
          <p:nvPr/>
        </p:nvCxnSpPr>
        <p:spPr>
          <a:xfrm>
            <a:off x="1834837" y="3324846"/>
            <a:ext cx="4489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" name="Google Shape;86;p1"/>
          <p:cNvSpPr/>
          <p:nvPr/>
        </p:nvSpPr>
        <p:spPr>
          <a:xfrm>
            <a:off x="685800" y="1408725"/>
            <a:ext cx="381000" cy="260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760117" y="1464687"/>
            <a:ext cx="383100" cy="2042400"/>
          </a:xfrm>
          <a:prstGeom prst="rightBrace">
            <a:avLst>
              <a:gd fmla="val 8333" name="adj1"/>
              <a:gd fmla="val 51073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-39465" y="2701269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981387" y="470687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101975" y="2737150"/>
            <a:ext cx="10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813511" y="2763804"/>
            <a:ext cx="1385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Image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10936" y="2732030"/>
            <a:ext cx="1232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 Image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8239" y="3672091"/>
            <a:ext cx="13855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 Image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685865" y="2815415"/>
            <a:ext cx="145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Decoded 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 Image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80209" y="1803849"/>
            <a:ext cx="15196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697872" y="4804683"/>
            <a:ext cx="142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283803" y="1466726"/>
            <a:ext cx="1054247" cy="2023120"/>
          </a:xfrm>
          <a:prstGeom prst="rect">
            <a:avLst/>
          </a:prstGeom>
          <a:solidFill>
            <a:srgbClr val="EFEFE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1819151" y="2473107"/>
            <a:ext cx="4489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"/>
          <p:cNvSpPr/>
          <p:nvPr/>
        </p:nvSpPr>
        <p:spPr>
          <a:xfrm>
            <a:off x="5474034" y="1466726"/>
            <a:ext cx="1056732" cy="2038385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flipH="1" rot="10800000">
            <a:off x="6530766" y="2535220"/>
            <a:ext cx="51355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1"/>
          <p:cNvCxnSpPr/>
          <p:nvPr/>
        </p:nvCxnSpPr>
        <p:spPr>
          <a:xfrm flipH="1" rot="10800000">
            <a:off x="3338050" y="2548130"/>
            <a:ext cx="51355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" name="Google Shape;102;p1"/>
          <p:cNvCxnSpPr/>
          <p:nvPr/>
        </p:nvCxnSpPr>
        <p:spPr>
          <a:xfrm flipH="1" rot="10800000">
            <a:off x="4958753" y="2549073"/>
            <a:ext cx="513557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20298" l="22118" r="22540" t="0"/>
          <a:stretch/>
        </p:blipFill>
        <p:spPr>
          <a:xfrm>
            <a:off x="8377613" y="2195163"/>
            <a:ext cx="448975" cy="5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0826" y="2372075"/>
            <a:ext cx="563311" cy="49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145" y="2269573"/>
            <a:ext cx="563310" cy="47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2145" y="3140183"/>
            <a:ext cx="563311" cy="492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6884272" y="1885360"/>
            <a:ext cx="15196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3525" y="2285718"/>
            <a:ext cx="563310" cy="47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3851607" y="685800"/>
            <a:ext cx="443289996" cy="443255436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2021-05-11T10:06:41Z</dcterms:created>
  <dc:creator>User</dc:creator>
</cp:coreProperties>
</file>