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92D88-E8AA-4032-B908-314439240162}" type="datetimeFigureOut">
              <a:rPr lang="en-US"/>
              <a:t>3/12/2017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B4A8D-78F2-4B17-ABF3-A89C0A3B5D3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72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B4A8D-78F2-4B17-ABF3-A89C0A3B5D3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18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B4A8D-78F2-4B17-ABF3-A89C0A3B5D3A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62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B4A8D-78F2-4B17-ABF3-A89C0A3B5D3A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77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B4A8D-78F2-4B17-ABF3-A89C0A3B5D3A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26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B4A8D-78F2-4B17-ABF3-A89C0A3B5D3A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14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B4A8D-78F2-4B17-ABF3-A89C0A3B5D3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11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B4A8D-78F2-4B17-ABF3-A89C0A3B5D3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6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6E1C-30F3-406A-94FE-BAD50C50210D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1ADB-51D0-4ADA-B81A-C3D9BDDC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9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6E1C-30F3-406A-94FE-BAD50C50210D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1ADB-51D0-4ADA-B81A-C3D9BDDC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6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6E1C-30F3-406A-94FE-BAD50C50210D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1ADB-51D0-4ADA-B81A-C3D9BDDC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4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6E1C-30F3-406A-94FE-BAD50C50210D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1ADB-51D0-4ADA-B81A-C3D9BDDC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6E1C-30F3-406A-94FE-BAD50C50210D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1ADB-51D0-4ADA-B81A-C3D9BDDC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7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6E1C-30F3-406A-94FE-BAD50C50210D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1ADB-51D0-4ADA-B81A-C3D9BDDC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7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6E1C-30F3-406A-94FE-BAD50C50210D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1ADB-51D0-4ADA-B81A-C3D9BDDC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2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6E1C-30F3-406A-94FE-BAD50C50210D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1ADB-51D0-4ADA-B81A-C3D9BDDC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8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6E1C-30F3-406A-94FE-BAD50C50210D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1ADB-51D0-4ADA-B81A-C3D9BDDC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9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6E1C-30F3-406A-94FE-BAD50C50210D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1ADB-51D0-4ADA-B81A-C3D9BDDC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6E1C-30F3-406A-94FE-BAD50C50210D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1ADB-51D0-4ADA-B81A-C3D9BDDC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46E1C-30F3-406A-94FE-BAD50C50210D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F1ADB-51D0-4ADA-B81A-C3D9BDDC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1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5023" y="-92415"/>
            <a:ext cx="4406606" cy="881452"/>
          </a:xfrm>
        </p:spPr>
        <p:txBody>
          <a:bodyPr>
            <a:normAutofit/>
          </a:bodyPr>
          <a:lstStyle/>
          <a:p>
            <a:r>
              <a:rPr lang="en-US" sz="3000" b="1" u="sng" dirty="0"/>
              <a:t>Overview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448429" y="217736"/>
            <a:ext cx="1204913" cy="433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page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3219450" y="142875"/>
            <a:ext cx="1190273" cy="599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Admin Profile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714794" y="475734"/>
            <a:ext cx="1429873" cy="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43610" y="161204"/>
            <a:ext cx="137804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Admin login</a:t>
            </a:r>
          </a:p>
        </p:txBody>
      </p:sp>
      <p:sp>
        <p:nvSpPr>
          <p:cNvPr id="13" name="Freeform 12"/>
          <p:cNvSpPr/>
          <p:nvPr/>
        </p:nvSpPr>
        <p:spPr>
          <a:xfrm>
            <a:off x="1702795" y="736458"/>
            <a:ext cx="1726025" cy="320249"/>
          </a:xfrm>
          <a:custGeom>
            <a:avLst/>
            <a:gdLst>
              <a:gd name="connsiteX0" fmla="*/ 3663887 w 3663887"/>
              <a:gd name="connsiteY0" fmla="*/ 39300 h 979532"/>
              <a:gd name="connsiteX1" fmla="*/ 2775245 w 3663887"/>
              <a:gd name="connsiteY1" fmla="*/ 979458 h 979532"/>
              <a:gd name="connsiteX2" fmla="*/ 212349 w 3663887"/>
              <a:gd name="connsiteY2" fmla="*/ 90815 h 979532"/>
              <a:gd name="connsiteX3" fmla="*/ 160834 w 3663887"/>
              <a:gd name="connsiteY3" fmla="*/ 26421 h 979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3887" h="979532">
                <a:moveTo>
                  <a:pt x="3663887" y="39300"/>
                </a:moveTo>
                <a:cubicBezTo>
                  <a:pt x="3507194" y="505086"/>
                  <a:pt x="3350501" y="970872"/>
                  <a:pt x="2775245" y="979458"/>
                </a:cubicBezTo>
                <a:cubicBezTo>
                  <a:pt x="2199989" y="988044"/>
                  <a:pt x="648084" y="249655"/>
                  <a:pt x="212349" y="90815"/>
                </a:cubicBezTo>
                <a:cubicBezTo>
                  <a:pt x="-223386" y="-68025"/>
                  <a:pt x="143662" y="30714"/>
                  <a:pt x="160834" y="264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702795" y="651146"/>
            <a:ext cx="212019" cy="185022"/>
          </a:xfrm>
          <a:custGeom>
            <a:avLst/>
            <a:gdLst>
              <a:gd name="connsiteX0" fmla="*/ 0 w 154547"/>
              <a:gd name="connsiteY0" fmla="*/ 12879 h 128789"/>
              <a:gd name="connsiteX1" fmla="*/ 12879 w 154547"/>
              <a:gd name="connsiteY1" fmla="*/ 77273 h 128789"/>
              <a:gd name="connsiteX2" fmla="*/ 51516 w 154547"/>
              <a:gd name="connsiteY2" fmla="*/ 90152 h 128789"/>
              <a:gd name="connsiteX3" fmla="*/ 64394 w 154547"/>
              <a:gd name="connsiteY3" fmla="*/ 128789 h 128789"/>
              <a:gd name="connsiteX4" fmla="*/ 38637 w 154547"/>
              <a:gd name="connsiteY4" fmla="*/ 90152 h 128789"/>
              <a:gd name="connsiteX5" fmla="*/ 25758 w 154547"/>
              <a:gd name="connsiteY5" fmla="*/ 51516 h 128789"/>
              <a:gd name="connsiteX6" fmla="*/ 38637 w 154547"/>
              <a:gd name="connsiteY6" fmla="*/ 115910 h 128789"/>
              <a:gd name="connsiteX7" fmla="*/ 25758 w 154547"/>
              <a:gd name="connsiteY7" fmla="*/ 38637 h 128789"/>
              <a:gd name="connsiteX8" fmla="*/ 38637 w 154547"/>
              <a:gd name="connsiteY8" fmla="*/ 103031 h 128789"/>
              <a:gd name="connsiteX9" fmla="*/ 12879 w 154547"/>
              <a:gd name="connsiteY9" fmla="*/ 25758 h 128789"/>
              <a:gd name="connsiteX10" fmla="*/ 51516 w 154547"/>
              <a:gd name="connsiteY10" fmla="*/ 38637 h 128789"/>
              <a:gd name="connsiteX11" fmla="*/ 128789 w 154547"/>
              <a:gd name="connsiteY11" fmla="*/ 12879 h 128789"/>
              <a:gd name="connsiteX12" fmla="*/ 90152 w 154547"/>
              <a:gd name="connsiteY12" fmla="*/ 25758 h 128789"/>
              <a:gd name="connsiteX13" fmla="*/ 154547 w 154547"/>
              <a:gd name="connsiteY13" fmla="*/ 12879 h 128789"/>
              <a:gd name="connsiteX14" fmla="*/ 77273 w 154547"/>
              <a:gd name="connsiteY14" fmla="*/ 0 h 128789"/>
              <a:gd name="connsiteX15" fmla="*/ 128789 w 154547"/>
              <a:gd name="connsiteY15" fmla="*/ 12879 h 128789"/>
              <a:gd name="connsiteX16" fmla="*/ 154547 w 154547"/>
              <a:gd name="connsiteY16" fmla="*/ 12879 h 12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4547" h="128789">
                <a:moveTo>
                  <a:pt x="0" y="12879"/>
                </a:moveTo>
                <a:cubicBezTo>
                  <a:pt x="4293" y="34344"/>
                  <a:pt x="737" y="59060"/>
                  <a:pt x="12879" y="77273"/>
                </a:cubicBezTo>
                <a:cubicBezTo>
                  <a:pt x="20409" y="88569"/>
                  <a:pt x="41917" y="80552"/>
                  <a:pt x="51516" y="90152"/>
                </a:cubicBezTo>
                <a:cubicBezTo>
                  <a:pt x="61115" y="99751"/>
                  <a:pt x="77970" y="128789"/>
                  <a:pt x="64394" y="128789"/>
                </a:cubicBezTo>
                <a:cubicBezTo>
                  <a:pt x="48916" y="128789"/>
                  <a:pt x="45559" y="103996"/>
                  <a:pt x="38637" y="90152"/>
                </a:cubicBezTo>
                <a:cubicBezTo>
                  <a:pt x="32566" y="78010"/>
                  <a:pt x="25758" y="37941"/>
                  <a:pt x="25758" y="51516"/>
                </a:cubicBezTo>
                <a:cubicBezTo>
                  <a:pt x="25758" y="73406"/>
                  <a:pt x="38637" y="137800"/>
                  <a:pt x="38637" y="115910"/>
                </a:cubicBezTo>
                <a:cubicBezTo>
                  <a:pt x="38637" y="89797"/>
                  <a:pt x="25758" y="64750"/>
                  <a:pt x="25758" y="38637"/>
                </a:cubicBezTo>
                <a:cubicBezTo>
                  <a:pt x="25758" y="16747"/>
                  <a:pt x="54115" y="118509"/>
                  <a:pt x="38637" y="103031"/>
                </a:cubicBezTo>
                <a:cubicBezTo>
                  <a:pt x="19438" y="83832"/>
                  <a:pt x="-12879" y="17172"/>
                  <a:pt x="12879" y="25758"/>
                </a:cubicBezTo>
                <a:lnTo>
                  <a:pt x="51516" y="38637"/>
                </a:lnTo>
                <a:lnTo>
                  <a:pt x="128789" y="12879"/>
                </a:lnTo>
                <a:lnTo>
                  <a:pt x="90152" y="25758"/>
                </a:lnTo>
                <a:lnTo>
                  <a:pt x="154547" y="12879"/>
                </a:lnTo>
                <a:cubicBezTo>
                  <a:pt x="128789" y="8586"/>
                  <a:pt x="103386" y="0"/>
                  <a:pt x="77273" y="0"/>
                </a:cubicBezTo>
                <a:cubicBezTo>
                  <a:pt x="59573" y="0"/>
                  <a:pt x="111329" y="9969"/>
                  <a:pt x="128789" y="12879"/>
                </a:cubicBezTo>
                <a:cubicBezTo>
                  <a:pt x="137258" y="14291"/>
                  <a:pt x="145961" y="12879"/>
                  <a:pt x="154547" y="1287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81310" y="793248"/>
            <a:ext cx="114736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Logout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429" y="1075906"/>
            <a:ext cx="956322" cy="529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UserX</a:t>
            </a:r>
            <a:r>
              <a:rPr lang="en-US" dirty="0"/>
              <a:t> Profile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68721" y="717872"/>
            <a:ext cx="1750" cy="356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13435" y="736458"/>
            <a:ext cx="83884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/>
              <a:t>User login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181303" y="717872"/>
            <a:ext cx="1882" cy="33657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Right Bracket 7"/>
          <p:cNvSpPr/>
          <p:nvPr/>
        </p:nvSpPr>
        <p:spPr>
          <a:xfrm>
            <a:off x="4525152" y="197788"/>
            <a:ext cx="262761" cy="46292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477519" y="651146"/>
            <a:ext cx="158044" cy="736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/>
          <p:cNvSpPr txBox="1"/>
          <p:nvPr/>
        </p:nvSpPr>
        <p:spPr>
          <a:xfrm>
            <a:off x="4628296" y="368488"/>
            <a:ext cx="1209793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Calibri"/>
              </a:rPr>
              <a:t>Add , Delete</a:t>
            </a:r>
            <a:r>
              <a:rPr lang="en-US" sz="1200" dirty="0">
                <a:solidFill>
                  <a:srgbClr val="000000"/>
                </a:solidFill>
                <a:latin typeface="Calibri"/>
              </a:rPr>
              <a:t> User 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5977" y="3009900"/>
            <a:ext cx="2174816" cy="13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FF"/>
                </a:solidFill>
                <a:latin typeface="Calibri"/>
              </a:rPr>
              <a:t>PhotoDirectory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507288" y="3462338"/>
            <a:ext cx="2033234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"/>
              </a:rPr>
              <a:t>Generic PopUp Alert  (Confirmation)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134560" y="1339720"/>
            <a:ext cx="1789112" cy="509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</a:rPr>
              <a:t>Advance Search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39272" y="5667375"/>
            <a:ext cx="1789112" cy="378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</a:rPr>
              <a:t>Edit Tags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25805" y="2305050"/>
            <a:ext cx="1497835" cy="811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"/>
              </a:rPr>
              <a:t>Generic PopUp Alert  (Error)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629351" y="1835084"/>
            <a:ext cx="1422400" cy="1098439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059856" y="4381500"/>
            <a:ext cx="2849450" cy="159822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169982" y="2386849"/>
            <a:ext cx="3497673" cy="66985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8278646" y="2828841"/>
            <a:ext cx="703674" cy="54349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147901" y="4095750"/>
            <a:ext cx="4282250" cy="39662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3285771" y="3747150"/>
            <a:ext cx="3930415" cy="6380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15586" y="1722020"/>
            <a:ext cx="208844" cy="113073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1140081" y="1774892"/>
            <a:ext cx="186267" cy="101378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/>
          <p:cNvSpPr txBox="1"/>
          <p:nvPr/>
        </p:nvSpPr>
        <p:spPr>
          <a:xfrm>
            <a:off x="-46956" y="2109741"/>
            <a:ext cx="936507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/>
              </a:rPr>
              <a:t>Album is Selected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81303" y="1981200"/>
            <a:ext cx="936507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/>
              </a:rPr>
              <a:t>Page is Closed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98474" y="2009775"/>
            <a:ext cx="936507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/>
              </a:rPr>
              <a:t>Advance Search Button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63925" y="4114800"/>
            <a:ext cx="1538523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Calibri"/>
              </a:rPr>
              <a:t>MoveTo</a:t>
            </a:r>
            <a:r>
              <a:rPr lang="en-US" sz="1200" dirty="0">
                <a:solidFill>
                  <a:srgbClr val="000000"/>
                </a:solidFill>
                <a:latin typeface="Calibri"/>
              </a:rPr>
              <a:t> , Search, Add Photo, Delete, Copy, Paste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745452" y="2774351"/>
            <a:ext cx="936507" cy="27699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/>
              </a:rPr>
              <a:t>Error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46875" y="2250231"/>
            <a:ext cx="936507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/>
              </a:rPr>
              <a:t>Returns to Album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319627" y="3841357"/>
            <a:ext cx="2263774" cy="27699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/>
              </a:rPr>
              <a:t>Accepts/Decline Changes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30627" y="5624101"/>
            <a:ext cx="936507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/>
              </a:rPr>
              <a:t>Edit Tags Button</a:t>
            </a:r>
          </a:p>
        </p:txBody>
      </p:sp>
      <p:sp>
        <p:nvSpPr>
          <p:cNvPr id="22" name="Arrow: Curved Right 21"/>
          <p:cNvSpPr/>
          <p:nvPr/>
        </p:nvSpPr>
        <p:spPr>
          <a:xfrm>
            <a:off x="85622" y="3172411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Clear Search</a:t>
            </a:r>
          </a:p>
        </p:txBody>
      </p:sp>
      <p:cxnSp>
        <p:nvCxnSpPr>
          <p:cNvPr id="45" name="Connector: Elbow 44"/>
          <p:cNvCxnSpPr/>
          <p:nvPr/>
        </p:nvCxnSpPr>
        <p:spPr>
          <a:xfrm flipH="1">
            <a:off x="9649156" y="2751041"/>
            <a:ext cx="421452" cy="1234197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Right Bracket 45"/>
          <p:cNvSpPr/>
          <p:nvPr/>
        </p:nvSpPr>
        <p:spPr>
          <a:xfrm>
            <a:off x="10030812" y="1837112"/>
            <a:ext cx="73152" cy="914400"/>
          </a:xfrm>
          <a:prstGeom prst="rightBracket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001781" y="1832401"/>
            <a:ext cx="4037659" cy="2084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5905663" y="1945656"/>
            <a:ext cx="797747" cy="35538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7888054" y="3120635"/>
            <a:ext cx="111007" cy="289542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Arrow: U-Turn 49"/>
          <p:cNvSpPr/>
          <p:nvPr/>
        </p:nvSpPr>
        <p:spPr>
          <a:xfrm rot="10740000" flipH="1">
            <a:off x="1460048" y="4449375"/>
            <a:ext cx="506170" cy="877888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95266" y="4562438"/>
            <a:ext cx="1435572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/>
              </a:rPr>
              <a:t>Caption/</a:t>
            </a:r>
            <a:r>
              <a:rPr lang="en-US" sz="1200" dirty="0" err="1">
                <a:solidFill>
                  <a:srgbClr val="000000"/>
                </a:solidFill>
                <a:latin typeface="Calibri"/>
              </a:rPr>
              <a:t>Recaption</a:t>
            </a:r>
            <a:r>
              <a:rPr lang="en-US" sz="1200" dirty="0">
                <a:solidFill>
                  <a:srgbClr val="000000"/>
                </a:solidFill>
                <a:latin typeface="Calibri"/>
              </a:rPr>
              <a:t>;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/>
              </a:rPr>
              <a:t>Delete from Tag;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/>
              </a:rPr>
              <a:t>Tags List;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/>
              </a:rPr>
              <a:t>Add to Tags</a:t>
            </a:r>
          </a:p>
        </p:txBody>
      </p:sp>
      <p:sp>
        <p:nvSpPr>
          <p:cNvPr id="52" name="Arrow: Circular 51"/>
          <p:cNvSpPr/>
          <p:nvPr/>
        </p:nvSpPr>
        <p:spPr>
          <a:xfrm rot="4140000">
            <a:off x="5602332" y="952820"/>
            <a:ext cx="562798" cy="1003049"/>
          </a:xfrm>
          <a:prstGeom prst="circular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77756" y="1006911"/>
            <a:ext cx="1890001" cy="64770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/>
              </a:rPr>
              <a:t>Tags List;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/>
              </a:rPr>
              <a:t>Delete;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/>
              </a:rPr>
              <a:t>Add to Search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 flipV="1">
            <a:off x="3199027" y="3522007"/>
            <a:ext cx="4204800" cy="14389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53801" y="3411796"/>
            <a:ext cx="1220401" cy="27699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200" dirty="0">
                <a:latin typeface="Calibri"/>
              </a:rPr>
              <a:t>Search</a:t>
            </a:r>
            <a:endParaRPr lang="en-US" sz="1200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3134391" y="1945902"/>
            <a:ext cx="1072800" cy="88200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562962" y="2247404"/>
            <a:ext cx="756262" cy="27699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/>
              </a:rPr>
              <a:t>Cancel</a:t>
            </a:r>
          </a:p>
        </p:txBody>
      </p:sp>
      <p:sp>
        <p:nvSpPr>
          <p:cNvPr id="58" name="Arrow: Circular 57"/>
          <p:cNvSpPr/>
          <p:nvPr/>
        </p:nvSpPr>
        <p:spPr>
          <a:xfrm rot="5400000">
            <a:off x="6687436" y="5403559"/>
            <a:ext cx="451086" cy="977900"/>
          </a:xfrm>
          <a:prstGeom prst="circular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91373" y="5676796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</a:rPr>
              <a:t>Delete; Add Tags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H="1" flipV="1">
            <a:off x="2614351" y="4406881"/>
            <a:ext cx="2218266" cy="123952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81241" y="4977004"/>
            <a:ext cx="2743200" cy="27699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/>
              </a:rPr>
              <a:t>Cancel/End</a:t>
            </a:r>
          </a:p>
        </p:txBody>
      </p:sp>
    </p:spTree>
    <p:extLst>
      <p:ext uri="{BB962C8B-B14F-4D97-AF65-F5344CB8AC3E}">
        <p14:creationId xmlns:p14="http://schemas.microsoft.com/office/powerpoint/2010/main" val="75934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ditTag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056" y="942975"/>
            <a:ext cx="3717316" cy="44642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20164" y="26670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Edits Tags Page</a:t>
            </a:r>
          </a:p>
        </p:txBody>
      </p:sp>
      <p:sp>
        <p:nvSpPr>
          <p:cNvPr id="4" name="Right Brace 3"/>
          <p:cNvSpPr/>
          <p:nvPr/>
        </p:nvSpPr>
        <p:spPr>
          <a:xfrm>
            <a:off x="7435850" y="1390650"/>
            <a:ext cx="482545" cy="24740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Left 4"/>
          <p:cNvSpPr/>
          <p:nvPr/>
        </p:nvSpPr>
        <p:spPr>
          <a:xfrm>
            <a:off x="7431655" y="4057650"/>
            <a:ext cx="977900" cy="2327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/>
          <p:cNvSpPr/>
          <p:nvPr/>
        </p:nvSpPr>
        <p:spPr>
          <a:xfrm>
            <a:off x="6906681" y="4552950"/>
            <a:ext cx="977900" cy="2327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/>
          <p:cNvSpPr/>
          <p:nvPr/>
        </p:nvSpPr>
        <p:spPr>
          <a:xfrm rot="2460000">
            <a:off x="7247293" y="5280070"/>
            <a:ext cx="494830" cy="2333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/>
          <p:cNvSpPr/>
          <p:nvPr/>
        </p:nvSpPr>
        <p:spPr>
          <a:xfrm rot="5280000">
            <a:off x="4896545" y="5210175"/>
            <a:ext cx="977900" cy="2327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412163" y="3645497"/>
            <a:ext cx="3097212" cy="585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Selected tag from list will be deleted when button is clicked; pop add will alert for confirmation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77307" y="4491707"/>
            <a:ext cx="3097212" cy="585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Calibri"/>
              </a:rPr>
              <a:t>Adds tag to list of tags; updates list of tags in photo and in album is new tag is added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64148" y="5437505"/>
            <a:ext cx="3097212" cy="585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Calibri"/>
              </a:rPr>
              <a:t>All updates, if any are made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4113" y="5707063"/>
            <a:ext cx="1262474" cy="585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TextField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2959" y="714375"/>
            <a:ext cx="2743200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</a:rPr>
              <a:t>Pop up Alerts will be displayed for errors and for confirmation.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5504" y="4030032"/>
            <a:ext cx="2743200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NOTE: Choice list of used tags in current album will be added allowing user to added tags previously used</a:t>
            </a:r>
          </a:p>
        </p:txBody>
      </p:sp>
    </p:spTree>
    <p:extLst>
      <p:ext uri="{BB962C8B-B14F-4D97-AF65-F5344CB8AC3E}">
        <p14:creationId xmlns:p14="http://schemas.microsoft.com/office/powerpoint/2010/main" val="2943391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hotoDirect.png"/>
          <p:cNvPicPr>
            <a:picLocks noChangeAspect="1"/>
          </p:cNvPicPr>
          <p:nvPr/>
        </p:nvPicPr>
        <p:blipFill>
          <a:blip r:embed="rId3"/>
          <a:srcRect t="160" r="52037"/>
          <a:stretch>
            <a:fillRect/>
          </a:stretch>
        </p:blipFill>
        <p:spPr>
          <a:xfrm>
            <a:off x="3162843" y="952500"/>
            <a:ext cx="4160469" cy="5872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10417" y="219075"/>
            <a:ext cx="2743200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 err="1"/>
              <a:t>PhotoDirectory</a:t>
            </a:r>
            <a:r>
              <a:rPr lang="en-US" dirty="0"/>
              <a:t> – Photo Edit Buttons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67100" y="2628900"/>
            <a:ext cx="3567288" cy="4234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where photos will be displayed according to search criteria, if any. 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1307" y="2828925"/>
            <a:ext cx="378178" cy="368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5420656" y="2828925"/>
            <a:ext cx="378178" cy="368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530560" y="2828925"/>
            <a:ext cx="378178" cy="368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7487936" y="2252022"/>
            <a:ext cx="378178" cy="368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599705" y="2514720"/>
            <a:ext cx="1883" cy="270729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195065" y="2513096"/>
            <a:ext cx="1883" cy="270729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719030" y="2514720"/>
            <a:ext cx="1883" cy="270729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029010" y="2939142"/>
            <a:ext cx="1883" cy="270729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158435" y="2388641"/>
            <a:ext cx="336783" cy="2039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726373"/>
            <a:ext cx="2743200" cy="526297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Will open up the users file directory from which the user can add images from.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Any violations will cause a pop up to occur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If success photo display will be updates and newly added photos will be uncaptioned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Selected photo will be deleted from photo album, displayed photos will be updated to remove empty spot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Selected photo, or photos(not sure if possible) a copy will be made of photo(s) and be held in copy bin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If copy bin is not empty photo will be added, pop-up alert will be displayed to confirm and if user wants to empty copy bin. 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buFont typeface="+mj-lt"/>
              <a:buAutoNum type="arabicPeriod"/>
            </a:pPr>
            <a:endParaRPr lang="en-US" sz="1200" dirty="0">
              <a:solidFill>
                <a:srgbClr val="000000"/>
              </a:solidFill>
              <a:latin typeface="Calibri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/>
              </a:rPr>
              <a:t>NOTE: perhaps a clear copy bin button can be created to remove all copied photos. A copy bin would allow for easy and quick copy/paste of multiple photos to multiple albums. E.i. two photos from album 1, one from album 2, all three can be paste at album 3</a:t>
            </a:r>
          </a:p>
        </p:txBody>
      </p:sp>
    </p:spTree>
    <p:extLst>
      <p:ext uri="{BB962C8B-B14F-4D97-AF65-F5344CB8AC3E}">
        <p14:creationId xmlns:p14="http://schemas.microsoft.com/office/powerpoint/2010/main" val="241482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35" y="540769"/>
            <a:ext cx="9563929" cy="57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2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73" y="491235"/>
            <a:ext cx="9609653" cy="58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0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42" y="517907"/>
            <a:ext cx="9632515" cy="58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3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otoDire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718" y="733425"/>
            <a:ext cx="8674293" cy="58821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86225" y="295275"/>
            <a:ext cx="370868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/>
              </a:rPr>
              <a:t>PhotosDirectory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- Initial View [1]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7578" y="3021201"/>
            <a:ext cx="2743200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</a:rPr>
              <a:t>All Photos Will Be Displayed Here</a:t>
            </a:r>
          </a:p>
        </p:txBody>
      </p:sp>
      <p:sp>
        <p:nvSpPr>
          <p:cNvPr id="13" name="Arrow: Left 12"/>
          <p:cNvSpPr/>
          <p:nvPr/>
        </p:nvSpPr>
        <p:spPr>
          <a:xfrm>
            <a:off x="9840175" y="1981200"/>
            <a:ext cx="977900" cy="2852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/>
          <p:cNvSpPr/>
          <p:nvPr/>
        </p:nvSpPr>
        <p:spPr>
          <a:xfrm rot="7620000">
            <a:off x="4772437" y="3205928"/>
            <a:ext cx="977900" cy="2852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 14"/>
          <p:cNvSpPr/>
          <p:nvPr/>
        </p:nvSpPr>
        <p:spPr>
          <a:xfrm rot="1500000">
            <a:off x="10059386" y="2981325"/>
            <a:ext cx="977900" cy="2852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/>
          <p:cNvSpPr/>
          <p:nvPr/>
        </p:nvSpPr>
        <p:spPr>
          <a:xfrm>
            <a:off x="4000500" y="4019550"/>
            <a:ext cx="1246188" cy="707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Goes to Previous Photo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11119810" y="326707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Next Photo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10945170" y="147637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Photo Display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677511" y="2407931"/>
            <a:ext cx="2013195" cy="160503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/>
          <p:cNvSpPr/>
          <p:nvPr/>
        </p:nvSpPr>
        <p:spPr>
          <a:xfrm>
            <a:off x="1860007" y="4019550"/>
            <a:ext cx="1729331" cy="611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Once a photo is selected</a:t>
            </a:r>
          </a:p>
        </p:txBody>
      </p:sp>
      <p:sp>
        <p:nvSpPr>
          <p:cNvPr id="24" name="Right Brace 23"/>
          <p:cNvSpPr/>
          <p:nvPr/>
        </p:nvSpPr>
        <p:spPr>
          <a:xfrm>
            <a:off x="9325780" y="4322693"/>
            <a:ext cx="958481" cy="19380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/>
          <p:cNvSpPr/>
          <p:nvPr/>
        </p:nvSpPr>
        <p:spPr>
          <a:xfrm>
            <a:off x="10421938" y="4762500"/>
            <a:ext cx="1454150" cy="1397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Calibri"/>
              </a:rPr>
              <a:t>Available photo description: caption, date of photo, tags</a:t>
            </a:r>
          </a:p>
        </p:txBody>
      </p:sp>
      <p:sp>
        <p:nvSpPr>
          <p:cNvPr id="26" name="Right Brace 25"/>
          <p:cNvSpPr/>
          <p:nvPr/>
        </p:nvSpPr>
        <p:spPr>
          <a:xfrm>
            <a:off x="5391616" y="1104900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/>
          <p:cNvSpPr/>
          <p:nvPr/>
        </p:nvSpPr>
        <p:spPr>
          <a:xfrm>
            <a:off x="5715000" y="1159645"/>
            <a:ext cx="1492214" cy="48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Search Functions</a:t>
            </a:r>
          </a:p>
        </p:txBody>
      </p:sp>
      <p:sp>
        <p:nvSpPr>
          <p:cNvPr id="28" name="Right Brace 27"/>
          <p:cNvSpPr/>
          <p:nvPr/>
        </p:nvSpPr>
        <p:spPr>
          <a:xfrm flipH="1">
            <a:off x="1124047" y="1261237"/>
            <a:ext cx="185430" cy="8670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/>
          <p:cNvSpPr/>
          <p:nvPr/>
        </p:nvSpPr>
        <p:spPr>
          <a:xfrm>
            <a:off x="133362" y="1261237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Move Function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059084" y="2343886"/>
            <a:ext cx="2553120" cy="95149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035768" y="2311096"/>
            <a:ext cx="3367744" cy="1112512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070275" y="2323004"/>
            <a:ext cx="3803474" cy="122617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072398" y="2342192"/>
            <a:ext cx="4106589" cy="12830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Rectangle: Rounded Corners 33"/>
          <p:cNvSpPr/>
          <p:nvPr/>
        </p:nvSpPr>
        <p:spPr>
          <a:xfrm>
            <a:off x="61913" y="2981325"/>
            <a:ext cx="1152525" cy="961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"/>
              </a:rPr>
              <a:t> Edit Photo in Album Buttons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06095" y="1791707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</a:rPr>
              <a:t>Sample Photo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3028210" y="1782763"/>
            <a:ext cx="1058015" cy="19208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Clear Search</a:t>
            </a:r>
          </a:p>
        </p:txBody>
      </p:sp>
      <p:cxnSp>
        <p:nvCxnSpPr>
          <p:cNvPr id="2" name="Straight Arrow Connector 1"/>
          <p:cNvCxnSpPr/>
          <p:nvPr/>
        </p:nvCxnSpPr>
        <p:spPr>
          <a:xfrm flipH="1">
            <a:off x="10051514" y="496268"/>
            <a:ext cx="365007" cy="246589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Rectangle 2"/>
          <p:cNvSpPr/>
          <p:nvPr/>
        </p:nvSpPr>
        <p:spPr>
          <a:xfrm>
            <a:off x="10393363" y="161925"/>
            <a:ext cx="1535229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Returns to Album Directory. All changes are saved for curr album</a:t>
            </a:r>
          </a:p>
        </p:txBody>
      </p:sp>
    </p:spTree>
    <p:extLst>
      <p:ext uri="{BB962C8B-B14F-4D97-AF65-F5344CB8AC3E}">
        <p14:creationId xmlns:p14="http://schemas.microsoft.com/office/powerpoint/2010/main" val="1529383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otoDirec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700" y="1306053"/>
            <a:ext cx="9128125" cy="55471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7526" y="304800"/>
            <a:ext cx="2743200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 err="1"/>
              <a:t>PhotoDirectory</a:t>
            </a:r>
            <a:r>
              <a:rPr lang="en-US" dirty="0"/>
              <a:t>: Search Features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7287254" y="1924050"/>
            <a:ext cx="202936" cy="4029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flipH="1">
            <a:off x="4172003" y="1881616"/>
            <a:ext cx="185685" cy="4123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2437" y="1890894"/>
            <a:ext cx="573395" cy="469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068160" y="1104678"/>
            <a:ext cx="1047014" cy="122617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ctangle 9"/>
          <p:cNvSpPr/>
          <p:nvPr/>
        </p:nvSpPr>
        <p:spPr>
          <a:xfrm>
            <a:off x="8147050" y="313523"/>
            <a:ext cx="2306839" cy="772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Opens Advance Search Page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14725" y="2981325"/>
            <a:ext cx="3664307" cy="34207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Photos Will be Displayed Here Fitting the Date Search Criteria</a:t>
            </a:r>
          </a:p>
        </p:txBody>
      </p:sp>
      <p:sp>
        <p:nvSpPr>
          <p:cNvPr id="11" name="Arrow: Down 10"/>
          <p:cNvSpPr/>
          <p:nvPr/>
        </p:nvSpPr>
        <p:spPr>
          <a:xfrm rot="2040000">
            <a:off x="5868297" y="2453061"/>
            <a:ext cx="134450" cy="5381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685" y="1306053"/>
            <a:ext cx="2743200" cy="397031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1.) Error Handles (Popup):</a:t>
            </a:r>
          </a:p>
          <a:p>
            <a:pPr algn="ctr"/>
            <a:r>
              <a:rPr lang="en-US" dirty="0"/>
              <a:t>-Wrong format</a:t>
            </a:r>
          </a:p>
          <a:p>
            <a:pPr algn="ctr"/>
            <a:r>
              <a:rPr lang="en-US" dirty="0"/>
              <a:t>-No photos fit range</a:t>
            </a:r>
          </a:p>
          <a:p>
            <a:pPr algn="ctr"/>
            <a:r>
              <a:rPr lang="en-US" dirty="0"/>
              <a:t>If successful the photos display will be updated to fit criteria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2.) Will return to the steady state in which all photos will be displayed</a:t>
            </a:r>
          </a:p>
          <a:p>
            <a:pPr algn="ctr"/>
            <a:r>
              <a:rPr lang="en-US" dirty="0"/>
              <a:t>-this button will be added</a:t>
            </a:r>
          </a:p>
          <a:p>
            <a:pPr algn="ctr"/>
            <a:r>
              <a:rPr lang="en-US" dirty="0"/>
              <a:t>-whether a previous search was or was not initiated will not added it.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4882890" y="2326537"/>
            <a:ext cx="1057275" cy="15017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Clear Search</a:t>
            </a:r>
          </a:p>
        </p:txBody>
      </p:sp>
      <p:sp>
        <p:nvSpPr>
          <p:cNvPr id="17" name="Arrow: Down 16"/>
          <p:cNvSpPr/>
          <p:nvPr/>
        </p:nvSpPr>
        <p:spPr>
          <a:xfrm>
            <a:off x="5103286" y="2533650"/>
            <a:ext cx="125939" cy="352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/>
          <p:cNvSpPr/>
          <p:nvPr/>
        </p:nvSpPr>
        <p:spPr>
          <a:xfrm>
            <a:off x="5103286" y="1393551"/>
            <a:ext cx="125412" cy="921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39732" y="1038225"/>
            <a:ext cx="478574" cy="403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11281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vanceSear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467" y="647700"/>
            <a:ext cx="4638736" cy="46323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29550" y="24765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</a:rPr>
              <a:t>Advance Search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410575" y="1314450"/>
            <a:ext cx="525366" cy="24211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/>
          <p:cNvSpPr/>
          <p:nvPr/>
        </p:nvSpPr>
        <p:spPr>
          <a:xfrm rot="2640000">
            <a:off x="3433280" y="4615871"/>
            <a:ext cx="239713" cy="12113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Bent 6"/>
          <p:cNvSpPr/>
          <p:nvPr/>
        </p:nvSpPr>
        <p:spPr>
          <a:xfrm rot="16140000">
            <a:off x="6576161" y="4050336"/>
            <a:ext cx="814388" cy="3777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Right 7"/>
          <p:cNvSpPr/>
          <p:nvPr/>
        </p:nvSpPr>
        <p:spPr>
          <a:xfrm rot="10800000">
            <a:off x="8410578" y="3943350"/>
            <a:ext cx="456920" cy="201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/>
          <p:cNvSpPr/>
          <p:nvPr/>
        </p:nvSpPr>
        <p:spPr>
          <a:xfrm rot="-5460000">
            <a:off x="4988356" y="5038725"/>
            <a:ext cx="656119" cy="201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/>
          <p:cNvSpPr/>
          <p:nvPr/>
        </p:nvSpPr>
        <p:spPr>
          <a:xfrm rot="-5460000">
            <a:off x="6557212" y="5370285"/>
            <a:ext cx="656119" cy="201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/>
          <p:cNvSpPr/>
          <p:nvPr/>
        </p:nvSpPr>
        <p:spPr>
          <a:xfrm rot="-5460000">
            <a:off x="7149636" y="5370285"/>
            <a:ext cx="656119" cy="201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/>
          <p:cNvSpPr/>
          <p:nvPr/>
        </p:nvSpPr>
        <p:spPr>
          <a:xfrm rot="10800000">
            <a:off x="8154104" y="4502195"/>
            <a:ext cx="561396" cy="201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/>
          <p:cNvSpPr/>
          <p:nvPr/>
        </p:nvSpPr>
        <p:spPr>
          <a:xfrm>
            <a:off x="1905164" y="5393968"/>
            <a:ext cx="1530104" cy="829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List of Available Tags for all Photos in current Album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3865563" y="5394325"/>
            <a:ext cx="2231822" cy="1207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One or more keys can be used per tag as long as they are separated by ' ; '</a:t>
            </a:r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6547738" y="5753949"/>
            <a:ext cx="658015" cy="470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7259638" y="5429250"/>
            <a:ext cx="1500301" cy="733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Will close page, no search, clear all tag searches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8563714" y="450219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Will add search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8839200" y="3740150"/>
            <a:ext cx="1920155" cy="668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Removes  selected tag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8940800" y="1792892"/>
            <a:ext cx="3084513" cy="1417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Displays current tags, if any, and will refresh when new tag – key is added. Order does not matter. </a:t>
            </a:r>
          </a:p>
          <a:p>
            <a:pPr algn="ctr"/>
            <a:r>
              <a:rPr lang="en-US" sz="1400" dirty="0"/>
              <a:t>Ex1: "Location: Mexico City; New York City"</a:t>
            </a:r>
          </a:p>
          <a:p>
            <a:pPr algn="ctr"/>
            <a:r>
              <a:rPr lang="en-US" sz="1400" dirty="0"/>
              <a:t>Ex2: "Location: London 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0991" y="733425"/>
            <a:ext cx="2743200" cy="230832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1.) Once  user clicks on search a search fitting all tags – key(s) will be conducted and the display in </a:t>
            </a:r>
            <a:r>
              <a:rPr lang="en-US" dirty="0" err="1"/>
              <a:t>PhotoDirectory</a:t>
            </a:r>
            <a:r>
              <a:rPr lang="en-US" dirty="0"/>
              <a:t> will be updated.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/>
              </a:rPr>
              <a:t>-if error occurs pop will display Alert</a:t>
            </a:r>
          </a:p>
        </p:txBody>
      </p:sp>
    </p:spTree>
    <p:extLst>
      <p:ext uri="{BB962C8B-B14F-4D97-AF65-F5344CB8AC3E}">
        <p14:creationId xmlns:p14="http://schemas.microsoft.com/office/powerpoint/2010/main" val="340371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hotoDirec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332" y="1028700"/>
            <a:ext cx="8674293" cy="58821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4681" y="390525"/>
            <a:ext cx="2743200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/>
              </a:rPr>
              <a:t>PhotosDirectory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– Move Function</a:t>
            </a:r>
          </a:p>
        </p:txBody>
      </p:sp>
      <p:sp>
        <p:nvSpPr>
          <p:cNvPr id="4" name="Left Brace 3"/>
          <p:cNvSpPr/>
          <p:nvPr/>
        </p:nvSpPr>
        <p:spPr>
          <a:xfrm>
            <a:off x="3286409" y="1571625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9475" y="1504950"/>
            <a:ext cx="2743200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Once a photo is selected user will input the album which they would like to move selected photo to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Arrow: Right 5"/>
          <p:cNvSpPr/>
          <p:nvPr/>
        </p:nvSpPr>
        <p:spPr>
          <a:xfrm rot="-2700000">
            <a:off x="2324797" y="3009900"/>
            <a:ext cx="2084387" cy="305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155" y="3114675"/>
            <a:ext cx="2743200" cy="286232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</a:rPr>
              <a:t>If Successful photo will be added to selected album &amp; current display will be updated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/>
              </a:rPr>
              <a:t>Errors: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/>
              </a:rPr>
              <a:t>-if no album exists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/>
              </a:rPr>
              <a:t>-if no photo is selected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/>
              </a:rPr>
              <a:t>NOTE: let's try to move more than one photo at a time.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66470" y="2906355"/>
            <a:ext cx="3490018" cy="3859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Photo(s) display (thumbnails)</a:t>
            </a:r>
          </a:p>
        </p:txBody>
      </p:sp>
      <p:sp>
        <p:nvSpPr>
          <p:cNvPr id="9" name="Arrow: Right 8"/>
          <p:cNvSpPr/>
          <p:nvPr/>
        </p:nvSpPr>
        <p:spPr>
          <a:xfrm rot="3420000">
            <a:off x="4357111" y="2533650"/>
            <a:ext cx="527419" cy="235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8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hotoDirect.png"/>
          <p:cNvPicPr>
            <a:picLocks noChangeAspect="1"/>
          </p:cNvPicPr>
          <p:nvPr/>
        </p:nvPicPr>
        <p:blipFill>
          <a:blip r:embed="rId3"/>
          <a:srcRect l="47546" t="15674" r="188" b="-1370"/>
          <a:stretch>
            <a:fillRect/>
          </a:stretch>
        </p:blipFill>
        <p:spPr>
          <a:xfrm>
            <a:off x="3305460" y="933450"/>
            <a:ext cx="5365387" cy="59643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29075" y="352425"/>
            <a:ext cx="3188401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/>
              </a:rPr>
              <a:t>PhotoAlbum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– Photo Details</a:t>
            </a:r>
          </a:p>
        </p:txBody>
      </p:sp>
      <p:sp>
        <p:nvSpPr>
          <p:cNvPr id="4" name="Arrow: Left 3"/>
          <p:cNvSpPr/>
          <p:nvPr/>
        </p:nvSpPr>
        <p:spPr>
          <a:xfrm>
            <a:off x="7992696" y="4210050"/>
            <a:ext cx="1539875" cy="2997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Left 4"/>
          <p:cNvSpPr/>
          <p:nvPr/>
        </p:nvSpPr>
        <p:spPr>
          <a:xfrm>
            <a:off x="8097488" y="5248275"/>
            <a:ext cx="1539875" cy="2997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 5"/>
          <p:cNvSpPr/>
          <p:nvPr/>
        </p:nvSpPr>
        <p:spPr>
          <a:xfrm>
            <a:off x="7678323" y="6048375"/>
            <a:ext cx="1539875" cy="2997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/>
          <p:cNvSpPr/>
          <p:nvPr/>
        </p:nvSpPr>
        <p:spPr>
          <a:xfrm rot="10800000">
            <a:off x="1952924" y="5436942"/>
            <a:ext cx="1539875" cy="2245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/>
          <p:cNvSpPr/>
          <p:nvPr/>
        </p:nvSpPr>
        <p:spPr>
          <a:xfrm rot="10800000">
            <a:off x="1961310" y="5724525"/>
            <a:ext cx="1539875" cy="1826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/>
          <p:cNvSpPr/>
          <p:nvPr/>
        </p:nvSpPr>
        <p:spPr>
          <a:xfrm rot="11580000">
            <a:off x="2679298" y="4768072"/>
            <a:ext cx="2087973" cy="2254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/>
          <p:cNvSpPr/>
          <p:nvPr/>
        </p:nvSpPr>
        <p:spPr>
          <a:xfrm>
            <a:off x="1902605" y="4171950"/>
            <a:ext cx="822139" cy="537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Date 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9469438" y="3653016"/>
            <a:ext cx="2364808" cy="1090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First click enables editing of the cation, to the left. Second click saves changes done to the caption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9640589" y="5059608"/>
            <a:ext cx="1920875" cy="604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Deletes key from current tag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9221788" y="5816600"/>
            <a:ext cx="2281638" cy="713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Gets input from the text field to the right and will update the list of keys in tag</a:t>
            </a:r>
            <a:endParaRPr lang="en-US" sz="12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871639" y="5667375"/>
            <a:ext cx="1122261" cy="544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Opens the edits tag page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623888" y="4845555"/>
            <a:ext cx="1862335" cy="755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List of Tags available for photo. Selected tag will display all keys connected to tag</a:t>
            </a:r>
          </a:p>
        </p:txBody>
      </p:sp>
    </p:spTree>
    <p:extLst>
      <p:ext uri="{BB962C8B-B14F-4D97-AF65-F5344CB8AC3E}">
        <p14:creationId xmlns:p14="http://schemas.microsoft.com/office/powerpoint/2010/main" val="1818359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</Words>
  <Application>Microsoft Office PowerPoint</Application>
  <PresentationFormat>Widescreen</PresentationFormat>
  <Paragraphs>8</Paragraphs>
  <Slides>11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Haneef Syed</dc:creator>
  <cp:lastModifiedBy>Haneef Syed</cp:lastModifiedBy>
  <cp:revision>6</cp:revision>
  <dcterms:created xsi:type="dcterms:W3CDTF">2017-03-12T04:21:08Z</dcterms:created>
  <dcterms:modified xsi:type="dcterms:W3CDTF">2017-03-12T19:32:37Z</dcterms:modified>
</cp:coreProperties>
</file>