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6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0A8C6-A5AC-4258-BB66-5B094EE5E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7EFCED-930B-404E-9A3E-9A95D1F63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F56EB-8D80-4C42-9653-475CE82F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37E-B49A-42C2-BD1B-8110AF7B3D8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FFA35-874B-4BB5-B55A-F3B620F9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05787-72C1-432A-9A48-3CC83022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1C2-6FF5-4E17-B4D7-9CFCEF621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8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52FFA-32CC-4C6A-AC04-B320416F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B76FD7-9BDE-4EA6-952F-DAD7B5058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299B0-28B2-420F-ACDB-659D8A4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37E-B49A-42C2-BD1B-8110AF7B3D8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5931F-17C9-43A8-BC1F-6B9CAB52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60C4D-E31C-430F-A29E-B965480F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1C2-6FF5-4E17-B4D7-9CFCEF621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A221A8-DB3D-49F4-A2A3-626F1749E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69CDB-3624-41C9-B74A-99A872A9E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C8111-DAE5-4B8C-B1B0-B6D371B1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37E-B49A-42C2-BD1B-8110AF7B3D8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8AC45-93F3-41B6-B4E4-F4D7717D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E5392-69EA-4E31-95E0-F197F045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1C2-6FF5-4E17-B4D7-9CFCEF621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8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434D3-03A8-4279-BF0B-28B299A3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5D8A4-4F8B-448F-8E3C-0238AB57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DD634-A095-41E9-9739-57591A2D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37E-B49A-42C2-BD1B-8110AF7B3D8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D7FF6-0D2C-4D5D-9D8C-3BD63C31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AC3DC-0767-4CE8-8863-7D2793B3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1C2-6FF5-4E17-B4D7-9CFCEF621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3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CED9-BE11-4C0F-8570-C585F34E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780EC-62F6-48A9-8B91-E1236868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C10C8-C7F8-4F6F-B35B-6119E8AC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37E-B49A-42C2-BD1B-8110AF7B3D8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1FC68-CA8D-48ED-B629-23775956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B6C96-1366-40AA-B04D-3BCC26AD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1C2-6FF5-4E17-B4D7-9CFCEF621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2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41B43-6276-4321-809F-73E52293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922E2-0314-4F04-ABB1-57F3C2296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C5648-3082-40E1-A9CE-8E1CE774D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92B0A-9150-490F-B396-490A962C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37E-B49A-42C2-BD1B-8110AF7B3D8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B8BE0-DCB2-408E-9204-E1E9FC9E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C68D0-F5E0-44D7-B86C-E8DE2D5A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1C2-6FF5-4E17-B4D7-9CFCEF621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0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7CE37-0E39-4C2F-9EA4-A56ADA58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24ABE-22DE-4FD3-AE98-AC9C06E12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A6EB5-59B4-43D7-B719-3160A7B95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9447B-0B84-497B-8A29-94EE48D42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FE6A43-DD2E-4169-A8AD-3F1DB9A34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E6CF5C-CA63-4ED3-B885-401383AB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37E-B49A-42C2-BD1B-8110AF7B3D8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BA3D62-91D9-4974-85D7-760A90A5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8BE625-C299-4576-9FE2-7203265F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1C2-6FF5-4E17-B4D7-9CFCEF621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0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F5FF5-B5A1-460F-B33F-90E83F23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C28959-043C-4CC8-8C4F-A47C02FF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37E-B49A-42C2-BD1B-8110AF7B3D8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2030D-54BA-43A6-A77D-3EB2CED5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B2234E-C83A-474F-9B0E-6A34FAAC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1C2-6FF5-4E17-B4D7-9CFCEF621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0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111E93-EA56-470B-B543-05038A68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37E-B49A-42C2-BD1B-8110AF7B3D8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2DD756-FF6F-44FE-B42F-96CD5C1A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EE1A88-1416-47A2-9478-373D6FC1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1C2-6FF5-4E17-B4D7-9CFCEF621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1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EC02-E157-4853-B4E9-624F64B9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24F6-6BD3-4DF0-B6E1-F6B60A6C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900A3-3B64-4A8B-A4D2-C8B3D2292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32CAA-BB31-4EA7-AAB2-5C0CCCA3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37E-B49A-42C2-BD1B-8110AF7B3D8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EBFD8-36D7-4B43-B221-FC90AA39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ECAAD-3D11-4BA6-856E-68D61CF5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1C2-6FF5-4E17-B4D7-9CFCEF621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1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A4508-F743-4233-B9D7-7C45908E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7976DB-9250-493A-996A-D8483A526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9D564F-1803-4FF5-9090-339AA9968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0031D-99DE-4145-9A8C-1C29BCA9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C37E-B49A-42C2-BD1B-8110AF7B3D8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CB1C9-1FEB-437E-8A1B-7D696704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0BC48-CBDC-43B9-912D-B9566E44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1C2-6FF5-4E17-B4D7-9CFCEF621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5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81540A-E793-4B70-8F09-062405D2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9C98C-FB9A-449D-9460-BE0AEE2C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2EF5F-EF31-4B48-A8D5-C7C7F50FB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AC37E-B49A-42C2-BD1B-8110AF7B3D8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58789-B5C2-4712-BC41-02F6EB471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E2767-D4F9-4B54-8340-32C5C971E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41C2-6FF5-4E17-B4D7-9CFCEF621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7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6D626B-8114-49E7-8C34-799EF0E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115"/>
              </p:ext>
            </p:extLst>
          </p:nvPr>
        </p:nvGraphicFramePr>
        <p:xfrm>
          <a:off x="0" y="0"/>
          <a:ext cx="12192000" cy="6880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042238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593610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482042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670727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45889881"/>
                    </a:ext>
                  </a:extLst>
                </a:gridCol>
              </a:tblGrid>
              <a:tr h="9219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OSI Model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87585"/>
                  </a:ext>
                </a:extLst>
              </a:tr>
              <a:tr h="73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lligator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Application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Http</a:t>
                      </a:r>
                      <a:endParaRPr lang="ko-KR" altLang="en-US" sz="3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/>
                        <a:t>Ssh</a:t>
                      </a:r>
                      <a:r>
                        <a:rPr lang="en-US" altLang="ko-KR" sz="3200" dirty="0"/>
                        <a:t>, ftp, telnet, smtp, pop3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034618"/>
                  </a:ext>
                </a:extLst>
              </a:tr>
              <a:tr h="73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et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689819"/>
                  </a:ext>
                </a:extLst>
              </a:tr>
              <a:tr h="73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teve’s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Session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960679"/>
                  </a:ext>
                </a:extLst>
              </a:tr>
              <a:tr h="73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ouch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Transport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TCP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UDP, </a:t>
                      </a:r>
                      <a:r>
                        <a:rPr lang="en-US" altLang="ko-KR" sz="3200" dirty="0" err="1"/>
                        <a:t>sctp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023293"/>
                  </a:ext>
                </a:extLst>
              </a:tr>
              <a:tr h="73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ot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Network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IPv6, </a:t>
                      </a:r>
                      <a:r>
                        <a:rPr lang="en-US" altLang="ko-KR" sz="3200" dirty="0" err="1"/>
                        <a:t>arp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18673"/>
                  </a:ext>
                </a:extLst>
              </a:tr>
              <a:tr h="1516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Data Link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Ethernet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HDLC, Frame Relay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495236"/>
                  </a:ext>
                </a:extLst>
              </a:tr>
              <a:tr h="73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lease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Physical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6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08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 JAEYEON</dc:creator>
  <cp:lastModifiedBy>IM JAEYEON</cp:lastModifiedBy>
  <cp:revision>7</cp:revision>
  <dcterms:created xsi:type="dcterms:W3CDTF">2020-07-12T11:03:13Z</dcterms:created>
  <dcterms:modified xsi:type="dcterms:W3CDTF">2020-07-12T17:53:40Z</dcterms:modified>
</cp:coreProperties>
</file>