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D1CE0-C675-4253-9EEF-782D0386DD6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E7F8-ED6C-4D01-B019-CAB865D1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E7F8-ED6C-4D01-B019-CAB865D14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4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E7F8-ED6C-4D01-B019-CAB865D143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7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E7F8-ED6C-4D01-B019-CAB865D143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5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E7F8-ED6C-4D01-B019-CAB865D143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3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E7F8-ED6C-4D01-B019-CAB865D143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A779F-026D-E2FB-ACBF-C57F0F314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0ADC8-F9F0-4BD4-5B03-FC57151F9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B80F5-1083-F557-D536-F4E0E7EF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1BC82-BE63-C49F-316C-D20E15F4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4AD99-65C8-4BA2-00C0-502FF4D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E8162-198F-8B43-2DD9-896CE22C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81DB7-4958-2FB7-6949-E3DE95C3E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D3261-3421-5AFE-0922-CA62AB88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AE62A-C531-FDED-F6BD-AE5DD42E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CA83E-9E35-86C6-C848-B0C2EECC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FD569-5298-0C24-069E-F6BAA0570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BD2A6-A0C4-2D2B-FF55-7CFE8268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43DE5-7317-8692-52E8-AF5E8820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99474-1DCC-7D92-D55B-37C38899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3F08C-AC2B-A3D6-A174-B61C0A0E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4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6FBD8-38FD-A125-B75C-B41A56A8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1448F-8AF7-CF54-4DEC-27343E05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B625-370A-6755-812A-8DF2EDF5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C403B-348E-E2BE-8B85-E6CD53E7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3CFD1-CBA1-CF88-5680-DE6745E1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0AEA4-47C3-8FC9-CBF0-C98ED9A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39765-1437-F42D-154F-D1D47B11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9C44-5170-F656-18F4-D632DE4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1F47B-8B74-2C89-12B6-7E33AAE7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DA556-5163-6BA5-E436-FF112CD9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6EC3E-5DD3-3E5B-BB65-564CB2AB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B488C-2DDE-B55F-6752-4422A2BB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16E979-B240-0677-17CF-4FE90233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38823-828B-440A-F76C-C3A29034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3F1D4-5F9E-C693-6058-60CDAEC0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D8CF4-4C70-82F7-4AE0-7C5CEB06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AB191-29C0-8F1F-E0B0-2AB18C5B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11720-10C3-4950-DAA5-FD9E3DBB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39A4B-D8DD-980E-10B9-A48C9399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17928C-D6B2-515D-57E6-5690AB12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1BFD5-A48E-A8E1-C8F7-319D67BE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CD217-DCEC-9045-9CFF-C632F1A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808CD1-1377-9BC2-8A31-2BD61951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0B9086-6DD0-C12C-DA2B-25C66AD8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907F-C907-3DC2-DD89-D5294EC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BB9FC-2E9E-02F7-35C3-E669B831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02433-FE3F-9210-1C72-54C3B035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1518FA-1164-4EB3-5A1D-78AB7606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EF357B-D56B-0C6F-BEB3-A3B5DC98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F4F6D-607E-0CE7-11EE-F22F679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41B9F-423E-D4B6-A74C-61095EC6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B51D5-C1B7-B5F3-052E-9CD24432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DF6CB-DEB8-07CA-5BB7-4E052846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88858-CFF3-E54E-F4CA-FE558F88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79F8-35D9-0208-7E90-FA66B414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C965C-97EC-8E5F-F115-6C69752C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42EF9-AADA-C4BA-F170-2F18AB0B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F9E91-1F15-A827-8486-F8BB22C0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D6AD0-2B7D-0928-9AAD-D06190F5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7E797-DB0B-971E-204E-4DB2C2F28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D01E9-4184-2D0A-E560-0F24C10D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3DFFD-FA58-1B16-37C8-3AA5F8B2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40707-AEBC-3238-5635-CDE04608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85F85-9452-FAA9-D2A9-88E74FDA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18B51-E154-79A1-9AC4-3CB55303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3BE74-6805-B6B4-7C28-3D84B1D8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1045-57DE-4886-9921-5C174D7C8D6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D57EE-0FA8-B75E-2A39-87082859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2A9B3-22AF-A77A-9275-CB04876D2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D1CD-702E-4A81-98C9-704E9ACF3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黑暗, 灯光, 桌子, 镜子&#10;&#10;描述已自动生成">
            <a:extLst>
              <a:ext uri="{FF2B5EF4-FFF2-40B4-BE49-F238E27FC236}">
                <a16:creationId xmlns:a16="http://schemas.microsoft.com/office/drawing/2014/main" id="{75410527-6293-6B8D-724F-24BB3C17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ED88D-5096-CC5C-7101-A01180134980}"/>
              </a:ext>
            </a:extLst>
          </p:cNvPr>
          <p:cNvSpPr txBox="1"/>
          <p:nvPr/>
        </p:nvSpPr>
        <p:spPr>
          <a:xfrm>
            <a:off x="2656620" y="2036478"/>
            <a:ext cx="6356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欢迎来到召唤师峡谷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90742-04A4-107D-0BE4-7381F8534C97}"/>
              </a:ext>
            </a:extLst>
          </p:cNvPr>
          <p:cNvSpPr txBox="1"/>
          <p:nvPr/>
        </p:nvSpPr>
        <p:spPr>
          <a:xfrm>
            <a:off x="8771138" y="6196614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点击屏幕进入下一页</a:t>
            </a:r>
          </a:p>
        </p:txBody>
      </p:sp>
    </p:spTree>
    <p:extLst>
      <p:ext uri="{BB962C8B-B14F-4D97-AF65-F5344CB8AC3E}">
        <p14:creationId xmlns:p14="http://schemas.microsoft.com/office/powerpoint/2010/main" val="30589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黑暗, 灯光, 桌子, 镜子&#10;&#10;描述已自动生成">
            <a:extLst>
              <a:ext uri="{FF2B5EF4-FFF2-40B4-BE49-F238E27FC236}">
                <a16:creationId xmlns:a16="http://schemas.microsoft.com/office/drawing/2014/main" id="{75410527-6293-6B8D-724F-24BB3C17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ED88D-5096-CC5C-7101-A01180134980}"/>
              </a:ext>
            </a:extLst>
          </p:cNvPr>
          <p:cNvSpPr txBox="1"/>
          <p:nvPr/>
        </p:nvSpPr>
        <p:spPr>
          <a:xfrm>
            <a:off x="6261282" y="1574839"/>
            <a:ext cx="41877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双方各有五位英雄和一个旦旦基地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消灭对方所有英雄或者基地就可以获得胜利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不同英雄的血量，攻击力，攻击范围，行动范围，护甲值各不相同，具体数值可以通过把鼠标放置在人物位置来得知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每个人物死亡后会在</a:t>
            </a:r>
            <a:r>
              <a:rPr lang="en-US" altLang="zh-CN" sz="2800" dirty="0">
                <a:solidFill>
                  <a:schemeClr val="bg1"/>
                </a:solidFill>
              </a:rPr>
              <a:t>8</a:t>
            </a:r>
            <a:r>
              <a:rPr lang="zh-CN" altLang="en-US" sz="2800">
                <a:solidFill>
                  <a:schemeClr val="bg1"/>
                </a:solidFill>
              </a:rPr>
              <a:t>回合后复活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90742-04A4-107D-0BE4-7381F8534C97}"/>
              </a:ext>
            </a:extLst>
          </p:cNvPr>
          <p:cNvSpPr txBox="1"/>
          <p:nvPr/>
        </p:nvSpPr>
        <p:spPr>
          <a:xfrm>
            <a:off x="8771138" y="6196614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点击屏幕进入下一页</a:t>
            </a:r>
          </a:p>
        </p:txBody>
      </p:sp>
      <p:pic>
        <p:nvPicPr>
          <p:cNvPr id="3" name="图片 2" descr="图片包含 室内, 桌子, 华美, 绿色&#10;&#10;描述已自动生成">
            <a:extLst>
              <a:ext uri="{FF2B5EF4-FFF2-40B4-BE49-F238E27FC236}">
                <a16:creationId xmlns:a16="http://schemas.microsoft.com/office/drawing/2014/main" id="{C2F1326F-93B3-619B-6E54-6517ACF1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90" y="3294016"/>
            <a:ext cx="1346055" cy="1346055"/>
          </a:xfrm>
          <a:prstGeom prst="rect">
            <a:avLst/>
          </a:prstGeom>
        </p:spPr>
      </p:pic>
      <p:pic>
        <p:nvPicPr>
          <p:cNvPr id="8" name="图片 7" descr="绿色的卡通人物&#10;&#10;中度可信度描述已自动生成">
            <a:extLst>
              <a:ext uri="{FF2B5EF4-FFF2-40B4-BE49-F238E27FC236}">
                <a16:creationId xmlns:a16="http://schemas.microsoft.com/office/drawing/2014/main" id="{CAEA7663-0ED2-E697-7702-CEE5136C6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62" y="3294016"/>
            <a:ext cx="1346055" cy="1346055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85926214-4509-C299-EA54-86DFFF2EF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76" y="1712194"/>
            <a:ext cx="1346054" cy="1346054"/>
          </a:xfrm>
          <a:prstGeom prst="rect">
            <a:avLst/>
          </a:prstGeom>
        </p:spPr>
      </p:pic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C811CC8E-7A00-1919-C4B8-E4D071E59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18" y="1744461"/>
            <a:ext cx="1317590" cy="1317590"/>
          </a:xfrm>
          <a:prstGeom prst="rect">
            <a:avLst/>
          </a:prstGeom>
        </p:spPr>
      </p:pic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BBD6F6B5-C3AD-054A-7493-D4B6A32123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744461"/>
            <a:ext cx="1240655" cy="1240655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AC804578-1A95-88DA-4000-4F3A6BFB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89" y="4853784"/>
            <a:ext cx="1788111" cy="17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黑暗, 灯光, 桌子, 镜子&#10;&#10;描述已自动生成">
            <a:extLst>
              <a:ext uri="{FF2B5EF4-FFF2-40B4-BE49-F238E27FC236}">
                <a16:creationId xmlns:a16="http://schemas.microsoft.com/office/drawing/2014/main" id="{75410527-6293-6B8D-724F-24BB3C17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ED88D-5096-CC5C-7101-A01180134980}"/>
              </a:ext>
            </a:extLst>
          </p:cNvPr>
          <p:cNvSpPr txBox="1"/>
          <p:nvPr/>
        </p:nvSpPr>
        <p:spPr>
          <a:xfrm>
            <a:off x="3808521" y="747574"/>
            <a:ext cx="3391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右键人物可以选择移动、进攻或者跳过该人物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90742-04A4-107D-0BE4-7381F8534C97}"/>
              </a:ext>
            </a:extLst>
          </p:cNvPr>
          <p:cNvSpPr txBox="1"/>
          <p:nvPr/>
        </p:nvSpPr>
        <p:spPr>
          <a:xfrm>
            <a:off x="8771138" y="6196614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点击屏幕进入下一页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A12C8-8861-0C5C-D5E9-B527E515B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60" y="782160"/>
            <a:ext cx="3145652" cy="2362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0BE5E0-DDDD-5D6C-AB81-B6548757F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790" y="782160"/>
            <a:ext cx="3192999" cy="28029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B395E9-2980-8B2F-AC8C-19D9E98B70D5}"/>
              </a:ext>
            </a:extLst>
          </p:cNvPr>
          <p:cNvSpPr txBox="1"/>
          <p:nvPr/>
        </p:nvSpPr>
        <p:spPr>
          <a:xfrm>
            <a:off x="8700164" y="3585064"/>
            <a:ext cx="3391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选择移动或者进攻，会出现相应的移动框，点击可移动范围内的相应位置即可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BEEE72-42D6-E146-BCA8-FE70D68D1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62" y="3822946"/>
            <a:ext cx="3105150" cy="2514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156ECA-B933-FFE6-29B7-7CCEFC570A40}"/>
              </a:ext>
            </a:extLst>
          </p:cNvPr>
          <p:cNvSpPr txBox="1"/>
          <p:nvPr/>
        </p:nvSpPr>
        <p:spPr>
          <a:xfrm>
            <a:off x="4121254" y="3746341"/>
            <a:ext cx="3391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选择进攻会有相应的进攻范围，如果范围内有敌人的话，点击敌人即可进攻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7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黑暗, 灯光, 桌子, 镜子&#10;&#10;描述已自动生成">
            <a:extLst>
              <a:ext uri="{FF2B5EF4-FFF2-40B4-BE49-F238E27FC236}">
                <a16:creationId xmlns:a16="http://schemas.microsoft.com/office/drawing/2014/main" id="{75410527-6293-6B8D-724F-24BB3C17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ED88D-5096-CC5C-7101-A01180134980}"/>
              </a:ext>
            </a:extLst>
          </p:cNvPr>
          <p:cNvSpPr txBox="1"/>
          <p:nvPr/>
        </p:nvSpPr>
        <p:spPr>
          <a:xfrm>
            <a:off x="297468" y="208601"/>
            <a:ext cx="457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右上角的各个功能键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90742-04A4-107D-0BE4-7381F8534C97}"/>
              </a:ext>
            </a:extLst>
          </p:cNvPr>
          <p:cNvSpPr txBox="1"/>
          <p:nvPr/>
        </p:nvSpPr>
        <p:spPr>
          <a:xfrm>
            <a:off x="8771138" y="6196614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点击屏幕进入下一页</a:t>
            </a:r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59C72BBE-3977-009E-10EB-422D974A7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99" y="5113445"/>
            <a:ext cx="487722" cy="487722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C08E2365-7CB9-A82F-ECF5-99964C4A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99" y="4172691"/>
            <a:ext cx="487722" cy="487722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F1CA2771-EF1B-BAC2-68A6-A6226C588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63" y="3253751"/>
            <a:ext cx="487722" cy="487722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85DBA8E6-A272-F624-4915-9D38B6C55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99" y="2197587"/>
            <a:ext cx="487722" cy="487722"/>
          </a:xfrm>
          <a:prstGeom prst="rect">
            <a:avLst/>
          </a:prstGeom>
        </p:spPr>
      </p:pic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1659B58F-31DF-0B8B-AC93-7D0CA9AD5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99" y="1292331"/>
            <a:ext cx="487722" cy="4877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C8E019C-34C9-1559-0131-85FE9103A56E}"/>
              </a:ext>
            </a:extLst>
          </p:cNvPr>
          <p:cNvSpPr txBox="1"/>
          <p:nvPr/>
        </p:nvSpPr>
        <p:spPr>
          <a:xfrm>
            <a:off x="1905021" y="1256833"/>
            <a:ext cx="45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结束当前回合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B23D4-65AE-7559-28E9-D7146D75D049}"/>
              </a:ext>
            </a:extLst>
          </p:cNvPr>
          <p:cNvSpPr txBox="1"/>
          <p:nvPr/>
        </p:nvSpPr>
        <p:spPr>
          <a:xfrm>
            <a:off x="1942665" y="2110483"/>
            <a:ext cx="45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暂停音乐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5B71C6-A34B-6E13-5EE1-E595BC933DD9}"/>
              </a:ext>
            </a:extLst>
          </p:cNvPr>
          <p:cNvSpPr txBox="1"/>
          <p:nvPr/>
        </p:nvSpPr>
        <p:spPr>
          <a:xfrm>
            <a:off x="1905021" y="3254829"/>
            <a:ext cx="45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开启背景音乐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017463-C04D-EA87-ADF0-BBA16F3D17C5}"/>
              </a:ext>
            </a:extLst>
          </p:cNvPr>
          <p:cNvSpPr txBox="1"/>
          <p:nvPr/>
        </p:nvSpPr>
        <p:spPr>
          <a:xfrm>
            <a:off x="1905021" y="4119073"/>
            <a:ext cx="45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打开设置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D5A965-56CD-B75A-E232-5B04C163252B}"/>
              </a:ext>
            </a:extLst>
          </p:cNvPr>
          <p:cNvSpPr txBox="1"/>
          <p:nvPr/>
        </p:nvSpPr>
        <p:spPr>
          <a:xfrm>
            <a:off x="1942665" y="5113445"/>
            <a:ext cx="45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取消当前人物选择</a:t>
            </a:r>
          </a:p>
        </p:txBody>
      </p:sp>
    </p:spTree>
    <p:extLst>
      <p:ext uri="{BB962C8B-B14F-4D97-AF65-F5344CB8AC3E}">
        <p14:creationId xmlns:p14="http://schemas.microsoft.com/office/powerpoint/2010/main" val="399974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黑暗, 灯光, 桌子, 镜子&#10;&#10;描述已自动生成">
            <a:extLst>
              <a:ext uri="{FF2B5EF4-FFF2-40B4-BE49-F238E27FC236}">
                <a16:creationId xmlns:a16="http://schemas.microsoft.com/office/drawing/2014/main" id="{75410527-6293-6B8D-724F-24BB3C17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ED88D-5096-CC5C-7101-A01180134980}"/>
              </a:ext>
            </a:extLst>
          </p:cNvPr>
          <p:cNvSpPr txBox="1"/>
          <p:nvPr/>
        </p:nvSpPr>
        <p:spPr>
          <a:xfrm>
            <a:off x="2652552" y="543659"/>
            <a:ext cx="3915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河流：蓝色方恢复体力值，红色方掉血，通过阻力加一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90742-04A4-107D-0BE4-7381F8534C97}"/>
              </a:ext>
            </a:extLst>
          </p:cNvPr>
          <p:cNvSpPr txBox="1"/>
          <p:nvPr/>
        </p:nvSpPr>
        <p:spPr>
          <a:xfrm>
            <a:off x="8771138" y="6196614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点击屏幕进入下一页</a:t>
            </a:r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F1FD06E-7FC3-2D73-F338-89E8DB05C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5" y="4480576"/>
            <a:ext cx="1536621" cy="1536621"/>
          </a:xfrm>
          <a:prstGeom prst="rect">
            <a:avLst/>
          </a:prstGeom>
        </p:spPr>
      </p:pic>
      <p:pic>
        <p:nvPicPr>
          <p:cNvPr id="8" name="图片 7" descr="图片包含 图标&#10;&#10;描述已自动生成">
            <a:extLst>
              <a:ext uri="{FF2B5EF4-FFF2-40B4-BE49-F238E27FC236}">
                <a16:creationId xmlns:a16="http://schemas.microsoft.com/office/drawing/2014/main" id="{F016AAF8-4BE3-8C4F-5C69-2CDF23C00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38" y="576698"/>
            <a:ext cx="1536621" cy="1536621"/>
          </a:xfrm>
          <a:prstGeom prst="rect">
            <a:avLst/>
          </a:prstGeom>
        </p:spPr>
      </p:pic>
      <p:pic>
        <p:nvPicPr>
          <p:cNvPr id="11" name="图片 10" descr="夜晚街道上的标志&#10;&#10;中度可信度描述已自动生成">
            <a:extLst>
              <a:ext uri="{FF2B5EF4-FFF2-40B4-BE49-F238E27FC236}">
                <a16:creationId xmlns:a16="http://schemas.microsoft.com/office/drawing/2014/main" id="{27B31F94-501F-0BBB-3E2C-F48D36333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6" y="2591062"/>
            <a:ext cx="1536621" cy="1536621"/>
          </a:xfrm>
          <a:prstGeom prst="rect">
            <a:avLst/>
          </a:prstGeom>
        </p:spPr>
      </p:pic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3092E298-43E9-2325-12D6-5A6F3184DA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6" y="568529"/>
            <a:ext cx="1536620" cy="15366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749E2DE-D24B-0B17-FE0D-2E188F2BF3AF}"/>
              </a:ext>
            </a:extLst>
          </p:cNvPr>
          <p:cNvSpPr txBox="1"/>
          <p:nvPr/>
        </p:nvSpPr>
        <p:spPr>
          <a:xfrm>
            <a:off x="2652552" y="4447537"/>
            <a:ext cx="3915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火焰：红色方恢复体力值，蓝色方方掉血，通过阻力加一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16D68E-3DAB-FB54-4CF8-E4E9C26F8422}"/>
              </a:ext>
            </a:extLst>
          </p:cNvPr>
          <p:cNvSpPr txBox="1"/>
          <p:nvPr/>
        </p:nvSpPr>
        <p:spPr>
          <a:xfrm>
            <a:off x="2503111" y="2655696"/>
            <a:ext cx="3915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土地：大家都可以通过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08037F-11B3-0CF8-A895-F81EA8C87A3C}"/>
              </a:ext>
            </a:extLst>
          </p:cNvPr>
          <p:cNvSpPr txBox="1"/>
          <p:nvPr/>
        </p:nvSpPr>
        <p:spPr>
          <a:xfrm>
            <a:off x="6941947" y="2298674"/>
            <a:ext cx="3915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山川：不能通过</a:t>
            </a:r>
          </a:p>
        </p:txBody>
      </p:sp>
    </p:spTree>
    <p:extLst>
      <p:ext uri="{BB962C8B-B14F-4D97-AF65-F5344CB8AC3E}">
        <p14:creationId xmlns:p14="http://schemas.microsoft.com/office/powerpoint/2010/main" val="137940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黑暗, 灯光, 桌子, 镜子&#10;&#10;描述已自动生成">
            <a:extLst>
              <a:ext uri="{FF2B5EF4-FFF2-40B4-BE49-F238E27FC236}">
                <a16:creationId xmlns:a16="http://schemas.microsoft.com/office/drawing/2014/main" id="{75410527-6293-6B8D-724F-24BB3C17F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ED88D-5096-CC5C-7101-A01180134980}"/>
              </a:ext>
            </a:extLst>
          </p:cNvPr>
          <p:cNvSpPr txBox="1"/>
          <p:nvPr/>
        </p:nvSpPr>
        <p:spPr>
          <a:xfrm>
            <a:off x="3551067" y="2536073"/>
            <a:ext cx="4891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开始游戏吧！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90742-04A4-107D-0BE4-7381F8534C97}"/>
              </a:ext>
            </a:extLst>
          </p:cNvPr>
          <p:cNvSpPr txBox="1"/>
          <p:nvPr/>
        </p:nvSpPr>
        <p:spPr>
          <a:xfrm>
            <a:off x="8380520" y="6178859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点击屏幕退出</a:t>
            </a:r>
          </a:p>
        </p:txBody>
      </p:sp>
    </p:spTree>
    <p:extLst>
      <p:ext uri="{BB962C8B-B14F-4D97-AF65-F5344CB8AC3E}">
        <p14:creationId xmlns:p14="http://schemas.microsoft.com/office/powerpoint/2010/main" val="223195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BA9CB9-72D1-638C-F08D-2C0D56A77978}"/>
              </a:ext>
            </a:extLst>
          </p:cNvPr>
          <p:cNvSpPr/>
          <p:nvPr/>
        </p:nvSpPr>
        <p:spPr>
          <a:xfrm>
            <a:off x="3799643" y="1953086"/>
            <a:ext cx="360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新魏" panose="02010800040101010101" pitchFamily="2" charset="-122"/>
              </a:rPr>
              <a:t>返回游戏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7613DB-EDC9-C158-3D4C-3176204C9C4B}"/>
              </a:ext>
            </a:extLst>
          </p:cNvPr>
          <p:cNvSpPr/>
          <p:nvPr/>
        </p:nvSpPr>
        <p:spPr>
          <a:xfrm>
            <a:off x="3799643" y="3700606"/>
            <a:ext cx="360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新魏" panose="02010800040101010101" pitchFamily="2" charset="-122"/>
              </a:rPr>
              <a:t>回到主页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F7C1F5-78DB-C57B-E442-32498F115560}"/>
              </a:ext>
            </a:extLst>
          </p:cNvPr>
          <p:cNvSpPr/>
          <p:nvPr/>
        </p:nvSpPr>
        <p:spPr>
          <a:xfrm>
            <a:off x="7772203" y="2481406"/>
            <a:ext cx="360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新魏" panose="02010800040101010101" pitchFamily="2" charset="-122"/>
              </a:rPr>
              <a:t>从新开始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63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235</Words>
  <Application>Microsoft Office PowerPoint</Application>
  <PresentationFormat>宽屏</PresentationFormat>
  <Paragraphs>33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O365</cp:lastModifiedBy>
  <cp:revision>16</cp:revision>
  <dcterms:created xsi:type="dcterms:W3CDTF">2022-12-08T08:57:43Z</dcterms:created>
  <dcterms:modified xsi:type="dcterms:W3CDTF">2022-12-11T15:27:58Z</dcterms:modified>
</cp:coreProperties>
</file>