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56" r:id="rId3"/>
    <p:sldId id="257" r:id="rId4"/>
    <p:sldId id="264" r:id="rId5"/>
    <p:sldId id="265" r:id="rId6"/>
    <p:sldId id="263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4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0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2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29/08/2024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9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599" y="2838073"/>
            <a:ext cx="8686800" cy="1666188"/>
          </a:xfrm>
        </p:spPr>
        <p:txBody>
          <a:bodyPr rtlCol="0">
            <a:normAutofit/>
          </a:bodyPr>
          <a:lstStyle/>
          <a:p>
            <a:pPr rtl="0"/>
            <a:r>
              <a:rPr lang="en-GB" sz="9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Smart Vision</a:t>
            </a:r>
            <a:endParaRPr lang="en-GB" sz="59500" b="1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255" y="4504261"/>
            <a:ext cx="9373488" cy="1205762"/>
          </a:xfrm>
        </p:spPr>
        <p:txBody>
          <a:bodyPr rtlCol="0">
            <a:normAutofit/>
          </a:bodyPr>
          <a:lstStyle/>
          <a:p>
            <a:pPr rtl="0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“Revolutionizing Surveillance and Safety with Intelligent Iris Detection"</a:t>
            </a:r>
            <a:endParaRPr lang="en-GB" sz="3200" i="1" dirty="0">
              <a:solidFill>
                <a:schemeClr val="accent1">
                  <a:lumMod val="60000"/>
                  <a:lumOff val="40000"/>
                </a:schemeClr>
              </a:solidFill>
              <a:latin typeface="Dubai Light" panose="020B0303030403030204" pitchFamily="34" charset="-78"/>
              <a:ea typeface="Tahoma" panose="020B0604030504040204" pitchFamily="34" charset="0"/>
              <a:cs typeface="Dubai Light" panose="020B0303030403030204" pitchFamily="34" charset="-78"/>
            </a:endParaRPr>
          </a:p>
        </p:txBody>
      </p:sp>
      <p:pic>
        <p:nvPicPr>
          <p:cNvPr id="14" name="Graphic 13" descr="Glasses with solid fill">
            <a:extLst>
              <a:ext uri="{FF2B5EF4-FFF2-40B4-BE49-F238E27FC236}">
                <a16:creationId xmlns:a16="http://schemas.microsoft.com/office/drawing/2014/main" id="{0A0E7486-C682-BD31-B46C-17997DFAA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16127">
            <a:off x="225140" y="529132"/>
            <a:ext cx="4427487" cy="44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3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980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59" fill="hold">
                                          <p:stCondLst>
                                            <p:cond delay="1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4" y="282001"/>
            <a:ext cx="8378529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Introduction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pic>
        <p:nvPicPr>
          <p:cNvPr id="12" name="Graphic 11" descr="Glasses with solid fill">
            <a:extLst>
              <a:ext uri="{FF2B5EF4-FFF2-40B4-BE49-F238E27FC236}">
                <a16:creationId xmlns:a16="http://schemas.microsoft.com/office/drawing/2014/main" id="{D61C95AF-90B7-269F-A1D1-26A46378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645610" y="1766601"/>
            <a:ext cx="4405588" cy="44055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8225304-2E7C-9547-EB9F-C449B688CE83}"/>
              </a:ext>
            </a:extLst>
          </p:cNvPr>
          <p:cNvSpPr txBox="1">
            <a:spLocks/>
          </p:cNvSpPr>
          <p:nvPr/>
        </p:nvSpPr>
        <p:spPr>
          <a:xfrm>
            <a:off x="9475785" y="6176963"/>
            <a:ext cx="2700792" cy="58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Smart Vision</a:t>
            </a:r>
            <a:endParaRPr lang="en-GB" sz="7200" b="1" dirty="0">
              <a:solidFill>
                <a:schemeClr val="accent5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439547E-B7FA-1DD3-F959-69DF473C1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605" y="1612338"/>
            <a:ext cx="8049142" cy="471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Overview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To integrate web development with ML Computer Vision, providing a comprehensive platform for enhanced security, monitoring, and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Key Technologies: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Iris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For precise identification and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Eye Blink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To monitor alertness and detect unusual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Face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With 95% accuracy, ensuring reliable identification across various use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ptos Display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Applications Across Industries: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Security and Surveillance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Transportation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Healthcare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Smart Environments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Financial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Retail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4" y="282001"/>
            <a:ext cx="8378529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Problem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pic>
        <p:nvPicPr>
          <p:cNvPr id="12" name="Graphic 11" descr="Glasses with solid fill">
            <a:extLst>
              <a:ext uri="{FF2B5EF4-FFF2-40B4-BE49-F238E27FC236}">
                <a16:creationId xmlns:a16="http://schemas.microsoft.com/office/drawing/2014/main" id="{D61C95AF-90B7-269F-A1D1-26A46378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645610" y="1766601"/>
            <a:ext cx="4405588" cy="44055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8225304-2E7C-9547-EB9F-C449B688CE83}"/>
              </a:ext>
            </a:extLst>
          </p:cNvPr>
          <p:cNvSpPr txBox="1">
            <a:spLocks/>
          </p:cNvSpPr>
          <p:nvPr/>
        </p:nvSpPr>
        <p:spPr>
          <a:xfrm>
            <a:off x="9475785" y="6176963"/>
            <a:ext cx="2700792" cy="58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Smart Vision</a:t>
            </a:r>
            <a:endParaRPr lang="en-GB" sz="72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9F7A42-E9BF-BA06-827D-25569887E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114" y="1655694"/>
            <a:ext cx="7724364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Current 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Ensuring security, safety, and efficiency in high-security facilities, transportation, healthcare, smart homes, financial services, and retail is increasingly difficult.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Traditional surveillance systems lack the precision, adaptability, and real-time capabilities required to tackle modern challenges like unauthorized access and operational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Critical Needs: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 multi-functional monitoring solution that combines: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Accurate Iris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For precise identification and access control.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Face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Reliable identification to enhance security.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Behavioral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Monitoring for unusual behavior to prevent accidents and improve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4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4" y="282001"/>
            <a:ext cx="8378529" cy="1325563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Proposed Solutions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pic>
        <p:nvPicPr>
          <p:cNvPr id="12" name="Graphic 11" descr="Glasses with solid fill">
            <a:extLst>
              <a:ext uri="{FF2B5EF4-FFF2-40B4-BE49-F238E27FC236}">
                <a16:creationId xmlns:a16="http://schemas.microsoft.com/office/drawing/2014/main" id="{D61C95AF-90B7-269F-A1D1-26A46378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645610" y="1766601"/>
            <a:ext cx="4405588" cy="44055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8225304-2E7C-9547-EB9F-C449B688CE83}"/>
              </a:ext>
            </a:extLst>
          </p:cNvPr>
          <p:cNvSpPr txBox="1">
            <a:spLocks/>
          </p:cNvSpPr>
          <p:nvPr/>
        </p:nvSpPr>
        <p:spPr>
          <a:xfrm>
            <a:off x="9475785" y="6176963"/>
            <a:ext cx="2700792" cy="587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Smart Vision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9F7A42-E9BF-BA06-827D-25569887E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881" y="1452337"/>
            <a:ext cx="7724364" cy="516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Our Solution:</a:t>
            </a:r>
            <a:endParaRPr lang="en-US" sz="2000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We provide an advanced monitoring system that integrates: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Iris Detection:</a:t>
            </a:r>
            <a:r>
              <a:rPr lang="en-US" sz="1800" dirty="0">
                <a:latin typeface="Aptos Display" panose="020B0004020202020204" pitchFamily="34" charset="0"/>
              </a:rPr>
              <a:t> For precise personal identification and secure access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Eye Blink Analysis:</a:t>
            </a:r>
            <a:r>
              <a:rPr lang="en-US" sz="1800" dirty="0">
                <a:latin typeface="Aptos Display" panose="020B0004020202020204" pitchFamily="34" charset="0"/>
              </a:rPr>
              <a:t> To monitor alertness and detect unusual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Face Recognition:</a:t>
            </a:r>
            <a:r>
              <a:rPr lang="en-US" sz="1800" dirty="0">
                <a:latin typeface="Aptos Display" panose="020B0004020202020204" pitchFamily="34" charset="0"/>
              </a:rPr>
              <a:t> With high accuracy to ensure reliable identification.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Behavioral Analysis:</a:t>
            </a:r>
            <a:r>
              <a:rPr lang="en-US" sz="1800" dirty="0">
                <a:latin typeface="Aptos Display" panose="020B0004020202020204" pitchFamily="34" charset="0"/>
              </a:rPr>
              <a:t> To monitor patterns and detect potential security breaches or unusual activity.</a:t>
            </a:r>
          </a:p>
          <a:p>
            <a:pPr marL="0" indent="0">
              <a:buNone/>
            </a:pPr>
            <a:endParaRPr lang="en-US" sz="800" b="1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How It Works:</a:t>
            </a:r>
            <a:endParaRPr lang="en-US" sz="2000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Real-Time Processing:</a:t>
            </a:r>
            <a:r>
              <a:rPr lang="en-US" sz="1800" dirty="0">
                <a:latin typeface="Aptos Display" panose="020B0004020202020204" pitchFamily="34" charset="0"/>
              </a:rPr>
              <a:t> Utilizes advanced ML algorithms to process and analyze video feeds in real-time, ensuring immediate feedback and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Scalability:</a:t>
            </a:r>
            <a:r>
              <a:rPr lang="en-US" sz="1800" dirty="0">
                <a:latin typeface="Aptos Display" panose="020B0004020202020204" pitchFamily="34" charset="0"/>
              </a:rPr>
              <a:t> Designed to be scalable, allowing easy integration into various existing web and security infrastructures.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Adaptability:</a:t>
            </a:r>
            <a:r>
              <a:rPr lang="en-US" sz="1800" dirty="0">
                <a:latin typeface="Aptos Display" panose="020B0004020202020204" pitchFamily="34" charset="0"/>
              </a:rPr>
              <a:t> Can be customized for specific industry needs, whether it's for security, safety, or enhancing 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398661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7993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n-GB" sz="8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You!!</a:t>
            </a:r>
          </a:p>
        </p:txBody>
      </p:sp>
      <p:pic>
        <p:nvPicPr>
          <p:cNvPr id="8" name="Graphic 7" descr="Glasses with solid fill">
            <a:extLst>
              <a:ext uri="{FF2B5EF4-FFF2-40B4-BE49-F238E27FC236}">
                <a16:creationId xmlns:a16="http://schemas.microsoft.com/office/drawing/2014/main" id="{86EE2C67-236B-8A99-72E8-DC74F83E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16127">
            <a:off x="1043846" y="316480"/>
            <a:ext cx="4427487" cy="44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336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 Display</vt:lpstr>
      <vt:lpstr>Arial</vt:lpstr>
      <vt:lpstr>Calibri</vt:lpstr>
      <vt:lpstr>Calibri Light</vt:lpstr>
      <vt:lpstr>Comic Sans MS</vt:lpstr>
      <vt:lpstr>Dubai Light</vt:lpstr>
      <vt:lpstr>MV Boli</vt:lpstr>
      <vt:lpstr>Rockwell</vt:lpstr>
      <vt:lpstr>Wingdings</vt:lpstr>
      <vt:lpstr>Office Theme</vt:lpstr>
      <vt:lpstr>PowerPoint Presentation</vt:lpstr>
      <vt:lpstr>Smart Vision</vt:lpstr>
      <vt:lpstr>Introduction </vt:lpstr>
      <vt:lpstr>Problem Statement</vt:lpstr>
      <vt:lpstr>Proposed Solutions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Mrinal Paul</dc:creator>
  <cp:lastModifiedBy>Mrinal Paul</cp:lastModifiedBy>
  <cp:revision>1</cp:revision>
  <dcterms:created xsi:type="dcterms:W3CDTF">2024-08-29T09:40:01Z</dcterms:created>
  <dcterms:modified xsi:type="dcterms:W3CDTF">2024-08-29T10:50:02Z</dcterms:modified>
</cp:coreProperties>
</file>