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1A16F-3A72-9A47-B4B9-EF8B0DC79573}" v="239" dt="2018-09-12T19:52:54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7"/>
    <p:restoredTop sz="94672"/>
  </p:normalViewPr>
  <p:slideViewPr>
    <p:cSldViewPr snapToGrid="0" snapToObjects="1">
      <p:cViewPr>
        <p:scale>
          <a:sx n="89" d="100"/>
          <a:sy n="89" d="100"/>
        </p:scale>
        <p:origin x="212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50B7-2CAA-FF46-8117-1F17C20F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87B4-DCD1-E846-BFC6-C723A73B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442-6FC3-354A-904D-1F7F25E8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E0CF-E844-CE4D-8392-50E43DCD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AD3-9CCF-0C47-A77B-5BBD4B04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1A2-F9C5-E144-A1DA-5C225D26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3A9D-D586-7E4E-9A57-EA50E546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CFE2-1077-104D-8C74-3E01F801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6AFC-D679-2C40-81CF-31F57CA9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C391-5189-D14B-9D9F-2787083E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9B4C2-9405-184A-A20B-9064D2D5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D5AA2-E8E8-9C41-8D35-D9B13685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B8E7-D556-8A4F-B521-62D6BE04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307F-04F4-2247-BB37-EDE2EBD9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4B8A-30A7-B640-894B-83D159B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C672-C501-5444-BB5E-DAE3284C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DF33-A8F1-4E43-8B8C-12F5BD14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A972-8753-624E-9246-E5A4CE4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8AC6-2879-3141-8D35-A88A29D4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1433-DC97-D84B-9130-761836CE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1046-E046-6D47-81EF-58E6053B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AB27-0E53-0F4A-AFD4-DFC83869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B2CB-9472-C74B-B510-5B952604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19CB-AEB3-5B43-9897-AB091E9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C15C-A1FA-4647-AEC1-B5254072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723A-C17B-114C-AE3F-C330FDD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7DFB-A5E2-BF43-B49F-FE4BF97F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B795-D954-B846-A750-20A12606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612D-18C4-8E4D-949F-B6DB1982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2C97-9944-924D-A1CC-2FC34EA1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E14E-A271-4D44-80AF-181A5C8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BBC-2DDD-1A47-AED3-308DACF2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AA8B-D05E-B445-A142-AEED72D3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F63B-128C-9A4C-939B-FE5D9A20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F7FD7-BF12-C542-A149-5E9AAF6E2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3896E-FCB2-804B-85FA-AFB5DB59A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F7902-FA30-C643-960D-09828017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C127A-801E-994F-BAB4-26E870B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61DF8-0AD3-824C-A607-C9ACD7FF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3526-B212-094D-A3C0-05DAB573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F4B3D-76CD-D544-9C4D-C11EAC23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4FE51-127C-AF42-88EE-C32DF341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09781-AA6D-1248-8E8E-B1AF5B4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D31A5-EF73-094E-8ED3-E4151FF1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1D3AE-DC19-2B4F-8F0E-1D4560AA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C0E8F-AEAA-AF41-ABB6-AE4680A9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2953-E616-BC43-9BCF-FEB2D52B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F0E9-4CD8-2248-9F85-E89B18C9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748E-9DCC-CD42-94FE-4793B92B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DAC7F-7B11-5C45-B34A-2F1818F0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5B72-0AC5-EB40-8282-1B982C28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55AC-016C-EA4E-9A9A-C90A537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A458-EA29-5145-BFA0-C0BE5B1A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DDD12-CDCD-5B4A-856A-117B1F03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A66D6-7731-E04A-8CBF-7ABAFD739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42D1-0B0E-EA46-A14D-B68E67D0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F6DC-1ED1-824B-AB44-2F1D632B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C65AB-D923-5542-BBF1-F4D9608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A10F-1B31-5C45-993C-1F35AF00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57E4-7DA0-6C47-8F26-EB7BDC62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4E19-722F-0743-AAD7-F46AD106E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C081-0A14-1544-B259-77014C399E4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43F1-F505-4447-AB7A-E02865B2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9CB7-386D-3944-AFB0-0BCC9293B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EBF9-1994-1648-8343-A86E02EE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mplement-backpropagation-algorithm-scratch-pyth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51F9448-C7BC-7342-ABE4-279B37DE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50" y="4278704"/>
            <a:ext cx="6438900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09751-BA7A-AC48-BF75-D975DDB1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50" y="240104"/>
            <a:ext cx="647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82EB1-441C-A24C-BC79-2D37554C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1" y="1574800"/>
            <a:ext cx="8021235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1C3AA-0532-BE45-87B7-F4D0AAE1E69C}"/>
              </a:ext>
            </a:extLst>
          </p:cNvPr>
          <p:cNvSpPr/>
          <p:nvPr/>
        </p:nvSpPr>
        <p:spPr>
          <a:xfrm>
            <a:off x="494506" y="3109881"/>
            <a:ext cx="2616575" cy="3748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1B1A7-BD36-6C40-8449-A13F2F35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1" y="129089"/>
            <a:ext cx="11366701" cy="192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35ECF-07AE-9B4B-A409-B0729CC8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6" y="2096976"/>
            <a:ext cx="11399453" cy="1359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B8DF5-9E3D-BD48-B29C-54087A39F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05" y="3456752"/>
            <a:ext cx="11441936" cy="974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6B1D8-9B34-FB43-9D51-59E24FE38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62" y="4474263"/>
            <a:ext cx="11441938" cy="23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4E4825-301F-2E46-A2A3-CEF0DF4B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7" y="146626"/>
            <a:ext cx="10854731" cy="67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66BD-E85F-A242-8C6C-5B4A18ED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882330"/>
            <a:ext cx="11877676" cy="4689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2673C-5233-6B40-8D89-B41E9D5BBEEE}"/>
              </a:ext>
            </a:extLst>
          </p:cNvPr>
          <p:cNvSpPr txBox="1"/>
          <p:nvPr/>
        </p:nvSpPr>
        <p:spPr>
          <a:xfrm>
            <a:off x="1600200" y="5800726"/>
            <a:ext cx="972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machinelearningmastery.com</a:t>
            </a:r>
            <a:r>
              <a:rPr lang="en-US" dirty="0">
                <a:hlinkClick r:id="rId3"/>
              </a:rPr>
              <a:t>/implement-backpropagation-algorithm-scratch-python/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Mihir</dc:creator>
  <cp:lastModifiedBy>Chauhan, Mihir</cp:lastModifiedBy>
  <cp:revision>1</cp:revision>
  <dcterms:created xsi:type="dcterms:W3CDTF">2018-09-12T14:52:05Z</dcterms:created>
  <dcterms:modified xsi:type="dcterms:W3CDTF">2018-09-12T19:52:54Z</dcterms:modified>
</cp:coreProperties>
</file>