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600" b="1" dirty="0">
                <a:solidFill>
                  <a:srgbClr val="FFFFFF"/>
                </a:solidFill>
              </a:rPr>
              <a:t>Bus Ticket System</a:t>
            </a:r>
            <a:endParaRPr lang="en-US" sz="4600" dirty="0"/>
          </a:p>
        </p:txBody>
      </p:sp>
      <p:sp>
        <p:nvSpPr>
          <p:cNvPr id="3" name="Text 1"/>
          <p:cNvSpPr/>
          <p:nvPr/>
        </p:nvSpPr>
        <p:spPr>
          <a:xfrm>
            <a:off x="457200" y="201168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dirty="0">
                <a:solidFill>
                  <a:srgbClr val="14B8A6"/>
                </a:solidFill>
              </a:rPr>
              <a:t>Simple, microservices-based bus ticket reservation platform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Stack: Flask • MySQL • Angular • Docker Compose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How a booking works (step by step)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463040"/>
            <a:ext cx="749808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1) User searches trips (Frontend → Schedule Service).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2) User logs in and gets a token (Frontend → Reservation Service).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3) User clicks Book; Reservation Service checks seats and asks Schedule Service to allocate.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4) Reservation Service saves the booking and returns success.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5) If user cancels, Reservation Service releases seats back on Schedule Service.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Containerization (in simple terms)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463040"/>
            <a:ext cx="7498080" cy="4206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A container = a tiny, isolated box with everything an app needs.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We run 4 containers: MySQL, Bus Schedule, Reservation, Frontend.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They share a private network so they can talk to each other.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MySQL keeps its data in a volume so it survives restarts.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Deployment (how it’s wired, not code)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463040"/>
            <a:ext cx="7498080" cy="4206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Use Docker Compose to start all containers with one command.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MySQL starts first; services wait until the database is healthy.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Bus Schedule and Reservation expose ports (5001, 5002) to the host.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Frontend is served via Nginx on port 4200 and calls the APIs.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Environment variables configure DB credentials and service URLs.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Security basics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463040"/>
            <a:ext cx="7498080" cy="4206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Login returns a signed token (JWT) that the browser stores.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The frontend sends this token with each request.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User roles: ADMIN and USER (controls what you can do/see).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Change the JWT secret in production and use HTTPS.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3152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FFFFFF"/>
                </a:solidFill>
              </a:rPr>
              <a:t>In short…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822960" y="1554480"/>
            <a:ext cx="7498080" cy="4206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14B8A6"/>
                </a:solidFill>
              </a:rPr>
              <a:t>• Small, focused services keep the system simple and reliable.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14B8A6"/>
                </a:solidFill>
              </a:rPr>
              <a:t>• Clear APIs and token-based auth make integration straightforward.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14B8A6"/>
                </a:solidFill>
              </a:rPr>
              <a:t>• Containers make it easy to run the same way everywhere.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F172A"/>
                </a:solidFill>
              </a:rPr>
              <a:t>What is this project?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822960" y="1463040"/>
            <a:ext cx="7498080" cy="4206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A web app to search bus trips, book seats, and view your bookings.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Built as small services that each do one job well.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Designed to be easy to run locally or in the cloud.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F172A"/>
                </a:solidFill>
              </a:rPr>
              <a:t>Architecture Style: Microservices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822960" y="1463040"/>
            <a:ext cx="7498080" cy="4206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Each service is its own small app (schedule, reservation, frontend).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Services talk over simple HTTP (REST).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Each service owns its data (separate MySQL databases).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Stateless services; user login uses a token (JWT).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118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High-level Architecture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548640" y="1463040"/>
            <a:ext cx="2560320" cy="1097280"/>
          </a:xfrm>
          <a:prstGeom prst="roundRect">
            <a:avLst/>
          </a:prstGeom>
          <a:solidFill>
            <a:srgbClr val="0EA5E9"/>
          </a:solidFill>
          <a:ln w="12700">
            <a:solidFill>
              <a:srgbClr val="07598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48640" y="1554480"/>
            <a:ext cx="2560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Angular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Frontend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3291840" y="1463040"/>
            <a:ext cx="2560320" cy="1097280"/>
          </a:xfrm>
          <a:prstGeom prst="roundRect">
            <a:avLst/>
          </a:prstGeom>
          <a:solidFill>
            <a:srgbClr val="34D399"/>
          </a:solidFill>
          <a:ln w="12700">
            <a:solidFill>
              <a:srgbClr val="065F4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291840" y="1554480"/>
            <a:ext cx="2560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F172A"/>
                </a:solidFill>
              </a:rPr>
              <a:t>Bus Schedule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0F172A"/>
                </a:solidFill>
              </a:rPr>
              <a:t>Service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035040" y="1463040"/>
            <a:ext cx="2560320" cy="1097280"/>
          </a:xfrm>
          <a:prstGeom prst="roundRect">
            <a:avLst/>
          </a:prstGeom>
          <a:solidFill>
            <a:srgbClr val="F472B6"/>
          </a:solidFill>
          <a:ln w="12700">
            <a:solidFill>
              <a:srgbClr val="9D174D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035040" y="1554480"/>
            <a:ext cx="2560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Reservation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Service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3474720" y="2834640"/>
            <a:ext cx="2194560" cy="1097280"/>
          </a:xfrm>
          <a:prstGeom prst="flowChartMagneticDisk">
            <a:avLst/>
          </a:prstGeom>
          <a:solidFill>
            <a:srgbClr val="A7F3D0"/>
          </a:solidFill>
          <a:ln w="12700">
            <a:solidFill>
              <a:srgbClr val="065F4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474720" y="315468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F172A"/>
                </a:solidFill>
              </a:rPr>
              <a:t>schedule_db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6217920" y="2834640"/>
            <a:ext cx="2194560" cy="1097280"/>
          </a:xfrm>
          <a:prstGeom prst="flowChartMagneticDisk">
            <a:avLst/>
          </a:prstGeom>
          <a:solidFill>
            <a:srgbClr val="FBCFE8"/>
          </a:solidFill>
          <a:ln w="12700">
            <a:solidFill>
              <a:srgbClr val="9D174D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217920" y="315468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F172A"/>
                </a:solidFill>
              </a:rPr>
              <a:t>reservation_db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3108960" y="2011680"/>
            <a:ext cx="182880" cy="0"/>
          </a:xfrm>
          <a:prstGeom prst="line">
            <a:avLst/>
          </a:prstGeom>
          <a:noFill/>
          <a:ln w="25400">
            <a:solidFill>
              <a:srgbClr val="FFFFFF"/>
            </a:solidFill>
            <a:prstDash val="solid"/>
            <a:tailEnd type="triangle"/>
          </a:ln>
        </p:spPr>
      </p:sp>
      <p:sp>
        <p:nvSpPr>
          <p:cNvPr id="14" name="Shape 12"/>
          <p:cNvSpPr/>
          <p:nvPr/>
        </p:nvSpPr>
        <p:spPr>
          <a:xfrm>
            <a:off x="5852160" y="2011680"/>
            <a:ext cx="182880" cy="0"/>
          </a:xfrm>
          <a:prstGeom prst="line">
            <a:avLst/>
          </a:prstGeom>
          <a:noFill/>
          <a:ln w="25400">
            <a:solidFill>
              <a:srgbClr val="FFFFFF"/>
            </a:solidFill>
            <a:prstDash val="solid"/>
            <a:tailEnd type="triangle"/>
          </a:ln>
        </p:spPr>
      </p:sp>
      <p:sp>
        <p:nvSpPr>
          <p:cNvPr id="15" name="Text 13"/>
          <p:cNvSpPr/>
          <p:nvPr/>
        </p:nvSpPr>
        <p:spPr>
          <a:xfrm>
            <a:off x="1828800" y="109728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HTTP/REST + JWT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Bus Schedule Service (What it does)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463040"/>
            <a:ext cx="7498080" cy="4206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Keeps a list of routes (from city → to city).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Creates trips with dates, times, and total seats.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Tracks how many seats are still available.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Gives other services a safe way to reserve and release seats.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0F172A"/>
                </a:solidFill>
              </a:rPr>
              <a:t>Bus Schedule Service (APIs)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822960" y="1371600"/>
            <a:ext cx="749808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GET /health – check the service is up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POST /routes; GET /routes – manage routes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POST /trips – add a new trip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GET /trips/search – find trips by origin, destination, and date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GET /trips/{id} – trip details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GET /trips/{id}/availability – remaining seats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POST /trips/{id}/allocate – hold seats atomically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POST /trips/{id}/release – give seats back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Reservation Service (What it does)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463040"/>
            <a:ext cx="7498080" cy="4206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Lets users log in and get a token (JWT).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Books seats by asking the Schedule Service to allocate them.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Cancels bookings and releases seats back.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Shows booking history; admins can see everyone’s bookings.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0F172A"/>
                </a:solidFill>
              </a:rPr>
              <a:t>Reservation Service (APIs)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822960" y="1371600"/>
            <a:ext cx="749808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GET /health – basic check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POST /auth/login – returns a JWT token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POST /reservations – create a booking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POST /reservations/{id}/cancel – cancel a booking</a:t>
            </a:r>
            <a:endParaRPr lang="en-US" sz="1800" dirty="0"/>
          </a:p>
          <a:p>
            <a:pPr indent="0" marL="0">
              <a:lnSpc>
                <a:spcPts val="2600"/>
              </a:lnSpc>
              <a:buNone/>
            </a:pPr>
            <a:r>
              <a:rPr lang="en-US" sz="1800" dirty="0">
                <a:solidFill>
                  <a:srgbClr val="0F172A"/>
                </a:solidFill>
              </a:rPr>
              <a:t>• GET /reservations; GET /reservations/{id} – view bookings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Angular Frontend (What users see)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463040"/>
            <a:ext cx="7498080" cy="4206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Pages: Search, Booking, History, Admin, and Login.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Sends requests to the services and includes your token (JWT).</a:t>
            </a:r>
            <a:endParaRPr lang="en-US" sz="2000" dirty="0"/>
          </a:p>
          <a:p>
            <a:pPr indent="0" marL="0">
              <a:lnSpc>
                <a:spcPts val="3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• Easy to switch to any API base URL (local or cloud).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2025-08-28T17:31:06Z</dcterms:created>
  <dcterms:modified xsi:type="dcterms:W3CDTF">2025-08-28T17:31:06Z</dcterms:modified>
</cp:coreProperties>
</file>