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3803BF-76DC-493E-B641-710AB807AB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Book1_revenue_trend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03804D-647D-49A1-BB64-26F799DBEE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16-08-2024 16:13:19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" id="2" name="slide2">
            <a:extLst>
              <a:ext uri="{FF2B5EF4-FFF2-40B4-BE49-F238E27FC236}">
                <a16:creationId xmlns:a16="http://schemas.microsoft.com/office/drawing/2014/main" id="{10B9A24D-FBE1-44AB-AF08-E5F214634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2024-08-16T10:43:19Z</dcterms:created>
  <dcterms:modified xsi:type="dcterms:W3CDTF">2024-08-16T10:43:19Z</dcterms:modified>
</cp:coreProperties>
</file>