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B4536D-6A01-417C-B5E4-C58DC9350F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Book1_revenue_trend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1C470E-9D79-4ADB-BF3F-DA851765E7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16-08-2024 16:12:43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Revenue" id="2" name="slide2">
            <a:extLst>
              <a:ext uri="{FF2B5EF4-FFF2-40B4-BE49-F238E27FC236}">
                <a16:creationId xmlns:a16="http://schemas.microsoft.com/office/drawing/2014/main" id="{AD4AC478-DBCE-4721-AF41-BD7EFB11B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2024-08-16T10:42:43Z</dcterms:created>
  <dcterms:modified xsi:type="dcterms:W3CDTF">2024-08-16T10:42:43Z</dcterms:modified>
</cp:coreProperties>
</file>