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Lesson :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5800"/>
            <a:ext cx="6400800" cy="35976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5800"/>
            <a:ext cx="6400800" cy="35976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5800"/>
            <a:ext cx="6400800" cy="35976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5800"/>
            <a:ext cx="6400800" cy="35976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5800"/>
            <a:ext cx="6400800" cy="35976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5800"/>
            <a:ext cx="6400800" cy="35976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5800"/>
            <a:ext cx="6400800" cy="35976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