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0295FE-E63C-4339-BF14-9E17CDABEF8F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70A10C8-B48A-4A8E-9E82-09DD2240436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Currency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Яндекс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Лицей</a:t>
            </a:r>
            <a:r>
              <a:rPr lang="en-US" dirty="0" smtClean="0">
                <a:solidFill>
                  <a:schemeClr val="tx1"/>
                </a:solidFill>
              </a:rPr>
              <a:t>(WEB)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Рабаданов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chemeClr val="tx1"/>
                </a:solidFill>
              </a:rPr>
              <a:t>Имран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chemeClr val="tx1"/>
                </a:solidFill>
              </a:rPr>
              <a:t>Рамазанович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15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демонстрирует текущие курсы валют в удобном  формате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73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Telebot</a:t>
            </a:r>
            <a:endParaRPr lang="en-US" dirty="0" smtClean="0"/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78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3024336" cy="157018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Старт программы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880" y="44624"/>
            <a:ext cx="5194920" cy="608153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admin\Desktop\Альмоматр знаний\2024-04-30_12-27-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82" y="44624"/>
            <a:ext cx="576064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496" y="2636912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старта бот нас приветствует после чего нам становятся доступны 2 </a:t>
            </a:r>
            <a:r>
              <a:rPr lang="en-US" dirty="0" err="1" smtClean="0"/>
              <a:t>ReplyButton</a:t>
            </a:r>
            <a:r>
              <a:rPr lang="en-US" dirty="0" smtClean="0"/>
              <a:t>: </a:t>
            </a:r>
            <a:r>
              <a:rPr lang="ru-RU" dirty="0" smtClean="0"/>
              <a:t>одна позволяет перейти на сайт биржи, вторая – узнать курсы некоторых валют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01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7" y="274638"/>
            <a:ext cx="2705666" cy="4090466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/>
              <a:t>Команда /</a:t>
            </a:r>
            <a:r>
              <a:rPr lang="en-US" sz="2800" dirty="0" smtClean="0"/>
              <a:t>news </a:t>
            </a:r>
            <a:r>
              <a:rPr lang="ru-RU" sz="2800" dirty="0" smtClean="0"/>
              <a:t>позволяет подписаться на рассылку</a:t>
            </a:r>
            <a:br>
              <a:rPr lang="ru-RU" sz="2800" dirty="0" smtClean="0"/>
            </a:br>
            <a:r>
              <a:rPr lang="ru-RU" sz="2800" dirty="0" smtClean="0"/>
              <a:t>новостей о курсах валют(можно выбрать период и время отправки сообщений) </a:t>
            </a:r>
            <a:endParaRPr lang="ru-RU" sz="2800" dirty="0"/>
          </a:p>
        </p:txBody>
      </p:sp>
      <p:pic>
        <p:nvPicPr>
          <p:cNvPr id="2050" name="Picture 2" descr="C:\Users\admin\Desktop\Альмоматр знаний\2024-tg 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163" y="76074"/>
            <a:ext cx="6154954" cy="675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4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54" y="260648"/>
            <a:ext cx="3165894" cy="3456384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Также если нет вам необходимых переводов валют вы можете указать свою, после чего бот вышлет вам ее курс относительно доллара</a:t>
            </a:r>
            <a:endParaRPr lang="ru-RU" sz="2000" dirty="0"/>
          </a:p>
        </p:txBody>
      </p:sp>
      <p:pic>
        <p:nvPicPr>
          <p:cNvPr id="3074" name="Picture 2" descr="C:\Users\admin\Desktop\Альмоматр знаний\tg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076"/>
            <a:ext cx="5905471" cy="67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8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/>
              <a:t>Перспективы на будущее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979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будущем планируется добавить функцию отправки графиков изменения тех или иных валют, а также расширить серверную составляющую.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60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</TotalTime>
  <Words>102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Ясность</vt:lpstr>
      <vt:lpstr>Currency Bot</vt:lpstr>
      <vt:lpstr>Идея проекта</vt:lpstr>
      <vt:lpstr>Технологии</vt:lpstr>
      <vt:lpstr>Старт программы </vt:lpstr>
      <vt:lpstr>Команда /news позволяет подписаться на рассылку новостей о курсах валют(можно выбрать период и время отправки сообщений) </vt:lpstr>
      <vt:lpstr>Также если нет вам необходимых переводов валют вы можете указать свою, после чего бот вышлет вам ее курс относительно доллара</vt:lpstr>
      <vt:lpstr>Перспективы на будущее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Bot</dc:title>
  <dc:creator>admin</dc:creator>
  <cp:lastModifiedBy>admin</cp:lastModifiedBy>
  <cp:revision>5</cp:revision>
  <dcterms:created xsi:type="dcterms:W3CDTF">2024-04-30T07:49:27Z</dcterms:created>
  <dcterms:modified xsi:type="dcterms:W3CDTF">2024-04-30T09:12:47Z</dcterms:modified>
</cp:coreProperties>
</file>