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D1B1-4591-4227-8D8B-1C9F19A1AA9D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3C8B5-688E-47BE-9134-174FC305B5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44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D1B1-4591-4227-8D8B-1C9F19A1AA9D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3C8B5-688E-47BE-9134-174FC305B5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72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D1B1-4591-4227-8D8B-1C9F19A1AA9D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3C8B5-688E-47BE-9134-174FC305B5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62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D1B1-4591-4227-8D8B-1C9F19A1AA9D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3C8B5-688E-47BE-9134-174FC305B5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63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D1B1-4591-4227-8D8B-1C9F19A1AA9D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3C8B5-688E-47BE-9134-174FC305B5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42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D1B1-4591-4227-8D8B-1C9F19A1AA9D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3C8B5-688E-47BE-9134-174FC305B5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58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D1B1-4591-4227-8D8B-1C9F19A1AA9D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3C8B5-688E-47BE-9134-174FC305B5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85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D1B1-4591-4227-8D8B-1C9F19A1AA9D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3C8B5-688E-47BE-9134-174FC305B5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56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D1B1-4591-4227-8D8B-1C9F19A1AA9D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3C8B5-688E-47BE-9134-174FC305B5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59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D1B1-4591-4227-8D8B-1C9F19A1AA9D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3C8B5-688E-47BE-9134-174FC305B5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79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D1B1-4591-4227-8D8B-1C9F19A1AA9D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3C8B5-688E-47BE-9134-174FC305B5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34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1D1B1-4591-4227-8D8B-1C9F19A1AA9D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3C8B5-688E-47BE-9134-174FC305B5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180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Pygame</a:t>
            </a:r>
            <a:r>
              <a:rPr lang="en-US" dirty="0" smtClean="0"/>
              <a:t> Project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Run and Gun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32240" y="6381328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Рабаданов</a:t>
            </a:r>
            <a:r>
              <a:rPr lang="ru-RU" dirty="0" smtClean="0"/>
              <a:t> </a:t>
            </a:r>
            <a:r>
              <a:rPr lang="ru-RU" dirty="0" err="1" smtClean="0"/>
              <a:t>Имран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202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Стартовое окно</a:t>
            </a:r>
            <a:endParaRPr lang="ru-RU" dirty="0"/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9" b="1979"/>
          <a:stretch>
            <a:fillRect/>
          </a:stretch>
        </p:blipFill>
        <p:spPr/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При входе в игру вас встречает стартовое окно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082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0" b="1970"/>
          <a:stretch>
            <a:fillRect/>
          </a:stretch>
        </p:blipFill>
        <p:spPr/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При запуске уровня вас встречает персонаж, который ждёт от вас действий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987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5" b="1735"/>
          <a:stretch>
            <a:fillRect/>
          </a:stretch>
        </p:blipFill>
        <p:spPr>
          <a:xfrm>
            <a:off x="4427984" y="116632"/>
            <a:ext cx="4579912" cy="4277039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При прохождении игры вас ждут сложные испытания, которые необходимо преодолеть</a:t>
            </a:r>
            <a:endParaRPr lang="ru-RU" dirty="0"/>
          </a:p>
        </p:txBody>
      </p:sp>
      <p:pic>
        <p:nvPicPr>
          <p:cNvPr id="1028" name="Picture 4" descr="C:\Users\admin\Pictures\2024-02-13_00-23-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4236508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140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Конец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К игре в будущем можно добавлять новые механики и функции, что открывает возможность для реализации всех фантазий и желаний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6614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61</Words>
  <Application>Microsoft Office PowerPoint</Application>
  <PresentationFormat>Экран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Pygame Project</vt:lpstr>
      <vt:lpstr>Стартовое окно</vt:lpstr>
      <vt:lpstr>Презентация PowerPoint</vt:lpstr>
      <vt:lpstr>Презентация PowerPoint</vt:lpstr>
      <vt:lpstr>Конец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 Project</dc:title>
  <dc:creator>admin</dc:creator>
  <cp:lastModifiedBy>admin</cp:lastModifiedBy>
  <cp:revision>3</cp:revision>
  <dcterms:created xsi:type="dcterms:W3CDTF">2024-02-12T17:17:39Z</dcterms:created>
  <dcterms:modified xsi:type="dcterms:W3CDTF">2024-02-12T20:26:41Z</dcterms:modified>
</cp:coreProperties>
</file>