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7919720" cy="3959225"/>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B3B4"/>
    <a:srgbClr val="FDF7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39" name="PlaceHolder 2"/>
          <p:cNvSpPr>
            <a:spLocks noGrp="1"/>
          </p:cNvSpPr>
          <p:nvPr>
            <p:ph type="body"/>
          </p:nvPr>
        </p:nvSpPr>
        <p:spPr>
          <a:xfrm>
            <a:off x="396000" y="926280"/>
            <a:ext cx="7127640" cy="1094760"/>
          </a:xfrm>
          <a:prstGeom prst="rect">
            <a:avLst/>
          </a:prstGeom>
        </p:spPr>
        <p:txBody>
          <a:bodyPr lIns="0" tIns="0" rIns="0" bIns="0">
            <a:normAutofit/>
          </a:bodyPr>
          <a:p>
            <a:endParaRPr lang="en-IN" sz="3200" b="0" strike="noStrike" spc="-1">
              <a:latin typeface="Arial" panose="020B0604020202020204"/>
            </a:endParaRPr>
          </a:p>
        </p:txBody>
      </p:sp>
      <p:sp>
        <p:nvSpPr>
          <p:cNvPr id="40" name="PlaceHolder 3"/>
          <p:cNvSpPr>
            <a:spLocks noGrp="1"/>
          </p:cNvSpPr>
          <p:nvPr>
            <p:ph type="body"/>
          </p:nvPr>
        </p:nvSpPr>
        <p:spPr>
          <a:xfrm>
            <a:off x="396000" y="2125440"/>
            <a:ext cx="712764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42"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43"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44" name="PlaceHolder 4"/>
          <p:cNvSpPr>
            <a:spLocks noGrp="1"/>
          </p:cNvSpPr>
          <p:nvPr>
            <p:ph type="body"/>
          </p:nvPr>
        </p:nvSpPr>
        <p:spPr>
          <a:xfrm>
            <a:off x="396000" y="212544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45" name="PlaceHolder 5"/>
          <p:cNvSpPr>
            <a:spLocks noGrp="1"/>
          </p:cNvSpPr>
          <p:nvPr>
            <p:ph type="body"/>
          </p:nvPr>
        </p:nvSpPr>
        <p:spPr>
          <a:xfrm>
            <a:off x="40482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47" name="PlaceHolder 2"/>
          <p:cNvSpPr>
            <a:spLocks noGrp="1"/>
          </p:cNvSpPr>
          <p:nvPr>
            <p:ph type="body"/>
          </p:nvPr>
        </p:nvSpPr>
        <p:spPr>
          <a:xfrm>
            <a:off x="3960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48" name="PlaceHolder 3"/>
          <p:cNvSpPr>
            <a:spLocks noGrp="1"/>
          </p:cNvSpPr>
          <p:nvPr>
            <p:ph type="body"/>
          </p:nvPr>
        </p:nvSpPr>
        <p:spPr>
          <a:xfrm>
            <a:off x="28062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49" name="PlaceHolder 4"/>
          <p:cNvSpPr>
            <a:spLocks noGrp="1"/>
          </p:cNvSpPr>
          <p:nvPr>
            <p:ph type="body"/>
          </p:nvPr>
        </p:nvSpPr>
        <p:spPr>
          <a:xfrm>
            <a:off x="52164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50" name="PlaceHolder 5"/>
          <p:cNvSpPr>
            <a:spLocks noGrp="1"/>
          </p:cNvSpPr>
          <p:nvPr>
            <p:ph type="body"/>
          </p:nvPr>
        </p:nvSpPr>
        <p:spPr>
          <a:xfrm>
            <a:off x="396000" y="212544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51" name="PlaceHolder 6"/>
          <p:cNvSpPr>
            <a:spLocks noGrp="1"/>
          </p:cNvSpPr>
          <p:nvPr>
            <p:ph type="body"/>
          </p:nvPr>
        </p:nvSpPr>
        <p:spPr>
          <a:xfrm>
            <a:off x="2806200" y="212544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52" name="PlaceHolder 7"/>
          <p:cNvSpPr>
            <a:spLocks noGrp="1"/>
          </p:cNvSpPr>
          <p:nvPr>
            <p:ph type="body"/>
          </p:nvPr>
        </p:nvSpPr>
        <p:spPr>
          <a:xfrm>
            <a:off x="5216400" y="2125440"/>
            <a:ext cx="229500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67" name="PlaceHolder 2"/>
          <p:cNvSpPr>
            <a:spLocks noGrp="1"/>
          </p:cNvSpPr>
          <p:nvPr>
            <p:ph type="subTitle"/>
          </p:nvPr>
        </p:nvSpPr>
        <p:spPr>
          <a:xfrm>
            <a:off x="396000" y="926280"/>
            <a:ext cx="7127640" cy="229572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69" name="PlaceHolder 2"/>
          <p:cNvSpPr>
            <a:spLocks noGrp="1"/>
          </p:cNvSpPr>
          <p:nvPr>
            <p:ph type="body"/>
          </p:nvPr>
        </p:nvSpPr>
        <p:spPr>
          <a:xfrm>
            <a:off x="396000" y="926280"/>
            <a:ext cx="7127640" cy="229572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71" name="PlaceHolder 2"/>
          <p:cNvSpPr>
            <a:spLocks noGrp="1"/>
          </p:cNvSpPr>
          <p:nvPr>
            <p:ph type="body"/>
          </p:nvPr>
        </p:nvSpPr>
        <p:spPr>
          <a:xfrm>
            <a:off x="3960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72" name="PlaceHolder 3"/>
          <p:cNvSpPr>
            <a:spLocks noGrp="1"/>
          </p:cNvSpPr>
          <p:nvPr>
            <p:ph type="body"/>
          </p:nvPr>
        </p:nvSpPr>
        <p:spPr>
          <a:xfrm>
            <a:off x="4048200" y="926280"/>
            <a:ext cx="3477960" cy="229572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396000" y="157680"/>
            <a:ext cx="7127640" cy="306360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76"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77" name="PlaceHolder 3"/>
          <p:cNvSpPr>
            <a:spLocks noGrp="1"/>
          </p:cNvSpPr>
          <p:nvPr>
            <p:ph type="body"/>
          </p:nvPr>
        </p:nvSpPr>
        <p:spPr>
          <a:xfrm>
            <a:off x="40482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78" name="PlaceHolder 4"/>
          <p:cNvSpPr>
            <a:spLocks noGrp="1"/>
          </p:cNvSpPr>
          <p:nvPr>
            <p:ph type="body"/>
          </p:nvPr>
        </p:nvSpPr>
        <p:spPr>
          <a:xfrm>
            <a:off x="3960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8" name="PlaceHolder 2"/>
          <p:cNvSpPr>
            <a:spLocks noGrp="1"/>
          </p:cNvSpPr>
          <p:nvPr>
            <p:ph type="subTitle"/>
          </p:nvPr>
        </p:nvSpPr>
        <p:spPr>
          <a:xfrm>
            <a:off x="396000" y="926280"/>
            <a:ext cx="7127640" cy="229572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80" name="PlaceHolder 2"/>
          <p:cNvSpPr>
            <a:spLocks noGrp="1"/>
          </p:cNvSpPr>
          <p:nvPr>
            <p:ph type="body"/>
          </p:nvPr>
        </p:nvSpPr>
        <p:spPr>
          <a:xfrm>
            <a:off x="3960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81"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82" name="PlaceHolder 4"/>
          <p:cNvSpPr>
            <a:spLocks noGrp="1"/>
          </p:cNvSpPr>
          <p:nvPr>
            <p:ph type="body"/>
          </p:nvPr>
        </p:nvSpPr>
        <p:spPr>
          <a:xfrm>
            <a:off x="40482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84"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85"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86" name="PlaceHolder 4"/>
          <p:cNvSpPr>
            <a:spLocks noGrp="1"/>
          </p:cNvSpPr>
          <p:nvPr>
            <p:ph type="body"/>
          </p:nvPr>
        </p:nvSpPr>
        <p:spPr>
          <a:xfrm>
            <a:off x="396000" y="2125440"/>
            <a:ext cx="712764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88" name="PlaceHolder 2"/>
          <p:cNvSpPr>
            <a:spLocks noGrp="1"/>
          </p:cNvSpPr>
          <p:nvPr>
            <p:ph type="body"/>
          </p:nvPr>
        </p:nvSpPr>
        <p:spPr>
          <a:xfrm>
            <a:off x="396000" y="926280"/>
            <a:ext cx="7127640" cy="1094760"/>
          </a:xfrm>
          <a:prstGeom prst="rect">
            <a:avLst/>
          </a:prstGeom>
        </p:spPr>
        <p:txBody>
          <a:bodyPr lIns="0" tIns="0" rIns="0" bIns="0">
            <a:normAutofit/>
          </a:bodyPr>
          <a:p>
            <a:endParaRPr lang="en-IN" sz="3200" b="0" strike="noStrike" spc="-1">
              <a:latin typeface="Arial" panose="020B0604020202020204"/>
            </a:endParaRPr>
          </a:p>
        </p:txBody>
      </p:sp>
      <p:sp>
        <p:nvSpPr>
          <p:cNvPr id="89" name="PlaceHolder 3"/>
          <p:cNvSpPr>
            <a:spLocks noGrp="1"/>
          </p:cNvSpPr>
          <p:nvPr>
            <p:ph type="body"/>
          </p:nvPr>
        </p:nvSpPr>
        <p:spPr>
          <a:xfrm>
            <a:off x="396000" y="2125440"/>
            <a:ext cx="712764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91"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92"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93" name="PlaceHolder 4"/>
          <p:cNvSpPr>
            <a:spLocks noGrp="1"/>
          </p:cNvSpPr>
          <p:nvPr>
            <p:ph type="body"/>
          </p:nvPr>
        </p:nvSpPr>
        <p:spPr>
          <a:xfrm>
            <a:off x="396000" y="212544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94" name="PlaceHolder 5"/>
          <p:cNvSpPr>
            <a:spLocks noGrp="1"/>
          </p:cNvSpPr>
          <p:nvPr>
            <p:ph type="body"/>
          </p:nvPr>
        </p:nvSpPr>
        <p:spPr>
          <a:xfrm>
            <a:off x="40482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96" name="PlaceHolder 2"/>
          <p:cNvSpPr>
            <a:spLocks noGrp="1"/>
          </p:cNvSpPr>
          <p:nvPr>
            <p:ph type="body"/>
          </p:nvPr>
        </p:nvSpPr>
        <p:spPr>
          <a:xfrm>
            <a:off x="3960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97" name="PlaceHolder 3"/>
          <p:cNvSpPr>
            <a:spLocks noGrp="1"/>
          </p:cNvSpPr>
          <p:nvPr>
            <p:ph type="body"/>
          </p:nvPr>
        </p:nvSpPr>
        <p:spPr>
          <a:xfrm>
            <a:off x="28062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98" name="PlaceHolder 4"/>
          <p:cNvSpPr>
            <a:spLocks noGrp="1"/>
          </p:cNvSpPr>
          <p:nvPr>
            <p:ph type="body"/>
          </p:nvPr>
        </p:nvSpPr>
        <p:spPr>
          <a:xfrm>
            <a:off x="52164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99" name="PlaceHolder 5"/>
          <p:cNvSpPr>
            <a:spLocks noGrp="1"/>
          </p:cNvSpPr>
          <p:nvPr>
            <p:ph type="body"/>
          </p:nvPr>
        </p:nvSpPr>
        <p:spPr>
          <a:xfrm>
            <a:off x="396000" y="212544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00" name="PlaceHolder 6"/>
          <p:cNvSpPr>
            <a:spLocks noGrp="1"/>
          </p:cNvSpPr>
          <p:nvPr>
            <p:ph type="body"/>
          </p:nvPr>
        </p:nvSpPr>
        <p:spPr>
          <a:xfrm>
            <a:off x="2806200" y="212544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01" name="PlaceHolder 7"/>
          <p:cNvSpPr>
            <a:spLocks noGrp="1"/>
          </p:cNvSpPr>
          <p:nvPr>
            <p:ph type="body"/>
          </p:nvPr>
        </p:nvSpPr>
        <p:spPr>
          <a:xfrm>
            <a:off x="5216400" y="2125440"/>
            <a:ext cx="229500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16" name="PlaceHolder 2"/>
          <p:cNvSpPr>
            <a:spLocks noGrp="1"/>
          </p:cNvSpPr>
          <p:nvPr>
            <p:ph type="subTitle"/>
          </p:nvPr>
        </p:nvSpPr>
        <p:spPr>
          <a:xfrm>
            <a:off x="396000" y="926280"/>
            <a:ext cx="7127640" cy="229572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18" name="PlaceHolder 2"/>
          <p:cNvSpPr>
            <a:spLocks noGrp="1"/>
          </p:cNvSpPr>
          <p:nvPr>
            <p:ph type="body"/>
          </p:nvPr>
        </p:nvSpPr>
        <p:spPr>
          <a:xfrm>
            <a:off x="396000" y="926280"/>
            <a:ext cx="7127640" cy="229572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20" name="PlaceHolder 2"/>
          <p:cNvSpPr>
            <a:spLocks noGrp="1"/>
          </p:cNvSpPr>
          <p:nvPr>
            <p:ph type="body"/>
          </p:nvPr>
        </p:nvSpPr>
        <p:spPr>
          <a:xfrm>
            <a:off x="3960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121" name="PlaceHolder 3"/>
          <p:cNvSpPr>
            <a:spLocks noGrp="1"/>
          </p:cNvSpPr>
          <p:nvPr>
            <p:ph type="body"/>
          </p:nvPr>
        </p:nvSpPr>
        <p:spPr>
          <a:xfrm>
            <a:off x="4048200" y="926280"/>
            <a:ext cx="3477960" cy="229572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20" name="PlaceHolder 2"/>
          <p:cNvSpPr>
            <a:spLocks noGrp="1"/>
          </p:cNvSpPr>
          <p:nvPr>
            <p:ph type="body"/>
          </p:nvPr>
        </p:nvSpPr>
        <p:spPr>
          <a:xfrm>
            <a:off x="396000" y="926280"/>
            <a:ext cx="7127640" cy="229572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396000" y="157680"/>
            <a:ext cx="7127640" cy="306360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25"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26" name="PlaceHolder 3"/>
          <p:cNvSpPr>
            <a:spLocks noGrp="1"/>
          </p:cNvSpPr>
          <p:nvPr>
            <p:ph type="body"/>
          </p:nvPr>
        </p:nvSpPr>
        <p:spPr>
          <a:xfrm>
            <a:off x="40482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127" name="PlaceHolder 4"/>
          <p:cNvSpPr>
            <a:spLocks noGrp="1"/>
          </p:cNvSpPr>
          <p:nvPr>
            <p:ph type="body"/>
          </p:nvPr>
        </p:nvSpPr>
        <p:spPr>
          <a:xfrm>
            <a:off x="3960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29" name="PlaceHolder 2"/>
          <p:cNvSpPr>
            <a:spLocks noGrp="1"/>
          </p:cNvSpPr>
          <p:nvPr>
            <p:ph type="body"/>
          </p:nvPr>
        </p:nvSpPr>
        <p:spPr>
          <a:xfrm>
            <a:off x="3960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130"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31" name="PlaceHolder 4"/>
          <p:cNvSpPr>
            <a:spLocks noGrp="1"/>
          </p:cNvSpPr>
          <p:nvPr>
            <p:ph type="body"/>
          </p:nvPr>
        </p:nvSpPr>
        <p:spPr>
          <a:xfrm>
            <a:off x="40482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33"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34"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35" name="PlaceHolder 4"/>
          <p:cNvSpPr>
            <a:spLocks noGrp="1"/>
          </p:cNvSpPr>
          <p:nvPr>
            <p:ph type="body"/>
          </p:nvPr>
        </p:nvSpPr>
        <p:spPr>
          <a:xfrm>
            <a:off x="396000" y="2125440"/>
            <a:ext cx="712764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37" name="PlaceHolder 2"/>
          <p:cNvSpPr>
            <a:spLocks noGrp="1"/>
          </p:cNvSpPr>
          <p:nvPr>
            <p:ph type="body"/>
          </p:nvPr>
        </p:nvSpPr>
        <p:spPr>
          <a:xfrm>
            <a:off x="396000" y="926280"/>
            <a:ext cx="7127640" cy="1094760"/>
          </a:xfrm>
          <a:prstGeom prst="rect">
            <a:avLst/>
          </a:prstGeom>
        </p:spPr>
        <p:txBody>
          <a:bodyPr lIns="0" tIns="0" rIns="0" bIns="0">
            <a:normAutofit/>
          </a:bodyPr>
          <a:p>
            <a:endParaRPr lang="en-IN" sz="3200" b="0" strike="noStrike" spc="-1">
              <a:latin typeface="Arial" panose="020B0604020202020204"/>
            </a:endParaRPr>
          </a:p>
        </p:txBody>
      </p:sp>
      <p:sp>
        <p:nvSpPr>
          <p:cNvPr id="138" name="PlaceHolder 3"/>
          <p:cNvSpPr>
            <a:spLocks noGrp="1"/>
          </p:cNvSpPr>
          <p:nvPr>
            <p:ph type="body"/>
          </p:nvPr>
        </p:nvSpPr>
        <p:spPr>
          <a:xfrm>
            <a:off x="396000" y="2125440"/>
            <a:ext cx="712764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40"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41"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42" name="PlaceHolder 4"/>
          <p:cNvSpPr>
            <a:spLocks noGrp="1"/>
          </p:cNvSpPr>
          <p:nvPr>
            <p:ph type="body"/>
          </p:nvPr>
        </p:nvSpPr>
        <p:spPr>
          <a:xfrm>
            <a:off x="396000" y="212544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43" name="PlaceHolder 5"/>
          <p:cNvSpPr>
            <a:spLocks noGrp="1"/>
          </p:cNvSpPr>
          <p:nvPr>
            <p:ph type="body"/>
          </p:nvPr>
        </p:nvSpPr>
        <p:spPr>
          <a:xfrm>
            <a:off x="40482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45" name="PlaceHolder 2"/>
          <p:cNvSpPr>
            <a:spLocks noGrp="1"/>
          </p:cNvSpPr>
          <p:nvPr>
            <p:ph type="body"/>
          </p:nvPr>
        </p:nvSpPr>
        <p:spPr>
          <a:xfrm>
            <a:off x="3960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46" name="PlaceHolder 3"/>
          <p:cNvSpPr>
            <a:spLocks noGrp="1"/>
          </p:cNvSpPr>
          <p:nvPr>
            <p:ph type="body"/>
          </p:nvPr>
        </p:nvSpPr>
        <p:spPr>
          <a:xfrm>
            <a:off x="28062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47" name="PlaceHolder 4"/>
          <p:cNvSpPr>
            <a:spLocks noGrp="1"/>
          </p:cNvSpPr>
          <p:nvPr>
            <p:ph type="body"/>
          </p:nvPr>
        </p:nvSpPr>
        <p:spPr>
          <a:xfrm>
            <a:off x="52164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48" name="PlaceHolder 5"/>
          <p:cNvSpPr>
            <a:spLocks noGrp="1"/>
          </p:cNvSpPr>
          <p:nvPr>
            <p:ph type="body"/>
          </p:nvPr>
        </p:nvSpPr>
        <p:spPr>
          <a:xfrm>
            <a:off x="396000" y="212544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49" name="PlaceHolder 6"/>
          <p:cNvSpPr>
            <a:spLocks noGrp="1"/>
          </p:cNvSpPr>
          <p:nvPr>
            <p:ph type="body"/>
          </p:nvPr>
        </p:nvSpPr>
        <p:spPr>
          <a:xfrm>
            <a:off x="2806200" y="212544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50" name="PlaceHolder 7"/>
          <p:cNvSpPr>
            <a:spLocks noGrp="1"/>
          </p:cNvSpPr>
          <p:nvPr>
            <p:ph type="body"/>
          </p:nvPr>
        </p:nvSpPr>
        <p:spPr>
          <a:xfrm>
            <a:off x="5216400" y="2125440"/>
            <a:ext cx="229500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65" name="PlaceHolder 2"/>
          <p:cNvSpPr>
            <a:spLocks noGrp="1"/>
          </p:cNvSpPr>
          <p:nvPr>
            <p:ph type="subTitle"/>
          </p:nvPr>
        </p:nvSpPr>
        <p:spPr>
          <a:xfrm>
            <a:off x="396000" y="926280"/>
            <a:ext cx="7127640" cy="229572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67" name="PlaceHolder 2"/>
          <p:cNvSpPr>
            <a:spLocks noGrp="1"/>
          </p:cNvSpPr>
          <p:nvPr>
            <p:ph type="body"/>
          </p:nvPr>
        </p:nvSpPr>
        <p:spPr>
          <a:xfrm>
            <a:off x="396000" y="926280"/>
            <a:ext cx="7127640" cy="229572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22" name="PlaceHolder 2"/>
          <p:cNvSpPr>
            <a:spLocks noGrp="1"/>
          </p:cNvSpPr>
          <p:nvPr>
            <p:ph type="body"/>
          </p:nvPr>
        </p:nvSpPr>
        <p:spPr>
          <a:xfrm>
            <a:off x="3960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23" name="PlaceHolder 3"/>
          <p:cNvSpPr>
            <a:spLocks noGrp="1"/>
          </p:cNvSpPr>
          <p:nvPr>
            <p:ph type="body"/>
          </p:nvPr>
        </p:nvSpPr>
        <p:spPr>
          <a:xfrm>
            <a:off x="4048200" y="926280"/>
            <a:ext cx="3477960" cy="229572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69" name="PlaceHolder 2"/>
          <p:cNvSpPr>
            <a:spLocks noGrp="1"/>
          </p:cNvSpPr>
          <p:nvPr>
            <p:ph type="body"/>
          </p:nvPr>
        </p:nvSpPr>
        <p:spPr>
          <a:xfrm>
            <a:off x="3960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170" name="PlaceHolder 3"/>
          <p:cNvSpPr>
            <a:spLocks noGrp="1"/>
          </p:cNvSpPr>
          <p:nvPr>
            <p:ph type="body"/>
          </p:nvPr>
        </p:nvSpPr>
        <p:spPr>
          <a:xfrm>
            <a:off x="4048200" y="926280"/>
            <a:ext cx="3477960" cy="229572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396000" y="157680"/>
            <a:ext cx="7127640" cy="306360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74"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75" name="PlaceHolder 3"/>
          <p:cNvSpPr>
            <a:spLocks noGrp="1"/>
          </p:cNvSpPr>
          <p:nvPr>
            <p:ph type="body"/>
          </p:nvPr>
        </p:nvSpPr>
        <p:spPr>
          <a:xfrm>
            <a:off x="40482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176" name="PlaceHolder 4"/>
          <p:cNvSpPr>
            <a:spLocks noGrp="1"/>
          </p:cNvSpPr>
          <p:nvPr>
            <p:ph type="body"/>
          </p:nvPr>
        </p:nvSpPr>
        <p:spPr>
          <a:xfrm>
            <a:off x="3960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78" name="PlaceHolder 2"/>
          <p:cNvSpPr>
            <a:spLocks noGrp="1"/>
          </p:cNvSpPr>
          <p:nvPr>
            <p:ph type="body"/>
          </p:nvPr>
        </p:nvSpPr>
        <p:spPr>
          <a:xfrm>
            <a:off x="3960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179"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80" name="PlaceHolder 4"/>
          <p:cNvSpPr>
            <a:spLocks noGrp="1"/>
          </p:cNvSpPr>
          <p:nvPr>
            <p:ph type="body"/>
          </p:nvPr>
        </p:nvSpPr>
        <p:spPr>
          <a:xfrm>
            <a:off x="40482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82"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83"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84" name="PlaceHolder 4"/>
          <p:cNvSpPr>
            <a:spLocks noGrp="1"/>
          </p:cNvSpPr>
          <p:nvPr>
            <p:ph type="body"/>
          </p:nvPr>
        </p:nvSpPr>
        <p:spPr>
          <a:xfrm>
            <a:off x="396000" y="2125440"/>
            <a:ext cx="712764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86" name="PlaceHolder 2"/>
          <p:cNvSpPr>
            <a:spLocks noGrp="1"/>
          </p:cNvSpPr>
          <p:nvPr>
            <p:ph type="body"/>
          </p:nvPr>
        </p:nvSpPr>
        <p:spPr>
          <a:xfrm>
            <a:off x="396000" y="926280"/>
            <a:ext cx="7127640" cy="1094760"/>
          </a:xfrm>
          <a:prstGeom prst="rect">
            <a:avLst/>
          </a:prstGeom>
        </p:spPr>
        <p:txBody>
          <a:bodyPr lIns="0" tIns="0" rIns="0" bIns="0">
            <a:normAutofit/>
          </a:bodyPr>
          <a:p>
            <a:endParaRPr lang="en-IN" sz="3200" b="0" strike="noStrike" spc="-1">
              <a:latin typeface="Arial" panose="020B0604020202020204"/>
            </a:endParaRPr>
          </a:p>
        </p:txBody>
      </p:sp>
      <p:sp>
        <p:nvSpPr>
          <p:cNvPr id="187" name="PlaceHolder 3"/>
          <p:cNvSpPr>
            <a:spLocks noGrp="1"/>
          </p:cNvSpPr>
          <p:nvPr>
            <p:ph type="body"/>
          </p:nvPr>
        </p:nvSpPr>
        <p:spPr>
          <a:xfrm>
            <a:off x="396000" y="2125440"/>
            <a:ext cx="712764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89"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90"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91" name="PlaceHolder 4"/>
          <p:cNvSpPr>
            <a:spLocks noGrp="1"/>
          </p:cNvSpPr>
          <p:nvPr>
            <p:ph type="body"/>
          </p:nvPr>
        </p:nvSpPr>
        <p:spPr>
          <a:xfrm>
            <a:off x="396000" y="212544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192" name="PlaceHolder 5"/>
          <p:cNvSpPr>
            <a:spLocks noGrp="1"/>
          </p:cNvSpPr>
          <p:nvPr>
            <p:ph type="body"/>
          </p:nvPr>
        </p:nvSpPr>
        <p:spPr>
          <a:xfrm>
            <a:off x="40482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194" name="PlaceHolder 2"/>
          <p:cNvSpPr>
            <a:spLocks noGrp="1"/>
          </p:cNvSpPr>
          <p:nvPr>
            <p:ph type="body"/>
          </p:nvPr>
        </p:nvSpPr>
        <p:spPr>
          <a:xfrm>
            <a:off x="3960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95" name="PlaceHolder 3"/>
          <p:cNvSpPr>
            <a:spLocks noGrp="1"/>
          </p:cNvSpPr>
          <p:nvPr>
            <p:ph type="body"/>
          </p:nvPr>
        </p:nvSpPr>
        <p:spPr>
          <a:xfrm>
            <a:off x="28062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96" name="PlaceHolder 4"/>
          <p:cNvSpPr>
            <a:spLocks noGrp="1"/>
          </p:cNvSpPr>
          <p:nvPr>
            <p:ph type="body"/>
          </p:nvPr>
        </p:nvSpPr>
        <p:spPr>
          <a:xfrm>
            <a:off x="5216400" y="92628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97" name="PlaceHolder 5"/>
          <p:cNvSpPr>
            <a:spLocks noGrp="1"/>
          </p:cNvSpPr>
          <p:nvPr>
            <p:ph type="body"/>
          </p:nvPr>
        </p:nvSpPr>
        <p:spPr>
          <a:xfrm>
            <a:off x="396000" y="212544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98" name="PlaceHolder 6"/>
          <p:cNvSpPr>
            <a:spLocks noGrp="1"/>
          </p:cNvSpPr>
          <p:nvPr>
            <p:ph type="body"/>
          </p:nvPr>
        </p:nvSpPr>
        <p:spPr>
          <a:xfrm>
            <a:off x="2806200" y="2125440"/>
            <a:ext cx="2295000" cy="1094760"/>
          </a:xfrm>
          <a:prstGeom prst="rect">
            <a:avLst/>
          </a:prstGeom>
        </p:spPr>
        <p:txBody>
          <a:bodyPr lIns="0" tIns="0" rIns="0" bIns="0">
            <a:normAutofit/>
          </a:bodyPr>
          <a:p>
            <a:endParaRPr lang="en-IN" sz="3200" b="0" strike="noStrike" spc="-1">
              <a:latin typeface="Arial" panose="020B0604020202020204"/>
            </a:endParaRPr>
          </a:p>
        </p:txBody>
      </p:sp>
      <p:sp>
        <p:nvSpPr>
          <p:cNvPr id="199" name="PlaceHolder 7"/>
          <p:cNvSpPr>
            <a:spLocks noGrp="1"/>
          </p:cNvSpPr>
          <p:nvPr>
            <p:ph type="body"/>
          </p:nvPr>
        </p:nvSpPr>
        <p:spPr>
          <a:xfrm>
            <a:off x="5216400" y="2125440"/>
            <a:ext cx="229500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396000" y="157680"/>
            <a:ext cx="7127640" cy="306360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27"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28" name="PlaceHolder 3"/>
          <p:cNvSpPr>
            <a:spLocks noGrp="1"/>
          </p:cNvSpPr>
          <p:nvPr>
            <p:ph type="body"/>
          </p:nvPr>
        </p:nvSpPr>
        <p:spPr>
          <a:xfrm>
            <a:off x="40482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29" name="PlaceHolder 4"/>
          <p:cNvSpPr>
            <a:spLocks noGrp="1"/>
          </p:cNvSpPr>
          <p:nvPr>
            <p:ph type="body"/>
          </p:nvPr>
        </p:nvSpPr>
        <p:spPr>
          <a:xfrm>
            <a:off x="3960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31" name="PlaceHolder 2"/>
          <p:cNvSpPr>
            <a:spLocks noGrp="1"/>
          </p:cNvSpPr>
          <p:nvPr>
            <p:ph type="body"/>
          </p:nvPr>
        </p:nvSpPr>
        <p:spPr>
          <a:xfrm>
            <a:off x="396000" y="926280"/>
            <a:ext cx="3477960" cy="2295720"/>
          </a:xfrm>
          <a:prstGeom prst="rect">
            <a:avLst/>
          </a:prstGeom>
        </p:spPr>
        <p:txBody>
          <a:bodyPr lIns="0" tIns="0" rIns="0" bIns="0">
            <a:normAutofit/>
          </a:bodyPr>
          <a:p>
            <a:endParaRPr lang="en-IN" sz="3200" b="0" strike="noStrike" spc="-1">
              <a:latin typeface="Arial" panose="020B0604020202020204"/>
            </a:endParaRPr>
          </a:p>
        </p:txBody>
      </p:sp>
      <p:sp>
        <p:nvSpPr>
          <p:cNvPr id="32"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33" name="PlaceHolder 4"/>
          <p:cNvSpPr>
            <a:spLocks noGrp="1"/>
          </p:cNvSpPr>
          <p:nvPr>
            <p:ph type="body"/>
          </p:nvPr>
        </p:nvSpPr>
        <p:spPr>
          <a:xfrm>
            <a:off x="4048200" y="2125440"/>
            <a:ext cx="347796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96000" y="157680"/>
            <a:ext cx="7127640" cy="660600"/>
          </a:xfrm>
          <a:prstGeom prst="rect">
            <a:avLst/>
          </a:prstGeom>
        </p:spPr>
        <p:txBody>
          <a:bodyPr lIns="0" tIns="0" rIns="0" bIns="0" anchor="ctr"/>
          <a:p>
            <a:pPr algn="ctr"/>
            <a:endParaRPr lang="en-IN" sz="4400" b="0" strike="noStrike" spc="-1">
              <a:latin typeface="Arial" panose="020B0604020202020204"/>
            </a:endParaRPr>
          </a:p>
        </p:txBody>
      </p:sp>
      <p:sp>
        <p:nvSpPr>
          <p:cNvPr id="35" name="PlaceHolder 2"/>
          <p:cNvSpPr>
            <a:spLocks noGrp="1"/>
          </p:cNvSpPr>
          <p:nvPr>
            <p:ph type="body"/>
          </p:nvPr>
        </p:nvSpPr>
        <p:spPr>
          <a:xfrm>
            <a:off x="3960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36" name="PlaceHolder 3"/>
          <p:cNvSpPr>
            <a:spLocks noGrp="1"/>
          </p:cNvSpPr>
          <p:nvPr>
            <p:ph type="body"/>
          </p:nvPr>
        </p:nvSpPr>
        <p:spPr>
          <a:xfrm>
            <a:off x="4048200" y="926280"/>
            <a:ext cx="3477960" cy="1094760"/>
          </a:xfrm>
          <a:prstGeom prst="rect">
            <a:avLst/>
          </a:prstGeom>
        </p:spPr>
        <p:txBody>
          <a:bodyPr lIns="0" tIns="0" rIns="0" bIns="0">
            <a:normAutofit/>
          </a:bodyPr>
          <a:p>
            <a:endParaRPr lang="en-IN" sz="3200" b="0" strike="noStrike" spc="-1">
              <a:latin typeface="Arial" panose="020B0604020202020204"/>
            </a:endParaRPr>
          </a:p>
        </p:txBody>
      </p:sp>
      <p:sp>
        <p:nvSpPr>
          <p:cNvPr id="37" name="PlaceHolder 4"/>
          <p:cNvSpPr>
            <a:spLocks noGrp="1"/>
          </p:cNvSpPr>
          <p:nvPr>
            <p:ph type="body"/>
          </p:nvPr>
        </p:nvSpPr>
        <p:spPr>
          <a:xfrm>
            <a:off x="396000" y="2125440"/>
            <a:ext cx="7127640" cy="109476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1.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0" name="Group 1"/>
          <p:cNvGrpSpPr/>
          <p:nvPr/>
        </p:nvGrpSpPr>
        <p:grpSpPr>
          <a:xfrm>
            <a:off x="0" y="360"/>
            <a:ext cx="7919640" cy="3959280"/>
            <a:chOff x="0" y="360"/>
            <a:chExt cx="7919640" cy="3959280"/>
          </a:xfrm>
        </p:grpSpPr>
        <p:sp>
          <p:nvSpPr>
            <p:cNvPr id="2" name="CustomShape 2"/>
            <p:cNvSpPr/>
            <p:nvPr/>
          </p:nvSpPr>
          <p:spPr>
            <a:xfrm>
              <a:off x="0" y="360"/>
              <a:ext cx="7919640" cy="3959280"/>
            </a:xfrm>
            <a:prstGeom prst="rect">
              <a:avLst/>
            </a:prstGeom>
            <a:blipFill rotWithShape="0">
              <a:blip r:embed="rId13"/>
              <a:stretch>
                <a:fillRect/>
              </a:stretch>
            </a:blipFill>
            <a:ln w="19080">
              <a:noFill/>
            </a:ln>
          </p:spPr>
          <p:style>
            <a:lnRef idx="0">
              <a:srgbClr val="FFFFFF"/>
            </a:lnRef>
            <a:fillRef idx="0">
              <a:srgbClr val="FFFFFF"/>
            </a:fillRef>
            <a:effectRef idx="0">
              <a:srgbClr val="FFFFFF"/>
            </a:effectRef>
            <a:fontRef idx="minor"/>
          </p:style>
        </p:sp>
        <p:sp>
          <p:nvSpPr>
            <p:cNvPr id="3" name="CustomShape 3"/>
            <p:cNvSpPr/>
            <p:nvPr/>
          </p:nvSpPr>
          <p:spPr>
            <a:xfrm>
              <a:off x="0" y="1540080"/>
              <a:ext cx="2721960" cy="24195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4" name="CustomShape 4"/>
            <p:cNvSpPr/>
            <p:nvPr/>
          </p:nvSpPr>
          <p:spPr>
            <a:xfrm>
              <a:off x="0" y="1672200"/>
              <a:ext cx="1533960" cy="136332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5" name="CustomShape 5"/>
            <p:cNvSpPr/>
            <p:nvPr/>
          </p:nvSpPr>
          <p:spPr>
            <a:xfrm>
              <a:off x="5592600" y="3387960"/>
              <a:ext cx="642960" cy="57168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6" name="CustomShape 6"/>
            <p:cNvSpPr/>
            <p:nvPr/>
          </p:nvSpPr>
          <p:spPr>
            <a:xfrm>
              <a:off x="5592600" y="968400"/>
              <a:ext cx="1830960" cy="162720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7" name="CustomShape 7"/>
            <p:cNvSpPr/>
            <p:nvPr/>
          </p:nvSpPr>
          <p:spPr>
            <a:xfrm>
              <a:off x="5196600" y="5040"/>
              <a:ext cx="1038960" cy="9237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8" name="CustomShape 8"/>
            <p:cNvSpPr/>
            <p:nvPr/>
          </p:nvSpPr>
          <p:spPr>
            <a:xfrm rot="21010200">
              <a:off x="5513760" y="1038600"/>
              <a:ext cx="2135880" cy="25452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rgbClr val="FFFFFF">
                <a:alpha val="20000"/>
              </a:srgbClr>
            </a:solidFill>
            <a:ln>
              <a:noFill/>
            </a:ln>
          </p:spPr>
          <p:style>
            <a:lnRef idx="0">
              <a:srgbClr val="FFFFFF"/>
            </a:lnRef>
            <a:fillRef idx="0">
              <a:srgbClr val="FFFFFF"/>
            </a:fillRef>
            <a:effectRef idx="0">
              <a:srgbClr val="FFFFFF"/>
            </a:effectRef>
            <a:fontRef idx="minor"/>
          </p:style>
        </p:sp>
        <p:sp>
          <p:nvSpPr>
            <p:cNvPr id="9" name="CustomShape 9"/>
            <p:cNvSpPr/>
            <p:nvPr/>
          </p:nvSpPr>
          <p:spPr>
            <a:xfrm>
              <a:off x="298440" y="1077840"/>
              <a:ext cx="7325640" cy="261756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10" name="CustomShape 10"/>
            <p:cNvSpPr/>
            <p:nvPr/>
          </p:nvSpPr>
          <p:spPr>
            <a:xfrm>
              <a:off x="0" y="1080"/>
              <a:ext cx="7919640" cy="39585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tyle>
            <a:lnRef idx="0">
              <a:srgbClr val="FFFFFF"/>
            </a:lnRef>
            <a:fillRef idx="0">
              <a:srgbClr val="FFFFFF"/>
            </a:fillRef>
            <a:effectRef idx="0">
              <a:srgbClr val="FFFFFF"/>
            </a:effectRef>
            <a:fontRef idx="minor"/>
          </p:style>
        </p:sp>
      </p:grpSp>
      <p:sp>
        <p:nvSpPr>
          <p:cNvPr id="11" name="CustomShape 11" hidden="1"/>
          <p:cNvSpPr/>
          <p:nvPr/>
        </p:nvSpPr>
        <p:spPr>
          <a:xfrm>
            <a:off x="6780240" y="0"/>
            <a:ext cx="444960" cy="659520"/>
          </a:xfrm>
          <a:prstGeom prst="rect">
            <a:avLst/>
          </a:prstGeom>
          <a:solidFill>
            <a:srgbClr val="B31166"/>
          </a:soli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grpSp>
        <p:nvGrpSpPr>
          <p:cNvPr id="12" name="Group 12"/>
          <p:cNvGrpSpPr/>
          <p:nvPr/>
        </p:nvGrpSpPr>
        <p:grpSpPr>
          <a:xfrm>
            <a:off x="0" y="360"/>
            <a:ext cx="7919280" cy="3959280"/>
            <a:chOff x="0" y="360"/>
            <a:chExt cx="7919280" cy="3959280"/>
          </a:xfrm>
        </p:grpSpPr>
        <p:sp>
          <p:nvSpPr>
            <p:cNvPr id="13" name="CustomShape 13"/>
            <p:cNvSpPr/>
            <p:nvPr/>
          </p:nvSpPr>
          <p:spPr>
            <a:xfrm>
              <a:off x="0" y="360"/>
              <a:ext cx="7919280" cy="3959280"/>
            </a:xfrm>
            <a:prstGeom prst="rect">
              <a:avLst/>
            </a:prstGeom>
            <a:blipFill rotWithShape="0">
              <a:blip r:embed="rId13"/>
              <a:stretch>
                <a:fillRect/>
              </a:stretch>
            </a:blipFill>
            <a:ln w="19080">
              <a:noFill/>
            </a:ln>
          </p:spPr>
          <p:style>
            <a:lnRef idx="0">
              <a:srgbClr val="FFFFFF"/>
            </a:lnRef>
            <a:fillRef idx="0">
              <a:srgbClr val="FFFFFF"/>
            </a:fillRef>
            <a:effectRef idx="0">
              <a:srgbClr val="FFFFFF"/>
            </a:effectRef>
            <a:fontRef idx="minor"/>
          </p:style>
        </p:sp>
        <p:sp>
          <p:nvSpPr>
            <p:cNvPr id="14" name="CustomShape 14"/>
            <p:cNvSpPr/>
            <p:nvPr/>
          </p:nvSpPr>
          <p:spPr>
            <a:xfrm>
              <a:off x="0" y="1080"/>
              <a:ext cx="7919280" cy="39585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tyle>
            <a:lnRef idx="0">
              <a:srgbClr val="FFFFFF"/>
            </a:lnRef>
            <a:fillRef idx="0">
              <a:srgbClr val="FFFFFF"/>
            </a:fillRef>
            <a:effectRef idx="0">
              <a:srgbClr val="FFFFFF"/>
            </a:effectRef>
            <a:fontRef idx="minor"/>
          </p:style>
        </p:sp>
      </p:grpSp>
      <p:sp>
        <p:nvSpPr>
          <p:cNvPr id="15" name="CustomShape 15"/>
          <p:cNvSpPr/>
          <p:nvPr/>
        </p:nvSpPr>
        <p:spPr>
          <a:xfrm>
            <a:off x="6780240" y="0"/>
            <a:ext cx="444960" cy="659520"/>
          </a:xfrm>
          <a:prstGeom prst="rect">
            <a:avLst/>
          </a:prstGeom>
          <a:solidFill>
            <a:srgbClr val="B31166"/>
          </a:soli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6" name="PlaceHolder 16"/>
          <p:cNvSpPr>
            <a:spLocks noGrp="1"/>
          </p:cNvSpPr>
          <p:nvPr>
            <p:ph type="title"/>
          </p:nvPr>
        </p:nvSpPr>
        <p:spPr>
          <a:xfrm>
            <a:off x="749880" y="561960"/>
            <a:ext cx="5690880" cy="407520"/>
          </a:xfrm>
          <a:prstGeom prst="rect">
            <a:avLst/>
          </a:prstGeom>
        </p:spPr>
        <p:txBody>
          <a:bodyPr lIns="0" tIns="0" rIns="0" bIns="0" anchor="ctr"/>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17" name="PlaceHolder 17"/>
          <p:cNvSpPr>
            <a:spLocks noGrp="1"/>
          </p:cNvSpPr>
          <p:nvPr>
            <p:ph type="body"/>
          </p:nvPr>
        </p:nvSpPr>
        <p:spPr>
          <a:xfrm>
            <a:off x="396000" y="926280"/>
            <a:ext cx="7127640" cy="229572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3" name="Group 1"/>
          <p:cNvGrpSpPr/>
          <p:nvPr/>
        </p:nvGrpSpPr>
        <p:grpSpPr>
          <a:xfrm>
            <a:off x="0" y="360"/>
            <a:ext cx="7919640" cy="3959280"/>
            <a:chOff x="0" y="360"/>
            <a:chExt cx="7919640" cy="3959280"/>
          </a:xfrm>
        </p:grpSpPr>
        <p:sp>
          <p:nvSpPr>
            <p:cNvPr id="54" name="CustomShape 2"/>
            <p:cNvSpPr/>
            <p:nvPr/>
          </p:nvSpPr>
          <p:spPr>
            <a:xfrm>
              <a:off x="0" y="360"/>
              <a:ext cx="7919640" cy="3959280"/>
            </a:xfrm>
            <a:prstGeom prst="rect">
              <a:avLst/>
            </a:prstGeom>
            <a:blipFill rotWithShape="0">
              <a:blip r:embed="rId13"/>
              <a:stretch>
                <a:fillRect/>
              </a:stretch>
            </a:blipFill>
            <a:ln w="19080">
              <a:noFill/>
            </a:ln>
          </p:spPr>
          <p:style>
            <a:lnRef idx="0">
              <a:srgbClr val="FFFFFF"/>
            </a:lnRef>
            <a:fillRef idx="0">
              <a:srgbClr val="FFFFFF"/>
            </a:fillRef>
            <a:effectRef idx="0">
              <a:srgbClr val="FFFFFF"/>
            </a:effectRef>
            <a:fontRef idx="minor"/>
          </p:style>
        </p:sp>
        <p:sp>
          <p:nvSpPr>
            <p:cNvPr id="55" name="CustomShape 3"/>
            <p:cNvSpPr/>
            <p:nvPr/>
          </p:nvSpPr>
          <p:spPr>
            <a:xfrm>
              <a:off x="0" y="1540080"/>
              <a:ext cx="2721960" cy="24195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56" name="CustomShape 4"/>
            <p:cNvSpPr/>
            <p:nvPr/>
          </p:nvSpPr>
          <p:spPr>
            <a:xfrm>
              <a:off x="0" y="1672200"/>
              <a:ext cx="1533960" cy="136332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57" name="CustomShape 5"/>
            <p:cNvSpPr/>
            <p:nvPr/>
          </p:nvSpPr>
          <p:spPr>
            <a:xfrm>
              <a:off x="5592600" y="3387960"/>
              <a:ext cx="642960" cy="57168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58" name="CustomShape 6"/>
            <p:cNvSpPr/>
            <p:nvPr/>
          </p:nvSpPr>
          <p:spPr>
            <a:xfrm>
              <a:off x="5592600" y="968400"/>
              <a:ext cx="1830960" cy="162720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59" name="CustomShape 7"/>
            <p:cNvSpPr/>
            <p:nvPr/>
          </p:nvSpPr>
          <p:spPr>
            <a:xfrm>
              <a:off x="5196600" y="5040"/>
              <a:ext cx="1038960" cy="9237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60" name="CustomShape 8"/>
            <p:cNvSpPr/>
            <p:nvPr/>
          </p:nvSpPr>
          <p:spPr>
            <a:xfrm rot="21010200">
              <a:off x="5513760" y="1038600"/>
              <a:ext cx="2135880" cy="25452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rgbClr val="FFFFFF">
                <a:alpha val="20000"/>
              </a:srgbClr>
            </a:solidFill>
            <a:ln>
              <a:noFill/>
            </a:ln>
          </p:spPr>
          <p:style>
            <a:lnRef idx="0">
              <a:srgbClr val="FFFFFF"/>
            </a:lnRef>
            <a:fillRef idx="0">
              <a:srgbClr val="FFFFFF"/>
            </a:fillRef>
            <a:effectRef idx="0">
              <a:srgbClr val="FFFFFF"/>
            </a:effectRef>
            <a:fontRef idx="minor"/>
          </p:style>
        </p:sp>
        <p:sp>
          <p:nvSpPr>
            <p:cNvPr id="61" name="CustomShape 9"/>
            <p:cNvSpPr/>
            <p:nvPr/>
          </p:nvSpPr>
          <p:spPr>
            <a:xfrm>
              <a:off x="298440" y="1077840"/>
              <a:ext cx="7325640" cy="261756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62" name="CustomShape 10"/>
            <p:cNvSpPr/>
            <p:nvPr/>
          </p:nvSpPr>
          <p:spPr>
            <a:xfrm>
              <a:off x="0" y="1080"/>
              <a:ext cx="7919640" cy="39585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tyle>
            <a:lnRef idx="0">
              <a:srgbClr val="FFFFFF"/>
            </a:lnRef>
            <a:fillRef idx="0">
              <a:srgbClr val="FFFFFF"/>
            </a:fillRef>
            <a:effectRef idx="0">
              <a:srgbClr val="FFFFFF"/>
            </a:effectRef>
            <a:fontRef idx="minor"/>
          </p:style>
        </p:sp>
      </p:grpSp>
      <p:sp>
        <p:nvSpPr>
          <p:cNvPr id="63" name="CustomShape 11"/>
          <p:cNvSpPr/>
          <p:nvPr/>
        </p:nvSpPr>
        <p:spPr>
          <a:xfrm>
            <a:off x="6780240" y="0"/>
            <a:ext cx="444960" cy="659520"/>
          </a:xfrm>
          <a:prstGeom prst="rect">
            <a:avLst/>
          </a:prstGeom>
          <a:solidFill>
            <a:srgbClr val="B31166"/>
          </a:soli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64" name="PlaceHolder 12"/>
          <p:cNvSpPr>
            <a:spLocks noGrp="1"/>
          </p:cNvSpPr>
          <p:nvPr>
            <p:ph type="title"/>
          </p:nvPr>
        </p:nvSpPr>
        <p:spPr>
          <a:xfrm>
            <a:off x="749880" y="561960"/>
            <a:ext cx="5690880" cy="407520"/>
          </a:xfrm>
          <a:prstGeom prst="rect">
            <a:avLst/>
          </a:prstGeom>
        </p:spPr>
        <p:txBody>
          <a:bodyPr lIns="0" tIns="0" rIns="0" bIns="0" anchor="ctr"/>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65" name="PlaceHolder 13"/>
          <p:cNvSpPr>
            <a:spLocks noGrp="1"/>
          </p:cNvSpPr>
          <p:nvPr>
            <p:ph type="body"/>
          </p:nvPr>
        </p:nvSpPr>
        <p:spPr>
          <a:xfrm>
            <a:off x="396000" y="926280"/>
            <a:ext cx="7127640" cy="229572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 name="Group 1"/>
          <p:cNvGrpSpPr/>
          <p:nvPr/>
        </p:nvGrpSpPr>
        <p:grpSpPr>
          <a:xfrm>
            <a:off x="0" y="360"/>
            <a:ext cx="7919640" cy="3959280"/>
            <a:chOff x="0" y="360"/>
            <a:chExt cx="7919640" cy="3959280"/>
          </a:xfrm>
        </p:grpSpPr>
        <p:sp>
          <p:nvSpPr>
            <p:cNvPr id="103" name="CustomShape 2"/>
            <p:cNvSpPr/>
            <p:nvPr/>
          </p:nvSpPr>
          <p:spPr>
            <a:xfrm>
              <a:off x="0" y="360"/>
              <a:ext cx="7919640" cy="3959280"/>
            </a:xfrm>
            <a:prstGeom prst="rect">
              <a:avLst/>
            </a:prstGeom>
            <a:blipFill rotWithShape="0">
              <a:blip r:embed="rId13"/>
              <a:stretch>
                <a:fillRect/>
              </a:stretch>
            </a:blipFill>
            <a:ln w="19080">
              <a:noFill/>
            </a:ln>
          </p:spPr>
          <p:style>
            <a:lnRef idx="0">
              <a:srgbClr val="FFFFFF"/>
            </a:lnRef>
            <a:fillRef idx="0">
              <a:srgbClr val="FFFFFF"/>
            </a:fillRef>
            <a:effectRef idx="0">
              <a:srgbClr val="FFFFFF"/>
            </a:effectRef>
            <a:fontRef idx="minor"/>
          </p:style>
        </p:sp>
        <p:sp>
          <p:nvSpPr>
            <p:cNvPr id="104" name="CustomShape 3"/>
            <p:cNvSpPr/>
            <p:nvPr/>
          </p:nvSpPr>
          <p:spPr>
            <a:xfrm>
              <a:off x="0" y="1540080"/>
              <a:ext cx="2721960" cy="24195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05" name="CustomShape 4"/>
            <p:cNvSpPr/>
            <p:nvPr/>
          </p:nvSpPr>
          <p:spPr>
            <a:xfrm>
              <a:off x="0" y="1672200"/>
              <a:ext cx="1533960" cy="136332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06" name="CustomShape 5"/>
            <p:cNvSpPr/>
            <p:nvPr/>
          </p:nvSpPr>
          <p:spPr>
            <a:xfrm>
              <a:off x="5592600" y="3387960"/>
              <a:ext cx="642960" cy="57168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07" name="CustomShape 6"/>
            <p:cNvSpPr/>
            <p:nvPr/>
          </p:nvSpPr>
          <p:spPr>
            <a:xfrm>
              <a:off x="5592600" y="968400"/>
              <a:ext cx="1830960" cy="162720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08" name="CustomShape 7"/>
            <p:cNvSpPr/>
            <p:nvPr/>
          </p:nvSpPr>
          <p:spPr>
            <a:xfrm>
              <a:off x="5196600" y="5040"/>
              <a:ext cx="1038960" cy="9237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09" name="CustomShape 8"/>
            <p:cNvSpPr/>
            <p:nvPr/>
          </p:nvSpPr>
          <p:spPr>
            <a:xfrm rot="21010200">
              <a:off x="5513760" y="1038600"/>
              <a:ext cx="2135880" cy="25452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rgbClr val="FFFFFF">
                <a:alpha val="20000"/>
              </a:srgbClr>
            </a:solidFill>
            <a:ln>
              <a:noFill/>
            </a:ln>
          </p:spPr>
          <p:style>
            <a:lnRef idx="0">
              <a:srgbClr val="FFFFFF"/>
            </a:lnRef>
            <a:fillRef idx="0">
              <a:srgbClr val="FFFFFF"/>
            </a:fillRef>
            <a:effectRef idx="0">
              <a:srgbClr val="FFFFFF"/>
            </a:effectRef>
            <a:fontRef idx="minor"/>
          </p:style>
        </p:sp>
        <p:sp>
          <p:nvSpPr>
            <p:cNvPr id="110" name="CustomShape 9"/>
            <p:cNvSpPr/>
            <p:nvPr/>
          </p:nvSpPr>
          <p:spPr>
            <a:xfrm>
              <a:off x="298440" y="1077840"/>
              <a:ext cx="7325640" cy="261756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111" name="CustomShape 10"/>
            <p:cNvSpPr/>
            <p:nvPr/>
          </p:nvSpPr>
          <p:spPr>
            <a:xfrm>
              <a:off x="0" y="1080"/>
              <a:ext cx="7919640" cy="39585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tyle>
            <a:lnRef idx="0">
              <a:srgbClr val="FFFFFF"/>
            </a:lnRef>
            <a:fillRef idx="0">
              <a:srgbClr val="FFFFFF"/>
            </a:fillRef>
            <a:effectRef idx="0">
              <a:srgbClr val="FFFFFF"/>
            </a:effectRef>
            <a:fontRef idx="minor"/>
          </p:style>
        </p:sp>
      </p:grpSp>
      <p:sp>
        <p:nvSpPr>
          <p:cNvPr id="112" name="CustomShape 11"/>
          <p:cNvSpPr/>
          <p:nvPr/>
        </p:nvSpPr>
        <p:spPr>
          <a:xfrm>
            <a:off x="6780240" y="0"/>
            <a:ext cx="444960" cy="659520"/>
          </a:xfrm>
          <a:prstGeom prst="rect">
            <a:avLst/>
          </a:prstGeom>
          <a:solidFill>
            <a:srgbClr val="B31166"/>
          </a:soli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13" name="PlaceHolder 12"/>
          <p:cNvSpPr>
            <a:spLocks noGrp="1"/>
          </p:cNvSpPr>
          <p:nvPr>
            <p:ph type="title"/>
          </p:nvPr>
        </p:nvSpPr>
        <p:spPr>
          <a:xfrm>
            <a:off x="396000" y="157680"/>
            <a:ext cx="7127640" cy="660600"/>
          </a:xfrm>
          <a:prstGeom prst="rect">
            <a:avLst/>
          </a:prstGeom>
        </p:spPr>
        <p:txBody>
          <a:bodyPr lIns="0" tIns="0" rIns="0" bIns="0" anchor="ctr"/>
          <a:p>
            <a:pPr algn="ctr"/>
            <a:r>
              <a:rPr lang="en-IN" sz="4400" b="0" strike="noStrike" spc="-1">
                <a:latin typeface="Arial" panose="020B0604020202020204"/>
              </a:rPr>
              <a:t>Click to </a:t>
            </a:r>
            <a:r>
              <a:rPr lang="en-IN" sz="4400" b="0" strike="noStrike" spc="-1">
                <a:latin typeface="Arial" panose="020B0604020202020204"/>
              </a:rPr>
              <a:t>edit the </a:t>
            </a:r>
            <a:r>
              <a:rPr lang="en-IN" sz="4400" b="0" strike="noStrike" spc="-1">
                <a:latin typeface="Arial" panose="020B0604020202020204"/>
              </a:rPr>
              <a:t>title </a:t>
            </a:r>
            <a:r>
              <a:rPr lang="en-IN" sz="4400" b="0" strike="noStrike" spc="-1">
                <a:latin typeface="Arial" panose="020B0604020202020204"/>
              </a:rPr>
              <a:t>text </a:t>
            </a:r>
            <a:r>
              <a:rPr lang="en-IN" sz="4400" b="0" strike="noStrike" spc="-1">
                <a:latin typeface="Arial" panose="020B0604020202020204"/>
              </a:rPr>
              <a:t>format</a:t>
            </a:r>
            <a:endParaRPr lang="en-IN" sz="4400" b="0" strike="noStrike" spc="-1">
              <a:latin typeface="Arial" panose="020B0604020202020204"/>
            </a:endParaRPr>
          </a:p>
        </p:txBody>
      </p:sp>
      <p:sp>
        <p:nvSpPr>
          <p:cNvPr id="114" name="PlaceHolder 13"/>
          <p:cNvSpPr>
            <a:spLocks noGrp="1"/>
          </p:cNvSpPr>
          <p:nvPr>
            <p:ph type="body"/>
          </p:nvPr>
        </p:nvSpPr>
        <p:spPr>
          <a:xfrm>
            <a:off x="396000" y="926280"/>
            <a:ext cx="7127640" cy="229572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1" name="Group 1"/>
          <p:cNvGrpSpPr/>
          <p:nvPr/>
        </p:nvGrpSpPr>
        <p:grpSpPr>
          <a:xfrm>
            <a:off x="0" y="360"/>
            <a:ext cx="7919640" cy="3959280"/>
            <a:chOff x="0" y="360"/>
            <a:chExt cx="7919640" cy="3959280"/>
          </a:xfrm>
        </p:grpSpPr>
        <p:sp>
          <p:nvSpPr>
            <p:cNvPr id="152" name="CustomShape 2"/>
            <p:cNvSpPr/>
            <p:nvPr/>
          </p:nvSpPr>
          <p:spPr>
            <a:xfrm>
              <a:off x="0" y="360"/>
              <a:ext cx="7919640" cy="3959280"/>
            </a:xfrm>
            <a:prstGeom prst="rect">
              <a:avLst/>
            </a:prstGeom>
            <a:blipFill rotWithShape="0">
              <a:blip r:embed="rId13"/>
              <a:stretch>
                <a:fillRect/>
              </a:stretch>
            </a:blipFill>
            <a:ln w="19080">
              <a:noFill/>
            </a:ln>
          </p:spPr>
          <p:style>
            <a:lnRef idx="0">
              <a:srgbClr val="FFFFFF"/>
            </a:lnRef>
            <a:fillRef idx="0">
              <a:srgbClr val="FFFFFF"/>
            </a:fillRef>
            <a:effectRef idx="0">
              <a:srgbClr val="FFFFFF"/>
            </a:effectRef>
            <a:fontRef idx="minor"/>
          </p:style>
        </p:sp>
        <p:sp>
          <p:nvSpPr>
            <p:cNvPr id="153" name="CustomShape 3"/>
            <p:cNvSpPr/>
            <p:nvPr/>
          </p:nvSpPr>
          <p:spPr>
            <a:xfrm>
              <a:off x="0" y="1540080"/>
              <a:ext cx="2721960" cy="24195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54" name="CustomShape 4"/>
            <p:cNvSpPr/>
            <p:nvPr/>
          </p:nvSpPr>
          <p:spPr>
            <a:xfrm>
              <a:off x="0" y="1672200"/>
              <a:ext cx="1533960" cy="136332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55" name="CustomShape 5"/>
            <p:cNvSpPr/>
            <p:nvPr/>
          </p:nvSpPr>
          <p:spPr>
            <a:xfrm>
              <a:off x="5592600" y="3387960"/>
              <a:ext cx="642960" cy="57168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56" name="CustomShape 6"/>
            <p:cNvSpPr/>
            <p:nvPr/>
          </p:nvSpPr>
          <p:spPr>
            <a:xfrm>
              <a:off x="5592600" y="968400"/>
              <a:ext cx="1830960" cy="162720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57" name="CustomShape 7"/>
            <p:cNvSpPr/>
            <p:nvPr/>
          </p:nvSpPr>
          <p:spPr>
            <a:xfrm>
              <a:off x="5196600" y="5040"/>
              <a:ext cx="1038960" cy="9237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58" name="CustomShape 8"/>
            <p:cNvSpPr/>
            <p:nvPr/>
          </p:nvSpPr>
          <p:spPr>
            <a:xfrm rot="21010200">
              <a:off x="5513760" y="1038600"/>
              <a:ext cx="2135880" cy="25452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rgbClr val="FFFFFF">
                <a:alpha val="20000"/>
              </a:srgbClr>
            </a:solidFill>
            <a:ln>
              <a:noFill/>
            </a:ln>
          </p:spPr>
          <p:style>
            <a:lnRef idx="0">
              <a:srgbClr val="FFFFFF"/>
            </a:lnRef>
            <a:fillRef idx="0">
              <a:srgbClr val="FFFFFF"/>
            </a:fillRef>
            <a:effectRef idx="0">
              <a:srgbClr val="FFFFFF"/>
            </a:effectRef>
            <a:fontRef idx="minor"/>
          </p:style>
        </p:sp>
        <p:sp>
          <p:nvSpPr>
            <p:cNvPr id="159" name="CustomShape 9"/>
            <p:cNvSpPr/>
            <p:nvPr/>
          </p:nvSpPr>
          <p:spPr>
            <a:xfrm>
              <a:off x="298440" y="1077840"/>
              <a:ext cx="7325640" cy="261756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160" name="CustomShape 10"/>
            <p:cNvSpPr/>
            <p:nvPr/>
          </p:nvSpPr>
          <p:spPr>
            <a:xfrm>
              <a:off x="0" y="1080"/>
              <a:ext cx="7919640" cy="39585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tyle>
            <a:lnRef idx="0">
              <a:srgbClr val="FFFFFF"/>
            </a:lnRef>
            <a:fillRef idx="0">
              <a:srgbClr val="FFFFFF"/>
            </a:fillRef>
            <a:effectRef idx="0">
              <a:srgbClr val="FFFFFF"/>
            </a:effectRef>
            <a:fontRef idx="minor"/>
          </p:style>
        </p:sp>
      </p:grpSp>
      <p:sp>
        <p:nvSpPr>
          <p:cNvPr id="161" name="CustomShape 11"/>
          <p:cNvSpPr/>
          <p:nvPr/>
        </p:nvSpPr>
        <p:spPr>
          <a:xfrm>
            <a:off x="6780240" y="0"/>
            <a:ext cx="444960" cy="659520"/>
          </a:xfrm>
          <a:prstGeom prst="rect">
            <a:avLst/>
          </a:prstGeom>
          <a:solidFill>
            <a:srgbClr val="B31166"/>
          </a:soli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62" name="PlaceHolder 12"/>
          <p:cNvSpPr>
            <a:spLocks noGrp="1"/>
          </p:cNvSpPr>
          <p:nvPr>
            <p:ph type="title"/>
          </p:nvPr>
        </p:nvSpPr>
        <p:spPr>
          <a:xfrm>
            <a:off x="749880" y="561960"/>
            <a:ext cx="5690880" cy="407520"/>
          </a:xfrm>
          <a:prstGeom prst="rect">
            <a:avLst/>
          </a:prstGeom>
        </p:spPr>
        <p:txBody>
          <a:bodyPr lIns="0" tIns="0" rIns="0" bIns="0" anchor="ctr"/>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163" name="PlaceHolder 13"/>
          <p:cNvSpPr>
            <a:spLocks noGrp="1"/>
          </p:cNvSpPr>
          <p:nvPr>
            <p:ph type="body"/>
          </p:nvPr>
        </p:nvSpPr>
        <p:spPr>
          <a:xfrm>
            <a:off x="749880" y="1503000"/>
            <a:ext cx="5732640" cy="19720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1800" b="0" strike="noStrike" spc="-1">
                <a:latin typeface="Arial" panose="020B0604020202020204"/>
              </a:rPr>
              <a:t>Click to edit the outline text format</a:t>
            </a:r>
            <a:endParaRPr lang="en-IN" sz="18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latin typeface="Arial" panose="020B0604020202020204"/>
              </a:rPr>
              <a:t>Second Outline Level</a:t>
            </a:r>
            <a:endParaRPr lang="en-IN" sz="1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latin typeface="Arial" panose="020B0604020202020204"/>
              </a:rPr>
              <a:t>Third Outline Level</a:t>
            </a:r>
            <a:endParaRPr lang="en-IN" sz="18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latin typeface="Arial" panose="020B0604020202020204"/>
              </a:rPr>
              <a:t>Fourth Outline Level</a:t>
            </a:r>
            <a:endParaRPr lang="en-IN" sz="18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Fifth Outline Level</a:t>
            </a:r>
            <a:endParaRPr lang="en-IN" sz="18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Sixth Outline Level</a:t>
            </a:r>
            <a:endParaRPr lang="en-IN" sz="18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Seventh Outline Level</a:t>
            </a:r>
            <a:endParaRPr lang="en-IN"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2521585" y="1632585"/>
            <a:ext cx="4739640" cy="12534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2600" b="1" strike="noStrike" spc="-1">
                <a:solidFill>
                  <a:srgbClr val="C47016"/>
                </a:solidFill>
                <a:latin typeface="Century Gothic" panose="020B0502020202020204"/>
              </a:rPr>
              <a:t>An Efficient Multiplication Algorithm using Urdhava Tiryakbhyam  (Vedic Math)</a:t>
            </a:r>
            <a:endParaRPr lang="en-IN" sz="2600" b="0" strike="noStrike" spc="-1">
              <a:latin typeface="Arial" panose="020B0604020202020204"/>
            </a:endParaRPr>
          </a:p>
        </p:txBody>
      </p:sp>
      <p:sp>
        <p:nvSpPr>
          <p:cNvPr id="201" name="CustomShape 2"/>
          <p:cNvSpPr/>
          <p:nvPr/>
        </p:nvSpPr>
        <p:spPr>
          <a:xfrm>
            <a:off x="795020" y="2885440"/>
            <a:ext cx="4047490" cy="6788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fontScale="90000" lnSpcReduction="10000"/>
          </a:bodyPr>
          <a:p>
            <a:pPr>
              <a:lnSpc>
                <a:spcPct val="100000"/>
              </a:lnSpc>
              <a:spcBef>
                <a:spcPts val="1000"/>
              </a:spcBef>
            </a:pPr>
            <a:r>
              <a:rPr lang="en-IN" b="1" strike="noStrike" cap="all" spc="-1">
                <a:solidFill>
                  <a:srgbClr val="00B050"/>
                </a:solidFill>
                <a:latin typeface="Century Gothic" panose="020B0502020202020204"/>
              </a:rPr>
              <a:t>RAJAT SHARMA (2019UGME058) </a:t>
            </a:r>
            <a:endParaRPr lang="en-IN" b="1" strike="noStrike" cap="all" spc="-1">
              <a:solidFill>
                <a:srgbClr val="00B050"/>
              </a:solidFill>
              <a:latin typeface="Century Gothic" panose="020B0502020202020204"/>
            </a:endParaRPr>
          </a:p>
          <a:p>
            <a:pPr>
              <a:lnSpc>
                <a:spcPct val="100000"/>
              </a:lnSpc>
              <a:spcBef>
                <a:spcPts val="1000"/>
              </a:spcBef>
            </a:pPr>
            <a:r>
              <a:rPr lang="en-IN" b="1" strike="noStrike" cap="all" spc="-1">
                <a:solidFill>
                  <a:srgbClr val="00B050"/>
                </a:solidFill>
                <a:latin typeface="Century Gothic" panose="020B0502020202020204"/>
              </a:rPr>
              <a:t>pRATIK sAURAV (2019UGME060) </a:t>
            </a:r>
            <a:endParaRPr lang="en-IN" b="0" strike="noStrike" spc="-1">
              <a:latin typeface="Arial" panose="020B0604020202020204"/>
            </a:endParaRPr>
          </a:p>
        </p:txBody>
      </p:sp>
      <p:sp>
        <p:nvSpPr>
          <p:cNvPr id="202" name="CustomShape 3"/>
          <p:cNvSpPr/>
          <p:nvPr/>
        </p:nvSpPr>
        <p:spPr>
          <a:xfrm rot="5400000">
            <a:off x="6635160" y="1023480"/>
            <a:ext cx="571680" cy="197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fld id="{AE6DA510-42EA-4F68-A971-D201BFBD13B0}" type="datetime1">
              <a:rPr lang="en-IN" sz="1000" b="0" strike="noStrike" spc="-1">
                <a:solidFill>
                  <a:srgbClr val="FFFFFF"/>
                </a:solidFill>
                <a:latin typeface="Century Gothic" panose="020B0502020202020204"/>
              </a:rPr>
            </a:fld>
            <a:endParaRPr lang="en-IN" sz="1000" b="0" strike="noStrike" spc="-1">
              <a:latin typeface="Arial" panose="020B0604020202020204"/>
            </a:endParaRPr>
          </a:p>
        </p:txBody>
      </p:sp>
      <p:sp>
        <p:nvSpPr>
          <p:cNvPr id="203" name="CustomShape 4"/>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0B5DF293-B612-4C40-83AF-FB74A7F209D7}"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sp>
        <p:nvSpPr>
          <p:cNvPr id="204" name="CustomShape 5"/>
          <p:cNvSpPr/>
          <p:nvPr/>
        </p:nvSpPr>
        <p:spPr>
          <a:xfrm>
            <a:off x="593725" y="381635"/>
            <a:ext cx="5601970" cy="9518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l">
              <a:lnSpc>
                <a:spcPct val="100000"/>
              </a:lnSpc>
            </a:pPr>
            <a:r>
              <a:rPr lang="en-IN" sz="3600" b="1" strike="noStrike" spc="-1">
                <a:solidFill>
                  <a:srgbClr val="BE3C1A"/>
                </a:solidFill>
                <a:latin typeface="Century Gothic" panose="020B0502020202020204"/>
                <a:ea typeface="DejaVu Sans"/>
              </a:rPr>
              <a:t>    </a:t>
            </a:r>
            <a:r>
              <a:rPr lang="en-IN" sz="2800" b="1" strike="noStrike" spc="-1">
                <a:solidFill>
                  <a:srgbClr val="49B3B4"/>
                </a:solidFill>
                <a:latin typeface="Algerian" panose="04020705040A02060702" charset="0"/>
                <a:ea typeface="DejaVu Sans"/>
                <a:cs typeface="Algerian" panose="04020705040A02060702" charset="0"/>
              </a:rPr>
              <a:t>   </a:t>
            </a:r>
            <a:r>
              <a:rPr lang="en-IN" sz="5400" b="1" strike="noStrike" spc="-1">
                <a:solidFill>
                  <a:schemeClr val="bg1"/>
                </a:solidFill>
                <a:latin typeface="Adobe Arabic" panose="02040503050201020203" charset="0"/>
                <a:ea typeface="DejaVu Sans"/>
                <a:cs typeface="Adobe Arabic" panose="02040503050201020203" charset="0"/>
              </a:rPr>
              <a:t>NIT JAMSHEDPUR</a:t>
            </a:r>
            <a:r>
              <a:rPr lang="en-IN" sz="2800" b="1" strike="noStrike" spc="-1">
                <a:solidFill>
                  <a:srgbClr val="49B3B4"/>
                </a:solidFill>
                <a:latin typeface="Algerian" panose="04020705040A02060702" charset="0"/>
                <a:ea typeface="DejaVu Sans"/>
                <a:cs typeface="Algerian" panose="04020705040A02060702" charset="0"/>
              </a:rPr>
              <a:t>   </a:t>
            </a:r>
            <a:r>
              <a:rPr lang="en-IN" sz="3600" b="1" strike="noStrike" spc="-1">
                <a:solidFill>
                  <a:srgbClr val="BE3C1A"/>
                </a:solidFill>
                <a:latin typeface="Century Gothic" panose="020B0502020202020204"/>
                <a:ea typeface="DejaVu Sans"/>
              </a:rPr>
              <a:t> </a:t>
            </a:r>
            <a:endParaRPr lang="en-IN" sz="26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749880" y="291600"/>
            <a:ext cx="5690880" cy="9482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IN" sz="3200" b="1" strike="noStrike" spc="-1">
                <a:solidFill>
                  <a:srgbClr val="72BF44"/>
                </a:solidFill>
                <a:latin typeface="Century Gothic" panose="020B0502020202020204"/>
              </a:rPr>
              <a:t>Implementation of RSA encryption</a:t>
            </a:r>
            <a:endParaRPr lang="en-IN" sz="3200" b="0" strike="noStrike" spc="-1">
              <a:latin typeface="Arial" panose="020B0604020202020204"/>
            </a:endParaRPr>
          </a:p>
        </p:txBody>
      </p:sp>
      <p:sp>
        <p:nvSpPr>
          <p:cNvPr id="238" name="CustomShape 2"/>
          <p:cNvSpPr/>
          <p:nvPr/>
        </p:nvSpPr>
        <p:spPr>
          <a:xfrm>
            <a:off x="391795" y="1574800"/>
            <a:ext cx="7247890" cy="1798955"/>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fontScale="60000"/>
          </a:bodyPr>
          <a:p>
            <a:pPr marL="431800" indent="-323850">
              <a:lnSpc>
                <a:spcPct val="100000"/>
              </a:lnSpc>
              <a:buClr>
                <a:srgbClr val="000000"/>
              </a:buClr>
              <a:buSzPct val="45000"/>
              <a:buFont typeface="Wingdings" panose="05000000000000000000" pitchFamily="2" charset="2"/>
              <a:buChar char=""/>
            </a:pPr>
            <a:r>
              <a:rPr lang="en-IN" sz="2400" b="1" strike="noStrike" spc="-1">
                <a:solidFill>
                  <a:srgbClr val="CE181E"/>
                </a:solidFill>
                <a:latin typeface="Century Gothic" panose="020B0502020202020204"/>
              </a:rPr>
              <a:t>RSA is an algorithm for public-key cryptography for network security. One of the most time consuming processes in RSA algorithm is computing a</a:t>
            </a:r>
            <a:r>
              <a:rPr lang="en-IN" sz="2400" b="1" strike="noStrike" spc="-1" baseline="33000">
                <a:solidFill>
                  <a:srgbClr val="CE181E"/>
                </a:solidFill>
                <a:latin typeface="Century Gothic" panose="020B0502020202020204"/>
              </a:rPr>
              <a:t>b</a:t>
            </a:r>
            <a:r>
              <a:rPr lang="en-IN" sz="2400" b="1" strike="noStrike" spc="-1">
                <a:solidFill>
                  <a:srgbClr val="CE181E"/>
                </a:solidFill>
                <a:latin typeface="Century Gothic" panose="020B0502020202020204"/>
              </a:rPr>
              <a:t> mod n where ‘a’ is the text and (b, n) is the public key. Dhvanjanka sutra is used in RSA encryption and decryption algorithm. RSA implemented using the overlay hierarchical multiplier architecture and division architecture using Dhvajanka sutra of Vedic mathematics reduces computation time and reduces delay greatly as compared to the RSA implemented using traditional multipliers and division algorithms.</a:t>
            </a:r>
            <a:endParaRPr lang="en-IN" sz="24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763200" y="45720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r>
              <a:rPr lang="en-IN" sz="3600" b="1" strike="noStrike" spc="-1">
                <a:solidFill>
                  <a:srgbClr val="BD1B4C"/>
                </a:solidFill>
                <a:latin typeface="Century Gothic" panose="020B0502020202020204"/>
              </a:rPr>
              <a:t>       </a:t>
            </a:r>
            <a:r>
              <a:rPr lang="en-IN" sz="2600" b="1" strike="noStrike" spc="-1">
                <a:solidFill>
                  <a:srgbClr val="BD1B4C"/>
                </a:solidFill>
                <a:latin typeface="Century Gothic" panose="020B0502020202020204"/>
              </a:rPr>
              <a:t>OUTPUT(VEDIC MULTI)</a:t>
            </a:r>
            <a:endParaRPr lang="en-IN" sz="2600" b="0" strike="noStrike" spc="-1">
              <a:latin typeface="Arial" panose="020B0604020202020204"/>
            </a:endParaRPr>
          </a:p>
        </p:txBody>
      </p:sp>
      <p:sp>
        <p:nvSpPr>
          <p:cNvPr id="240"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r">
              <a:lnSpc>
                <a:spcPct val="100000"/>
              </a:lnSpc>
            </a:pPr>
            <a:fld id="{5714E2F3-BF0A-4E5E-8C4A-7E5E7CD383C7}"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
        <p:nvSpPr>
          <p:cNvPr id="241" name="CustomShape 3"/>
          <p:cNvSpPr/>
          <p:nvPr/>
        </p:nvSpPr>
        <p:spPr>
          <a:xfrm>
            <a:off x="6698880" y="170640"/>
            <a:ext cx="6447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9DB3CB89-362C-48B6-8BCD-43DB223381D3}"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213360" y="1105535"/>
            <a:ext cx="7430770" cy="267716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791155" y="46798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r>
              <a:rPr lang="en-IN" sz="3600" b="1" strike="noStrike" spc="-1">
                <a:solidFill>
                  <a:srgbClr val="BD1B4C"/>
                </a:solidFill>
                <a:latin typeface="Century Gothic" panose="020B0502020202020204"/>
              </a:rPr>
              <a:t>     </a:t>
            </a:r>
            <a:r>
              <a:rPr lang="en-IN" sz="2800" b="1" strike="noStrike" spc="-1">
                <a:solidFill>
                  <a:srgbClr val="BD1B4C"/>
                </a:solidFill>
                <a:latin typeface="Century Gothic" panose="020B0502020202020204"/>
              </a:rPr>
              <a:t>OUTPUT(ARRAY MULTI)</a:t>
            </a:r>
            <a:r>
              <a:rPr lang="en-IN" sz="2800" b="0" strike="noStrike" spc="-1">
                <a:solidFill>
                  <a:srgbClr val="EBEBEB"/>
                </a:solidFill>
                <a:latin typeface="Century Gothic" panose="020B0502020202020204"/>
              </a:rPr>
              <a:t> </a:t>
            </a:r>
            <a:endParaRPr lang="en-IN" sz="2800" b="0" strike="noStrike" spc="-1">
              <a:latin typeface="Arial" panose="020B0604020202020204"/>
            </a:endParaRPr>
          </a:p>
        </p:txBody>
      </p:sp>
      <p:sp>
        <p:nvSpPr>
          <p:cNvPr id="244"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r">
              <a:lnSpc>
                <a:spcPct val="100000"/>
              </a:lnSpc>
            </a:pPr>
            <a:fld id="{81162804-FD1C-4164-BC51-3B7071F446AE}"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
        <p:nvSpPr>
          <p:cNvPr id="245" name="CustomShape 3"/>
          <p:cNvSpPr/>
          <p:nvPr/>
        </p:nvSpPr>
        <p:spPr>
          <a:xfrm>
            <a:off x="6636600" y="170640"/>
            <a:ext cx="6447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CD1CE0EC-B100-4C3D-9477-373BBFE98311}"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204470" y="987425"/>
            <a:ext cx="7359015" cy="264350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r>
              <a:rPr lang="en-IN" sz="2800" b="1" strike="noStrike" spc="-1">
                <a:solidFill>
                  <a:srgbClr val="ED1C24"/>
                </a:solidFill>
                <a:latin typeface="Century Gothic" panose="020B0502020202020204"/>
              </a:rPr>
              <a:t>RESULTS AND CONCLUSION</a:t>
            </a:r>
            <a:endParaRPr lang="en-IN" sz="2800" b="0" strike="noStrike" spc="-1">
              <a:latin typeface="Arial" panose="020B0604020202020204"/>
            </a:endParaRPr>
          </a:p>
        </p:txBody>
      </p:sp>
      <p:sp>
        <p:nvSpPr>
          <p:cNvPr id="248"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r">
              <a:lnSpc>
                <a:spcPct val="100000"/>
              </a:lnSpc>
            </a:pPr>
            <a:fld id="{8FD51149-13CA-490F-81FD-331736134D29}"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
        <p:nvSpPr>
          <p:cNvPr id="249" name="CustomShape 3"/>
          <p:cNvSpPr/>
          <p:nvPr/>
        </p:nvSpPr>
        <p:spPr>
          <a:xfrm>
            <a:off x="6626880" y="170640"/>
            <a:ext cx="716760" cy="54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90837E03-3B57-496E-9BC4-6F60FCA06B67}"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sp>
        <p:nvSpPr>
          <p:cNvPr id="250" name="CustomShape 4"/>
          <p:cNvSpPr/>
          <p:nvPr/>
        </p:nvSpPr>
        <p:spPr>
          <a:xfrm>
            <a:off x="381635" y="1372235"/>
            <a:ext cx="7241540" cy="25781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2200" b="1" strike="noStrike" spc="-1">
                <a:solidFill>
                  <a:srgbClr val="680059"/>
                </a:solidFill>
                <a:latin typeface="Arial" panose="020B0604020202020204"/>
              </a:rPr>
              <a:t>The multiplication in RSA algorithm is very critical operation. This calls for the need for a fast multiplication. The array multiplication and Vedic multiplication are implemented, the time were analyzed and it is found that  Vedic multiplication performs faster than others. The Execution Time analysis is shown in table 1 .</a:t>
            </a:r>
            <a:endParaRPr lang="en-IN"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gn="ctr">
              <a:lnSpc>
                <a:spcPct val="100000"/>
              </a:lnSpc>
            </a:pPr>
            <a:r>
              <a:rPr lang="en-IN" sz="3600" b="1" strike="noStrike" spc="-1">
                <a:solidFill>
                  <a:srgbClr val="ED1C24"/>
                </a:solidFill>
                <a:latin typeface="Century Gothic" panose="020B0502020202020204"/>
              </a:rPr>
              <a:t>        </a:t>
            </a:r>
            <a:r>
              <a:rPr lang="en-IN" sz="3600" b="1" strike="noStrike" spc="-1">
                <a:solidFill>
                  <a:srgbClr val="ED1C24"/>
                </a:solidFill>
                <a:latin typeface="Century Gothic" panose="020B0502020202020204"/>
              </a:rPr>
              <a:t>RESULTS AND CONCLUSION</a:t>
            </a:r>
            <a:endParaRPr lang="en-IN" sz="3600" b="0" strike="noStrike" spc="-1">
              <a:latin typeface="Arial" panose="020B0604020202020204"/>
            </a:endParaRPr>
          </a:p>
        </p:txBody>
      </p:sp>
      <p:sp>
        <p:nvSpPr>
          <p:cNvPr id="252" name="CustomShape 2"/>
          <p:cNvSpPr/>
          <p:nvPr/>
        </p:nvSpPr>
        <p:spPr>
          <a:xfrm>
            <a:off x="749880" y="1503000"/>
            <a:ext cx="5732640" cy="1972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DCE266CE-7984-46D4-82C7-A425910B088C}"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sp>
        <p:nvSpPr>
          <p:cNvPr id="253" name="CustomShape 3"/>
          <p:cNvSpPr/>
          <p:nvPr/>
        </p:nvSpPr>
        <p:spPr>
          <a:xfrm>
            <a:off x="749880" y="1503000"/>
            <a:ext cx="5732640" cy="197208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algn="r">
              <a:lnSpc>
                <a:spcPct val="100000"/>
              </a:lnSpc>
            </a:pPr>
            <a:fld id="{6436C40A-BC6E-4C65-A76F-2CD018B38EE7}"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graphicFrame>
        <p:nvGraphicFramePr>
          <p:cNvPr id="254" name="Table 4"/>
          <p:cNvGraphicFramePr/>
          <p:nvPr/>
        </p:nvGraphicFramePr>
        <p:xfrm>
          <a:off x="216000" y="1627200"/>
          <a:ext cx="7706520" cy="2374920"/>
        </p:xfrm>
        <a:graphic>
          <a:graphicData uri="http://schemas.openxmlformats.org/drawingml/2006/table">
            <a:tbl>
              <a:tblPr/>
              <a:tblGrid>
                <a:gridCol w="2084760"/>
                <a:gridCol w="1881000"/>
                <a:gridCol w="1974240"/>
                <a:gridCol w="1766520"/>
              </a:tblGrid>
              <a:tr h="567720">
                <a:tc>
                  <a:txBody>
                    <a:bodyPr/>
                    <a:p>
                      <a:pPr algn="ctr">
                        <a:lnSpc>
                          <a:spcPct val="100000"/>
                        </a:lnSpc>
                      </a:pPr>
                      <a:r>
                        <a:rPr lang="en-IN" sz="1800" b="1" strike="noStrike" spc="-1">
                          <a:latin typeface="Arial" panose="020B0604020202020204"/>
                          <a:ea typeface="Noto Sans CJK SC Regular"/>
                        </a:rPr>
                        <a:t>No of digits</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6633"/>
                    </a:solidFill>
                  </a:tcPr>
                </a:tc>
                <a:tc>
                  <a:txBody>
                    <a:bodyPr/>
                    <a:p>
                      <a:pPr algn="ctr">
                        <a:lnSpc>
                          <a:spcPct val="100000"/>
                        </a:lnSpc>
                      </a:pPr>
                      <a:r>
                        <a:rPr lang="en-IN" sz="1800" b="1" strike="noStrike" spc="-1">
                          <a:latin typeface="Arial" panose="020B0604020202020204"/>
                          <a:ea typeface="Noto Sans CJK SC Regular"/>
                        </a:rPr>
                        <a:t>Digit  1-20</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6633"/>
                    </a:solidFill>
                  </a:tcPr>
                </a:tc>
                <a:tc>
                  <a:txBody>
                    <a:bodyPr/>
                    <a:p>
                      <a:pPr algn="ctr">
                        <a:lnSpc>
                          <a:spcPct val="100000"/>
                        </a:lnSpc>
                      </a:pPr>
                      <a:r>
                        <a:rPr lang="en-IN" sz="1800" b="1" strike="noStrike" spc="-1">
                          <a:latin typeface="Arial" panose="020B0604020202020204"/>
                          <a:ea typeface="Noto Sans CJK SC Regular"/>
                        </a:rPr>
                        <a:t>Digits =500</a:t>
                      </a:r>
                      <a:endParaRPr lang="en-IN" sz="1800" b="0"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6633"/>
                    </a:solidFill>
                  </a:tcPr>
                </a:tc>
                <a:tc>
                  <a:txBody>
                    <a:bodyPr/>
                    <a:p>
                      <a:pPr algn="ctr">
                        <a:lnSpc>
                          <a:spcPct val="100000"/>
                        </a:lnSpc>
                      </a:pPr>
                      <a:r>
                        <a:rPr lang="en-IN" sz="1800" b="1" strike="noStrike" spc="-1">
                          <a:latin typeface="Arial" panose="020B0604020202020204"/>
                          <a:ea typeface="Noto Sans CJK SC Regular"/>
                        </a:rPr>
                        <a:t>Digits =5000</a:t>
                      </a:r>
                      <a:endParaRPr lang="en-IN" sz="1800" b="0"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6633"/>
                    </a:solidFill>
                  </a:tcPr>
                </a:tc>
              </a:tr>
              <a:tr h="640800">
                <a:tc>
                  <a:txBody>
                    <a:bodyPr/>
                    <a:p>
                      <a:pPr algn="ctr">
                        <a:lnSpc>
                          <a:spcPct val="100000"/>
                        </a:lnSpc>
                      </a:pPr>
                      <a:r>
                        <a:rPr lang="en-IN" sz="1800" b="0" strike="noStrike" spc="-1">
                          <a:latin typeface="Arial" panose="020B0604020202020204"/>
                          <a:ea typeface="Noto Sans CJK SC Regular"/>
                        </a:rPr>
                        <a:t>Time in array multiplication(ms)</a:t>
                      </a:r>
                      <a:endParaRPr lang="en-IN" sz="1800" b="0" strike="noStrike" spc="-1">
                        <a:latin typeface="Arial" panose="020B0604020202020204"/>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a:p>
                      <a:pPr algn="ctr">
                        <a:lnSpc>
                          <a:spcPct val="100000"/>
                        </a:lnSpc>
                      </a:pPr>
                      <a:r>
                        <a:rPr lang="en-IN" sz="1800" b="1" strike="noStrike" spc="-1">
                          <a:latin typeface="Arial" panose="020B0604020202020204"/>
                          <a:ea typeface="Noto Sans CJK SC Regular"/>
                        </a:rPr>
                        <a:t>   </a:t>
                      </a:r>
                      <a:r>
                        <a:rPr lang="en-IN" sz="1800" b="1" strike="noStrike" spc="-1">
                          <a:latin typeface="Arial" panose="020B0604020202020204"/>
                          <a:ea typeface="Noto Sans CJK SC Regular"/>
                        </a:rPr>
                        <a:t>0.46</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a:p>
                      <a:pPr algn="ctr">
                        <a:lnSpc>
                          <a:spcPct val="100000"/>
                        </a:lnSpc>
                      </a:pPr>
                      <a:r>
                        <a:rPr lang="en-IN" sz="1800" b="1" strike="noStrike" spc="-1">
                          <a:latin typeface="Arial" panose="020B0604020202020204"/>
                          <a:ea typeface="Noto Sans CJK SC Regular"/>
                        </a:rPr>
                        <a:t>  </a:t>
                      </a:r>
                      <a:r>
                        <a:rPr lang="en-IN" sz="1800" b="1" strike="noStrike" spc="-1">
                          <a:latin typeface="Arial" panose="020B0604020202020204"/>
                          <a:ea typeface="Noto Sans CJK SC Regular"/>
                        </a:rPr>
                        <a:t>54.265</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a:p>
                      <a:pPr algn="ctr">
                        <a:lnSpc>
                          <a:spcPct val="100000"/>
                        </a:lnSpc>
                      </a:pPr>
                      <a:r>
                        <a:rPr lang="en-IN" sz="1800" b="1" strike="noStrike" spc="-1">
                          <a:latin typeface="Arial" panose="020B0604020202020204"/>
                          <a:ea typeface="Noto Sans CJK SC Regular"/>
                        </a:rPr>
                        <a:t>17622.6</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9966"/>
                    </a:solidFill>
                  </a:tcPr>
                </a:tc>
              </a:tr>
              <a:tr h="502200">
                <a:tc>
                  <a:txBody>
                    <a:bodyPr/>
                    <a:p>
                      <a:pPr algn="ctr">
                        <a:lnSpc>
                          <a:spcPct val="100000"/>
                        </a:lnSpc>
                      </a:pPr>
                      <a:r>
                        <a:rPr lang="en-IN" sz="1800" b="0" strike="noStrike" spc="-1">
                          <a:latin typeface="Arial" panose="020B0604020202020204"/>
                          <a:ea typeface="Noto Sans CJK SC Regular"/>
                        </a:rPr>
                        <a:t>Time in Vedic multiplication(ms)</a:t>
                      </a:r>
                      <a:endParaRPr lang="en-IN" sz="1800" b="0" strike="noStrike" spc="-1">
                        <a:latin typeface="Arial" panose="020B0604020202020204"/>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p>
                      <a:pPr algn="ctr">
                        <a:lnSpc>
                          <a:spcPct val="100000"/>
                        </a:lnSpc>
                      </a:pPr>
                      <a:r>
                        <a:rPr lang="en-IN" sz="1800" b="0" strike="noStrike" spc="-1">
                          <a:latin typeface="Arial" panose="020B0604020202020204"/>
                          <a:ea typeface="Noto Sans CJK SC Regular"/>
                        </a:rPr>
                        <a:t> </a:t>
                      </a:r>
                      <a:r>
                        <a:rPr lang="en-IN" sz="1800" b="1" strike="noStrike" spc="-1">
                          <a:latin typeface="Arial" panose="020B0604020202020204"/>
                          <a:ea typeface="Noto Sans CJK SC Regular"/>
                        </a:rPr>
                        <a:t>0.11</a:t>
                      </a:r>
                      <a:endParaRPr lang="en-IN" sz="1800" b="0"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p>
                      <a:pPr marL="71755" indent="-36195" algn="ctr">
                        <a:lnSpc>
                          <a:spcPct val="100000"/>
                        </a:lnSpc>
                        <a:spcBef>
                          <a:spcPts val="565"/>
                        </a:spcBef>
                        <a:spcAft>
                          <a:spcPts val="565"/>
                        </a:spcAft>
                      </a:pPr>
                      <a:r>
                        <a:rPr lang="en-IN" sz="1800" b="1" strike="noStrike" spc="-1">
                          <a:latin typeface="Arial" panose="020B0604020202020204"/>
                          <a:ea typeface="Noto Sans CJK SC Regular"/>
                        </a:rPr>
                        <a:t>   </a:t>
                      </a:r>
                      <a:r>
                        <a:rPr lang="en-IN" sz="1800" b="1" strike="noStrike" spc="-1">
                          <a:latin typeface="Arial" panose="020B0604020202020204"/>
                          <a:ea typeface="Noto Sans CJK SC Regular"/>
                        </a:rPr>
                        <a:t>1.885</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p>
                      <a:pPr algn="ctr">
                        <a:lnSpc>
                          <a:spcPct val="100000"/>
                        </a:lnSpc>
                      </a:pPr>
                      <a:r>
                        <a:rPr lang="en-IN" sz="1800" b="1" strike="noStrike" spc="-1">
                          <a:latin typeface="Arial" panose="020B0604020202020204"/>
                          <a:ea typeface="Noto Sans CJK SC Regular"/>
                        </a:rPr>
                        <a:t>  </a:t>
                      </a:r>
                      <a:r>
                        <a:rPr lang="en-IN" sz="1800" b="1" strike="noStrike" spc="-1">
                          <a:latin typeface="Arial" panose="020B0604020202020204"/>
                          <a:ea typeface="Noto Sans CJK SC Regular"/>
                        </a:rPr>
                        <a:t>92.346</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r>
              <a:rPr lang="en-IN" sz="3600" b="1" strike="noStrike" spc="-1">
                <a:solidFill>
                  <a:srgbClr val="834A0F"/>
                </a:solidFill>
                <a:latin typeface="Century Gothic" panose="020B0502020202020204"/>
              </a:rPr>
              <a:t>                      </a:t>
            </a:r>
            <a:r>
              <a:rPr lang="en-IN" sz="3600" b="1" strike="noStrike" spc="-1">
                <a:solidFill>
                  <a:srgbClr val="834A0F"/>
                </a:solidFill>
                <a:latin typeface="Century Gothic" panose="020B0502020202020204"/>
              </a:rPr>
              <a:t>REFERENCE</a:t>
            </a:r>
            <a:endParaRPr lang="en-IN" sz="3600" b="0" strike="noStrike" spc="-1">
              <a:latin typeface="Arial" panose="020B0604020202020204"/>
            </a:endParaRPr>
          </a:p>
        </p:txBody>
      </p:sp>
      <p:sp>
        <p:nvSpPr>
          <p:cNvPr id="256" name="CustomShape 2"/>
          <p:cNvSpPr/>
          <p:nvPr/>
        </p:nvSpPr>
        <p:spPr>
          <a:xfrm>
            <a:off x="445135" y="1503045"/>
            <a:ext cx="6037580" cy="19723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fontScale="60000"/>
          </a:bodyPr>
          <a:p>
            <a:pPr marL="342900" indent="-342265">
              <a:lnSpc>
                <a:spcPct val="100000"/>
              </a:lnSpc>
              <a:spcBef>
                <a:spcPts val="1000"/>
              </a:spcBef>
              <a:buClr>
                <a:srgbClr val="B31166"/>
              </a:buClr>
              <a:buSzPct val="80000"/>
              <a:buFont typeface="Wingdings 3" panose="05040102010807070707" charset="2"/>
              <a:buChar char=""/>
            </a:pPr>
            <a:r>
              <a:rPr lang="en-IN" sz="2600" b="1" strike="noStrike" spc="-1">
                <a:solidFill>
                  <a:srgbClr val="7030A0"/>
                </a:solidFill>
                <a:latin typeface="Century Gothic" panose="020B0502020202020204"/>
              </a:rPr>
              <a:t>KRISHNA TIRTHA BHARTI.1965.</a:t>
            </a:r>
            <a:r>
              <a:rPr lang="en-IN" sz="2600" b="1" i="1" strike="noStrike" spc="-1">
                <a:solidFill>
                  <a:srgbClr val="7030A0"/>
                </a:solidFill>
                <a:latin typeface="Century Gothic" panose="020B0502020202020204"/>
              </a:rPr>
              <a:t>vedic mathematics </a:t>
            </a:r>
            <a:r>
              <a:rPr lang="en-IN" sz="2600" b="1" strike="noStrike" spc="-1">
                <a:solidFill>
                  <a:srgbClr val="7030A0"/>
                </a:solidFill>
                <a:latin typeface="Century Gothic" panose="020B0502020202020204"/>
              </a:rPr>
              <a:t>. 8</a:t>
            </a:r>
            <a:r>
              <a:rPr lang="en-IN" sz="2600" b="1" strike="noStrike" spc="-1" baseline="30000">
                <a:solidFill>
                  <a:srgbClr val="7030A0"/>
                </a:solidFill>
                <a:latin typeface="Century Gothic" panose="020B0502020202020204"/>
              </a:rPr>
              <a:t>th</a:t>
            </a:r>
            <a:r>
              <a:rPr lang="en-IN" sz="2600" b="1" strike="noStrike" spc="-1">
                <a:solidFill>
                  <a:srgbClr val="7030A0"/>
                </a:solidFill>
                <a:latin typeface="Century Gothic" panose="020B0502020202020204"/>
              </a:rPr>
              <a:t> edition. Delhi : Motilal Banarasi das publisher private limited.</a:t>
            </a:r>
            <a:endParaRPr lang="en-IN" sz="2600" b="0" strike="noStrike" spc="-1">
              <a:latin typeface="Arial" panose="020B0604020202020204"/>
            </a:endParaRPr>
          </a:p>
          <a:p>
            <a:pPr marL="342900" indent="-342265">
              <a:lnSpc>
                <a:spcPct val="100000"/>
              </a:lnSpc>
              <a:spcBef>
                <a:spcPts val="1000"/>
              </a:spcBef>
              <a:buClr>
                <a:srgbClr val="B31166"/>
              </a:buClr>
              <a:buSzPct val="80000"/>
              <a:buFont typeface="Wingdings 3" panose="05040102010807070707" charset="2"/>
              <a:buChar char=""/>
            </a:pPr>
            <a:r>
              <a:rPr lang="en-IN" sz="2400" b="1" strike="noStrike" spc="-1">
                <a:solidFill>
                  <a:srgbClr val="C47016"/>
                </a:solidFill>
                <a:latin typeface="Century Gothic" panose="020B0502020202020204"/>
              </a:rPr>
              <a:t>Sushanta Kumar Sahu , Manoranjan Pradhan, “FPGA Implementation of RSA Encryption System”, International Journal of Computer Applications (0975 –8887)Volume 19– No.9, April 2011.</a:t>
            </a:r>
            <a:endParaRPr lang="en-IN" sz="2400" b="0" strike="noStrike" spc="-1">
              <a:latin typeface="Arial" panose="020B0604020202020204"/>
            </a:endParaRPr>
          </a:p>
          <a:p>
            <a:pPr>
              <a:lnSpc>
                <a:spcPct val="100000"/>
              </a:lnSpc>
              <a:spcBef>
                <a:spcPts val="1000"/>
              </a:spcBef>
            </a:pPr>
            <a:endParaRPr lang="en-IN" sz="2400" b="0" strike="noStrike" spc="-1">
              <a:latin typeface="Arial" panose="020B0604020202020204"/>
            </a:endParaRPr>
          </a:p>
          <a:p>
            <a:pPr>
              <a:lnSpc>
                <a:spcPct val="100000"/>
              </a:lnSpc>
              <a:spcBef>
                <a:spcPts val="1000"/>
              </a:spcBef>
            </a:pPr>
            <a:endParaRPr lang="en-IN" sz="2400" b="0" strike="noStrike" spc="-1">
              <a:latin typeface="Arial" panose="020B0604020202020204"/>
            </a:endParaRPr>
          </a:p>
          <a:p>
            <a:pPr>
              <a:lnSpc>
                <a:spcPct val="100000"/>
              </a:lnSpc>
              <a:spcBef>
                <a:spcPts val="1000"/>
              </a:spcBef>
            </a:pPr>
            <a:endParaRPr lang="en-IN" sz="2400" b="0" strike="noStrike" spc="-1">
              <a:latin typeface="Arial" panose="020B0604020202020204"/>
            </a:endParaRPr>
          </a:p>
        </p:txBody>
      </p:sp>
      <p:sp>
        <p:nvSpPr>
          <p:cNvPr id="257" name="CustomShape 3"/>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r">
              <a:lnSpc>
                <a:spcPct val="100000"/>
              </a:lnSpc>
            </a:pPr>
            <a:fld id="{066CF7C9-2180-4584-897B-543B566CEE11}"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
        <p:nvSpPr>
          <p:cNvPr id="258" name="CustomShape 4"/>
          <p:cNvSpPr/>
          <p:nvPr/>
        </p:nvSpPr>
        <p:spPr>
          <a:xfrm>
            <a:off x="6624000" y="170640"/>
            <a:ext cx="6447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EE87149F-E6C7-436D-B1C1-139FB479805F}"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749880" y="499680"/>
            <a:ext cx="5690880" cy="5320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3600" b="1" strike="noStrike" spc="-1">
                <a:solidFill>
                  <a:srgbClr val="834A0F"/>
                </a:solidFill>
                <a:latin typeface="Century Gothic" panose="020B0502020202020204"/>
              </a:rPr>
              <a:t>REFERENCE</a:t>
            </a:r>
            <a:endParaRPr lang="en-IN" sz="3600" b="0" strike="noStrike" spc="-1">
              <a:latin typeface="Arial" panose="020B0604020202020204"/>
            </a:endParaRPr>
          </a:p>
        </p:txBody>
      </p:sp>
      <p:sp>
        <p:nvSpPr>
          <p:cNvPr id="260" name="CustomShape 2"/>
          <p:cNvSpPr/>
          <p:nvPr/>
        </p:nvSpPr>
        <p:spPr>
          <a:xfrm>
            <a:off x="716040" y="1537920"/>
            <a:ext cx="6298920" cy="4021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300" b="0" strike="noStrike" spc="-1">
                <a:latin typeface="Arial" panose="020B0604020202020204"/>
              </a:rPr>
              <a:t>Cryptosystem Using Verilog”, International Journal of Scientific &amp; Engineering Research, Volume 2, Issue 5, May-2011 1 ISSN 2229-551</a:t>
            </a:r>
            <a:endParaRPr lang="en-IN" sz="1300" b="0" strike="noStrike" spc="-1">
              <a:latin typeface="Arial" panose="020B0604020202020204"/>
            </a:endParaRPr>
          </a:p>
          <a:p>
            <a:pPr>
              <a:lnSpc>
                <a:spcPct val="100000"/>
              </a:lnSpc>
            </a:pPr>
            <a:r>
              <a:rPr lang="en-IN" sz="1300" b="0" strike="noStrike" spc="-1">
                <a:latin typeface="Arial" panose="020B0604020202020204"/>
              </a:rPr>
              <a:t>Shahina M. Salim1, Sonal A. Lakhotiya, “Implementation of RSA Cryptosystem Using Ancient Indian Vedic mathematics”, International Journal of Science and Research (IJSR) ISSN (Online): 2319-7064 Index Copernicus Value (2013): 6.14 | Impact Factor (2013): 4.438</a:t>
            </a:r>
            <a:endParaRPr lang="en-IN" sz="1300" b="0" strike="noStrike" spc="-1">
              <a:latin typeface="Arial" panose="020B0604020202020204"/>
            </a:endParaRPr>
          </a:p>
          <a:p>
            <a:pPr>
              <a:lnSpc>
                <a:spcPct val="100000"/>
              </a:lnSpc>
            </a:pPr>
            <a:endParaRPr lang="en-IN" sz="1300" b="0" strike="noStrike" spc="-1">
              <a:latin typeface="Arial" panose="020B0604020202020204"/>
            </a:endParaRPr>
          </a:p>
          <a:p>
            <a:pPr>
              <a:lnSpc>
                <a:spcPct val="100000"/>
              </a:lnSpc>
            </a:pPr>
            <a:r>
              <a:rPr lang="en-IN" sz="1300" b="0" strike="noStrike" spc="-1">
                <a:latin typeface="Arial" panose="020B0604020202020204"/>
              </a:rPr>
              <a:t>G.Suman , P.Anuradha, “RSA Algorithm and LSB Steganography”, International Journal of Engineering Research &amp; Technology (IJERT) Vol. 2 Issue 10,</a:t>
            </a:r>
            <a:endParaRPr lang="en-IN" sz="1300" b="0" strike="noStrike" spc="-1">
              <a:latin typeface="Arial" panose="020B0604020202020204"/>
            </a:endParaRPr>
          </a:p>
          <a:p>
            <a:pPr>
              <a:lnSpc>
                <a:spcPct val="100000"/>
              </a:lnSpc>
            </a:pPr>
            <a:r>
              <a:rPr lang="en-IN" sz="1300" b="0" strike="noStrike" spc="-1">
                <a:latin typeface="Arial" panose="020B0604020202020204"/>
              </a:rPr>
              <a:t>October – 2013 ISSN: 2278-0181.</a:t>
            </a:r>
            <a:endParaRPr lang="en-IN" sz="13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445135" y="1503045"/>
            <a:ext cx="6970395" cy="19723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fontScale="70000"/>
          </a:bodyPr>
          <a:p>
            <a:pPr>
              <a:lnSpc>
                <a:spcPct val="100000"/>
              </a:lnSpc>
              <a:spcBef>
                <a:spcPts val="1000"/>
              </a:spcBef>
            </a:pPr>
            <a:r>
              <a:rPr lang="en-IN" sz="8000" b="1" strike="noStrike" spc="-1">
                <a:solidFill>
                  <a:srgbClr val="651BEB"/>
                </a:solidFill>
                <a:latin typeface="Century Gothic" panose="020B0502020202020204"/>
              </a:rPr>
              <a:t>     </a:t>
            </a:r>
            <a:endParaRPr lang="en-IN" sz="8000" b="0" strike="noStrike" spc="-1">
              <a:latin typeface="Arial" panose="020B0604020202020204"/>
            </a:endParaRPr>
          </a:p>
          <a:p>
            <a:pPr>
              <a:lnSpc>
                <a:spcPct val="100000"/>
              </a:lnSpc>
              <a:spcBef>
                <a:spcPts val="1000"/>
              </a:spcBef>
            </a:pPr>
            <a:r>
              <a:rPr lang="en-IN" sz="8000" b="1" strike="noStrike" spc="-1">
                <a:solidFill>
                  <a:srgbClr val="651BEB"/>
                </a:solidFill>
                <a:latin typeface="Century Gothic" panose="020B0502020202020204"/>
              </a:rPr>
              <a:t>        </a:t>
            </a:r>
            <a:r>
              <a:rPr lang="en-IN" sz="8000" b="1" strike="noStrike" spc="-1">
                <a:solidFill>
                  <a:srgbClr val="651BEB"/>
                </a:solidFill>
                <a:latin typeface="Century Gothic" panose="020B0502020202020204"/>
              </a:rPr>
              <a:t>Thank you</a:t>
            </a:r>
            <a:endParaRPr lang="en-IN" sz="8000" b="0" strike="noStrike" spc="-1">
              <a:latin typeface="Arial" panose="020B0604020202020204"/>
            </a:endParaRPr>
          </a:p>
        </p:txBody>
      </p:sp>
      <p:sp>
        <p:nvSpPr>
          <p:cNvPr id="262"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r">
              <a:lnSpc>
                <a:spcPct val="100000"/>
              </a:lnSpc>
            </a:pPr>
            <a:fld id="{496CC277-6998-424B-BB5B-E88F437692B1}"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
        <p:nvSpPr>
          <p:cNvPr id="263" name="CustomShape 3"/>
          <p:cNvSpPr/>
          <p:nvPr/>
        </p:nvSpPr>
        <p:spPr>
          <a:xfrm>
            <a:off x="6624000" y="170640"/>
            <a:ext cx="6447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F97F2D53-6445-4CB9-8CB1-AAFD4A3EC174}"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100000"/>
              </a:lnSpc>
            </a:pPr>
            <a:r>
              <a:rPr lang="en-IN" sz="3600" b="1" strike="noStrike" spc="-1">
                <a:solidFill>
                  <a:srgbClr val="F9D8E2"/>
                </a:solidFill>
                <a:latin typeface="Century Gothic" panose="020B0502020202020204"/>
              </a:rPr>
              <a:t> </a:t>
            </a:r>
            <a:r>
              <a:rPr lang="en-IN" sz="3600" b="1" strike="noStrike" spc="-1">
                <a:solidFill>
                  <a:srgbClr val="F9D8E2"/>
                </a:solidFill>
                <a:latin typeface="Century Gothic" panose="020B0502020202020204"/>
              </a:rPr>
              <a:t>Abstract</a:t>
            </a:r>
            <a:endParaRPr lang="en-IN" sz="3600" b="0" strike="noStrike" spc="-1">
              <a:latin typeface="Arial" panose="020B0604020202020204"/>
            </a:endParaRPr>
          </a:p>
        </p:txBody>
      </p:sp>
      <p:sp>
        <p:nvSpPr>
          <p:cNvPr id="206"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r">
              <a:lnSpc>
                <a:spcPct val="100000"/>
              </a:lnSpc>
            </a:pPr>
            <a:fld id="{A8598E4E-E118-42FC-88E4-144D6BB0CB73}"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
        <p:nvSpPr>
          <p:cNvPr id="207" name="CustomShape 3"/>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6398ED5C-0C09-4365-B113-C9084755076B}"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sp>
        <p:nvSpPr>
          <p:cNvPr id="208" name="CustomShape 4"/>
          <p:cNvSpPr/>
          <p:nvPr/>
        </p:nvSpPr>
        <p:spPr>
          <a:xfrm>
            <a:off x="749880" y="1265040"/>
            <a:ext cx="5732640" cy="24483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spcBef>
                <a:spcPts val="1000"/>
              </a:spcBef>
            </a:pPr>
            <a:r>
              <a:rPr lang="en-IN" sz="1200" b="1" strike="noStrike" spc="-1">
                <a:solidFill>
                  <a:srgbClr val="FF0000"/>
                </a:solidFill>
                <a:latin typeface="Century Gothic" panose="020B0502020202020204"/>
              </a:rPr>
              <a:t>Multiplication is the essential and abundant part of DSP applications. There are different types of multiplication technique are used to perform various applications. ex-Array multipliers.  The speed of multiplication is  improved by Vedic Multiplication Technique so that it can be used in very complex multiplication based systems.ex-RSA,ECC etc. RSA algorithm is one such popular algorithm which is used for security of networks. It includes several time consuming exponentiation operations based on multiplications. Therefore the proposed algorithm for multiplication based on Urdhva Tiryagbhyam Sutra is applied to RSA to enhance the speed of operation. </a:t>
            </a:r>
            <a:endParaRPr lang="en-IN" sz="1200" b="0" strike="noStrike" spc="-1">
              <a:latin typeface="Arial" panose="020B0604020202020204"/>
            </a:endParaRPr>
          </a:p>
          <a:p>
            <a:pPr>
              <a:lnSpc>
                <a:spcPct val="100000"/>
              </a:lnSpc>
              <a:spcBef>
                <a:spcPts val="1000"/>
              </a:spcBef>
            </a:pPr>
            <a:r>
              <a:rPr lang="en-IN" sz="1200" b="1" strike="noStrike" spc="-1">
                <a:solidFill>
                  <a:srgbClr val="FF0000"/>
                </a:solidFill>
                <a:latin typeface="Century Gothic" panose="020B0502020202020204"/>
              </a:rPr>
              <a:t>Keywords: Cipher text, Modular exponentiation, RSA algorithm, Urdhva tiryagbhyam sutra, Vedic multiplier</a:t>
            </a:r>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100000"/>
              </a:lnSpc>
            </a:pPr>
            <a:r>
              <a:rPr lang="en-IN" sz="3600" b="1" strike="noStrike" spc="-1">
                <a:solidFill>
                  <a:srgbClr val="F9D8E2"/>
                </a:solidFill>
                <a:latin typeface="Century Gothic" panose="020B0502020202020204"/>
              </a:rPr>
              <a:t>INTRODUCTION</a:t>
            </a:r>
            <a:endParaRPr lang="en-IN" sz="3600" b="0" strike="noStrike" spc="-1">
              <a:latin typeface="Arial" panose="020B0604020202020204"/>
            </a:endParaRPr>
          </a:p>
        </p:txBody>
      </p:sp>
      <p:sp>
        <p:nvSpPr>
          <p:cNvPr id="210" name="CustomShape 2"/>
          <p:cNvSpPr/>
          <p:nvPr/>
        </p:nvSpPr>
        <p:spPr>
          <a:xfrm>
            <a:off x="294640" y="1503045"/>
            <a:ext cx="7271385" cy="19723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spcBef>
                <a:spcPts val="1000"/>
              </a:spcBef>
            </a:pPr>
            <a:r>
              <a:rPr lang="en-IN" sz="1600" b="1" strike="noStrike" spc="-1">
                <a:solidFill>
                  <a:srgbClr val="651BEB"/>
                </a:solidFill>
                <a:latin typeface="Calibri" panose="020F0502020204030204" charset="0"/>
                <a:ea typeface="Noto Sans CJK SC Regular"/>
                <a:cs typeface="Calibri" panose="020F0502020204030204" charset="0"/>
              </a:rPr>
              <a:t>Multiplication technique plays an important role in today’s digital signal processing and various other applications. The implementation efficiency and performance of systems are dependent on the efficiency of the multiplication. Array multiplier and Vedic multiplier  are the different types of multipliers. The array multiplier is a normal multiplier which is based on the shifting and adding operations while Vedic multiplier is based on the natural principles on which human mind works.</a:t>
            </a:r>
            <a:endParaRPr lang="en-IN" sz="1600" b="1" strike="noStrike" spc="-1">
              <a:solidFill>
                <a:srgbClr val="651BEB"/>
              </a:solidFill>
              <a:latin typeface="Calibri" panose="020F0502020204030204" charset="0"/>
              <a:ea typeface="Noto Sans CJK SC Regular"/>
              <a:cs typeface="Calibri" panose="020F0502020204030204" charset="0"/>
            </a:endParaRPr>
          </a:p>
        </p:txBody>
      </p:sp>
      <p:sp>
        <p:nvSpPr>
          <p:cNvPr id="211" name="CustomShape 3"/>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r">
              <a:lnSpc>
                <a:spcPct val="100000"/>
              </a:lnSpc>
            </a:pPr>
            <a:fld id="{5F3E7E53-E037-49E1-AFF5-FDA6EB3AE77B}"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
        <p:nvSpPr>
          <p:cNvPr id="212" name="CustomShape 4"/>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10191FA9-430C-461E-B28C-8BFEDC231600}"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r>
              <a:rPr lang="en-IN" sz="3600" b="1" strike="noStrike" spc="-1">
                <a:solidFill>
                  <a:srgbClr val="EBEBEB"/>
                </a:solidFill>
                <a:latin typeface="Century Gothic" panose="020B0502020202020204"/>
              </a:rPr>
              <a:t>    </a:t>
            </a:r>
            <a:r>
              <a:rPr lang="en-IN" sz="3600" b="1" strike="noStrike" spc="-1">
                <a:solidFill>
                  <a:srgbClr val="EBEBEB"/>
                </a:solidFill>
                <a:latin typeface="Century Gothic" panose="020B0502020202020204"/>
              </a:rPr>
              <a:t>INTRODUCTION</a:t>
            </a:r>
            <a:endParaRPr lang="en-IN" sz="3600" b="0" strike="noStrike" spc="-1">
              <a:latin typeface="Arial" panose="020B0604020202020204"/>
            </a:endParaRPr>
          </a:p>
        </p:txBody>
      </p:sp>
      <p:sp>
        <p:nvSpPr>
          <p:cNvPr id="214" name="CustomShape 2"/>
          <p:cNvSpPr/>
          <p:nvPr/>
        </p:nvSpPr>
        <p:spPr>
          <a:xfrm>
            <a:off x="287655" y="1503045"/>
            <a:ext cx="7355840" cy="19723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fontScale="60000"/>
          </a:bodyPr>
          <a:p>
            <a:pPr marL="342900" indent="-342265">
              <a:lnSpc>
                <a:spcPct val="100000"/>
              </a:lnSpc>
              <a:spcBef>
                <a:spcPts val="1000"/>
              </a:spcBef>
              <a:buClr>
                <a:srgbClr val="B31166"/>
              </a:buClr>
              <a:buSzPct val="80000"/>
              <a:buFont typeface="Wingdings 3" panose="05040102010807070707" charset="2"/>
              <a:buChar char=""/>
            </a:pPr>
            <a:r>
              <a:rPr lang="en-IN" sz="2400" b="1" strike="noStrike" spc="-1">
                <a:solidFill>
                  <a:srgbClr val="820F71"/>
                </a:solidFill>
                <a:latin typeface="Century Gothic" panose="020B0502020202020204"/>
              </a:rPr>
              <a:t>Vedic multiplier is based on Indian Vedic Mathematics. The Sanskrit word “Veda” means “Knowledge” and it consists of large number of documents. Vedic Mathematics is the name given by Sri Bharati Krishna Tirtha Maharaj. He explained about 16 Sutras in Vedic Mathematics. The proposed multiplier uses Urdhva tiryagbhyam Sutra, which is a simple multiplication formula which literally means “Vertical and Crosswise”. The advantage of using Vedic multiplier is that the partial products are calculated in a single step and there are no time consuming shifting and adding operations.</a:t>
            </a:r>
            <a:endParaRPr lang="en-IN" sz="2400" b="0" strike="noStrike" spc="-1">
              <a:latin typeface="Arial" panose="020B0604020202020204"/>
            </a:endParaRPr>
          </a:p>
        </p:txBody>
      </p:sp>
      <p:sp>
        <p:nvSpPr>
          <p:cNvPr id="215" name="CustomShape 3"/>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r">
              <a:lnSpc>
                <a:spcPct val="100000"/>
              </a:lnSpc>
            </a:pPr>
            <a:fld id="{55A96E34-D8CC-4018-A2E9-E8DE8B5F5556}"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
        <p:nvSpPr>
          <p:cNvPr id="216" name="CustomShape 4"/>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0EF8ABD3-B9C4-4815-9910-23F38BCA7EC7}"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749880" y="499680"/>
            <a:ext cx="5690880" cy="5320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IN" sz="3600" b="1" strike="noStrike" spc="-1">
                <a:solidFill>
                  <a:srgbClr val="EBEBEB"/>
                </a:solidFill>
                <a:latin typeface="Century Gothic" panose="020B0502020202020204"/>
              </a:rPr>
              <a:t>    </a:t>
            </a:r>
            <a:r>
              <a:rPr lang="en-IN" sz="3600" b="1" strike="noStrike" spc="-1">
                <a:solidFill>
                  <a:srgbClr val="EBEBEB"/>
                </a:solidFill>
                <a:latin typeface="Century Gothic" panose="020B0502020202020204"/>
              </a:rPr>
              <a:t>INTRODUCTION</a:t>
            </a:r>
            <a:endParaRPr lang="en-IN" sz="3600" b="0" strike="noStrike" spc="-1">
              <a:latin typeface="Arial" panose="020B0604020202020204"/>
            </a:endParaRPr>
          </a:p>
        </p:txBody>
      </p:sp>
      <p:sp>
        <p:nvSpPr>
          <p:cNvPr id="218" name="CustomShape 2"/>
          <p:cNvSpPr/>
          <p:nvPr/>
        </p:nvSpPr>
        <p:spPr>
          <a:xfrm>
            <a:off x="431165" y="1331595"/>
            <a:ext cx="7218045" cy="2128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600" b="1" strike="noStrike" spc="-1">
                <a:solidFill>
                  <a:srgbClr val="404040"/>
                </a:solidFill>
                <a:latin typeface="Century Gothic" panose="020B0502020202020204"/>
              </a:rPr>
              <a:t>The application of the high speed multiplier mainly includes the cryptographic systems. Cryptography is the science of using mathematical equations for encryption and decryption of data. By using this technique, the information cannot be read by unintended recipients. Public key cryptography and private key cryptography are the two kinds of cryptographic techniques. Public key cryptography system is a well-known method which is used in many applications such as smart cards, digital certificates etc.</a:t>
            </a:r>
            <a:endParaRPr lang="en-IN" sz="1600" b="0" strike="noStrike" spc="-1">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r>
              <a:rPr lang="en-IN" sz="3600" b="1" strike="noStrike" spc="-1">
                <a:solidFill>
                  <a:srgbClr val="C47016"/>
                </a:solidFill>
                <a:latin typeface="Century Gothic" panose="020B0502020202020204"/>
              </a:rPr>
              <a:t>     </a:t>
            </a:r>
            <a:r>
              <a:rPr lang="en-IN" sz="4000" b="1" strike="noStrike" spc="-1">
                <a:solidFill>
                  <a:srgbClr val="C47016"/>
                </a:solidFill>
                <a:latin typeface="Century Gothic" panose="020B0502020202020204"/>
              </a:rPr>
              <a:t>INTRODUCTION</a:t>
            </a:r>
            <a:endParaRPr lang="en-IN" sz="4000" b="0" strike="noStrike" spc="-1">
              <a:latin typeface="Arial" panose="020B0604020202020204"/>
            </a:endParaRPr>
          </a:p>
        </p:txBody>
      </p:sp>
      <p:sp>
        <p:nvSpPr>
          <p:cNvPr id="220" name="CustomShape 2"/>
          <p:cNvSpPr/>
          <p:nvPr/>
        </p:nvSpPr>
        <p:spPr>
          <a:xfrm>
            <a:off x="393840" y="1311840"/>
            <a:ext cx="6761520" cy="3079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265">
              <a:lnSpc>
                <a:spcPct val="100000"/>
              </a:lnSpc>
              <a:spcBef>
                <a:spcPts val="1000"/>
              </a:spcBef>
              <a:buClr>
                <a:srgbClr val="B31166"/>
              </a:buClr>
              <a:buSzPct val="80000"/>
              <a:buFont typeface="Wingdings 3" panose="05040102010807070707" charset="2"/>
              <a:buChar char=""/>
            </a:pPr>
            <a:r>
              <a:rPr lang="en-IN" sz="1800" b="0" strike="noStrike" spc="-1">
                <a:solidFill>
                  <a:srgbClr val="404040"/>
                </a:solidFill>
                <a:latin typeface="Century Gothic" panose="020B0502020202020204"/>
              </a:rPr>
              <a:t> </a:t>
            </a:r>
            <a:r>
              <a:rPr lang="en-IN" sz="1500" b="1" strike="noStrike" spc="-1">
                <a:solidFill>
                  <a:srgbClr val="404040"/>
                </a:solidFill>
                <a:latin typeface="Century Gothic" panose="020B0502020202020204"/>
              </a:rPr>
              <a:t>RSA (Rivest Shamir Adleman algorithm) is one of the widely used public key algorithms developed in 1977 by Ron Rivest, Adi Shamir and Len Adleman. It is one of the simplest and safest algorithms that use different keys for encryption and decryption. The most time consuming operation in RSA algorithm is modular exponentiation operations that include several modular multiplication operations. This algorithm is used here to speed up the operation thus the overall system provides an efficient technique for enhancing security in networks.</a:t>
            </a:r>
            <a:endParaRPr lang="en-IN" sz="1500" b="0" strike="noStrike" spc="-1">
              <a:latin typeface="Arial" panose="020B0604020202020204"/>
            </a:endParaRPr>
          </a:p>
        </p:txBody>
      </p:sp>
      <p:sp>
        <p:nvSpPr>
          <p:cNvPr id="221" name="CustomShape 3"/>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r">
              <a:lnSpc>
                <a:spcPct val="100000"/>
              </a:lnSpc>
            </a:pPr>
            <a:fld id="{BD698508-537E-460D-9934-9193CCEBF4D5}"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
        <p:nvSpPr>
          <p:cNvPr id="222" name="CustomShape 4"/>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7465F00C-7BE6-4102-9809-595268CB1798}"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r>
              <a:rPr lang="en-IN" sz="3200" b="1" strike="noStrike" spc="-1">
                <a:solidFill>
                  <a:srgbClr val="D99116"/>
                </a:solidFill>
                <a:latin typeface="Century Gothic" panose="020B0502020202020204"/>
              </a:rPr>
              <a:t>Urdhava Tiryakbhyam</a:t>
            </a:r>
            <a:endParaRPr lang="en-IN" sz="3200" b="0" strike="noStrike" spc="-1">
              <a:latin typeface="Arial" panose="020B0604020202020204"/>
            </a:endParaRPr>
          </a:p>
        </p:txBody>
      </p:sp>
      <p:sp>
        <p:nvSpPr>
          <p:cNvPr id="224" name="CustomShape 2"/>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189323E9-A4EE-4609-A9E4-198390609BAA}"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sp>
        <p:nvSpPr>
          <p:cNvPr id="225" name="CustomShape 3"/>
          <p:cNvSpPr/>
          <p:nvPr/>
        </p:nvSpPr>
        <p:spPr>
          <a:xfrm>
            <a:off x="749880" y="1294920"/>
            <a:ext cx="5732640" cy="23878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marL="342900" indent="-342265">
              <a:lnSpc>
                <a:spcPct val="100000"/>
              </a:lnSpc>
              <a:spcBef>
                <a:spcPts val="1000"/>
              </a:spcBef>
              <a:buClr>
                <a:srgbClr val="B31166"/>
              </a:buClr>
              <a:buSzPct val="80000"/>
              <a:buFont typeface="Wingdings 3" panose="05040102010807070707" charset="2"/>
              <a:buChar char=""/>
            </a:pPr>
            <a:r>
              <a:rPr lang="en-IN" sz="1800" b="1" strike="noStrike" spc="-1">
                <a:solidFill>
                  <a:srgbClr val="C47016"/>
                </a:solidFill>
                <a:latin typeface="Century Gothic" panose="020B0502020202020204"/>
              </a:rPr>
              <a:t>Urdhava Tiryakbhyam Sutra, which literally means “Vertically and crosswise”, is a general multiplication formula applicable to all cases of multiplication. This Sutra highlights parallelism in generation of partial products and their summation as depicted in Fig 1. Consider multiplication of 576x324=186624.</a:t>
            </a:r>
            <a:endParaRPr lang="en-IN" sz="1800" b="0" strike="noStrike" spc="-1">
              <a:latin typeface="Arial" panose="020B0604020202020204"/>
            </a:endParaRPr>
          </a:p>
        </p:txBody>
      </p:sp>
      <p:sp>
        <p:nvSpPr>
          <p:cNvPr id="226" name="CustomShape 4"/>
          <p:cNvSpPr/>
          <p:nvPr/>
        </p:nvSpPr>
        <p:spPr>
          <a:xfrm>
            <a:off x="749880" y="1503000"/>
            <a:ext cx="5732640" cy="197208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algn="r">
              <a:lnSpc>
                <a:spcPct val="100000"/>
              </a:lnSpc>
            </a:pPr>
            <a:r>
              <a:rPr lang="en-IN" sz="1000" b="1" strike="noStrike" spc="-1">
                <a:solidFill>
                  <a:srgbClr val="B31166"/>
                </a:solidFill>
                <a:latin typeface="Century Gothic" panose="020B0502020202020204"/>
              </a:rPr>
              <a:t>   </a:t>
            </a:r>
            <a:fld id="{B5790F99-3394-4711-A89E-2A02E9A72960}"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r>
              <a:rPr lang="en-IN" sz="3200" b="1" strike="noStrike" spc="-1">
                <a:solidFill>
                  <a:srgbClr val="D99116"/>
                </a:solidFill>
                <a:latin typeface="Century Gothic" panose="020B0502020202020204"/>
              </a:rPr>
              <a:t>Urdhava Tiryakbhyam</a:t>
            </a:r>
            <a:endParaRPr lang="en-IN" sz="3200" b="0" strike="noStrike" spc="-1">
              <a:latin typeface="Arial" panose="020B0604020202020204"/>
            </a:endParaRPr>
          </a:p>
        </p:txBody>
      </p:sp>
      <p:pic>
        <p:nvPicPr>
          <p:cNvPr id="228" name="Picture 227"/>
          <p:cNvPicPr/>
          <p:nvPr/>
        </p:nvPicPr>
        <p:blipFill>
          <a:blip r:embed="rId1"/>
          <a:srcRect l="12492" t="9920" r="12497" b="56837"/>
          <a:stretch>
            <a:fillRect/>
          </a:stretch>
        </p:blipFill>
        <p:spPr>
          <a:xfrm>
            <a:off x="1262520" y="1413360"/>
            <a:ext cx="5658840" cy="1787400"/>
          </a:xfrm>
          <a:prstGeom prst="rect">
            <a:avLst/>
          </a:prstGeom>
          <a:ln>
            <a:noFill/>
          </a:ln>
        </p:spPr>
      </p:pic>
      <p:sp>
        <p:nvSpPr>
          <p:cNvPr id="229"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r">
              <a:lnSpc>
                <a:spcPct val="100000"/>
              </a:lnSpc>
            </a:pPr>
            <a:fld id="{2508B8DE-622B-41C1-8871-1D5EBDAB379B}"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
        <p:nvSpPr>
          <p:cNvPr id="230" name="CustomShape 3"/>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CE2FF74B-5084-40B3-9CE3-15B2D577AC9C}"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sp>
        <p:nvSpPr>
          <p:cNvPr id="231" name="CustomShape 4"/>
          <p:cNvSpPr/>
          <p:nvPr/>
        </p:nvSpPr>
        <p:spPr>
          <a:xfrm>
            <a:off x="1543320" y="3201120"/>
            <a:ext cx="5284800" cy="568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2000" b="1" strike="noStrike" spc="-1">
                <a:solidFill>
                  <a:srgbClr val="ED1C24"/>
                </a:solidFill>
                <a:latin typeface="Arial" panose="020B0604020202020204"/>
              </a:rPr>
              <a:t>Fig: 1 Illustration of vertically and crosswise multiplication</a:t>
            </a:r>
            <a:endParaRPr lang="en-IN"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r>
              <a:rPr lang="en-IN" sz="2800" b="1" strike="noStrike" spc="-1">
                <a:solidFill>
                  <a:srgbClr val="D99116"/>
                </a:solidFill>
                <a:latin typeface="Century Gothic" panose="020B0502020202020204"/>
              </a:rPr>
              <a:t>Urdhava Tiryakbhyam</a:t>
            </a:r>
            <a:endParaRPr lang="en-IN" sz="2800" b="0" strike="noStrike" spc="-1">
              <a:latin typeface="Arial" panose="020B0604020202020204"/>
            </a:endParaRPr>
          </a:p>
        </p:txBody>
      </p:sp>
      <p:sp>
        <p:nvSpPr>
          <p:cNvPr id="233" name="CustomShape 2"/>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D5C73897-53CB-4949-97B9-1F8BE1EAB844}" type="slidenum">
              <a:rPr lang="en-IN" sz="2800" b="0" strike="noStrike" spc="-1">
                <a:solidFill>
                  <a:srgbClr val="FFFFFF"/>
                </a:solidFill>
                <a:latin typeface="Century Gothic" panose="020B0502020202020204"/>
              </a:rPr>
            </a:fld>
            <a:endParaRPr lang="en-IN" sz="2800" b="0" strike="noStrike" spc="-1">
              <a:latin typeface="Arial" panose="020B0604020202020204"/>
            </a:endParaRPr>
          </a:p>
        </p:txBody>
      </p:sp>
      <p:pic>
        <p:nvPicPr>
          <p:cNvPr id="234" name="Picture 233"/>
          <p:cNvPicPr/>
          <p:nvPr/>
        </p:nvPicPr>
        <p:blipFill>
          <a:blip r:embed="rId1"/>
          <a:srcRect l="16474" t="9790" r="16901" b="54908"/>
          <a:stretch>
            <a:fillRect/>
          </a:stretch>
        </p:blipFill>
        <p:spPr>
          <a:xfrm>
            <a:off x="907415" y="1372235"/>
            <a:ext cx="5687060" cy="1753870"/>
          </a:xfrm>
          <a:prstGeom prst="rect">
            <a:avLst/>
          </a:prstGeom>
          <a:ln>
            <a:noFill/>
          </a:ln>
        </p:spPr>
      </p:pic>
      <p:sp>
        <p:nvSpPr>
          <p:cNvPr id="235" name="CustomShape 3"/>
          <p:cNvSpPr/>
          <p:nvPr/>
        </p:nvSpPr>
        <p:spPr>
          <a:xfrm>
            <a:off x="299720" y="3232785"/>
            <a:ext cx="7029450" cy="5003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2000" b="1" strike="noStrike" spc="-1">
                <a:solidFill>
                  <a:srgbClr val="5C2D91"/>
                </a:solidFill>
                <a:latin typeface="Arial" panose="020B0604020202020204"/>
              </a:rPr>
              <a:t>Fig 2: Alternative way of multiplication by Urdhva tiryakbhyam Sutra</a:t>
            </a:r>
            <a:endParaRPr lang="en-IN" sz="2000" b="0" strike="noStrike" spc="-1">
              <a:latin typeface="Arial" panose="020B0604020202020204"/>
            </a:endParaRPr>
          </a:p>
        </p:txBody>
      </p:sp>
      <p:sp>
        <p:nvSpPr>
          <p:cNvPr id="236" name="CustomShape 4"/>
          <p:cNvSpPr/>
          <p:nvPr/>
        </p:nvSpPr>
        <p:spPr>
          <a:xfrm>
            <a:off x="749880" y="1503000"/>
            <a:ext cx="5732640" cy="197208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algn="r">
              <a:lnSpc>
                <a:spcPct val="100000"/>
              </a:lnSpc>
            </a:pPr>
            <a:fld id="{874110F2-C0B4-45CE-BD25-EC21C391AF7B}" type="datetime1">
              <a:rPr lang="en-IN" sz="1000" b="1" strike="noStrike" spc="-1">
                <a:solidFill>
                  <a:srgbClr val="B31166"/>
                </a:solidFill>
                <a:latin typeface="Century Gothic" panose="020B0502020202020204"/>
              </a:rPr>
            </a:fld>
            <a:endParaRPr lang="en-IN" sz="1000" b="0" strike="noStrike" spc="-1">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5713</Words>
  <Application>WPS Presentation</Application>
  <PresentationFormat/>
  <Paragraphs>153</Paragraphs>
  <Slides>17</Slides>
  <Notes>0</Notes>
  <HiddenSlides>0</HiddenSlides>
  <MMClips>0</MMClips>
  <ScaleCrop>false</ScaleCrop>
  <HeadingPairs>
    <vt:vector size="6" baseType="variant">
      <vt:variant>
        <vt:lpstr>已用的字体</vt:lpstr>
      </vt:variant>
      <vt:variant>
        <vt:i4>20</vt:i4>
      </vt:variant>
      <vt:variant>
        <vt:lpstr>主题</vt:lpstr>
      </vt:variant>
      <vt:variant>
        <vt:i4>4</vt:i4>
      </vt:variant>
      <vt:variant>
        <vt:lpstr>幻灯片标题</vt:lpstr>
      </vt:variant>
      <vt:variant>
        <vt:i4>17</vt:i4>
      </vt:variant>
    </vt:vector>
  </HeadingPairs>
  <TitlesOfParts>
    <vt:vector size="41" baseType="lpstr">
      <vt:lpstr>Arial</vt:lpstr>
      <vt:lpstr>SimSun</vt:lpstr>
      <vt:lpstr>Wingdings</vt:lpstr>
      <vt:lpstr>Arial</vt:lpstr>
      <vt:lpstr>Symbol</vt:lpstr>
      <vt:lpstr>Century Gothic</vt:lpstr>
      <vt:lpstr>DejaVu Sans</vt:lpstr>
      <vt:lpstr>Calibri</vt:lpstr>
      <vt:lpstr>Algerian</vt:lpstr>
      <vt:lpstr>Noto Sans CJK SC Regular</vt:lpstr>
      <vt:lpstr>AMGDT</vt:lpstr>
      <vt:lpstr>Wingdings 3</vt:lpstr>
      <vt:lpstr>Microsoft YaHei</vt:lpstr>
      <vt:lpstr>Arial Unicode MS</vt:lpstr>
      <vt:lpstr>Adobe Arabic</vt:lpstr>
      <vt:lpstr>Adobe Gothic Std B</vt:lpstr>
      <vt:lpstr>Adobe Fan Heiti Std B</vt:lpstr>
      <vt:lpstr>AcadEref</vt:lpstr>
      <vt:lpstr>Consolas</vt:lpstr>
      <vt:lpstr>Adobe Hebrew</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VEDIC MATHEMATICS</dc:title>
  <dc:creator>Nishant Bhaskar</dc:creator>
  <cp:lastModifiedBy>rishu</cp:lastModifiedBy>
  <cp:revision>85</cp:revision>
  <dcterms:created xsi:type="dcterms:W3CDTF">2018-04-10T05:26:00Z</dcterms:created>
  <dcterms:modified xsi:type="dcterms:W3CDTF">2022-08-17T16:16:45Z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y fmtid="{D5CDD505-2E9C-101B-9397-08002B2CF9AE}" pid="12" name="ICV">
    <vt:lpwstr>F65BBE132EA245509F0FBDE2B292499D</vt:lpwstr>
  </property>
  <property fmtid="{D5CDD505-2E9C-101B-9397-08002B2CF9AE}" pid="13" name="KSOProductBuildVer">
    <vt:lpwstr>1033-11.2.0.11210</vt:lpwstr>
  </property>
</Properties>
</file>