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23B0-EAAF-49C6-8D64-0A62839A2188}"/>
              </a:ext>
            </a:extLst>
          </p:cNvPr>
          <p:cNvSpPr>
            <a:spLocks noGrp="1"/>
          </p:cNvSpPr>
          <p:nvPr>
            <p:ph type="ctrTitle"/>
          </p:nvPr>
        </p:nvSpPr>
        <p:spPr/>
        <p:txBody>
          <a:bodyPr/>
          <a:lstStyle/>
          <a:p>
            <a:r>
              <a:rPr lang="en-IN" dirty="0"/>
              <a:t>Fake news classifier</a:t>
            </a:r>
          </a:p>
        </p:txBody>
      </p:sp>
      <p:sp>
        <p:nvSpPr>
          <p:cNvPr id="3" name="Subtitle 2">
            <a:extLst>
              <a:ext uri="{FF2B5EF4-FFF2-40B4-BE49-F238E27FC236}">
                <a16:creationId xmlns:a16="http://schemas.microsoft.com/office/drawing/2014/main" id="{FEDB05F5-99F8-4BF7-B970-7E6F7618D26C}"/>
              </a:ext>
            </a:extLst>
          </p:cNvPr>
          <p:cNvSpPr>
            <a:spLocks noGrp="1"/>
          </p:cNvSpPr>
          <p:nvPr>
            <p:ph type="subTitle" idx="1"/>
          </p:nvPr>
        </p:nvSpPr>
        <p:spPr/>
        <p:txBody>
          <a:bodyPr/>
          <a:lstStyle/>
          <a:p>
            <a:r>
              <a:rPr lang="en-IN" dirty="0"/>
              <a:t>By Mindspace Invaders</a:t>
            </a:r>
          </a:p>
        </p:txBody>
      </p:sp>
      <p:pic>
        <p:nvPicPr>
          <p:cNvPr id="5" name="Picture 4">
            <a:extLst>
              <a:ext uri="{FF2B5EF4-FFF2-40B4-BE49-F238E27FC236}">
                <a16:creationId xmlns:a16="http://schemas.microsoft.com/office/drawing/2014/main" id="{F2D573E3-1903-4D3E-B7F7-17197DF23074}"/>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115699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375-BD58-4861-A9EF-17DA9A60C56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E3A2473-2BFA-4990-AFC4-5B5387219041}"/>
              </a:ext>
            </a:extLst>
          </p:cNvPr>
          <p:cNvSpPr>
            <a:spLocks noGrp="1"/>
          </p:cNvSpPr>
          <p:nvPr>
            <p:ph idx="1"/>
          </p:nvPr>
        </p:nvSpPr>
        <p:spPr/>
        <p:txBody>
          <a:bodyPr>
            <a:normAutofit fontScale="85000" lnSpcReduction="20000"/>
          </a:bodyPr>
          <a:lstStyle/>
          <a:p>
            <a:r>
              <a:rPr lang="en-IN" dirty="0"/>
              <a:t>Entire world is currently going though a very tough time right now.</a:t>
            </a:r>
          </a:p>
          <a:p>
            <a:r>
              <a:rPr lang="en-IN" dirty="0"/>
              <a:t>We all are highly affected by Novel Corona Virus or COVID 19 and having a tough time.</a:t>
            </a:r>
          </a:p>
          <a:p>
            <a:r>
              <a:rPr lang="en-IN" dirty="0"/>
              <a:t>During this pandemic period is becomes very important for people to stay calm and be aware of what is going outside as all of us are locked-up in homes and have no other option rather than trusting the news that we hear.</a:t>
            </a:r>
          </a:p>
          <a:p>
            <a:r>
              <a:rPr lang="en-IN" dirty="0"/>
              <a:t>Some of the news that comes make people quiet hyper and unstable and later it is found that news was not correct rather fake.</a:t>
            </a:r>
          </a:p>
          <a:p>
            <a:r>
              <a:rPr lang="en-IN" dirty="0"/>
              <a:t>A bunch of people provides fake news on various platforms intentionally or unintentionally but it creates a tensed situation.</a:t>
            </a:r>
          </a:p>
          <a:p>
            <a:r>
              <a:rPr lang="en-IN" dirty="0"/>
              <a:t>So what to do now?</a:t>
            </a:r>
          </a:p>
        </p:txBody>
      </p:sp>
      <p:pic>
        <p:nvPicPr>
          <p:cNvPr id="4" name="Picture 3">
            <a:extLst>
              <a:ext uri="{FF2B5EF4-FFF2-40B4-BE49-F238E27FC236}">
                <a16:creationId xmlns:a16="http://schemas.microsoft.com/office/drawing/2014/main" id="{F4580FFD-EDFB-496A-86BD-7A19B9EB4BB8}"/>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198440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27DA-53B5-49A2-88AE-DEBB07CF7FBF}"/>
              </a:ext>
            </a:extLst>
          </p:cNvPr>
          <p:cNvSpPr>
            <a:spLocks noGrp="1"/>
          </p:cNvSpPr>
          <p:nvPr>
            <p:ph type="title"/>
          </p:nvPr>
        </p:nvSpPr>
        <p:spPr/>
        <p:txBody>
          <a:bodyPr/>
          <a:lstStyle/>
          <a:p>
            <a:r>
              <a:rPr lang="en-IN" dirty="0"/>
              <a:t>Probable solution</a:t>
            </a:r>
          </a:p>
        </p:txBody>
      </p:sp>
      <p:sp>
        <p:nvSpPr>
          <p:cNvPr id="3" name="Content Placeholder 2">
            <a:extLst>
              <a:ext uri="{FF2B5EF4-FFF2-40B4-BE49-F238E27FC236}">
                <a16:creationId xmlns:a16="http://schemas.microsoft.com/office/drawing/2014/main" id="{8136D15F-D653-4303-A289-DB63F1CFEADD}"/>
              </a:ext>
            </a:extLst>
          </p:cNvPr>
          <p:cNvSpPr>
            <a:spLocks noGrp="1"/>
          </p:cNvSpPr>
          <p:nvPr>
            <p:ph idx="1"/>
          </p:nvPr>
        </p:nvSpPr>
        <p:spPr/>
        <p:txBody>
          <a:bodyPr/>
          <a:lstStyle/>
          <a:p>
            <a:r>
              <a:rPr lang="en-IN" dirty="0"/>
              <a:t>We have found a solution to this problem.</a:t>
            </a:r>
          </a:p>
          <a:p>
            <a:r>
              <a:rPr lang="en-IN" dirty="0"/>
              <a:t>We will design a website that filters fake news and shows only the genuine news to its users.</a:t>
            </a:r>
          </a:p>
          <a:p>
            <a:r>
              <a:rPr lang="en-IN" dirty="0"/>
              <a:t>We take news from people who are willing to upload it on our website and check whether the news is real or fake one.</a:t>
            </a:r>
          </a:p>
          <a:p>
            <a:r>
              <a:rPr lang="en-IN" dirty="0"/>
              <a:t>If it is fake then we tell the uploader that the news is fake and cannot be uploaded.</a:t>
            </a:r>
          </a:p>
          <a:p>
            <a:r>
              <a:rPr lang="en-IN" dirty="0"/>
              <a:t>If the news is real then we upload it on our website.</a:t>
            </a:r>
          </a:p>
        </p:txBody>
      </p:sp>
      <p:pic>
        <p:nvPicPr>
          <p:cNvPr id="4" name="Picture 3">
            <a:extLst>
              <a:ext uri="{FF2B5EF4-FFF2-40B4-BE49-F238E27FC236}">
                <a16:creationId xmlns:a16="http://schemas.microsoft.com/office/drawing/2014/main" id="{A2621DE6-C33A-4F4E-A0BC-5636DBEC9D20}"/>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188299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7535-3D0C-4A91-94CA-BC7C0DD2AF85}"/>
              </a:ext>
            </a:extLst>
          </p:cNvPr>
          <p:cNvSpPr>
            <a:spLocks noGrp="1"/>
          </p:cNvSpPr>
          <p:nvPr>
            <p:ph type="title"/>
          </p:nvPr>
        </p:nvSpPr>
        <p:spPr/>
        <p:txBody>
          <a:bodyPr/>
          <a:lstStyle/>
          <a:p>
            <a:r>
              <a:rPr lang="en-IN" dirty="0"/>
              <a:t>Objectives for hackathon	</a:t>
            </a:r>
          </a:p>
        </p:txBody>
      </p:sp>
      <p:sp>
        <p:nvSpPr>
          <p:cNvPr id="3" name="Content Placeholder 2">
            <a:extLst>
              <a:ext uri="{FF2B5EF4-FFF2-40B4-BE49-F238E27FC236}">
                <a16:creationId xmlns:a16="http://schemas.microsoft.com/office/drawing/2014/main" id="{174A023B-42C1-4E55-9D61-B4E71AA550FF}"/>
              </a:ext>
            </a:extLst>
          </p:cNvPr>
          <p:cNvSpPr>
            <a:spLocks noGrp="1"/>
          </p:cNvSpPr>
          <p:nvPr>
            <p:ph idx="1"/>
          </p:nvPr>
        </p:nvSpPr>
        <p:spPr/>
        <p:txBody>
          <a:bodyPr/>
          <a:lstStyle/>
          <a:p>
            <a:r>
              <a:rPr lang="en-IN" dirty="0"/>
              <a:t>We will try to implement the idea in the form of a deployable website and provide it to users so that they can be away from fake news and the peace is not destroyed.</a:t>
            </a:r>
          </a:p>
          <a:p>
            <a:endParaRPr lang="en-IN" dirty="0"/>
          </a:p>
          <a:p>
            <a:r>
              <a:rPr lang="en-IN" dirty="0"/>
              <a:t>Our final MVP will be able to classify news as fake or genuine , accept genuine news and reject fake news.</a:t>
            </a:r>
          </a:p>
        </p:txBody>
      </p:sp>
      <p:pic>
        <p:nvPicPr>
          <p:cNvPr id="4" name="Picture 3">
            <a:extLst>
              <a:ext uri="{FF2B5EF4-FFF2-40B4-BE49-F238E27FC236}">
                <a16:creationId xmlns:a16="http://schemas.microsoft.com/office/drawing/2014/main" id="{CD676B12-8A3E-4512-9EF6-162ED3E4E08C}"/>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390831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D125-ABCE-4174-A088-7623D89AECEC}"/>
              </a:ext>
            </a:extLst>
          </p:cNvPr>
          <p:cNvSpPr>
            <a:spLocks noGrp="1"/>
          </p:cNvSpPr>
          <p:nvPr>
            <p:ph type="title"/>
          </p:nvPr>
        </p:nvSpPr>
        <p:spPr/>
        <p:txBody>
          <a:bodyPr/>
          <a:lstStyle/>
          <a:p>
            <a:r>
              <a:rPr lang="en-IN" dirty="0"/>
              <a:t>Progress</a:t>
            </a:r>
          </a:p>
        </p:txBody>
      </p:sp>
      <p:sp>
        <p:nvSpPr>
          <p:cNvPr id="3" name="Content Placeholder 2">
            <a:extLst>
              <a:ext uri="{FF2B5EF4-FFF2-40B4-BE49-F238E27FC236}">
                <a16:creationId xmlns:a16="http://schemas.microsoft.com/office/drawing/2014/main" id="{A37DC739-E6D8-44B1-9DAD-0EB6F623DCC3}"/>
              </a:ext>
            </a:extLst>
          </p:cNvPr>
          <p:cNvSpPr>
            <a:spLocks noGrp="1"/>
          </p:cNvSpPr>
          <p:nvPr>
            <p:ph idx="1"/>
          </p:nvPr>
        </p:nvSpPr>
        <p:spPr/>
        <p:txBody>
          <a:bodyPr/>
          <a:lstStyle/>
          <a:p>
            <a:r>
              <a:rPr lang="en-IN" dirty="0"/>
              <a:t>Till now we have thought of the website design and interface.</a:t>
            </a:r>
          </a:p>
          <a:p>
            <a:r>
              <a:rPr lang="en-IN" dirty="0"/>
              <a:t>Figured out technologies we will be needing to implement the idea.</a:t>
            </a:r>
          </a:p>
        </p:txBody>
      </p:sp>
      <p:pic>
        <p:nvPicPr>
          <p:cNvPr id="4" name="Picture 3">
            <a:extLst>
              <a:ext uri="{FF2B5EF4-FFF2-40B4-BE49-F238E27FC236}">
                <a16:creationId xmlns:a16="http://schemas.microsoft.com/office/drawing/2014/main" id="{E245CCEF-E7ED-49A7-A85C-9719938BF47C}"/>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337863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0A4D-23C3-4964-820A-F667840ABA9D}"/>
              </a:ext>
            </a:extLst>
          </p:cNvPr>
          <p:cNvSpPr>
            <a:spLocks noGrp="1"/>
          </p:cNvSpPr>
          <p:nvPr>
            <p:ph type="title"/>
          </p:nvPr>
        </p:nvSpPr>
        <p:spPr/>
        <p:txBody>
          <a:bodyPr/>
          <a:lstStyle/>
          <a:p>
            <a:r>
              <a:rPr lang="en-IN" dirty="0"/>
              <a:t>Next steps</a:t>
            </a:r>
          </a:p>
        </p:txBody>
      </p:sp>
      <p:sp>
        <p:nvSpPr>
          <p:cNvPr id="3" name="Content Placeholder 2">
            <a:extLst>
              <a:ext uri="{FF2B5EF4-FFF2-40B4-BE49-F238E27FC236}">
                <a16:creationId xmlns:a16="http://schemas.microsoft.com/office/drawing/2014/main" id="{EC492B80-DE5B-4845-A222-46EDF073A500}"/>
              </a:ext>
            </a:extLst>
          </p:cNvPr>
          <p:cNvSpPr>
            <a:spLocks noGrp="1"/>
          </p:cNvSpPr>
          <p:nvPr>
            <p:ph idx="1"/>
          </p:nvPr>
        </p:nvSpPr>
        <p:spPr/>
        <p:txBody>
          <a:bodyPr/>
          <a:lstStyle/>
          <a:p>
            <a:r>
              <a:rPr lang="en-IN" dirty="0"/>
              <a:t>We will now work on the user interface / front end if the website.</a:t>
            </a:r>
          </a:p>
          <a:p>
            <a:r>
              <a:rPr lang="en-IN" dirty="0"/>
              <a:t>Make the fake news classifier .</a:t>
            </a:r>
          </a:p>
          <a:p>
            <a:r>
              <a:rPr lang="en-IN" dirty="0"/>
              <a:t>Combine both to make the complete MVP.</a:t>
            </a:r>
          </a:p>
        </p:txBody>
      </p:sp>
      <p:pic>
        <p:nvPicPr>
          <p:cNvPr id="4" name="Picture 3">
            <a:extLst>
              <a:ext uri="{FF2B5EF4-FFF2-40B4-BE49-F238E27FC236}">
                <a16:creationId xmlns:a16="http://schemas.microsoft.com/office/drawing/2014/main" id="{865CFD4F-EFD5-4DB1-9BBB-022849C6932A}"/>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152343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D8B1-C238-40F2-ABCD-1CD25AC90C6A}"/>
              </a:ext>
            </a:extLst>
          </p:cNvPr>
          <p:cNvSpPr>
            <a:spLocks noGrp="1"/>
          </p:cNvSpPr>
          <p:nvPr>
            <p:ph type="title"/>
          </p:nvPr>
        </p:nvSpPr>
        <p:spPr/>
        <p:txBody>
          <a:bodyPr/>
          <a:lstStyle/>
          <a:p>
            <a:r>
              <a:rPr lang="en-IN" dirty="0"/>
              <a:t>Challenges encountered</a:t>
            </a:r>
          </a:p>
        </p:txBody>
      </p:sp>
      <p:sp>
        <p:nvSpPr>
          <p:cNvPr id="3" name="Content Placeholder 2">
            <a:extLst>
              <a:ext uri="{FF2B5EF4-FFF2-40B4-BE49-F238E27FC236}">
                <a16:creationId xmlns:a16="http://schemas.microsoft.com/office/drawing/2014/main" id="{5C2E7081-E631-4855-A9C1-489E9DBC485C}"/>
              </a:ext>
            </a:extLst>
          </p:cNvPr>
          <p:cNvSpPr>
            <a:spLocks noGrp="1"/>
          </p:cNvSpPr>
          <p:nvPr>
            <p:ph idx="1"/>
          </p:nvPr>
        </p:nvSpPr>
        <p:spPr/>
        <p:txBody>
          <a:bodyPr/>
          <a:lstStyle/>
          <a:p>
            <a:r>
              <a:rPr lang="en-IN" dirty="0"/>
              <a:t>Since all the members of group are under lockdown and meeting is not possible so it was very difficult to get every ones view and figure out the complete idea.</a:t>
            </a:r>
          </a:p>
          <a:p>
            <a:r>
              <a:rPr lang="en-IN" dirty="0"/>
              <a:t>A big challenge is division of task. Suppose we divided the task among ourselves and did it as per the requirement then how can the part completed can be provided to the respective people for combining as most of them are having very poor internet connectivity.</a:t>
            </a:r>
          </a:p>
        </p:txBody>
      </p:sp>
      <p:pic>
        <p:nvPicPr>
          <p:cNvPr id="4" name="Picture 3">
            <a:extLst>
              <a:ext uri="{FF2B5EF4-FFF2-40B4-BE49-F238E27FC236}">
                <a16:creationId xmlns:a16="http://schemas.microsoft.com/office/drawing/2014/main" id="{07E0664D-2A2C-4328-9DAC-EF4FE593C002}"/>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55985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FA69-22EF-454E-ACDB-996AF8A472DB}"/>
              </a:ext>
            </a:extLst>
          </p:cNvPr>
          <p:cNvSpPr>
            <a:spLocks noGrp="1"/>
          </p:cNvSpPr>
          <p:nvPr>
            <p:ph type="title"/>
          </p:nvPr>
        </p:nvSpPr>
        <p:spPr>
          <a:xfrm>
            <a:off x="1380558" y="2233824"/>
            <a:ext cx="9603275" cy="1049235"/>
          </a:xfrm>
        </p:spPr>
        <p:txBody>
          <a:bodyPr/>
          <a:lstStyle/>
          <a:p>
            <a:r>
              <a:rPr lang="en-IN" dirty="0"/>
              <a:t>Thank you</a:t>
            </a:r>
          </a:p>
        </p:txBody>
      </p:sp>
      <p:pic>
        <p:nvPicPr>
          <p:cNvPr id="4" name="Picture 3">
            <a:extLst>
              <a:ext uri="{FF2B5EF4-FFF2-40B4-BE49-F238E27FC236}">
                <a16:creationId xmlns:a16="http://schemas.microsoft.com/office/drawing/2014/main" id="{63308B00-41C6-4E68-87A5-E9672382D813}"/>
              </a:ext>
            </a:extLst>
          </p:cNvPr>
          <p:cNvPicPr>
            <a:picLocks noChangeAspect="1"/>
          </p:cNvPicPr>
          <p:nvPr/>
        </p:nvPicPr>
        <p:blipFill>
          <a:blip r:embed="rId2"/>
          <a:stretch>
            <a:fillRect/>
          </a:stretch>
        </p:blipFill>
        <p:spPr>
          <a:xfrm>
            <a:off x="10315852" y="11098"/>
            <a:ext cx="1876148" cy="904004"/>
          </a:xfrm>
          <a:prstGeom prst="rect">
            <a:avLst/>
          </a:prstGeom>
        </p:spPr>
      </p:pic>
    </p:spTree>
    <p:extLst>
      <p:ext uri="{BB962C8B-B14F-4D97-AF65-F5344CB8AC3E}">
        <p14:creationId xmlns:p14="http://schemas.microsoft.com/office/powerpoint/2010/main" val="39725365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29</TotalTime>
  <Words>420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Fake news classifier</vt:lpstr>
      <vt:lpstr>Problem statement</vt:lpstr>
      <vt:lpstr>Probable solution</vt:lpstr>
      <vt:lpstr>Objectives for hackathon </vt:lpstr>
      <vt:lpstr>Progress</vt:lpstr>
      <vt:lpstr>Next steps</vt:lpstr>
      <vt:lpstr>Challenges encountered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SOURAV SARAF</dc:creator>
  <cp:lastModifiedBy>SOURAV SARAF</cp:lastModifiedBy>
  <cp:revision>4</cp:revision>
  <dcterms:created xsi:type="dcterms:W3CDTF">2020-06-07T13:32:29Z</dcterms:created>
  <dcterms:modified xsi:type="dcterms:W3CDTF">2020-06-07T14:02:13Z</dcterms:modified>
</cp:coreProperties>
</file>