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5F9D-7BE4-7869-5216-B722B4C1C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5EA50-219C-64BF-9AAE-53745E66C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EC658-C330-65DF-8CE3-E3AD077B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DC8CA-2CD0-FEFC-AB9B-2AEDEFE9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AE096-5426-DEFD-D08A-9116429B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6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EEC3-B0BF-2B1C-FC59-B4017EAC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97FC9-F5E3-58F9-58BA-4F98DDDEC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DEE71-CA76-0B57-8EA3-0D341D14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F450-917B-8E1D-D2F4-1D0BD317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E92CE-6147-E9D9-D006-2EF5F538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9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DE873-0A75-54E0-B9F5-926697FD6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913CD-4D13-D07B-7571-436EE89DE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17FC-2146-B40C-578C-A7C9C45E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3709F-09AB-6B04-593D-BEA568E4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1C2CE-B4A2-2EA1-8198-2AA70411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8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ABF1-C9D2-3D8F-1CAB-7874ECD4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1C763-EB9E-31F1-A5F5-1A9483DD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A495-8F41-0024-5A30-C4A31AF6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A81E-994C-730E-630E-85BFBEC5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842C-8DCC-44F8-8746-EF9FA9A7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8AA5-E121-B732-CBCC-8D9E6A50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F4E62-E4CA-DF26-471E-AF7442F4B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5FAB-32CD-DF05-052A-122B328F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FB7B-287F-2B20-5A4A-55FCF902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CF545-5084-3D7A-8E0F-7F0B935B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8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934A-C564-4EE7-D3A6-8FA67115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F76A-0C06-3E5D-9A5A-DC55D0600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0D1B1-FEA4-AF26-44F0-518E84447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63895-ADDF-721D-1101-EA286228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DF579-F4AC-0D7F-8B2C-49638300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F7F16-811E-E44D-CDC5-A47D179B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045E-4B65-4E2C-24D9-831EA6A1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CCF58-6BB2-C46D-7A5D-33BA66DFB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D7435-17B7-553F-7FD8-FFD197B30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4ACD2-F52C-F4B2-71DB-832B9D89E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C8EDE-77EA-1B92-3A30-21FFE6328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6B88A-E005-2E64-9736-B447EC07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34F28-CB49-5034-DCE6-10A5581B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47629-A70A-B414-FB24-9A9EE516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4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D656-4A6C-7A02-E7BE-CE2CD1F9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CA31F-3B7A-4C02-F540-A760CB9F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76160-6059-926D-8C81-4086A2C7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B0097-77FD-627E-1629-3CFE9F4D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8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4708F-68A1-D2C7-AD19-C1318047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85013-8607-F1C4-01C0-226AE9FD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5DEEA-3D79-690A-8ADC-E416476F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4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3712-DB0C-A34B-CB67-BF00FE24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5B9B-8183-DDF7-1B37-979F80069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7048A-89A5-5CAA-82B0-C51C72FC5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171E-90AD-E28E-082E-1BF6DDD7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C2589-B804-8E3D-C801-758047D3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11125-2E9A-62D2-56BA-311D9B96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0A1C-0C9A-08A1-44DE-22D68A85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1E10A-E3B4-0C99-0F17-C2118D677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A0DC1-F0B4-6C62-73B2-663F93A46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1E6D9-D2FE-5B10-1337-F337E9C3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199F8-B79B-7D44-119B-55475524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72FCB-506C-6958-D95C-278CE239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9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5A2FF-FCDC-E86D-EEE7-32F8D05A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F978F-1BA5-0609-F200-1501E5A11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12008-65A2-8556-917B-F788B7386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20CA6-0B16-40B7-76B7-5C78BF84B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4B18D-E84A-8D18-6F8E-BB5B982F9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7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9E13C75-01D0-AFC4-0563-EE9A91F7DA90}"/>
              </a:ext>
            </a:extLst>
          </p:cNvPr>
          <p:cNvGrpSpPr/>
          <p:nvPr/>
        </p:nvGrpSpPr>
        <p:grpSpPr>
          <a:xfrm>
            <a:off x="0" y="2138289"/>
            <a:ext cx="12192000" cy="2096086"/>
            <a:chOff x="0" y="2138289"/>
            <a:chExt cx="12192000" cy="20960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953D816-35DF-F990-2AD4-C8F26207FE23}"/>
                </a:ext>
              </a:extLst>
            </p:cNvPr>
            <p:cNvSpPr/>
            <p:nvPr/>
          </p:nvSpPr>
          <p:spPr>
            <a:xfrm>
              <a:off x="0" y="2138289"/>
              <a:ext cx="12192000" cy="2096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EA64638-371B-7BB1-9C2F-CE7933A7D6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9878" y="2545358"/>
              <a:ext cx="1454124" cy="140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University of Calgary - YouTube">
              <a:extLst>
                <a:ext uri="{FF2B5EF4-FFF2-40B4-BE49-F238E27FC236}">
                  <a16:creationId xmlns:a16="http://schemas.microsoft.com/office/drawing/2014/main" id="{88BA6271-3640-8D24-2951-009E26C6F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4599" y="2384644"/>
              <a:ext cx="1716088" cy="1716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51F5BE4-1781-59CC-6751-19A853023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985" y="2658793"/>
              <a:ext cx="1260262" cy="118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1BFF024-B1C3-FDAE-215A-E3F625845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90096" y="2616823"/>
              <a:ext cx="1124165" cy="125172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D81019-4987-A36F-7882-E00F1C0C2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28601" y="2487278"/>
              <a:ext cx="1124165" cy="1510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839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Jubair</dc:creator>
  <cp:lastModifiedBy>Mohammad Jubair</cp:lastModifiedBy>
  <cp:revision>3</cp:revision>
  <dcterms:created xsi:type="dcterms:W3CDTF">2022-11-29T23:06:33Z</dcterms:created>
  <dcterms:modified xsi:type="dcterms:W3CDTF">2022-12-09T05:07:33Z</dcterms:modified>
</cp:coreProperties>
</file>