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2484-78E8-412C-8627-6B508E564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1EB3-A1C1-438B-847A-EB7A024D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A6967-D370-4A24-93ED-DA7FFCFE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9EAE-DEFA-4086-8DFF-BE17232C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8D28-E9D5-45ED-B07B-F57EC4A8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A9EA-E545-4B9E-8FC6-8EC80FA3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715A-F7A7-4970-BD10-DAF16139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2B76-70E6-41FB-966A-2EC40BF7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0EFD-D0B5-46B0-A4CF-84633B82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B961-9B25-4BD5-AEF1-D10AD572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6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D70B3-60A5-4B29-9954-0C85A8409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6343B-CE34-4460-B771-D7A0E7DC2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BE3A-DA9B-4253-952F-94D59A04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9CA9-A956-4C89-AAB4-1CF6DD5D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DD19-9437-4373-9D03-1DFD28F6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5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BA45-1024-450D-A5BE-FA79E9DD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C6DE-B536-419F-A0B9-549A3AA90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41D3-FD4B-44B3-A2A2-353048F3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C5EC-95D4-4CA8-8C4C-AF8A557A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889A2-ABF3-4D6D-9BA5-B0016858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3938-D369-4EEE-9AFB-A76505FD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D119-10C1-4545-A5AC-06DE326E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166FF-A3A7-4643-9130-F2CE6FD7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C2E7-600D-4312-A803-3283749E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7FBA-DD31-42DE-A8FD-79DE3A49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0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ADED-E1F3-46F3-8F9B-554EF1D1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2D89-C5DF-4C71-961D-5BFF84784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C47AF-A84D-47C2-9D92-8544E3A4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DB7C6-90E8-4092-B55D-395C89DB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4690-9648-48AD-A2B0-A4C2A094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6B98-7EFC-4EE2-A3D1-0738422D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9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1D16-0768-4842-852C-0EC2B52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417F1-B403-4EFF-9F20-48362ED74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A487C-1729-4153-8317-3BEA0C30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C31C4-7565-47E4-8602-F72B87656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9748C-1E48-4A72-89C2-7510142E5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55CCC-67A0-4A6F-BEB7-7743FBEF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659C9-C1B4-436B-A027-DE381147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B07AA-6FD7-4D71-B5CC-3B8C7B27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C3C9-B80D-44D6-BDA5-89AA14F5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A5B34-2AF1-4810-88F7-0A3B5D7B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AF6B8-024F-4346-A244-07218F55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FBC09-CE79-4661-A29D-6F869415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47161-AAC8-4C45-B7E8-C5295693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C62B0-A233-40A2-ACDC-15AC118B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E37D8-F983-454B-AD72-E4E353D5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16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1B2A-BA26-49D1-AD8D-01CAAEE4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E8419-39A3-4A5A-A4A2-ECC7441C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8B586-585F-4285-B773-6C59D604C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A59A-C27F-4AC2-9DAD-E3BE9B02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26E8D-9337-4D42-A2D1-BE745208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23F6E-532B-49AD-B157-85AAD22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0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C9AA-8761-45D5-B05A-A34E4866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1DA45-288D-496B-AFB2-D17B4A0D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9CEB4-2D20-43EC-9BD3-D3654FAAF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E934B-A643-4DB7-8814-BE4E5037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872C-D8C3-44BB-AA34-94CF9825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AAE21-19D8-4DD0-AFBF-9AE9631A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96030-27F5-4519-A34B-F0A1236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4AAEF-D378-452B-AB01-009C2FDD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5840E-EEB6-4E25-B273-96268104F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47C-F652-4F11-AF4D-1B1DDAC3022B}" type="datetimeFigureOut">
              <a:rPr lang="en-IN" smtClean="0"/>
              <a:t>03/03/25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CBF24-9C48-465E-A61A-17AFA52DA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E0E5-481A-4E93-9F91-FF138AA6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8C278-BFF5-4131-B61D-06A572A4C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3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00D3-B72F-43B9-A7B1-7F3550DF4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39A0-FD5C-49C9-B45E-AC96075A6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Dr. Hemachandran 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579F5-EF33-4FAF-8310-A35477FA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049" y="9235"/>
            <a:ext cx="1513669" cy="904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23C34-2948-4F65-98CC-B4AE66B62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13669" cy="904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88818-68A6-7C84-9846-8AE7F999F2C6}"/>
              </a:ext>
            </a:extLst>
          </p:cNvPr>
          <p:cNvSpPr txBox="1"/>
          <p:nvPr/>
        </p:nvSpPr>
        <p:spPr>
          <a:xfrm>
            <a:off x="7489861" y="243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0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F4BA-04B3-4DFB-BF32-779D50E8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5A01-0E13-4F00-A424-42C381010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produces results in a binary format which is used to predict the outcome of a categorical dependent variable. So, the outcome should be discrete/ categorical such as:</a:t>
            </a:r>
          </a:p>
          <a:p>
            <a:r>
              <a:rPr lang="en-US" dirty="0"/>
              <a:t>0 or 1</a:t>
            </a:r>
          </a:p>
          <a:p>
            <a:r>
              <a:rPr lang="en-US" dirty="0"/>
              <a:t>Yes or No</a:t>
            </a:r>
          </a:p>
          <a:p>
            <a:r>
              <a:rPr lang="en-US" dirty="0"/>
              <a:t>True or False</a:t>
            </a:r>
          </a:p>
          <a:p>
            <a:r>
              <a:rPr lang="en-US" dirty="0"/>
              <a:t>High or Low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E2182-A890-4723-A2F6-E2A571D6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13669" cy="9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CBCF2-0510-4DFE-928B-0DD1320FC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44F0-F49D-4BC6-9F38-7752031A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8313" cy="4351338"/>
          </a:xfrm>
        </p:spPr>
        <p:txBody>
          <a:bodyPr/>
          <a:lstStyle/>
          <a:p>
            <a:r>
              <a:rPr lang="en-US" dirty="0"/>
              <a:t>In linear regression the value of Y or the value which you need to predict is in a range.</a:t>
            </a:r>
          </a:p>
          <a:p>
            <a:r>
              <a:rPr lang="en-US" dirty="0"/>
              <a:t>In logistic regression, we just have two values it can be either 0 or 1. which should not entertain the values below 0 or  above 1.</a:t>
            </a:r>
          </a:p>
          <a:p>
            <a:r>
              <a:rPr lang="en-US" dirty="0"/>
              <a:t>The linear line has to be clipped at 0 and 1 now. So we get curve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8DCCB-C68B-49B5-BBF4-865F9C90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16" y="1469116"/>
            <a:ext cx="5749672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C7423-489E-4E44-A245-E5EC5578C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916" y="5435600"/>
            <a:ext cx="1400175" cy="1057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4C4DF-2A77-470D-8571-0E7BF9041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13669" cy="9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0A9E-CE9B-4F70-8EE5-0D65D5A8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2939-8393-40C5-9377-5EE22F32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579" cy="4351338"/>
          </a:xfrm>
        </p:spPr>
        <p:txBody>
          <a:bodyPr/>
          <a:lstStyle/>
          <a:p>
            <a:r>
              <a:rPr lang="en-US" dirty="0"/>
              <a:t>It basically converts any value from -ꝏ to +ꝏ.</a:t>
            </a:r>
          </a:p>
          <a:p>
            <a:r>
              <a:rPr lang="en-US" dirty="0"/>
              <a:t>Suppose if we have a data point 0.8. so in this how we finalize it whether 1 or 0.</a:t>
            </a:r>
          </a:p>
          <a:p>
            <a:r>
              <a:rPr lang="en-US" dirty="0"/>
              <a:t>So, here the concept called threshold which basically divides your line. The threshold value indicates the probability of winning (1) or losing(0).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6101D-AE43-43CF-AC3A-0C803EF6E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96" y="2014538"/>
            <a:ext cx="5698303" cy="3977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87081-F802-4AD7-9A99-0739187B4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13669" cy="9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B98-C166-44A8-BCC2-ACBCD366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Continues….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96D3-E6BC-4F55-82EF-C6C4888E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0.8</a:t>
            </a:r>
          </a:p>
          <a:p>
            <a:r>
              <a:rPr lang="en-US" dirty="0"/>
              <a:t>0.8&lt;threshold is 0 or 0.8 &gt; threshold is 1</a:t>
            </a:r>
          </a:p>
          <a:p>
            <a:r>
              <a:rPr lang="en-US" dirty="0"/>
              <a:t>The logistic regression equation is derived from the straight line equation </a:t>
            </a:r>
          </a:p>
          <a:p>
            <a:r>
              <a:rPr lang="en-US" dirty="0"/>
              <a:t>Equation of straight line y = </a:t>
            </a:r>
            <a:r>
              <a:rPr lang="en-US" dirty="0" err="1"/>
              <a:t>mx+c</a:t>
            </a:r>
            <a:r>
              <a:rPr lang="en-US" dirty="0"/>
              <a:t>  (1 independent variable)</a:t>
            </a:r>
          </a:p>
          <a:p>
            <a:r>
              <a:rPr lang="en-US" dirty="0"/>
              <a:t>Suppose if we have more than one independent variable</a:t>
            </a:r>
          </a:p>
          <a:p>
            <a:r>
              <a:rPr lang="en-US" dirty="0"/>
              <a:t>Y = c +b1x1+b2x2+….     (0 to 1)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B542F-DE38-49D8-8054-FDDB5A0CE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13669" cy="9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DEAF-5E94-4C28-8794-BE46BADE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A82B-AF59-44F0-B42F-BDEC3471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try to reduce the logistic equation from straight line</a:t>
            </a:r>
          </a:p>
          <a:p>
            <a:r>
              <a:rPr lang="en-US" dirty="0"/>
              <a:t>Now to get the range of y between 0 and infinity,</a:t>
            </a:r>
            <a:r>
              <a:rPr lang="en-IN" dirty="0"/>
              <a:t> lets transform y</a:t>
            </a:r>
          </a:p>
          <a:p>
            <a:r>
              <a:rPr lang="en-IN" dirty="0"/>
              <a:t>y/1-y   </a:t>
            </a:r>
            <a:r>
              <a:rPr lang="en-IN" dirty="0">
                <a:sym typeface="Wingdings" panose="05000000000000000000" pitchFamily="2" charset="2"/>
              </a:rPr>
              <a:t> y=0 then 0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         y = 1 then infinity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Lets transform it further, to get range between (</a:t>
            </a:r>
            <a:r>
              <a:rPr lang="en-US" dirty="0"/>
              <a:t>-ꝏ to +ꝏ)</a:t>
            </a:r>
          </a:p>
          <a:p>
            <a:pPr marL="0" indent="0">
              <a:buNone/>
            </a:pPr>
            <a:r>
              <a:rPr lang="en-IN" dirty="0"/>
              <a:t>Log(y/1-y )       </a:t>
            </a:r>
            <a:r>
              <a:rPr lang="en-IN" dirty="0">
                <a:sym typeface="Wingdings" panose="05000000000000000000" pitchFamily="2" charset="2"/>
              </a:rPr>
              <a:t> logistic regression equation</a:t>
            </a:r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13340-F5C4-4AF5-9031-878708D1C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13669" cy="9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0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B7364-83C7-4D3D-9212-1D17BCA517BA}"/>
              </a:ext>
            </a:extLst>
          </p:cNvPr>
          <p:cNvCxnSpPr/>
          <p:nvPr/>
        </p:nvCxnSpPr>
        <p:spPr>
          <a:xfrm flipV="1">
            <a:off x="3925455" y="4054764"/>
            <a:ext cx="32696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9DF452-D6CF-4221-AF80-F2EC6609588E}"/>
              </a:ext>
            </a:extLst>
          </p:cNvPr>
          <p:cNvCxnSpPr/>
          <p:nvPr/>
        </p:nvCxnSpPr>
        <p:spPr>
          <a:xfrm flipV="1">
            <a:off x="3925455" y="2447637"/>
            <a:ext cx="0" cy="169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62AB7-5486-494A-8A7B-A5174D2DC9E9}"/>
              </a:ext>
            </a:extLst>
          </p:cNvPr>
          <p:cNvCxnSpPr/>
          <p:nvPr/>
        </p:nvCxnSpPr>
        <p:spPr>
          <a:xfrm flipV="1">
            <a:off x="3325091" y="2355273"/>
            <a:ext cx="3657600" cy="210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D35EC47-45CF-4712-875E-69C5C81C3599}"/>
              </a:ext>
            </a:extLst>
          </p:cNvPr>
          <p:cNvSpPr txBox="1"/>
          <p:nvPr/>
        </p:nvSpPr>
        <p:spPr>
          <a:xfrm>
            <a:off x="4156364" y="2650836"/>
            <a:ext cx="1302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</a:t>
            </a:r>
            <a:r>
              <a:rPr lang="en-IN" dirty="0" err="1"/>
              <a:t>x</a:t>
            </a:r>
            <a:r>
              <a:rPr lang="en-IN" dirty="0"/>
              <a:t> </a:t>
            </a:r>
            <a:r>
              <a:rPr lang="en-IN" dirty="0" err="1"/>
              <a:t>x</a:t>
            </a:r>
            <a:r>
              <a:rPr lang="en-IN" dirty="0"/>
              <a:t>  </a:t>
            </a:r>
            <a:r>
              <a:rPr lang="en-IN" dirty="0" err="1"/>
              <a:t>x</a:t>
            </a:r>
            <a:endParaRPr lang="en-IN" dirty="0"/>
          </a:p>
          <a:p>
            <a:r>
              <a:rPr lang="en-IN" dirty="0"/>
              <a:t>0 0 x </a:t>
            </a:r>
            <a:r>
              <a:rPr lang="en-IN" dirty="0" err="1"/>
              <a:t>x</a:t>
            </a:r>
            <a:r>
              <a:rPr lang="en-IN" dirty="0"/>
              <a:t> </a:t>
            </a:r>
            <a:r>
              <a:rPr lang="en-IN" dirty="0" err="1"/>
              <a:t>x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51651-81E4-4409-81A4-98BF6A5F6EC3}"/>
              </a:ext>
            </a:extLst>
          </p:cNvPr>
          <p:cNvSpPr txBox="1"/>
          <p:nvPr/>
        </p:nvSpPr>
        <p:spPr>
          <a:xfrm>
            <a:off x="5458689" y="3429000"/>
            <a:ext cx="130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 0 x 0 0 </a:t>
            </a:r>
          </a:p>
          <a:p>
            <a:r>
              <a:rPr lang="en-IN" dirty="0"/>
              <a:t>0 0 0 0 0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8F8D8-421F-4493-96F9-95E6FCA2551A}"/>
              </a:ext>
            </a:extLst>
          </p:cNvPr>
          <p:cNvSpPr txBox="1"/>
          <p:nvPr/>
        </p:nvSpPr>
        <p:spPr>
          <a:xfrm>
            <a:off x="443345" y="1071418"/>
            <a:ext cx="2530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= mx + c</a:t>
            </a:r>
          </a:p>
          <a:p>
            <a:r>
              <a:rPr lang="en-IN" dirty="0"/>
              <a:t> y = </a:t>
            </a:r>
            <a:r>
              <a:rPr lang="en-IN" dirty="0" err="1"/>
              <a:t>wTx</a:t>
            </a:r>
            <a:r>
              <a:rPr lang="en-IN" dirty="0"/>
              <a:t> + c</a:t>
            </a:r>
          </a:p>
          <a:p>
            <a:endParaRPr lang="en-IN" dirty="0"/>
          </a:p>
          <a:p>
            <a:r>
              <a:rPr lang="en-IN" dirty="0"/>
              <a:t>Y = </a:t>
            </a:r>
            <a:r>
              <a:rPr lang="en-IN" dirty="0" err="1"/>
              <a:t>wTx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wTx+b</a:t>
            </a:r>
            <a:r>
              <a:rPr lang="en-IN" dirty="0"/>
              <a:t> / ||w||</a:t>
            </a:r>
          </a:p>
          <a:p>
            <a:endParaRPr lang="en-IN" dirty="0"/>
          </a:p>
          <a:p>
            <a:r>
              <a:rPr lang="en-IN" dirty="0" err="1"/>
              <a:t>wTx</a:t>
            </a:r>
            <a:r>
              <a:rPr lang="en-IN" dirty="0"/>
              <a:t> +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5E62F3-F48E-45B2-B90A-693DEA8266CB}"/>
              </a:ext>
            </a:extLst>
          </p:cNvPr>
          <p:cNvCxnSpPr/>
          <p:nvPr/>
        </p:nvCxnSpPr>
        <p:spPr>
          <a:xfrm flipV="1">
            <a:off x="8599055" y="692727"/>
            <a:ext cx="1182254" cy="895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74012B-0B2B-418C-BE62-DB5FDBD86F4A}"/>
              </a:ext>
            </a:extLst>
          </p:cNvPr>
          <p:cNvSpPr txBox="1"/>
          <p:nvPr/>
        </p:nvSpPr>
        <p:spPr>
          <a:xfrm>
            <a:off x="8488218" y="388326"/>
            <a:ext cx="43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A54AF5-C718-4986-8FED-851C41545578}"/>
              </a:ext>
            </a:extLst>
          </p:cNvPr>
          <p:cNvCxnSpPr>
            <a:stCxn id="16" idx="1"/>
          </p:cNvCxnSpPr>
          <p:nvPr/>
        </p:nvCxnSpPr>
        <p:spPr>
          <a:xfrm>
            <a:off x="8488218" y="572992"/>
            <a:ext cx="692727" cy="49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68AA2-23E6-410A-9660-4B90052C5A2F}"/>
              </a:ext>
            </a:extLst>
          </p:cNvPr>
          <p:cNvSpPr txBox="1"/>
          <p:nvPr/>
        </p:nvSpPr>
        <p:spPr>
          <a:xfrm>
            <a:off x="5126182" y="2207491"/>
            <a:ext cx="84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ve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7A19B-6890-43EC-AB88-57DC40447753}"/>
              </a:ext>
            </a:extLst>
          </p:cNvPr>
          <p:cNvSpPr txBox="1"/>
          <p:nvPr/>
        </p:nvSpPr>
        <p:spPr>
          <a:xfrm>
            <a:off x="6613236" y="3429000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ve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E1A135-1444-41E7-A880-CABE7D6506A2}"/>
              </a:ext>
            </a:extLst>
          </p:cNvPr>
          <p:cNvSpPr txBox="1"/>
          <p:nvPr/>
        </p:nvSpPr>
        <p:spPr>
          <a:xfrm>
            <a:off x="1043709" y="5089236"/>
            <a:ext cx="170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Yi = +</a:t>
            </a:r>
            <a:r>
              <a:rPr lang="en-IN" dirty="0" err="1"/>
              <a:t>ve</a:t>
            </a:r>
            <a:r>
              <a:rPr lang="en-IN" dirty="0"/>
              <a:t> = +1</a:t>
            </a:r>
          </a:p>
          <a:p>
            <a:r>
              <a:rPr lang="en-IN" dirty="0"/>
              <a:t>Yi = -</a:t>
            </a:r>
            <a:r>
              <a:rPr lang="en-IN" dirty="0" err="1"/>
              <a:t>ve</a:t>
            </a:r>
            <a:r>
              <a:rPr lang="en-IN" dirty="0"/>
              <a:t> = 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BB9AE9-6BF9-42E5-B9BC-56710123A61A}"/>
              </a:ext>
            </a:extLst>
          </p:cNvPr>
          <p:cNvSpPr txBox="1"/>
          <p:nvPr/>
        </p:nvSpPr>
        <p:spPr>
          <a:xfrm>
            <a:off x="8003308" y="4489071"/>
            <a:ext cx="2576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3</a:t>
            </a:r>
          </a:p>
          <a:p>
            <a:endParaRPr lang="en-IN" dirty="0"/>
          </a:p>
          <a:p>
            <a:r>
              <a:rPr lang="en-IN" dirty="0"/>
              <a:t>Yi = </a:t>
            </a:r>
            <a:r>
              <a:rPr lang="en-IN" dirty="0" err="1"/>
              <a:t>wTx</a:t>
            </a:r>
            <a:r>
              <a:rPr lang="en-IN" dirty="0"/>
              <a:t> &gt;0</a:t>
            </a:r>
          </a:p>
          <a:p>
            <a:endParaRPr lang="en-IN" dirty="0"/>
          </a:p>
          <a:p>
            <a:r>
              <a:rPr lang="en-IN" dirty="0"/>
              <a:t>Yi * </a:t>
            </a:r>
            <a:r>
              <a:rPr lang="en-IN" dirty="0" err="1"/>
              <a:t>Wtx</a:t>
            </a:r>
            <a:r>
              <a:rPr lang="en-IN" dirty="0"/>
              <a:t>&gt;0</a:t>
            </a: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C859F8-2973-4FCA-910C-F1A1734D20F7}"/>
              </a:ext>
            </a:extLst>
          </p:cNvPr>
          <p:cNvCxnSpPr/>
          <p:nvPr/>
        </p:nvCxnSpPr>
        <p:spPr>
          <a:xfrm flipV="1">
            <a:off x="8700655" y="3297167"/>
            <a:ext cx="1403927" cy="1034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A3A96-2E6F-4FAC-8AFD-6728F68CADCA}"/>
              </a:ext>
            </a:extLst>
          </p:cNvPr>
          <p:cNvCxnSpPr/>
          <p:nvPr/>
        </p:nvCxnSpPr>
        <p:spPr>
          <a:xfrm>
            <a:off x="9541163" y="3688865"/>
            <a:ext cx="480291" cy="528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457E9FD-D931-410C-AD7F-FF9AF20CD1FC}"/>
              </a:ext>
            </a:extLst>
          </p:cNvPr>
          <p:cNvSpPr txBox="1"/>
          <p:nvPr/>
        </p:nvSpPr>
        <p:spPr>
          <a:xfrm>
            <a:off x="10012218" y="4137891"/>
            <a:ext cx="48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113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C77C05-8CD1-4A6A-AD35-8C65CA1AF4E5}"/>
                  </a:ext>
                </a:extLst>
              </p:cNvPr>
              <p:cNvSpPr txBox="1"/>
              <p:nvPr/>
            </p:nvSpPr>
            <p:spPr>
              <a:xfrm>
                <a:off x="5664613" y="3294149"/>
                <a:ext cx="1864293" cy="1310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dirty="0"/>
                  <a:t>Cost function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𝑤𝑇𝑥𝑖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C77C05-8CD1-4A6A-AD35-8C65CA1A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13" y="3294149"/>
                <a:ext cx="1864293" cy="1310423"/>
              </a:xfrm>
              <a:prstGeom prst="rect">
                <a:avLst/>
              </a:prstGeom>
              <a:blipFill>
                <a:blip r:embed="rId2"/>
                <a:stretch>
                  <a:fillRect l="-7516" t="-60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F0E8DE-BB11-45DC-96A5-1E519A799E0E}"/>
              </a:ext>
            </a:extLst>
          </p:cNvPr>
          <p:cNvCxnSpPr/>
          <p:nvPr/>
        </p:nvCxnSpPr>
        <p:spPr>
          <a:xfrm>
            <a:off x="1764145" y="2881745"/>
            <a:ext cx="2863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02840D-D7B4-4DDD-B216-58838DDAD29A}"/>
              </a:ext>
            </a:extLst>
          </p:cNvPr>
          <p:cNvCxnSpPr/>
          <p:nvPr/>
        </p:nvCxnSpPr>
        <p:spPr>
          <a:xfrm flipV="1">
            <a:off x="1764145" y="581891"/>
            <a:ext cx="0" cy="228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133782-793B-4EC1-84CB-221069A4D251}"/>
              </a:ext>
            </a:extLst>
          </p:cNvPr>
          <p:cNvSpPr txBox="1"/>
          <p:nvPr/>
        </p:nvSpPr>
        <p:spPr>
          <a:xfrm>
            <a:off x="2087418" y="849745"/>
            <a:ext cx="480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</a:t>
            </a:r>
          </a:p>
          <a:p>
            <a:r>
              <a:rPr lang="en-IN" dirty="0"/>
              <a:t>O</a:t>
            </a:r>
          </a:p>
          <a:p>
            <a:r>
              <a:rPr lang="en-IN" dirty="0"/>
              <a:t>O</a:t>
            </a:r>
          </a:p>
          <a:p>
            <a:r>
              <a:rPr lang="en-IN" dirty="0"/>
              <a:t>O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5543A-42B3-4CCD-A59B-2836C644AF8B}"/>
              </a:ext>
            </a:extLst>
          </p:cNvPr>
          <p:cNvSpPr txBox="1"/>
          <p:nvPr/>
        </p:nvSpPr>
        <p:spPr>
          <a:xfrm>
            <a:off x="3066473" y="988291"/>
            <a:ext cx="480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  <a:p>
            <a:r>
              <a:rPr lang="en-IN" dirty="0"/>
              <a:t>+</a:t>
            </a:r>
          </a:p>
          <a:p>
            <a:r>
              <a:rPr lang="en-IN" dirty="0"/>
              <a:t>+</a:t>
            </a:r>
          </a:p>
          <a:p>
            <a:r>
              <a:rPr lang="en-IN" dirty="0"/>
              <a:t>+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6CC566-A1D3-498D-9C19-49A4F70BC132}"/>
              </a:ext>
            </a:extLst>
          </p:cNvPr>
          <p:cNvCxnSpPr/>
          <p:nvPr/>
        </p:nvCxnSpPr>
        <p:spPr>
          <a:xfrm>
            <a:off x="2715489" y="692727"/>
            <a:ext cx="83127" cy="292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00F084-215E-465C-916E-3711CCDF4547}"/>
              </a:ext>
            </a:extLst>
          </p:cNvPr>
          <p:cNvSpPr txBox="1"/>
          <p:nvPr/>
        </p:nvSpPr>
        <p:spPr>
          <a:xfrm>
            <a:off x="3805382" y="988291"/>
            <a:ext cx="82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ve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71D0C-29FD-4D45-AF19-1BCDDA785B0D}"/>
              </a:ext>
            </a:extLst>
          </p:cNvPr>
          <p:cNvSpPr txBox="1"/>
          <p:nvPr/>
        </p:nvSpPr>
        <p:spPr>
          <a:xfrm>
            <a:off x="1967345" y="581891"/>
            <a:ext cx="60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ve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633A5-9B5F-4BD2-A21C-558F2FC20E9D}"/>
              </a:ext>
            </a:extLst>
          </p:cNvPr>
          <p:cNvSpPr txBox="1"/>
          <p:nvPr/>
        </p:nvSpPr>
        <p:spPr>
          <a:xfrm>
            <a:off x="5052291" y="692727"/>
            <a:ext cx="51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(+1)(3+3+3+3) +(-1) -(3+3+3+3)  -100 -50 - 25= -76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96E52-AAF6-49B3-80EB-572C8FBC4AFF}"/>
              </a:ext>
            </a:extLst>
          </p:cNvPr>
          <p:cNvSpPr txBox="1"/>
          <p:nvPr/>
        </p:nvSpPr>
        <p:spPr>
          <a:xfrm>
            <a:off x="4424218" y="2327073"/>
            <a:ext cx="55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09D64-5F74-4E05-93AE-C2D3090E2153}"/>
              </a:ext>
            </a:extLst>
          </p:cNvPr>
          <p:cNvSpPr txBox="1"/>
          <p:nvPr/>
        </p:nvSpPr>
        <p:spPr>
          <a:xfrm>
            <a:off x="4322618" y="25215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1766491-F25B-42A6-A097-23002DFBEDC3}"/>
              </a:ext>
            </a:extLst>
          </p:cNvPr>
          <p:cNvCxnSpPr/>
          <p:nvPr/>
        </p:nvCxnSpPr>
        <p:spPr>
          <a:xfrm flipV="1">
            <a:off x="2429164" y="951223"/>
            <a:ext cx="3759200" cy="2669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C887FC-15DF-E816-4077-57111A900855}"/>
              </a:ext>
            </a:extLst>
          </p:cNvPr>
          <p:cNvSpPr txBox="1"/>
          <p:nvPr/>
        </p:nvSpPr>
        <p:spPr>
          <a:xfrm>
            <a:off x="1856509" y="25215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7279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432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Logistic Regression</vt:lpstr>
      <vt:lpstr>Introduction</vt:lpstr>
      <vt:lpstr>Why not linear regression?</vt:lpstr>
      <vt:lpstr>Sigmoid Function</vt:lpstr>
      <vt:lpstr>Continues…. </vt:lpstr>
      <vt:lpstr>Continues….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Hemachandran k</dc:creator>
  <cp:lastModifiedBy>thejo2022@gmail.com</cp:lastModifiedBy>
  <cp:revision>9</cp:revision>
  <dcterms:created xsi:type="dcterms:W3CDTF">2021-01-17T08:42:58Z</dcterms:created>
  <dcterms:modified xsi:type="dcterms:W3CDTF">2025-03-03T06:35:21Z</dcterms:modified>
</cp:coreProperties>
</file>