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7" autoAdjust="0"/>
    <p:restoredTop sz="94660"/>
  </p:normalViewPr>
  <p:slideViewPr>
    <p:cSldViewPr snapToGrid="0">
      <p:cViewPr>
        <p:scale>
          <a:sx n="95" d="100"/>
          <a:sy n="95" d="100"/>
        </p:scale>
        <p:origin x="91" y="-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1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67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956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71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28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85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7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8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37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62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0A714-F989-419C-99FF-E86A50D8FF85}" type="datetimeFigureOut">
              <a:rPr lang="en-IN" smtClean="0"/>
              <a:t>06-05-2022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75104-1484-4E2D-BCBB-FC22762949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9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Performance Metrics in Classification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59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Confusion Matrix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FPR (Type 1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FNR (Type 2 Error)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Recall (TPR, Sensitivity)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Precision (Positive Prediction value)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 Beta (F1 Score)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ROC Curve, AUC Score</a:t>
            </a: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94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Classification problem can be solve using class labels or probability</a:t>
            </a:r>
          </a:p>
          <a:p>
            <a:r>
              <a:rPr lang="en-US" dirty="0"/>
              <a:t>In class labels (A or B) I need to set threshold default = 0.5</a:t>
            </a:r>
          </a:p>
          <a:p>
            <a:r>
              <a:rPr lang="en-US" dirty="0"/>
              <a:t>In Probability mainly proper threshold value need to be set. (may be 0.3 or 0.6).</a:t>
            </a:r>
          </a:p>
          <a:p>
            <a:r>
              <a:rPr lang="en-US" dirty="0"/>
              <a:t>Based on the output two problem statement are there</a:t>
            </a:r>
          </a:p>
          <a:p>
            <a:r>
              <a:rPr lang="en-US" dirty="0"/>
              <a:t>I have 1000 records in that 500 yes and 500 no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600 yes and 400 no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700 yes and 300 no   </a:t>
            </a:r>
          </a:p>
          <a:p>
            <a:r>
              <a:rPr lang="en-US" dirty="0"/>
              <a:t>All these are balanced data</a:t>
            </a:r>
          </a:p>
          <a:p>
            <a:r>
              <a:rPr lang="en-US" dirty="0"/>
              <a:t>Suppose if we have 800 yes and 200 no then it is a imbalanced data (bias)</a:t>
            </a:r>
          </a:p>
          <a:p>
            <a:r>
              <a:rPr lang="en-US" dirty="0"/>
              <a:t>If balanced data – Accuracy</a:t>
            </a:r>
          </a:p>
          <a:p>
            <a:r>
              <a:rPr lang="en-US" dirty="0"/>
              <a:t>If imbalanced data – recall, precision, F1 score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0077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291990"/>
              </p:ext>
            </p:extLst>
          </p:nvPr>
        </p:nvGraphicFramePr>
        <p:xfrm>
          <a:off x="1082841" y="1690688"/>
          <a:ext cx="6858000" cy="24551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779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Actual values</a:t>
                      </a:r>
                      <a:endParaRPr lang="en-IN" sz="3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630">
                <a:tc rowSpan="3"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Predicted Values</a:t>
                      </a:r>
                      <a:endParaRPr lang="en-IN" sz="28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3200" dirty="0"/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63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TP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FP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63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FN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TN</a:t>
                      </a:r>
                      <a:endParaRPr lang="en-IN" sz="3200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82841" y="4732726"/>
            <a:ext cx="68580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FP – Type 1 error (</a:t>
            </a:r>
            <a:r>
              <a:rPr lang="en-US" sz="2000" dirty="0" err="1">
                <a:solidFill>
                  <a:srgbClr val="FF0000"/>
                </a:solidFill>
              </a:rPr>
              <a:t>FPRate</a:t>
            </a:r>
            <a:r>
              <a:rPr lang="en-US" sz="2000" dirty="0">
                <a:solidFill>
                  <a:srgbClr val="FF0000"/>
                </a:solidFill>
              </a:rPr>
              <a:t>)  FP / FP+TN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FN – Type 2 error(FN Rate)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Always we need to reduce these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TP and TN are correct values (Accurate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Accuracy = TP +TN / TP+FP+FN+TN   (if balanced data</a:t>
            </a:r>
            <a:r>
              <a:rPr lang="en-US" dirty="0">
                <a:solidFill>
                  <a:srgbClr val="FF0000"/>
                </a:solidFill>
              </a:rPr>
              <a:t>)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5482" y="471085"/>
            <a:ext cx="362138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Imbalanced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900- A and 100-B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Recall (TPR) = TP / TP+FN  (out of total actual positive values, how many values did we predicted correctly)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Precision = TP / TP+FP (out of total predicted positive results, how many values are positive)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Eg</a:t>
            </a:r>
            <a:r>
              <a:rPr lang="en-US" dirty="0"/>
              <a:t> : Spam detection (precision – whenever FP is much more important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Cancer or not – whenever FN is important –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 Beta (if FP and FN need to check)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FP is important beta  = 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FN is important beta = 2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AutoShape 2" descr="F_\beta = (1 + \beta^2) \cdot \frac{\mathrm{precision} \cdot \mathrm{recall}}{(\beta^2 \cdot \mathrm{precision}) + \mathrm{recall}}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8" name="AutoShape 4" descr="F_\beta = (1 + \beta^2) \cdot \frac{\mathrm{precision} \cdot \mathrm{recall}}{(\beta^2 \cdot \mathrm{precision}) + \mathrm{recall}}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325" y="5952955"/>
            <a:ext cx="29337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89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ROC (</a:t>
            </a:r>
            <a:r>
              <a:rPr lang="en-IN" dirty="0"/>
              <a:t>Receiver Operating Characteristic curve)</a:t>
            </a:r>
            <a:r>
              <a:rPr lang="en-US" dirty="0"/>
              <a:t> and AUC (Area Under Curve) (Binary Classification problems) threshold(0,0.2,0.4,0.6,0.8,1)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180605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</a:t>
                      </a:r>
                      <a:r>
                        <a:rPr lang="en-US" dirty="0" err="1"/>
                        <a:t>pred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Y(0.2)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Y(0.4)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Y(0.6)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Y(0.8)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Y(1)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(TPR, FPR)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(1,1)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(1,0.5)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3137" y="5366084"/>
            <a:ext cx="11790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FN : 1</a:t>
            </a:r>
            <a:r>
              <a:rPr lang="en-US" dirty="0">
                <a:sym typeface="Wingdings" panose="05000000000000000000" pitchFamily="2" charset="2"/>
              </a:rPr>
              <a:t>0</a:t>
            </a:r>
          </a:p>
          <a:p>
            <a:r>
              <a:rPr lang="en-US" dirty="0">
                <a:sym typeface="Wingdings" panose="05000000000000000000" pitchFamily="2" charset="2"/>
              </a:rPr>
              <a:t>FP : 0 1</a:t>
            </a:r>
          </a:p>
          <a:p>
            <a:r>
              <a:rPr lang="en-US" dirty="0">
                <a:sym typeface="Wingdings" panose="05000000000000000000" pitchFamily="2" charset="2"/>
              </a:rPr>
              <a:t>TN : 0  0</a:t>
            </a:r>
          </a:p>
          <a:p>
            <a:r>
              <a:rPr lang="en-US" dirty="0">
                <a:sym typeface="Wingdings" panose="05000000000000000000" pitchFamily="2" charset="2"/>
              </a:rPr>
              <a:t>TP : 1 -&gt; 1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537284" y="5077326"/>
            <a:ext cx="2053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Y(0)</a:t>
            </a:r>
          </a:p>
          <a:p>
            <a:r>
              <a:rPr lang="en-US" dirty="0"/>
              <a:t>TPR = TP / TP+FN</a:t>
            </a:r>
          </a:p>
          <a:p>
            <a:r>
              <a:rPr lang="en-US" dirty="0"/>
              <a:t>FPR = FP/FP+TN</a:t>
            </a:r>
          </a:p>
          <a:p>
            <a:r>
              <a:rPr lang="en-US" dirty="0"/>
              <a:t>TPR = 4 / 4+0 = 1</a:t>
            </a:r>
          </a:p>
          <a:p>
            <a:r>
              <a:rPr lang="en-US" dirty="0"/>
              <a:t>FPR = 1/1+1 = 0.5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352" y="4927282"/>
            <a:ext cx="2543815" cy="1930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04CE8D-857F-6C0D-5F63-C3D3FB60511D}"/>
              </a:ext>
            </a:extLst>
          </p:cNvPr>
          <p:cNvSpPr txBox="1"/>
          <p:nvPr/>
        </p:nvSpPr>
        <p:spPr>
          <a:xfrm>
            <a:off x="1920797" y="5570376"/>
            <a:ext cx="1343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TP = 4</a:t>
            </a:r>
          </a:p>
          <a:p>
            <a:r>
              <a:rPr lang="en-IN" dirty="0"/>
              <a:t>FP = 1</a:t>
            </a:r>
          </a:p>
          <a:p>
            <a:r>
              <a:rPr lang="en-IN" dirty="0"/>
              <a:t>TN =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19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502</Words>
  <Application>Microsoft Office PowerPoint</Application>
  <PresentationFormat>Widescreen</PresentationFormat>
  <Paragraphs>120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Performance Metrics in Classification</vt:lpstr>
      <vt:lpstr>Contents</vt:lpstr>
      <vt:lpstr>Classification problem</vt:lpstr>
      <vt:lpstr>Confusion Matrix</vt:lpstr>
      <vt:lpstr>ROC (Receiver Operating Characteristic curve) and AUC (Area Under Curve) (Binary Classification problems) threshold(0,0.2,0.4,0.6,0.8,1)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Metrics in Classification</dc:title>
  <dc:creator>WoU_WSB</dc:creator>
  <cp:lastModifiedBy>Hemachandran k</cp:lastModifiedBy>
  <cp:revision>11</cp:revision>
  <dcterms:created xsi:type="dcterms:W3CDTF">2021-01-19T03:34:28Z</dcterms:created>
  <dcterms:modified xsi:type="dcterms:W3CDTF">2022-05-06T10:15:32Z</dcterms:modified>
</cp:coreProperties>
</file>