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D47C-2143-4D43-9511-7CB1FCD1809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AB80-964D-42E5-A31C-5AD32CC76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40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D47C-2143-4D43-9511-7CB1FCD1809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AB80-964D-42E5-A31C-5AD32CC76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21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D47C-2143-4D43-9511-7CB1FCD1809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AB80-964D-42E5-A31C-5AD32CC76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71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D47C-2143-4D43-9511-7CB1FCD1809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AB80-964D-42E5-A31C-5AD32CC76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31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D47C-2143-4D43-9511-7CB1FCD1809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AB80-964D-42E5-A31C-5AD32CC76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7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D47C-2143-4D43-9511-7CB1FCD1809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AB80-964D-42E5-A31C-5AD32CC76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45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D47C-2143-4D43-9511-7CB1FCD1809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AB80-964D-42E5-A31C-5AD32CC76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08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D47C-2143-4D43-9511-7CB1FCD1809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AB80-964D-42E5-A31C-5AD32CC76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03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D47C-2143-4D43-9511-7CB1FCD1809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AB80-964D-42E5-A31C-5AD32CC76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9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D47C-2143-4D43-9511-7CB1FCD1809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AB80-964D-42E5-A31C-5AD32CC76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342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D47C-2143-4D43-9511-7CB1FCD1809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AAB80-964D-42E5-A31C-5AD32CC76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3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4D47C-2143-4D43-9511-7CB1FCD1809C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AAB80-964D-42E5-A31C-5AD32CC76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27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Bias, Variance, Overfitting &amp; </a:t>
            </a:r>
            <a:r>
              <a:rPr lang="en-IN" dirty="0" err="1" smtClean="0"/>
              <a:t>Underfitting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19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38831"/>
            <a:ext cx="11196380" cy="2338131"/>
          </a:xfrm>
        </p:spPr>
        <p:txBody>
          <a:bodyPr>
            <a:normAutofit fontScale="92500" lnSpcReduction="20000"/>
          </a:bodyPr>
          <a:lstStyle/>
          <a:p>
            <a:r>
              <a:rPr lang="en-IN" dirty="0" smtClean="0"/>
              <a:t>In Figure a – whenever I train a model my error rate is very high for both train and test data (</a:t>
            </a:r>
            <a:r>
              <a:rPr lang="en-IN" dirty="0" err="1" smtClean="0"/>
              <a:t>underfitting</a:t>
            </a:r>
            <a:r>
              <a:rPr lang="en-IN" dirty="0" smtClean="0"/>
              <a:t>) </a:t>
            </a:r>
            <a:r>
              <a:rPr lang="en-IN" dirty="0" smtClean="0">
                <a:sym typeface="Wingdings" panose="05000000000000000000" pitchFamily="2" charset="2"/>
              </a:rPr>
              <a:t> High Bias and High Variance</a:t>
            </a:r>
            <a:endParaRPr lang="en-IN" dirty="0" smtClean="0"/>
          </a:p>
          <a:p>
            <a:r>
              <a:rPr lang="en-IN" dirty="0" smtClean="0"/>
              <a:t>In figure c – each point fits perfectly on a line for training data. But for test data the accuracy goes down (overfitting) </a:t>
            </a:r>
            <a:r>
              <a:rPr lang="en-IN" dirty="0" smtClean="0">
                <a:sym typeface="Wingdings" panose="05000000000000000000" pitchFamily="2" charset="2"/>
              </a:rPr>
              <a:t> Low Bias(train data) and High variance (test)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In figure b – accuracy level is high for both train and test data </a:t>
            </a:r>
            <a:r>
              <a:rPr lang="en-IN" dirty="0" smtClean="0">
                <a:sym typeface="Wingdings" panose="05000000000000000000" pitchFamily="2" charset="2"/>
              </a:rPr>
              <a:t> Low Bias and Low Variance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755" y="663275"/>
            <a:ext cx="73628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0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58" y="1690688"/>
            <a:ext cx="3685674" cy="4351338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Model 1 </a:t>
            </a:r>
            <a:r>
              <a:rPr lang="en-IN" dirty="0" smtClean="0">
                <a:solidFill>
                  <a:srgbClr val="FF0000"/>
                </a:solidFill>
              </a:rPr>
              <a:t>(overfitting)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Training Error : 1%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Test Error : 20%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Low Bias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High variance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8042" y="1729039"/>
            <a:ext cx="36856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chemeClr val="accent2"/>
                </a:solidFill>
              </a:rPr>
              <a:t>Model 2 (</a:t>
            </a:r>
            <a:r>
              <a:rPr lang="en-IN" dirty="0" err="1" smtClean="0">
                <a:solidFill>
                  <a:schemeClr val="accent2"/>
                </a:solidFill>
              </a:rPr>
              <a:t>Underfitting</a:t>
            </a:r>
            <a:r>
              <a:rPr lang="en-IN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>
                <a:solidFill>
                  <a:schemeClr val="accent2"/>
                </a:solidFill>
              </a:rPr>
              <a:t>Training Error : 25%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>
                <a:solidFill>
                  <a:schemeClr val="accent2"/>
                </a:solidFill>
              </a:rPr>
              <a:t>Test Error : 26%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>
                <a:solidFill>
                  <a:schemeClr val="accent2"/>
                </a:solidFill>
              </a:rPr>
              <a:t>High Bias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>
                <a:solidFill>
                  <a:schemeClr val="accent2"/>
                </a:solidFill>
              </a:rPr>
              <a:t>High Variance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506326" y="1729039"/>
            <a:ext cx="36856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>
                <a:solidFill>
                  <a:srgbClr val="00B050"/>
                </a:solidFill>
              </a:rPr>
              <a:t>Model 3(Generalized model)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>
                <a:solidFill>
                  <a:srgbClr val="00B050"/>
                </a:solidFill>
              </a:rPr>
              <a:t>Training Error : &lt;10%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>
                <a:solidFill>
                  <a:srgbClr val="00B050"/>
                </a:solidFill>
              </a:rPr>
              <a:t>Test Error : &lt;10%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00B05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>
                <a:solidFill>
                  <a:srgbClr val="00B050"/>
                </a:solidFill>
              </a:rPr>
              <a:t>Low Bias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 smtClean="0">
                <a:solidFill>
                  <a:srgbClr val="00B050"/>
                </a:solidFill>
              </a:rPr>
              <a:t>Low Variance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6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Visualization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4" y="1619249"/>
            <a:ext cx="5025339" cy="465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6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Generalized model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7" y="1552574"/>
            <a:ext cx="5915412" cy="48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158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Bias, Variance, Overfitting &amp; Underfitting</vt:lpstr>
      <vt:lpstr>Regression</vt:lpstr>
      <vt:lpstr>Classification</vt:lpstr>
      <vt:lpstr>Visualization</vt:lpstr>
      <vt:lpstr>Generalized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Bias, Variance, Overfitting &amp; Underfitting</dc:title>
  <dc:creator>WoU_WSB</dc:creator>
  <cp:lastModifiedBy>WoU_WSB</cp:lastModifiedBy>
  <cp:revision>5</cp:revision>
  <dcterms:created xsi:type="dcterms:W3CDTF">2021-01-18T04:34:28Z</dcterms:created>
  <dcterms:modified xsi:type="dcterms:W3CDTF">2021-01-18T05:04:08Z</dcterms:modified>
</cp:coreProperties>
</file>