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FE30-FAD2-460B-9E1F-B2599986E3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27A371-92C0-4419-987F-1F9B07426B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3B177C-07AC-4310-A6BC-EF508C18876D}"/>
              </a:ext>
            </a:extLst>
          </p:cNvPr>
          <p:cNvSpPr>
            <a:spLocks noGrp="1"/>
          </p:cNvSpPr>
          <p:nvPr>
            <p:ph type="dt" sz="half" idx="10"/>
          </p:nvPr>
        </p:nvSpPr>
        <p:spPr/>
        <p:txBody>
          <a:bodyPr/>
          <a:lstStyle/>
          <a:p>
            <a:fld id="{02533B3A-1B95-4B97-9280-09AACA2E9A40}" type="datetimeFigureOut">
              <a:rPr lang="en-US" smtClean="0"/>
              <a:t>2/23/2021</a:t>
            </a:fld>
            <a:endParaRPr lang="en-US"/>
          </a:p>
        </p:txBody>
      </p:sp>
      <p:sp>
        <p:nvSpPr>
          <p:cNvPr id="5" name="Footer Placeholder 4">
            <a:extLst>
              <a:ext uri="{FF2B5EF4-FFF2-40B4-BE49-F238E27FC236}">
                <a16:creationId xmlns:a16="http://schemas.microsoft.com/office/drawing/2014/main" id="{2693EAD7-DFC5-4475-8994-857D4D7E6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7020C-840A-4075-86CB-30941BAC8B3C}"/>
              </a:ext>
            </a:extLst>
          </p:cNvPr>
          <p:cNvSpPr>
            <a:spLocks noGrp="1"/>
          </p:cNvSpPr>
          <p:nvPr>
            <p:ph type="sldNum" sz="quarter" idx="12"/>
          </p:nvPr>
        </p:nvSpPr>
        <p:spPr/>
        <p:txBody>
          <a:bodyPr/>
          <a:lstStyle/>
          <a:p>
            <a:fld id="{8D33E424-64DD-41D9-A344-EDA32C9BF17C}" type="slidenum">
              <a:rPr lang="en-US" smtClean="0"/>
              <a:t>‹#›</a:t>
            </a:fld>
            <a:endParaRPr lang="en-US"/>
          </a:p>
        </p:txBody>
      </p:sp>
    </p:spTree>
    <p:extLst>
      <p:ext uri="{BB962C8B-B14F-4D97-AF65-F5344CB8AC3E}">
        <p14:creationId xmlns:p14="http://schemas.microsoft.com/office/powerpoint/2010/main" val="67815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ADDA-447E-4731-8DF9-3AD0722DDF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88C465-9161-42A4-BCB0-B2F394E469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70437-5F43-46CD-B975-7ACD326AFAD4}"/>
              </a:ext>
            </a:extLst>
          </p:cNvPr>
          <p:cNvSpPr>
            <a:spLocks noGrp="1"/>
          </p:cNvSpPr>
          <p:nvPr>
            <p:ph type="dt" sz="half" idx="10"/>
          </p:nvPr>
        </p:nvSpPr>
        <p:spPr/>
        <p:txBody>
          <a:bodyPr/>
          <a:lstStyle/>
          <a:p>
            <a:fld id="{02533B3A-1B95-4B97-9280-09AACA2E9A40}" type="datetimeFigureOut">
              <a:rPr lang="en-US" smtClean="0"/>
              <a:t>2/23/2021</a:t>
            </a:fld>
            <a:endParaRPr lang="en-US"/>
          </a:p>
        </p:txBody>
      </p:sp>
      <p:sp>
        <p:nvSpPr>
          <p:cNvPr id="5" name="Footer Placeholder 4">
            <a:extLst>
              <a:ext uri="{FF2B5EF4-FFF2-40B4-BE49-F238E27FC236}">
                <a16:creationId xmlns:a16="http://schemas.microsoft.com/office/drawing/2014/main" id="{51D8EF14-16AD-4E31-AD39-1FB51FD2B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BFF68-A745-4597-9A41-AC3FE81959DE}"/>
              </a:ext>
            </a:extLst>
          </p:cNvPr>
          <p:cNvSpPr>
            <a:spLocks noGrp="1"/>
          </p:cNvSpPr>
          <p:nvPr>
            <p:ph type="sldNum" sz="quarter" idx="12"/>
          </p:nvPr>
        </p:nvSpPr>
        <p:spPr/>
        <p:txBody>
          <a:bodyPr/>
          <a:lstStyle/>
          <a:p>
            <a:fld id="{8D33E424-64DD-41D9-A344-EDA32C9BF17C}" type="slidenum">
              <a:rPr lang="en-US" smtClean="0"/>
              <a:t>‹#›</a:t>
            </a:fld>
            <a:endParaRPr lang="en-US"/>
          </a:p>
        </p:txBody>
      </p:sp>
    </p:spTree>
    <p:extLst>
      <p:ext uri="{BB962C8B-B14F-4D97-AF65-F5344CB8AC3E}">
        <p14:creationId xmlns:p14="http://schemas.microsoft.com/office/powerpoint/2010/main" val="354861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11C2A-AAAE-4BC5-B73F-F30E16E7C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ADDEA9-D212-43E0-8563-F08E8C3E01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EBB76-38A0-497E-A5BD-1D2F0EFD7B1E}"/>
              </a:ext>
            </a:extLst>
          </p:cNvPr>
          <p:cNvSpPr>
            <a:spLocks noGrp="1"/>
          </p:cNvSpPr>
          <p:nvPr>
            <p:ph type="dt" sz="half" idx="10"/>
          </p:nvPr>
        </p:nvSpPr>
        <p:spPr/>
        <p:txBody>
          <a:bodyPr/>
          <a:lstStyle/>
          <a:p>
            <a:fld id="{02533B3A-1B95-4B97-9280-09AACA2E9A40}" type="datetimeFigureOut">
              <a:rPr lang="en-US" smtClean="0"/>
              <a:t>2/23/2021</a:t>
            </a:fld>
            <a:endParaRPr lang="en-US"/>
          </a:p>
        </p:txBody>
      </p:sp>
      <p:sp>
        <p:nvSpPr>
          <p:cNvPr id="5" name="Footer Placeholder 4">
            <a:extLst>
              <a:ext uri="{FF2B5EF4-FFF2-40B4-BE49-F238E27FC236}">
                <a16:creationId xmlns:a16="http://schemas.microsoft.com/office/drawing/2014/main" id="{53940238-0672-4C5B-9B80-51A239B90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8B736-67BB-43D9-9059-9BAE08C9E2FC}"/>
              </a:ext>
            </a:extLst>
          </p:cNvPr>
          <p:cNvSpPr>
            <a:spLocks noGrp="1"/>
          </p:cNvSpPr>
          <p:nvPr>
            <p:ph type="sldNum" sz="quarter" idx="12"/>
          </p:nvPr>
        </p:nvSpPr>
        <p:spPr/>
        <p:txBody>
          <a:bodyPr/>
          <a:lstStyle/>
          <a:p>
            <a:fld id="{8D33E424-64DD-41D9-A344-EDA32C9BF17C}" type="slidenum">
              <a:rPr lang="en-US" smtClean="0"/>
              <a:t>‹#›</a:t>
            </a:fld>
            <a:endParaRPr lang="en-US"/>
          </a:p>
        </p:txBody>
      </p:sp>
    </p:spTree>
    <p:extLst>
      <p:ext uri="{BB962C8B-B14F-4D97-AF65-F5344CB8AC3E}">
        <p14:creationId xmlns:p14="http://schemas.microsoft.com/office/powerpoint/2010/main" val="382871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07BB-4885-4BF9-AC97-73936C102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9A3B8-EF27-46DC-95E0-B1BA9340AD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C56A8-E0ED-4541-8F91-A7F788AE63F9}"/>
              </a:ext>
            </a:extLst>
          </p:cNvPr>
          <p:cNvSpPr>
            <a:spLocks noGrp="1"/>
          </p:cNvSpPr>
          <p:nvPr>
            <p:ph type="dt" sz="half" idx="10"/>
          </p:nvPr>
        </p:nvSpPr>
        <p:spPr/>
        <p:txBody>
          <a:bodyPr/>
          <a:lstStyle/>
          <a:p>
            <a:fld id="{02533B3A-1B95-4B97-9280-09AACA2E9A40}" type="datetimeFigureOut">
              <a:rPr lang="en-US" smtClean="0"/>
              <a:t>2/23/2021</a:t>
            </a:fld>
            <a:endParaRPr lang="en-US"/>
          </a:p>
        </p:txBody>
      </p:sp>
      <p:sp>
        <p:nvSpPr>
          <p:cNvPr id="5" name="Footer Placeholder 4">
            <a:extLst>
              <a:ext uri="{FF2B5EF4-FFF2-40B4-BE49-F238E27FC236}">
                <a16:creationId xmlns:a16="http://schemas.microsoft.com/office/drawing/2014/main" id="{17CC15E5-F306-4A31-B3EA-1466D3851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2EEEF-4E1A-44D6-AF81-939049ADEC14}"/>
              </a:ext>
            </a:extLst>
          </p:cNvPr>
          <p:cNvSpPr>
            <a:spLocks noGrp="1"/>
          </p:cNvSpPr>
          <p:nvPr>
            <p:ph type="sldNum" sz="quarter" idx="12"/>
          </p:nvPr>
        </p:nvSpPr>
        <p:spPr/>
        <p:txBody>
          <a:bodyPr/>
          <a:lstStyle/>
          <a:p>
            <a:fld id="{8D33E424-64DD-41D9-A344-EDA32C9BF17C}" type="slidenum">
              <a:rPr lang="en-US" smtClean="0"/>
              <a:t>‹#›</a:t>
            </a:fld>
            <a:endParaRPr lang="en-US"/>
          </a:p>
        </p:txBody>
      </p:sp>
    </p:spTree>
    <p:extLst>
      <p:ext uri="{BB962C8B-B14F-4D97-AF65-F5344CB8AC3E}">
        <p14:creationId xmlns:p14="http://schemas.microsoft.com/office/powerpoint/2010/main" val="329059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EF8D-40AE-4E77-9A3A-1F8771AC81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82A184-5378-47DC-8F0F-4CD32228F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CF7BE0-B500-4771-9897-4EA0348A57A1}"/>
              </a:ext>
            </a:extLst>
          </p:cNvPr>
          <p:cNvSpPr>
            <a:spLocks noGrp="1"/>
          </p:cNvSpPr>
          <p:nvPr>
            <p:ph type="dt" sz="half" idx="10"/>
          </p:nvPr>
        </p:nvSpPr>
        <p:spPr/>
        <p:txBody>
          <a:bodyPr/>
          <a:lstStyle/>
          <a:p>
            <a:fld id="{02533B3A-1B95-4B97-9280-09AACA2E9A40}" type="datetimeFigureOut">
              <a:rPr lang="en-US" smtClean="0"/>
              <a:t>2/23/2021</a:t>
            </a:fld>
            <a:endParaRPr lang="en-US"/>
          </a:p>
        </p:txBody>
      </p:sp>
      <p:sp>
        <p:nvSpPr>
          <p:cNvPr id="5" name="Footer Placeholder 4">
            <a:extLst>
              <a:ext uri="{FF2B5EF4-FFF2-40B4-BE49-F238E27FC236}">
                <a16:creationId xmlns:a16="http://schemas.microsoft.com/office/drawing/2014/main" id="{DA93586B-92C8-46F3-B4B8-694ABFFA4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F60E1-9505-48B6-BCB2-1BF6BF07687A}"/>
              </a:ext>
            </a:extLst>
          </p:cNvPr>
          <p:cNvSpPr>
            <a:spLocks noGrp="1"/>
          </p:cNvSpPr>
          <p:nvPr>
            <p:ph type="sldNum" sz="quarter" idx="12"/>
          </p:nvPr>
        </p:nvSpPr>
        <p:spPr/>
        <p:txBody>
          <a:bodyPr/>
          <a:lstStyle/>
          <a:p>
            <a:fld id="{8D33E424-64DD-41D9-A344-EDA32C9BF17C}" type="slidenum">
              <a:rPr lang="en-US" smtClean="0"/>
              <a:t>‹#›</a:t>
            </a:fld>
            <a:endParaRPr lang="en-US"/>
          </a:p>
        </p:txBody>
      </p:sp>
    </p:spTree>
    <p:extLst>
      <p:ext uri="{BB962C8B-B14F-4D97-AF65-F5344CB8AC3E}">
        <p14:creationId xmlns:p14="http://schemas.microsoft.com/office/powerpoint/2010/main" val="188922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91A7-287C-4724-A8D0-E30BAFE90B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B5234-1ECA-4AC5-999A-71D496814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7D7F83-93AB-4947-939C-2EE7BA9C6E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922F86-4568-4803-A747-6916F0006BFF}"/>
              </a:ext>
            </a:extLst>
          </p:cNvPr>
          <p:cNvSpPr>
            <a:spLocks noGrp="1"/>
          </p:cNvSpPr>
          <p:nvPr>
            <p:ph type="dt" sz="half" idx="10"/>
          </p:nvPr>
        </p:nvSpPr>
        <p:spPr/>
        <p:txBody>
          <a:bodyPr/>
          <a:lstStyle/>
          <a:p>
            <a:fld id="{02533B3A-1B95-4B97-9280-09AACA2E9A40}" type="datetimeFigureOut">
              <a:rPr lang="en-US" smtClean="0"/>
              <a:t>2/23/2021</a:t>
            </a:fld>
            <a:endParaRPr lang="en-US"/>
          </a:p>
        </p:txBody>
      </p:sp>
      <p:sp>
        <p:nvSpPr>
          <p:cNvPr id="6" name="Footer Placeholder 5">
            <a:extLst>
              <a:ext uri="{FF2B5EF4-FFF2-40B4-BE49-F238E27FC236}">
                <a16:creationId xmlns:a16="http://schemas.microsoft.com/office/drawing/2014/main" id="{D920E148-2146-421E-ABDA-2C0DEEB548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3F1FA8-FA3E-4E05-92B4-0D4341EF45C7}"/>
              </a:ext>
            </a:extLst>
          </p:cNvPr>
          <p:cNvSpPr>
            <a:spLocks noGrp="1"/>
          </p:cNvSpPr>
          <p:nvPr>
            <p:ph type="sldNum" sz="quarter" idx="12"/>
          </p:nvPr>
        </p:nvSpPr>
        <p:spPr/>
        <p:txBody>
          <a:bodyPr/>
          <a:lstStyle/>
          <a:p>
            <a:fld id="{8D33E424-64DD-41D9-A344-EDA32C9BF17C}" type="slidenum">
              <a:rPr lang="en-US" smtClean="0"/>
              <a:t>‹#›</a:t>
            </a:fld>
            <a:endParaRPr lang="en-US"/>
          </a:p>
        </p:txBody>
      </p:sp>
    </p:spTree>
    <p:extLst>
      <p:ext uri="{BB962C8B-B14F-4D97-AF65-F5344CB8AC3E}">
        <p14:creationId xmlns:p14="http://schemas.microsoft.com/office/powerpoint/2010/main" val="86240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4D2C-7136-4F33-91CB-3799F54D73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9BAD96-9720-4891-ACDB-A9E482FD92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8E7D7D-D453-4BF3-8703-824B8FE789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2E0284-87C3-4685-B327-6512107C6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32B607-23B6-4609-8B4D-6D93FE036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A8486A-F212-4E07-81A3-5673BB9D9866}"/>
              </a:ext>
            </a:extLst>
          </p:cNvPr>
          <p:cNvSpPr>
            <a:spLocks noGrp="1"/>
          </p:cNvSpPr>
          <p:nvPr>
            <p:ph type="dt" sz="half" idx="10"/>
          </p:nvPr>
        </p:nvSpPr>
        <p:spPr/>
        <p:txBody>
          <a:bodyPr/>
          <a:lstStyle/>
          <a:p>
            <a:fld id="{02533B3A-1B95-4B97-9280-09AACA2E9A40}" type="datetimeFigureOut">
              <a:rPr lang="en-US" smtClean="0"/>
              <a:t>2/23/2021</a:t>
            </a:fld>
            <a:endParaRPr lang="en-US"/>
          </a:p>
        </p:txBody>
      </p:sp>
      <p:sp>
        <p:nvSpPr>
          <p:cNvPr id="8" name="Footer Placeholder 7">
            <a:extLst>
              <a:ext uri="{FF2B5EF4-FFF2-40B4-BE49-F238E27FC236}">
                <a16:creationId xmlns:a16="http://schemas.microsoft.com/office/drawing/2014/main" id="{0B4027D5-AD29-4F5A-BB7A-4FADD5F24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6FEDFB-9B85-44DC-A300-D5B45BB3764B}"/>
              </a:ext>
            </a:extLst>
          </p:cNvPr>
          <p:cNvSpPr>
            <a:spLocks noGrp="1"/>
          </p:cNvSpPr>
          <p:nvPr>
            <p:ph type="sldNum" sz="quarter" idx="12"/>
          </p:nvPr>
        </p:nvSpPr>
        <p:spPr/>
        <p:txBody>
          <a:bodyPr/>
          <a:lstStyle/>
          <a:p>
            <a:fld id="{8D33E424-64DD-41D9-A344-EDA32C9BF17C}" type="slidenum">
              <a:rPr lang="en-US" smtClean="0"/>
              <a:t>‹#›</a:t>
            </a:fld>
            <a:endParaRPr lang="en-US"/>
          </a:p>
        </p:txBody>
      </p:sp>
    </p:spTree>
    <p:extLst>
      <p:ext uri="{BB962C8B-B14F-4D97-AF65-F5344CB8AC3E}">
        <p14:creationId xmlns:p14="http://schemas.microsoft.com/office/powerpoint/2010/main" val="405599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8372-D6CA-4BA6-B882-55896AD257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BFB87F-B961-425E-BCF8-1BC8DE79177D}"/>
              </a:ext>
            </a:extLst>
          </p:cNvPr>
          <p:cNvSpPr>
            <a:spLocks noGrp="1"/>
          </p:cNvSpPr>
          <p:nvPr>
            <p:ph type="dt" sz="half" idx="10"/>
          </p:nvPr>
        </p:nvSpPr>
        <p:spPr/>
        <p:txBody>
          <a:bodyPr/>
          <a:lstStyle/>
          <a:p>
            <a:fld id="{02533B3A-1B95-4B97-9280-09AACA2E9A40}" type="datetimeFigureOut">
              <a:rPr lang="en-US" smtClean="0"/>
              <a:t>2/23/2021</a:t>
            </a:fld>
            <a:endParaRPr lang="en-US"/>
          </a:p>
        </p:txBody>
      </p:sp>
      <p:sp>
        <p:nvSpPr>
          <p:cNvPr id="4" name="Footer Placeholder 3">
            <a:extLst>
              <a:ext uri="{FF2B5EF4-FFF2-40B4-BE49-F238E27FC236}">
                <a16:creationId xmlns:a16="http://schemas.microsoft.com/office/drawing/2014/main" id="{B7CF18BE-CBE7-41D3-AE06-F1C4A334B4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F2374A-DB95-454D-BC4A-6AED93660E1C}"/>
              </a:ext>
            </a:extLst>
          </p:cNvPr>
          <p:cNvSpPr>
            <a:spLocks noGrp="1"/>
          </p:cNvSpPr>
          <p:nvPr>
            <p:ph type="sldNum" sz="quarter" idx="12"/>
          </p:nvPr>
        </p:nvSpPr>
        <p:spPr/>
        <p:txBody>
          <a:bodyPr/>
          <a:lstStyle/>
          <a:p>
            <a:fld id="{8D33E424-64DD-41D9-A344-EDA32C9BF17C}" type="slidenum">
              <a:rPr lang="en-US" smtClean="0"/>
              <a:t>‹#›</a:t>
            </a:fld>
            <a:endParaRPr lang="en-US"/>
          </a:p>
        </p:txBody>
      </p:sp>
    </p:spTree>
    <p:extLst>
      <p:ext uri="{BB962C8B-B14F-4D97-AF65-F5344CB8AC3E}">
        <p14:creationId xmlns:p14="http://schemas.microsoft.com/office/powerpoint/2010/main" val="378188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3BA59-A1CD-4C27-8599-AD7D0523AB96}"/>
              </a:ext>
            </a:extLst>
          </p:cNvPr>
          <p:cNvSpPr>
            <a:spLocks noGrp="1"/>
          </p:cNvSpPr>
          <p:nvPr>
            <p:ph type="dt" sz="half" idx="10"/>
          </p:nvPr>
        </p:nvSpPr>
        <p:spPr/>
        <p:txBody>
          <a:bodyPr/>
          <a:lstStyle/>
          <a:p>
            <a:fld id="{02533B3A-1B95-4B97-9280-09AACA2E9A40}" type="datetimeFigureOut">
              <a:rPr lang="en-US" smtClean="0"/>
              <a:t>2/23/2021</a:t>
            </a:fld>
            <a:endParaRPr lang="en-US"/>
          </a:p>
        </p:txBody>
      </p:sp>
      <p:sp>
        <p:nvSpPr>
          <p:cNvPr id="3" name="Footer Placeholder 2">
            <a:extLst>
              <a:ext uri="{FF2B5EF4-FFF2-40B4-BE49-F238E27FC236}">
                <a16:creationId xmlns:a16="http://schemas.microsoft.com/office/drawing/2014/main" id="{2DA7A3FC-D8C7-4183-A600-D35E9C855E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2F9D1-8137-42A9-9815-C6F0BA52001D}"/>
              </a:ext>
            </a:extLst>
          </p:cNvPr>
          <p:cNvSpPr>
            <a:spLocks noGrp="1"/>
          </p:cNvSpPr>
          <p:nvPr>
            <p:ph type="sldNum" sz="quarter" idx="12"/>
          </p:nvPr>
        </p:nvSpPr>
        <p:spPr/>
        <p:txBody>
          <a:bodyPr/>
          <a:lstStyle/>
          <a:p>
            <a:fld id="{8D33E424-64DD-41D9-A344-EDA32C9BF17C}" type="slidenum">
              <a:rPr lang="en-US" smtClean="0"/>
              <a:t>‹#›</a:t>
            </a:fld>
            <a:endParaRPr lang="en-US"/>
          </a:p>
        </p:txBody>
      </p:sp>
    </p:spTree>
    <p:extLst>
      <p:ext uri="{BB962C8B-B14F-4D97-AF65-F5344CB8AC3E}">
        <p14:creationId xmlns:p14="http://schemas.microsoft.com/office/powerpoint/2010/main" val="347652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426D-1221-432B-8EFD-930E1709C8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15BDA0-7729-40C1-9D6D-EF8E1E93F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21BCD4-37BA-4195-9106-61D6C90EA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C1A585-6345-43DE-9AC5-E65F1B6CBC3B}"/>
              </a:ext>
            </a:extLst>
          </p:cNvPr>
          <p:cNvSpPr>
            <a:spLocks noGrp="1"/>
          </p:cNvSpPr>
          <p:nvPr>
            <p:ph type="dt" sz="half" idx="10"/>
          </p:nvPr>
        </p:nvSpPr>
        <p:spPr/>
        <p:txBody>
          <a:bodyPr/>
          <a:lstStyle/>
          <a:p>
            <a:fld id="{02533B3A-1B95-4B97-9280-09AACA2E9A40}" type="datetimeFigureOut">
              <a:rPr lang="en-US" smtClean="0"/>
              <a:t>2/23/2021</a:t>
            </a:fld>
            <a:endParaRPr lang="en-US"/>
          </a:p>
        </p:txBody>
      </p:sp>
      <p:sp>
        <p:nvSpPr>
          <p:cNvPr id="6" name="Footer Placeholder 5">
            <a:extLst>
              <a:ext uri="{FF2B5EF4-FFF2-40B4-BE49-F238E27FC236}">
                <a16:creationId xmlns:a16="http://schemas.microsoft.com/office/drawing/2014/main" id="{9FEDF5D5-2146-461D-B3A4-99A477112F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CCD40-24AB-4E0F-9130-C1A6FE529942}"/>
              </a:ext>
            </a:extLst>
          </p:cNvPr>
          <p:cNvSpPr>
            <a:spLocks noGrp="1"/>
          </p:cNvSpPr>
          <p:nvPr>
            <p:ph type="sldNum" sz="quarter" idx="12"/>
          </p:nvPr>
        </p:nvSpPr>
        <p:spPr/>
        <p:txBody>
          <a:bodyPr/>
          <a:lstStyle/>
          <a:p>
            <a:fld id="{8D33E424-64DD-41D9-A344-EDA32C9BF17C}" type="slidenum">
              <a:rPr lang="en-US" smtClean="0"/>
              <a:t>‹#›</a:t>
            </a:fld>
            <a:endParaRPr lang="en-US"/>
          </a:p>
        </p:txBody>
      </p:sp>
    </p:spTree>
    <p:extLst>
      <p:ext uri="{BB962C8B-B14F-4D97-AF65-F5344CB8AC3E}">
        <p14:creationId xmlns:p14="http://schemas.microsoft.com/office/powerpoint/2010/main" val="244349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C8F1-636B-42EF-B28B-01014C836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639722-0B72-4F58-A174-6B8BEA19D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040692-9516-4D8C-8E40-1EB77818A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492D9-F89F-4C95-BB16-3F9EDD7B21C5}"/>
              </a:ext>
            </a:extLst>
          </p:cNvPr>
          <p:cNvSpPr>
            <a:spLocks noGrp="1"/>
          </p:cNvSpPr>
          <p:nvPr>
            <p:ph type="dt" sz="half" idx="10"/>
          </p:nvPr>
        </p:nvSpPr>
        <p:spPr/>
        <p:txBody>
          <a:bodyPr/>
          <a:lstStyle/>
          <a:p>
            <a:fld id="{02533B3A-1B95-4B97-9280-09AACA2E9A40}" type="datetimeFigureOut">
              <a:rPr lang="en-US" smtClean="0"/>
              <a:t>2/23/2021</a:t>
            </a:fld>
            <a:endParaRPr lang="en-US"/>
          </a:p>
        </p:txBody>
      </p:sp>
      <p:sp>
        <p:nvSpPr>
          <p:cNvPr id="6" name="Footer Placeholder 5">
            <a:extLst>
              <a:ext uri="{FF2B5EF4-FFF2-40B4-BE49-F238E27FC236}">
                <a16:creationId xmlns:a16="http://schemas.microsoft.com/office/drawing/2014/main" id="{60FFDB42-5DF5-4895-BD6C-C330DD7C8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A08AE-83BA-4072-B77D-B8A4A41BE268}"/>
              </a:ext>
            </a:extLst>
          </p:cNvPr>
          <p:cNvSpPr>
            <a:spLocks noGrp="1"/>
          </p:cNvSpPr>
          <p:nvPr>
            <p:ph type="sldNum" sz="quarter" idx="12"/>
          </p:nvPr>
        </p:nvSpPr>
        <p:spPr/>
        <p:txBody>
          <a:bodyPr/>
          <a:lstStyle/>
          <a:p>
            <a:fld id="{8D33E424-64DD-41D9-A344-EDA32C9BF17C}" type="slidenum">
              <a:rPr lang="en-US" smtClean="0"/>
              <a:t>‹#›</a:t>
            </a:fld>
            <a:endParaRPr lang="en-US"/>
          </a:p>
        </p:txBody>
      </p:sp>
    </p:spTree>
    <p:extLst>
      <p:ext uri="{BB962C8B-B14F-4D97-AF65-F5344CB8AC3E}">
        <p14:creationId xmlns:p14="http://schemas.microsoft.com/office/powerpoint/2010/main" val="226552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DCF0EF-1CA9-4854-8599-EF28D4586D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2CC238-2FAD-4B3F-9C7C-E9D8EB37F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33CF5-B012-4AC0-B626-ABAD1031EA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33B3A-1B95-4B97-9280-09AACA2E9A40}" type="datetimeFigureOut">
              <a:rPr lang="en-US" smtClean="0"/>
              <a:t>2/23/2021</a:t>
            </a:fld>
            <a:endParaRPr lang="en-US"/>
          </a:p>
        </p:txBody>
      </p:sp>
      <p:sp>
        <p:nvSpPr>
          <p:cNvPr id="5" name="Footer Placeholder 4">
            <a:extLst>
              <a:ext uri="{FF2B5EF4-FFF2-40B4-BE49-F238E27FC236}">
                <a16:creationId xmlns:a16="http://schemas.microsoft.com/office/drawing/2014/main" id="{9FA5BE67-BFBF-4756-87BA-D00BAFF0E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00590D-AE28-4432-A2A2-3F9744829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3E424-64DD-41D9-A344-EDA32C9BF17C}" type="slidenum">
              <a:rPr lang="en-US" smtClean="0"/>
              <a:t>‹#›</a:t>
            </a:fld>
            <a:endParaRPr lang="en-US"/>
          </a:p>
        </p:txBody>
      </p:sp>
    </p:spTree>
    <p:extLst>
      <p:ext uri="{BB962C8B-B14F-4D97-AF65-F5344CB8AC3E}">
        <p14:creationId xmlns:p14="http://schemas.microsoft.com/office/powerpoint/2010/main" val="15242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85D7-66D5-4E92-832E-7B87C2836E9D}"/>
              </a:ext>
            </a:extLst>
          </p:cNvPr>
          <p:cNvSpPr>
            <a:spLocks noGrp="1"/>
          </p:cNvSpPr>
          <p:nvPr>
            <p:ph type="ctrTitle"/>
          </p:nvPr>
        </p:nvSpPr>
        <p:spPr/>
        <p:txBody>
          <a:bodyPr>
            <a:normAutofit/>
          </a:bodyPr>
          <a:lstStyle/>
          <a:p>
            <a:r>
              <a:rPr lang="en-US" sz="3600" b="0" i="0" u="none" strike="noStrike" baseline="0" dirty="0">
                <a:latin typeface="TimesNewRomanPSMT"/>
              </a:rPr>
              <a:t>Classifying Fake News Articles Using Natural</a:t>
            </a:r>
            <a:br>
              <a:rPr lang="en-US" sz="3600" b="0" i="0" u="none" strike="noStrike" baseline="0" dirty="0">
                <a:latin typeface="TimesNewRomanPSMT"/>
              </a:rPr>
            </a:br>
            <a:r>
              <a:rPr lang="en-US" sz="3600" b="0" i="0" u="none" strike="noStrike" baseline="0" dirty="0">
                <a:latin typeface="TimesNewRomanPSMT"/>
              </a:rPr>
              <a:t>Language Processing to Identify In-Article</a:t>
            </a:r>
            <a:br>
              <a:rPr lang="en-US" sz="3600" b="0" i="0" u="none" strike="noStrike" baseline="0" dirty="0">
                <a:latin typeface="TimesNewRomanPSMT"/>
              </a:rPr>
            </a:br>
            <a:r>
              <a:rPr lang="en-US" sz="3600" b="0" i="0" u="none" strike="noStrike" baseline="0" dirty="0">
                <a:latin typeface="TimesNewRomanPSMT"/>
              </a:rPr>
              <a:t>Attribution as a Supervised Learning Estimator</a:t>
            </a:r>
            <a:endParaRPr lang="en-US" sz="9600" dirty="0"/>
          </a:p>
        </p:txBody>
      </p:sp>
      <p:sp>
        <p:nvSpPr>
          <p:cNvPr id="3" name="Subtitle 2">
            <a:extLst>
              <a:ext uri="{FF2B5EF4-FFF2-40B4-BE49-F238E27FC236}">
                <a16:creationId xmlns:a16="http://schemas.microsoft.com/office/drawing/2014/main" id="{6679F054-53C1-4BD3-85B2-08B15A4B81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877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BE36-7B82-41E3-BE50-8A863B4E866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22308C69-504B-4898-B631-3DB7A34233A4}"/>
              </a:ext>
            </a:extLst>
          </p:cNvPr>
          <p:cNvSpPr>
            <a:spLocks noGrp="1"/>
          </p:cNvSpPr>
          <p:nvPr>
            <p:ph idx="1"/>
          </p:nvPr>
        </p:nvSpPr>
        <p:spPr/>
        <p:txBody>
          <a:bodyPr>
            <a:normAutofit fontScale="92500" lnSpcReduction="20000"/>
          </a:bodyPr>
          <a:lstStyle/>
          <a:p>
            <a:pPr algn="just"/>
            <a:r>
              <a:rPr lang="en-US" sz="2400" dirty="0"/>
              <a:t>Intentionally deceptive content presented under the guise of legitimate journalism is a worldwide information accuracy and integrity problem that affects opinion forming, decision making, and voting patterns. Most so-called ‘fake news’ is initially distributed over social media conduits like Facebook and Twitter and later finds its way onto mainstream media platforms such as traditional television and radio news. The fake news stories that are initially seeded over social media platforms share key linguistic characteristics such as making excessive use of unsubstantiated hyperbole and non-attributed quoted content. In this paper, the results of a fake news identification study that documents the performance of a fake news classifier are presented. The </a:t>
            </a:r>
            <a:r>
              <a:rPr lang="en-US" sz="2400" dirty="0" err="1"/>
              <a:t>Textblob</a:t>
            </a:r>
            <a:r>
              <a:rPr lang="en-US" sz="2400" dirty="0"/>
              <a:t>, Natural Language, and SciPy Toolkits were used to develop a novel fake news detector that uses quoted attribution in a Bayesian machine learning system as a key feature to estimate the likelihood that a news article is fake. The resultant process precision is 63.333% effective at assessing the likelihood that an article with quotes is fake. This process is called influence mining and this novel technique is presented as a method that can be used to enable fake news and even propaganda detection. In this paper, the research process, technical analysis, technical linguistics work, and classifier performance and results are presented. The paper concludes with a discussion of how the current system will evolve into an influence mining system.</a:t>
            </a:r>
          </a:p>
        </p:txBody>
      </p:sp>
    </p:spTree>
    <p:extLst>
      <p:ext uri="{BB962C8B-B14F-4D97-AF65-F5344CB8AC3E}">
        <p14:creationId xmlns:p14="http://schemas.microsoft.com/office/powerpoint/2010/main" val="122836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7402-5D7B-4AAD-B1DC-9B4C28850C6A}"/>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323C3382-F51A-4BEF-B4FD-E0C129729888}"/>
              </a:ext>
            </a:extLst>
          </p:cNvPr>
          <p:cNvSpPr>
            <a:spLocks noGrp="1"/>
          </p:cNvSpPr>
          <p:nvPr>
            <p:ph idx="1"/>
          </p:nvPr>
        </p:nvSpPr>
        <p:spPr/>
        <p:txBody>
          <a:bodyPr>
            <a:normAutofit/>
          </a:bodyPr>
          <a:lstStyle/>
          <a:p>
            <a:pPr algn="just"/>
            <a:r>
              <a:rPr lang="en-US" sz="3200" dirty="0"/>
              <a:t>Fake news has been demonstrated to be problematic in multiple ways. It has been shown to have real influence on public perception and the ability to shape regional and national dialogue. It has harmed businesses  and individuals and even resulted in death, when an individual responded to a hoax . It has caused some teenagers to reject the concept of media objectivity and many students can’t reliably tell the difference between real and faked articles . It is even thought to have influenced the 2016 United States elections</a:t>
            </a:r>
          </a:p>
        </p:txBody>
      </p:sp>
    </p:spTree>
    <p:extLst>
      <p:ext uri="{BB962C8B-B14F-4D97-AF65-F5344CB8AC3E}">
        <p14:creationId xmlns:p14="http://schemas.microsoft.com/office/powerpoint/2010/main" val="66657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5CB6-37F0-48FA-9F29-815D9F00499B}"/>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E38582ED-9155-430D-822B-7E567A89B1C6}"/>
              </a:ext>
            </a:extLst>
          </p:cNvPr>
          <p:cNvSpPr>
            <a:spLocks noGrp="1"/>
          </p:cNvSpPr>
          <p:nvPr>
            <p:ph idx="1"/>
          </p:nvPr>
        </p:nvSpPr>
        <p:spPr/>
        <p:txBody>
          <a:bodyPr>
            <a:normAutofit lnSpcReduction="10000"/>
          </a:bodyPr>
          <a:lstStyle/>
          <a:p>
            <a:pPr algn="just"/>
            <a:r>
              <a:rPr lang="en-IN" dirty="0">
                <a:effectLst/>
                <a:latin typeface="Times New Roman" panose="02020603050405020304" pitchFamily="18" charset="0"/>
                <a:ea typeface="TimesNewRomanPSMT"/>
                <a:cs typeface="Times New Roman" panose="02020603050405020304" pitchFamily="18" charset="0"/>
              </a:rPr>
              <a:t>In this paper author is describing concept to detect fake news from social media or document corpus using Natural Language Processing and attribution supervised learning estimator. News documents or articles will be uploaded to application and then by using Natural Language Processing to extract quotes, verbs and name entity recognition (extracting organizations or person names)  from documents to compute score, verbs, quotes and name entity also called as attribution. Using supervised learning estimator we will calculate score between sum of verbs, sum of name entity and sum of quotes divided by total sentence length. If score greater than 0 then news will be consider as REAL and if less than 0 then new will be consider as FAKE.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4000" dirty="0"/>
          </a:p>
        </p:txBody>
      </p:sp>
    </p:spTree>
    <p:extLst>
      <p:ext uri="{BB962C8B-B14F-4D97-AF65-F5344CB8AC3E}">
        <p14:creationId xmlns:p14="http://schemas.microsoft.com/office/powerpoint/2010/main" val="11874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B656-F643-429C-B4A9-9086C9671682}"/>
              </a:ext>
            </a:extLst>
          </p:cNvPr>
          <p:cNvSpPr>
            <a:spLocks noGrp="1"/>
          </p:cNvSpPr>
          <p:nvPr>
            <p:ph type="title"/>
          </p:nvPr>
        </p:nvSpPr>
        <p:spPr/>
        <p:txBody>
          <a:bodyPr>
            <a:normAutofit/>
          </a:bodyPr>
          <a:lstStyle/>
          <a:p>
            <a:r>
              <a:rPr lang="en-IN" sz="2400" dirty="0">
                <a:effectLst/>
                <a:latin typeface="Times New Roman" panose="02020603050405020304" pitchFamily="18" charset="0"/>
                <a:ea typeface="TimesNewRomanPSMT"/>
                <a:cs typeface="Times New Roman" panose="02020603050405020304" pitchFamily="18" charset="0"/>
              </a:rPr>
              <a:t>3 techniques will be used to calculate score</a:t>
            </a:r>
            <a:endParaRPr lang="en-US" sz="5400" dirty="0"/>
          </a:p>
        </p:txBody>
      </p:sp>
      <p:sp>
        <p:nvSpPr>
          <p:cNvPr id="3" name="Content Placeholder 2">
            <a:extLst>
              <a:ext uri="{FF2B5EF4-FFF2-40B4-BE49-F238E27FC236}">
                <a16:creationId xmlns:a16="http://schemas.microsoft.com/office/drawing/2014/main" id="{D1F2D340-D7D8-4772-A676-CCA201551F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9543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501</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TimesNewRomanPSMT</vt:lpstr>
      <vt:lpstr>Office Theme</vt:lpstr>
      <vt:lpstr>Classifying Fake News Articles Using Natural Language Processing to Identify In-Article Attribution as a Supervised Learning Estimator</vt:lpstr>
      <vt:lpstr>Abstract</vt:lpstr>
      <vt:lpstr>Existing System</vt:lpstr>
      <vt:lpstr>Proposed System</vt:lpstr>
      <vt:lpstr>3 techniques will be used to calculate 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Fake News Articles Using Natural Language Processing to Identify In-Article Attribution as a Supervised Learning Estimator</dc:title>
  <dc:creator>Venkat</dc:creator>
  <cp:lastModifiedBy>Venkat</cp:lastModifiedBy>
  <cp:revision>4</cp:revision>
  <dcterms:created xsi:type="dcterms:W3CDTF">2021-02-23T15:10:02Z</dcterms:created>
  <dcterms:modified xsi:type="dcterms:W3CDTF">2021-02-23T15:28:59Z</dcterms:modified>
</cp:coreProperties>
</file>