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392" r:id="rId4"/>
  </p:sldMasterIdLst>
  <p:notesMasterIdLst>
    <p:notesMasterId r:id="rId17"/>
  </p:notesMasterIdLst>
  <p:handoutMasterIdLst>
    <p:handoutMasterId r:id="rId18"/>
  </p:handoutMasterIdLst>
  <p:sldIdLst>
    <p:sldId id="256" r:id="rId5"/>
    <p:sldId id="282" r:id="rId6"/>
    <p:sldId id="287" r:id="rId7"/>
    <p:sldId id="286" r:id="rId8"/>
    <p:sldId id="288" r:id="rId9"/>
    <p:sldId id="291" r:id="rId10"/>
    <p:sldId id="289" r:id="rId11"/>
    <p:sldId id="290" r:id="rId12"/>
    <p:sldId id="293" r:id="rId13"/>
    <p:sldId id="292" r:id="rId14"/>
    <p:sldId id="294"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94C"/>
    <a:srgbClr val="3F3F3F"/>
    <a:srgbClr val="014067"/>
    <a:srgbClr val="014E7D"/>
    <a:srgbClr val="013657"/>
    <a:srgbClr val="01456F"/>
    <a:srgbClr val="014B79"/>
    <a:srgbClr val="0937C9"/>
    <a:srgbClr val="002774"/>
    <a:srgbClr val="929A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3" autoAdjust="0"/>
    <p:restoredTop sz="94182" autoAdjust="0"/>
  </p:normalViewPr>
  <p:slideViewPr>
    <p:cSldViewPr snapToGrid="0" showGuides="1">
      <p:cViewPr>
        <p:scale>
          <a:sx n="78" d="100"/>
          <a:sy n="78" d="100"/>
        </p:scale>
        <p:origin x="-84" y="90"/>
      </p:cViewPr>
      <p:guideLst>
        <p:guide orient="horz" pos="2160"/>
        <p:guide pos="3840"/>
        <p:guide pos="597"/>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BFC85-49E4-447A-A7E3-16153CB2FE2A}" type="datetimeFigureOut">
              <a:rPr lang="en-US" smtClean="0"/>
              <a:t>6/27/2021</a:t>
            </a:fld>
            <a:endParaRPr lang="en-US" dirty="0"/>
          </a:p>
        </p:txBody>
      </p:sp>
      <p:sp>
        <p:nvSpPr>
          <p:cNvPr id="4" name="Footer Placeholder 3">
            <a:extLst>
              <a:ext uri="{FF2B5EF4-FFF2-40B4-BE49-F238E27FC236}">
                <a16:creationId xmlns:a16="http://schemas.microsoft.com/office/drawing/2014/main" xmlns=""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1072A3-100F-40A9-915F-8D2D9E6962D8}" type="slidenum">
              <a:rPr lang="en-US" smtClean="0"/>
              <a:t>‹#›</a:t>
            </a:fld>
            <a:endParaRPr lang="en-US"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1B50E-4C60-4F9E-B773-52059170945B}" type="datetimeFigureOut">
              <a:rPr lang="en-US" noProof="0" smtClean="0"/>
              <a:t>6/27/2021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30CFA-805A-4FD3-B3A0-DAAA5993DA17}" type="slidenum">
              <a:rPr lang="en-US" noProof="0" smtClean="0"/>
              <a:t>‹#›</a:t>
            </a:fld>
            <a:endParaRPr lang="en-US" noProof="0"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562707" y="1371600"/>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FC8A7701-09EA-47B8-9E04-FFDBCA828EE9}" type="datetimeFigureOut">
              <a:rPr lang="en-US" smtClean="0"/>
              <a:t>6/27/2021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CD74AEB7-CAD3-4B95-9DF1-E0FA8517BBB9}" type="slidenum">
              <a:rPr lang="en-US" smtClean="0"/>
              <a:t>‹#›</a:t>
            </a:fld>
            <a:endParaRPr lang="en-US"/>
          </a:p>
        </p:txBody>
      </p:sp>
      <p:sp>
        <p:nvSpPr>
          <p:cNvPr id="9" name="Subtitle 8"/>
          <p:cNvSpPr>
            <a:spLocks noGrp="1"/>
          </p:cNvSpPr>
          <p:nvPr>
            <p:ph type="subTitle" idx="1"/>
          </p:nvPr>
        </p:nvSpPr>
        <p:spPr>
          <a:xfrm>
            <a:off x="1828800" y="3331698"/>
            <a:ext cx="85344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7" name="Rectangle 6">
            <a:extLst>
              <a:ext uri="{FF2B5EF4-FFF2-40B4-BE49-F238E27FC236}">
                <a16:creationId xmlns:a16="http://schemas.microsoft.com/office/drawing/2014/main" xmlns=""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xmlns=""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xmlns="" id="{A93BC534-BFA1-4292-899F-03AC711BF7C5}"/>
              </a:ext>
            </a:extLst>
          </p:cNvPr>
          <p:cNvCxnSpPr>
            <a:cxnSpLocks/>
          </p:cNvCxnSpPr>
          <p:nvPr userDrawn="1"/>
        </p:nvCxnSpPr>
        <p:spPr>
          <a:xfrm flipV="1">
            <a:off x="6" y="0"/>
            <a:ext cx="6030687"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EBEE4DB5-5DEF-4DDB-9764-FD834B9DCAEC}"/>
              </a:ext>
            </a:extLst>
          </p:cNvPr>
          <p:cNvCxnSpPr>
            <a:cxnSpLocks/>
          </p:cNvCxnSpPr>
          <p:nvPr userDrawn="1"/>
        </p:nvCxnSpPr>
        <p:spPr>
          <a:xfrm flipV="1">
            <a:off x="9004303"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C8A7701-09EA-47B8-9E04-FFDBCA828EE9}" type="datetimeFigureOut">
              <a:rPr lang="en-US" smtClean="0"/>
              <a:t>6/27/2021</a:t>
            </a:fld>
            <a:endParaRPr lang="en-US"/>
          </a:p>
        </p:txBody>
      </p:sp>
      <p:sp>
        <p:nvSpPr>
          <p:cNvPr id="5" name="Footer Placeholder 4"/>
          <p:cNvSpPr>
            <a:spLocks noGrp="1"/>
          </p:cNvSpPr>
          <p:nvPr>
            <p:ph type="ftr" sz="quarter" idx="11"/>
          </p:nvPr>
        </p:nvSpPr>
        <p:spPr/>
        <p:txBody>
          <a:bodyPr/>
          <a:lstStyle/>
          <a:p>
            <a:r>
              <a:rPr lang="en-US" noProof="0" smtClean="0"/>
              <a:t>Add a footer</a:t>
            </a:r>
            <a:endParaRPr lang="en-US" noProof="0" dirty="0"/>
          </a:p>
        </p:txBody>
      </p:sp>
      <p:sp>
        <p:nvSpPr>
          <p:cNvPr id="6" name="Slide Number Placeholder 5"/>
          <p:cNvSpPr>
            <a:spLocks noGrp="1"/>
          </p:cNvSpPr>
          <p:nvPr>
            <p:ph type="sldNum" sz="quarter" idx="12"/>
          </p:nvPr>
        </p:nvSpPr>
        <p:spPr/>
        <p:txBody>
          <a:bodyPr/>
          <a:lstStyle/>
          <a:p>
            <a:fld id="{8699F50C-BE38-4BD0-BA84-9B090E1F2B9B}" type="slidenum">
              <a:rPr lang="en-US" noProof="0" smtClean="0"/>
              <a:pPr/>
              <a:t>‹#›</a:t>
            </a:fld>
            <a:endParaRPr lang="en-US" noProof="0" dirty="0"/>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C8A7701-09EA-47B8-9E04-FFDBCA828EE9}" type="datetimeFigureOut">
              <a:rPr lang="en-US" smtClean="0"/>
              <a:t>6/27/2021</a:t>
            </a:fld>
            <a:endParaRPr lang="en-US"/>
          </a:p>
        </p:txBody>
      </p:sp>
      <p:sp>
        <p:nvSpPr>
          <p:cNvPr id="5" name="Footer Placeholder 4"/>
          <p:cNvSpPr>
            <a:spLocks noGrp="1"/>
          </p:cNvSpPr>
          <p:nvPr>
            <p:ph type="ftr" sz="quarter" idx="11"/>
          </p:nvPr>
        </p:nvSpPr>
        <p:spPr/>
        <p:txBody>
          <a:bodyPr/>
          <a:lstStyle/>
          <a:p>
            <a:r>
              <a:rPr lang="en-US" noProof="0" smtClean="0"/>
              <a:t>Add a footer</a:t>
            </a:r>
            <a:endParaRPr lang="en-US" noProof="0" dirty="0"/>
          </a:p>
        </p:txBody>
      </p:sp>
      <p:sp>
        <p:nvSpPr>
          <p:cNvPr id="6" name="Slide Number Placeholder 5"/>
          <p:cNvSpPr>
            <a:spLocks noGrp="1"/>
          </p:cNvSpPr>
          <p:nvPr>
            <p:ph type="sldNum" sz="quarter" idx="12"/>
          </p:nvPr>
        </p:nvSpPr>
        <p:spPr/>
        <p:txBody>
          <a:bodyPr/>
          <a:lstStyle/>
          <a:p>
            <a:fld id="{8699F50C-BE38-4BD0-BA84-9B090E1F2B9B}" type="slidenum">
              <a:rPr lang="en-US" noProof="0" smtClean="0"/>
              <a:pPr/>
              <a:t>‹#›</a:t>
            </a:fld>
            <a:endParaRPr lang="en-US" noProof="0" dirty="0"/>
          </a:p>
        </p:txBody>
      </p:sp>
    </p:spTree>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with Ima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xmlns=""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xmlns="" id="{A93BC534-BFA1-4292-899F-03AC711BF7C5}"/>
              </a:ext>
            </a:extLst>
          </p:cNvPr>
          <p:cNvCxnSpPr>
            <a:cxnSpLocks/>
          </p:cNvCxnSpPr>
          <p:nvPr userDrawn="1"/>
        </p:nvCxnSpPr>
        <p:spPr>
          <a:xfrm flipV="1">
            <a:off x="6" y="0"/>
            <a:ext cx="6030687"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xmlns="" id="{73B47EE6-EDE6-4881-B456-B37D9C1ADE38}"/>
              </a:ext>
            </a:extLst>
          </p:cNvPr>
          <p:cNvSpPr>
            <a:spLocks noGrp="1"/>
          </p:cNvSpPr>
          <p:nvPr>
            <p:ph type="pic" sz="quarter" idx="13"/>
          </p:nvPr>
        </p:nvSpPr>
        <p:spPr>
          <a:xfrm>
            <a:off x="1683401" y="860950"/>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bg2"/>
                </a:solidFill>
              </a:defRPr>
            </a:lvl1pPr>
          </a:lstStyle>
          <a:p>
            <a:r>
              <a:rPr lang="en-US" noProof="0" smtClean="0"/>
              <a:t>Click icon to add picture</a:t>
            </a:r>
            <a:endParaRPr lang="en-US" noProof="0" dirty="0"/>
          </a:p>
        </p:txBody>
      </p:sp>
      <p:cxnSp>
        <p:nvCxnSpPr>
          <p:cNvPr id="18" name="Straight Connector 17">
            <a:extLst>
              <a:ext uri="{FF2B5EF4-FFF2-40B4-BE49-F238E27FC236}">
                <a16:creationId xmlns:a16="http://schemas.microsoft.com/office/drawing/2014/main" xmlns="" id="{EBEE4DB5-5DEF-4DDB-9764-FD834B9DCAEC}"/>
              </a:ext>
            </a:extLst>
          </p:cNvPr>
          <p:cNvCxnSpPr>
            <a:cxnSpLocks/>
          </p:cNvCxnSpPr>
          <p:nvPr userDrawn="1"/>
        </p:nvCxnSpPr>
        <p:spPr>
          <a:xfrm flipV="1">
            <a:off x="9004303"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xmlns="" id="{A648E0EA-49ED-4F2D-A107-8FCE6301FC88}"/>
              </a:ext>
            </a:extLst>
          </p:cNvPr>
          <p:cNvSpPr>
            <a:spLocks noGrp="1"/>
          </p:cNvSpPr>
          <p:nvPr>
            <p:ph type="ctrTitle" hasCustomPrompt="1"/>
          </p:nvPr>
        </p:nvSpPr>
        <p:spPr>
          <a:xfrm>
            <a:off x="6375724"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xmlns="" id="{06317687-D49E-41F7-A330-C78C728F0D12}"/>
              </a:ext>
            </a:extLst>
          </p:cNvPr>
          <p:cNvSpPr>
            <a:spLocks noGrp="1"/>
          </p:cNvSpPr>
          <p:nvPr>
            <p:ph type="subTitle" idx="1" hasCustomPrompt="1"/>
          </p:nvPr>
        </p:nvSpPr>
        <p:spPr>
          <a:xfrm>
            <a:off x="6375217" y="3640998"/>
            <a:ext cx="4854339" cy="1257574"/>
          </a:xfrm>
          <a:prstGeom prst="rect">
            <a:avLst/>
          </a:prstGeom>
        </p:spPr>
        <p:txBody>
          <a:bodyPr/>
          <a:lstStyle>
            <a:lvl1pPr marL="0" indent="0" algn="l">
              <a:buNone/>
              <a:defRPr sz="2400" b="0" i="0" spc="30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xmlns=""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p:extLst mod="1">
    <p:ext uri="{DCECCB84-F9BA-43D5-87BE-67443E8EF086}">
      <p15:sldGuideLst xmlns=""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mparision with Subtitle">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xmlns="" id="{9111EB29-9262-4594-8717-356AB3816AA6}"/>
              </a:ext>
            </a:extLst>
          </p:cNvPr>
          <p:cNvSpPr/>
          <p:nvPr userDrawn="1"/>
        </p:nvSpPr>
        <p:spPr>
          <a:xfrm>
            <a:off x="0" y="4"/>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xmlns="" id="{01AF1CF9-9F46-4541-8FF1-B9C53244EE1A}"/>
              </a:ext>
            </a:extLst>
          </p:cNvPr>
          <p:cNvCxnSpPr>
            <a:cxnSpLocks/>
          </p:cNvCxnSpPr>
          <p:nvPr userDrawn="1"/>
        </p:nvCxnSpPr>
        <p:spPr>
          <a:xfrm flipH="1" flipV="1">
            <a:off x="-9247" y="363397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xmlns="" id="{AB0E1BA4-80FE-4826-BA2F-083C3A5BB7FA}"/>
              </a:ext>
            </a:extLst>
          </p:cNvPr>
          <p:cNvGrpSpPr/>
          <p:nvPr userDrawn="1"/>
        </p:nvGrpSpPr>
        <p:grpSpPr>
          <a:xfrm flipH="1">
            <a:off x="7561328" y="4"/>
            <a:ext cx="4831840" cy="3541007"/>
            <a:chOff x="-192127" y="-2"/>
            <a:chExt cx="4831840" cy="3367272"/>
          </a:xfrm>
        </p:grpSpPr>
        <p:sp>
          <p:nvSpPr>
            <p:cNvPr id="26" name="Diagonal Stripe 25">
              <a:extLst>
                <a:ext uri="{FF2B5EF4-FFF2-40B4-BE49-F238E27FC236}">
                  <a16:creationId xmlns:a16="http://schemas.microsoft.com/office/drawing/2014/main" xmlns=""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xmlns=""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xmlns=""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Text Placeholder 2">
            <a:extLst>
              <a:ext uri="{FF2B5EF4-FFF2-40B4-BE49-F238E27FC236}">
                <a16:creationId xmlns:a16="http://schemas.microsoft.com/office/drawing/2014/main" xmlns="" id="{B2E19FBD-2379-4B3B-910D-F51E007CB63F}"/>
              </a:ext>
            </a:extLst>
          </p:cNvPr>
          <p:cNvSpPr>
            <a:spLocks noGrp="1"/>
          </p:cNvSpPr>
          <p:nvPr userDrawn="1">
            <p:ph type="body" idx="1"/>
          </p:nvPr>
        </p:nvSpPr>
        <p:spPr>
          <a:xfrm>
            <a:off x="520697" y="2104888"/>
            <a:ext cx="5475291" cy="781188"/>
          </a:xfrm>
          <a:prstGeom prst="rect">
            <a:avLst/>
          </a:prstGeom>
        </p:spPr>
        <p:txBody>
          <a:bodyPr anchor="b">
            <a:normAutofit/>
          </a:bodyPr>
          <a:lstStyle>
            <a:lvl1pPr marL="0" indent="0">
              <a:lnSpc>
                <a:spcPct val="100000"/>
              </a:lnSpc>
              <a:spcBef>
                <a:spcPts val="0"/>
              </a:spcBef>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8" name="Content Placeholder 3" title="Bullet Points">
            <a:extLst>
              <a:ext uri="{FF2B5EF4-FFF2-40B4-BE49-F238E27FC236}">
                <a16:creationId xmlns:a16="http://schemas.microsoft.com/office/drawing/2014/main" xmlns="" id="{8715E757-6584-4841-8154-C92E70E0CD6B}"/>
              </a:ext>
            </a:extLst>
          </p:cNvPr>
          <p:cNvSpPr>
            <a:spLocks noGrp="1"/>
          </p:cNvSpPr>
          <p:nvPr userDrawn="1">
            <p:ph sz="half" idx="13"/>
          </p:nvPr>
        </p:nvSpPr>
        <p:spPr>
          <a:xfrm>
            <a:off x="520697" y="2886086"/>
            <a:ext cx="5475291" cy="3232149"/>
          </a:xfrm>
          <a:prstGeom prst="rect">
            <a:avLst/>
          </a:prstGeom>
        </p:spPr>
        <p:txBody>
          <a:bodyPr>
            <a:norm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IN" dirty="0">
                <a:solidFill>
                  <a:schemeClr val="bg1"/>
                </a:solidFill>
              </a:defRPr>
            </a:lvl5pPr>
          </a:lstStyle>
          <a:p>
            <a:pPr lvl="0">
              <a:buClr>
                <a:schemeClr val="accent2"/>
              </a:buClr>
            </a:pPr>
            <a:r>
              <a:rPr lang="en-US" noProof="0" smtClean="0"/>
              <a:t>Click to edit Master text styles</a:t>
            </a:r>
          </a:p>
          <a:p>
            <a:pPr lvl="1">
              <a:buClr>
                <a:schemeClr val="accent2"/>
              </a:buClr>
            </a:pPr>
            <a:r>
              <a:rPr lang="en-US" noProof="0" smtClean="0"/>
              <a:t>Second level</a:t>
            </a:r>
          </a:p>
          <a:p>
            <a:pPr lvl="2">
              <a:buClr>
                <a:schemeClr val="accent2"/>
              </a:buClr>
            </a:pPr>
            <a:r>
              <a:rPr lang="en-US" noProof="0" smtClean="0"/>
              <a:t>Third level</a:t>
            </a:r>
          </a:p>
          <a:p>
            <a:pPr lvl="3">
              <a:buClr>
                <a:schemeClr val="accent2"/>
              </a:buClr>
            </a:pPr>
            <a:r>
              <a:rPr lang="en-US" noProof="0" smtClean="0"/>
              <a:t>Fourth level</a:t>
            </a:r>
          </a:p>
          <a:p>
            <a:pPr lvl="4">
              <a:buClr>
                <a:schemeClr val="accent2"/>
              </a:buClr>
            </a:pPr>
            <a:r>
              <a:rPr lang="en-US" noProof="0" smtClean="0"/>
              <a:t>Fifth level</a:t>
            </a:r>
            <a:endParaRPr lang="en-US" noProof="0"/>
          </a:p>
        </p:txBody>
      </p:sp>
      <p:sp>
        <p:nvSpPr>
          <p:cNvPr id="19" name="Text Placeholder 4">
            <a:extLst>
              <a:ext uri="{FF2B5EF4-FFF2-40B4-BE49-F238E27FC236}">
                <a16:creationId xmlns:a16="http://schemas.microsoft.com/office/drawing/2014/main" xmlns="" id="{47CDC5A2-8836-4ED3-8E78-18C24853D882}"/>
              </a:ext>
            </a:extLst>
          </p:cNvPr>
          <p:cNvSpPr>
            <a:spLocks noGrp="1"/>
          </p:cNvSpPr>
          <p:nvPr userDrawn="1">
            <p:ph type="body" sz="quarter" idx="14"/>
          </p:nvPr>
        </p:nvSpPr>
        <p:spPr>
          <a:xfrm>
            <a:off x="6186713" y="2104888"/>
            <a:ext cx="5475600" cy="781188"/>
          </a:xfrm>
          <a:prstGeom prst="rect">
            <a:avLst/>
          </a:prstGeom>
        </p:spPr>
        <p:txBody>
          <a:bodyPr anchor="b">
            <a:normAutofit/>
          </a:bodyPr>
          <a:lstStyle>
            <a:lvl1pPr marL="0" indent="0">
              <a:lnSpc>
                <a:spcPct val="100000"/>
              </a:lnSpc>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0" name="Content Placeholder 5" title="Bullet Points">
            <a:extLst>
              <a:ext uri="{FF2B5EF4-FFF2-40B4-BE49-F238E27FC236}">
                <a16:creationId xmlns:a16="http://schemas.microsoft.com/office/drawing/2014/main" xmlns="" id="{D957FBD7-2C3C-4DD1-954F-DF1E007BE590}"/>
              </a:ext>
            </a:extLst>
          </p:cNvPr>
          <p:cNvSpPr>
            <a:spLocks noGrp="1"/>
          </p:cNvSpPr>
          <p:nvPr userDrawn="1">
            <p:ph sz="quarter" idx="15"/>
          </p:nvPr>
        </p:nvSpPr>
        <p:spPr>
          <a:xfrm>
            <a:off x="6186713" y="2886086"/>
            <a:ext cx="5475600" cy="3232149"/>
          </a:xfrm>
          <a:prstGeom prst="rect">
            <a:avLst/>
          </a:prstGeom>
        </p:spPr>
        <p:txBody>
          <a:bodyPr>
            <a:norm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IN" dirty="0">
                <a:solidFill>
                  <a:schemeClr val="bg1"/>
                </a:solidFill>
              </a:defRPr>
            </a:lvl5pPr>
          </a:lstStyle>
          <a:p>
            <a:pPr lvl="0">
              <a:buClr>
                <a:schemeClr val="accent2"/>
              </a:buClr>
            </a:pPr>
            <a:r>
              <a:rPr lang="en-US" noProof="0" smtClean="0"/>
              <a:t>Click to edit Master text styles</a:t>
            </a:r>
          </a:p>
          <a:p>
            <a:pPr lvl="1">
              <a:buClr>
                <a:schemeClr val="accent2"/>
              </a:buClr>
            </a:pPr>
            <a:r>
              <a:rPr lang="en-US" noProof="0" smtClean="0"/>
              <a:t>Second level</a:t>
            </a:r>
          </a:p>
          <a:p>
            <a:pPr lvl="2">
              <a:buClr>
                <a:schemeClr val="accent2"/>
              </a:buClr>
            </a:pPr>
            <a:r>
              <a:rPr lang="en-US" noProof="0" smtClean="0"/>
              <a:t>Third level</a:t>
            </a:r>
          </a:p>
          <a:p>
            <a:pPr lvl="3">
              <a:buClr>
                <a:schemeClr val="accent2"/>
              </a:buClr>
            </a:pPr>
            <a:r>
              <a:rPr lang="en-US" noProof="0" smtClean="0"/>
              <a:t>Fourth level</a:t>
            </a:r>
          </a:p>
          <a:p>
            <a:pPr lvl="4">
              <a:buClr>
                <a:schemeClr val="accent2"/>
              </a:buClr>
            </a:pPr>
            <a:r>
              <a:rPr lang="en-US" noProof="0" smtClean="0"/>
              <a:t>Fifth level</a:t>
            </a:r>
            <a:endParaRPr lang="en-US" noProof="0"/>
          </a:p>
        </p:txBody>
      </p:sp>
      <p:sp>
        <p:nvSpPr>
          <p:cNvPr id="24" name="Text Placeholder 4" title="Subtitle">
            <a:extLst>
              <a:ext uri="{FF2B5EF4-FFF2-40B4-BE49-F238E27FC236}">
                <a16:creationId xmlns:a16="http://schemas.microsoft.com/office/drawing/2014/main" xmlns="" id="{77DB65FF-A89E-4562-8251-2BB63EFDD28E}"/>
              </a:ext>
            </a:extLst>
          </p:cNvPr>
          <p:cNvSpPr>
            <a:spLocks noGrp="1"/>
          </p:cNvSpPr>
          <p:nvPr userDrawn="1">
            <p:ph type="body" sz="quarter" idx="16" hasCustomPrompt="1"/>
          </p:nvPr>
        </p:nvSpPr>
        <p:spPr>
          <a:xfrm>
            <a:off x="520495" y="137694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25" name="TextBox 24">
            <a:extLst>
              <a:ext uri="{FF2B5EF4-FFF2-40B4-BE49-F238E27FC236}">
                <a16:creationId xmlns:a16="http://schemas.microsoft.com/office/drawing/2014/main" xmlns="" id="{F0BB4D3D-930C-4FF4-BB7C-2CB24208150C}"/>
              </a:ext>
            </a:extLst>
          </p:cNvPr>
          <p:cNvSpPr txBox="1"/>
          <p:nvPr userDrawn="1"/>
        </p:nvSpPr>
        <p:spPr>
          <a:xfrm>
            <a:off x="11072385" y="23574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xmlns=""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xmlns=""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xmlns=""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xmlns="" id="{C3CC34F4-862A-42E7-B2FA-7B511CC2E879}"/>
              </a:ext>
            </a:extLst>
          </p:cNvPr>
          <p:cNvSpPr>
            <a:spLocks noGrp="1"/>
          </p:cNvSpPr>
          <p:nvPr userDrawn="1">
            <p:ph type="title" hasCustomPrompt="1"/>
          </p:nvPr>
        </p:nvSpPr>
        <p:spPr>
          <a:xfrm>
            <a:off x="518683" y="209038"/>
            <a:ext cx="8333223"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Tree>
    <p:extLst>
      <p:ext uri="{BB962C8B-B14F-4D97-AF65-F5344CB8AC3E}">
        <p14:creationId xmlns:p14="http://schemas.microsoft.com/office/powerpoint/2010/main" val="3256540265"/>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arge Photo">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BCAFD81C-E6E5-4292-828B-BD147E6DEAB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ight Triangle 3">
            <a:extLst>
              <a:ext uri="{FF2B5EF4-FFF2-40B4-BE49-F238E27FC236}">
                <a16:creationId xmlns:a16="http://schemas.microsoft.com/office/drawing/2014/main" xmlns="" id="{79ED029D-F488-47E5-B064-0E35B31D23A5}"/>
              </a:ext>
            </a:extLst>
          </p:cNvPr>
          <p:cNvSpPr/>
          <p:nvPr userDrawn="1"/>
        </p:nvSpPr>
        <p:spPr>
          <a:xfrm flipV="1">
            <a:off x="3"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Picture Placeholder 31" title="Image">
            <a:extLst>
              <a:ext uri="{FF2B5EF4-FFF2-40B4-BE49-F238E27FC236}">
                <a16:creationId xmlns:a16="http://schemas.microsoft.com/office/drawing/2014/main" xmlns="" id="{D683190A-95C6-428D-AEE4-FC8350C3246D}"/>
              </a:ext>
            </a:extLst>
          </p:cNvPr>
          <p:cNvSpPr>
            <a:spLocks noGrp="1"/>
          </p:cNvSpPr>
          <p:nvPr>
            <p:ph type="pic" sz="quarter" idx="13" hasCustomPrompt="1"/>
          </p:nvPr>
        </p:nvSpPr>
        <p:spPr>
          <a:xfrm>
            <a:off x="359235" y="326574"/>
            <a:ext cx="11473543" cy="6204859"/>
          </a:xfrm>
          <a:prstGeom prst="rect">
            <a:avLst/>
          </a:prstGeo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cxnSp>
        <p:nvCxnSpPr>
          <p:cNvPr id="6" name="Straight Connector 5">
            <a:extLst>
              <a:ext uri="{FF2B5EF4-FFF2-40B4-BE49-F238E27FC236}">
                <a16:creationId xmlns:a16="http://schemas.microsoft.com/office/drawing/2014/main" xmlns=""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a16="http://schemas.microsoft.com/office/drawing/2014/main" xmlns="" id="{D9A8085F-72C4-4DFB-813E-C5666B0CCF3A}"/>
              </a:ext>
            </a:extLst>
          </p:cNvPr>
          <p:cNvSpPr>
            <a:spLocks noGrp="1"/>
          </p:cNvSpPr>
          <p:nvPr>
            <p:ph type="title" hasCustomPrompt="1"/>
          </p:nvPr>
        </p:nvSpPr>
        <p:spPr>
          <a:xfrm>
            <a:off x="359235" y="558802"/>
            <a:ext cx="8333223" cy="939798"/>
          </a:xfrm>
          <a:prstGeom prst="rect">
            <a:avLst/>
          </a:prstGeom>
          <a:solidFill>
            <a:schemeClr val="bg1">
              <a:alpha val="90000"/>
            </a:schemeClr>
          </a:solidFill>
        </p:spPr>
        <p:txBody>
          <a:bodyPr lIns="288000" anchor="ctr">
            <a:normAutofit/>
          </a:bodyPr>
          <a:lstStyle>
            <a:lvl1pPr>
              <a:defRPr sz="3600" b="1">
                <a:solidFill>
                  <a:schemeClr val="tx1"/>
                </a:solidFill>
              </a:defRPr>
            </a:lvl1pPr>
          </a:lstStyle>
          <a:p>
            <a:r>
              <a:rPr lang="en-US" noProof="0"/>
              <a:t>Add Caption Here</a:t>
            </a:r>
          </a:p>
        </p:txBody>
      </p:sp>
    </p:spTree>
    <p:extLst>
      <p:ext uri="{BB962C8B-B14F-4D97-AF65-F5344CB8AC3E}">
        <p14:creationId xmlns:p14="http://schemas.microsoft.com/office/powerpoint/2010/main" val="4237576771"/>
      </p:ext>
    </p:extLst>
  </p:cSld>
  <p:clrMapOvr>
    <a:masterClrMapping/>
  </p:clrMapOvr>
  <p:extLst mod="1">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33B31A5E-1244-4689-B513-C78E3C4E53B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xmlns="" id="{71D0E8AA-902F-440D-9C55-2A391C22396A}"/>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xmlns="" id="{7D937721-835D-4D84-94A3-6C79D4639514}"/>
              </a:ext>
            </a:extLst>
          </p:cNvPr>
          <p:cNvSpPr/>
          <p:nvPr userDrawn="1"/>
        </p:nvSpPr>
        <p:spPr>
          <a:xfrm rot="19958790">
            <a:off x="-637324" y="3588176"/>
            <a:ext cx="3860163"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732BB30B-8262-4715-998F-AAF6A81ADFD3}"/>
              </a:ext>
            </a:extLst>
          </p:cNvPr>
          <p:cNvCxnSpPr>
            <a:cxnSpLocks/>
          </p:cNvCxnSpPr>
          <p:nvPr userDrawn="1"/>
        </p:nvCxnSpPr>
        <p:spPr>
          <a:xfrm flipV="1">
            <a:off x="6"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xmlns="" id="{4D7EF399-DAA5-44EC-B712-79C755FE84CB}"/>
              </a:ext>
            </a:extLst>
          </p:cNvPr>
          <p:cNvSpPr>
            <a:spLocks noGrp="1"/>
          </p:cNvSpPr>
          <p:nvPr>
            <p:ph type="title" hasCustomPrompt="1"/>
          </p:nvPr>
        </p:nvSpPr>
        <p:spPr>
          <a:xfrm>
            <a:off x="6283849" y="198743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xmlns="" id="{26D13BFA-61B0-402F-8611-02D3DFDBEBCB}"/>
              </a:ext>
            </a:extLst>
          </p:cNvPr>
          <p:cNvSpPr>
            <a:spLocks noGrp="1"/>
          </p:cNvSpPr>
          <p:nvPr>
            <p:ph type="body" idx="1" hasCustomPrompt="1"/>
          </p:nvPr>
        </p:nvSpPr>
        <p:spPr>
          <a:xfrm>
            <a:off x="6283849" y="3792046"/>
            <a:ext cx="4911633" cy="910580"/>
          </a:xfrm>
          <a:prstGeom prst="rect">
            <a:avLst/>
          </a:prstGeom>
        </p:spPr>
        <p:txBody>
          <a:bodyPr>
            <a:normAutofit/>
          </a:bodyPr>
          <a:lstStyle>
            <a:lvl1pPr marL="0" indent="0">
              <a:buNone/>
              <a:defRPr sz="2000" b="0" i="0" spc="3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xmlns="" id="{DA0A0C24-D997-4E78-951F-AFB51C70EFCC}"/>
              </a:ext>
            </a:extLst>
          </p:cNvPr>
          <p:cNvCxnSpPr>
            <a:cxnSpLocks/>
          </p:cNvCxnSpPr>
          <p:nvPr userDrawn="1"/>
        </p:nvCxnSpPr>
        <p:spPr>
          <a:xfrm flipV="1">
            <a:off x="9004303"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xmlns="" id="{E123A0CF-50D6-46EC-8BF6-43E38AFCD588}"/>
              </a:ext>
            </a:extLst>
          </p:cNvPr>
          <p:cNvSpPr/>
          <p:nvPr userDrawn="1"/>
        </p:nvSpPr>
        <p:spPr>
          <a:xfrm>
            <a:off x="7754112" y="10"/>
            <a:ext cx="2258568" cy="742819"/>
          </a:xfrm>
          <a:prstGeom prst="parallelogram">
            <a:avLst>
              <a:gd name="adj" fmla="val 1958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xmlns="" id="{2B2F1D2E-B631-4CB1-9448-2B50F8C46316}"/>
              </a:ext>
            </a:extLst>
          </p:cNvPr>
          <p:cNvCxnSpPr>
            <a:cxnSpLocks/>
          </p:cNvCxnSpPr>
          <p:nvPr userDrawn="1"/>
        </p:nvCxnSpPr>
        <p:spPr>
          <a:xfrm flipV="1">
            <a:off x="6"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a16="http://schemas.microsoft.com/office/drawing/2014/main" xmlns="" id="{95572AA9-EFAE-4771-B1EE-47E361173778}"/>
              </a:ext>
            </a:extLst>
          </p:cNvPr>
          <p:cNvSpPr>
            <a:spLocks noGrp="1"/>
          </p:cNvSpPr>
          <p:nvPr>
            <p:ph type="pic" sz="quarter" idx="13"/>
          </p:nvPr>
        </p:nvSpPr>
        <p:spPr>
          <a:xfrm>
            <a:off x="1683401" y="860950"/>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bg2"/>
                </a:solidFill>
              </a:defRPr>
            </a:lvl1pPr>
          </a:lstStyle>
          <a:p>
            <a:r>
              <a:rPr lang="en-US" noProof="0" smtClean="0"/>
              <a:t>Click icon to add picture</a:t>
            </a:r>
            <a:endParaRPr lang="en-US" noProof="0" dirty="0"/>
          </a:p>
        </p:txBody>
      </p:sp>
      <p:cxnSp>
        <p:nvCxnSpPr>
          <p:cNvPr id="16" name="Straight Connector 15">
            <a:extLst>
              <a:ext uri="{FF2B5EF4-FFF2-40B4-BE49-F238E27FC236}">
                <a16:creationId xmlns:a16="http://schemas.microsoft.com/office/drawing/2014/main" xmlns=""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xmlns="" id="{FC8C82F3-94EE-4B4F-A01D-993A41BC00B1}"/>
              </a:ext>
            </a:extLst>
          </p:cNvPr>
          <p:cNvSpPr/>
          <p:nvPr userDrawn="1"/>
        </p:nvSpPr>
        <p:spPr>
          <a:xfrm rot="19958790">
            <a:off x="-139029" y="3407045"/>
            <a:ext cx="1438399" cy="236580"/>
          </a:xfrm>
          <a:prstGeom prst="parallelogram">
            <a:avLst>
              <a:gd name="adj" fmla="val 5321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23998309"/>
      </p:ext>
    </p:extLst>
  </p:cSld>
  <p:clrMapOvr>
    <a:masterClrMapping/>
  </p:clrMapOvr>
  <p:extLst mod="1">
    <p:ext uri="{DCECCB84-F9BA-43D5-87BE-67443E8EF086}">
      <p15:sldGuideLst xmlns=""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xmlns="" id="{BFD7EA17-BE66-4636-9684-F93562587911}"/>
              </a:ext>
            </a:extLst>
          </p:cNvPr>
          <p:cNvSpPr>
            <a:spLocks noGrp="1"/>
          </p:cNvSpPr>
          <p:nvPr>
            <p:ph idx="1"/>
          </p:nvPr>
        </p:nvSpPr>
        <p:spPr>
          <a:xfrm>
            <a:off x="531380" y="3129550"/>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4" name="Right Triangle 23">
            <a:extLst>
              <a:ext uri="{FF2B5EF4-FFF2-40B4-BE49-F238E27FC236}">
                <a16:creationId xmlns:a16="http://schemas.microsoft.com/office/drawing/2014/main" xmlns="" id="{BD6ACE60-499D-41AB-89C4-D537D7C3D22A}"/>
              </a:ext>
            </a:extLst>
          </p:cNvPr>
          <p:cNvSpPr/>
          <p:nvPr userDrawn="1"/>
        </p:nvSpPr>
        <p:spPr>
          <a:xfrm flipH="1" flipV="1">
            <a:off x="1839685" y="-6"/>
            <a:ext cx="10352315" cy="563880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Parallelogram 24">
            <a:extLst>
              <a:ext uri="{FF2B5EF4-FFF2-40B4-BE49-F238E27FC236}">
                <a16:creationId xmlns:a16="http://schemas.microsoft.com/office/drawing/2014/main" xmlns="" id="{18C08F43-D42B-4CF1-912F-BC83D72AB415}"/>
              </a:ext>
            </a:extLst>
          </p:cNvPr>
          <p:cNvSpPr/>
          <p:nvPr userDrawn="1"/>
        </p:nvSpPr>
        <p:spPr>
          <a:xfrm flipH="1">
            <a:off x="2978155" y="-5"/>
            <a:ext cx="4121151" cy="1308105"/>
          </a:xfrm>
          <a:prstGeom prst="parallelogram">
            <a:avLst>
              <a:gd name="adj" fmla="val 186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xmlns="" id="{1411C731-2333-41B0-927A-0A48EEC79964}"/>
              </a:ext>
            </a:extLst>
          </p:cNvPr>
          <p:cNvCxnSpPr>
            <a:cxnSpLocks/>
          </p:cNvCxnSpPr>
          <p:nvPr userDrawn="1"/>
        </p:nvCxnSpPr>
        <p:spPr>
          <a:xfrm flipV="1">
            <a:off x="6375406" y="5047077"/>
            <a:ext cx="1524575" cy="1803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xmlns="" id="{D71EE635-EA0C-4139-8160-AE1EAD13AAEB}"/>
              </a:ext>
            </a:extLst>
          </p:cNvPr>
          <p:cNvSpPr>
            <a:spLocks noGrp="1"/>
          </p:cNvSpPr>
          <p:nvPr userDrawn="1">
            <p:ph type="body" sz="quarter" idx="13" hasCustomPrompt="1"/>
          </p:nvPr>
        </p:nvSpPr>
        <p:spPr>
          <a:xfrm>
            <a:off x="531386" y="2496112"/>
            <a:ext cx="7342631" cy="608895"/>
          </a:xfrm>
          <a:prstGeom prst="rect">
            <a:avLst/>
          </a:prstGeom>
        </p:spPr>
        <p:txBody>
          <a:bodyPr/>
          <a:lstStyle>
            <a:lvl1pPr marL="0" indent="0">
              <a:buNone/>
              <a:defRPr sz="2000" spc="300">
                <a:solidFill>
                  <a:schemeClr val="bg2">
                    <a:lumMod val="50000"/>
                  </a:schemeClr>
                </a:solidFill>
              </a:defRPr>
            </a:lvl1pPr>
            <a:lvl2pPr marL="457200" indent="0">
              <a:buNone/>
              <a:defRPr/>
            </a:lvl2pPr>
          </a:lstStyle>
          <a:p>
            <a:pPr lvl="0"/>
            <a:r>
              <a:rPr lang="en-US" noProof="0"/>
              <a:t>CLICK TO SUBTITLE STYLE</a:t>
            </a:r>
          </a:p>
        </p:txBody>
      </p:sp>
      <p:sp>
        <p:nvSpPr>
          <p:cNvPr id="2" name="Title 1" title="Title ">
            <a:extLst>
              <a:ext uri="{FF2B5EF4-FFF2-40B4-BE49-F238E27FC236}">
                <a16:creationId xmlns:a16="http://schemas.microsoft.com/office/drawing/2014/main" xmlns="" id="{20237B57-91C6-4F8B-8AA0-18FA50B0FD1D}"/>
              </a:ext>
            </a:extLst>
          </p:cNvPr>
          <p:cNvSpPr>
            <a:spLocks noGrp="1"/>
          </p:cNvSpPr>
          <p:nvPr userDrawn="1">
            <p:ph type="title" hasCustomPrompt="1"/>
          </p:nvPr>
        </p:nvSpPr>
        <p:spPr>
          <a:xfrm>
            <a:off x="531383" y="1241109"/>
            <a:ext cx="7342623"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15" name="Picture Placeholder 14">
            <a:extLst>
              <a:ext uri="{FF2B5EF4-FFF2-40B4-BE49-F238E27FC236}">
                <a16:creationId xmlns:a16="http://schemas.microsoft.com/office/drawing/2014/main" xmlns="" id="{FE1FADFB-0A3D-40F7-9B40-368DECD971E1}"/>
              </a:ext>
            </a:extLst>
          </p:cNvPr>
          <p:cNvSpPr>
            <a:spLocks noGrp="1"/>
          </p:cNvSpPr>
          <p:nvPr>
            <p:ph type="pic" sz="quarter" idx="10"/>
          </p:nvPr>
        </p:nvSpPr>
        <p:spPr>
          <a:xfrm>
            <a:off x="6604000" y="2"/>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bg1"/>
                </a:solidFill>
              </a:defRPr>
            </a:lvl1pPr>
          </a:lstStyle>
          <a:p>
            <a:r>
              <a:rPr lang="en-US" noProof="0" smtClean="0"/>
              <a:t>Click icon to add picture</a:t>
            </a:r>
            <a:endParaRPr lang="en-US" noProof="0" dirty="0"/>
          </a:p>
        </p:txBody>
      </p:sp>
      <p:sp>
        <p:nvSpPr>
          <p:cNvPr id="4" name="Footer Placeholder 3">
            <a:extLst>
              <a:ext uri="{FF2B5EF4-FFF2-40B4-BE49-F238E27FC236}">
                <a16:creationId xmlns:a16="http://schemas.microsoft.com/office/drawing/2014/main" xmlns="" id="{5ADB14A5-A767-774C-85B8-68EF914689F6}"/>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D4B9B51B-EAA9-4B4D-A4F6-470CD95DAA79}"/>
              </a:ext>
            </a:extLst>
          </p:cNvPr>
          <p:cNvSpPr>
            <a:spLocks noGrp="1"/>
          </p:cNvSpPr>
          <p:nvPr>
            <p:ph type="sldNum" sz="quarter" idx="15"/>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42230584"/>
      </p:ext>
    </p:extLst>
  </p:cSld>
  <p:clrMapOvr>
    <a:masterClrMapping/>
  </p:clrMapOvr>
  <p:extLst mod="1">
    <p:ext uri="{DCECCB84-F9BA-43D5-87BE-67443E8EF086}">
      <p15:sldGuideLst xmlns=""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a16="http://schemas.microsoft.com/office/drawing/2014/main" xmlns="" id="{805F1696-7D6B-4055-94C3-E4C179F63596}"/>
              </a:ext>
            </a:extLst>
          </p:cNvPr>
          <p:cNvSpPr/>
          <p:nvPr userDrawn="1"/>
        </p:nvSpPr>
        <p:spPr>
          <a:xfrm flipH="1" flipV="1">
            <a:off x="1839685" y="-6"/>
            <a:ext cx="10352315" cy="563880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17">
            <a:extLst>
              <a:ext uri="{FF2B5EF4-FFF2-40B4-BE49-F238E27FC236}">
                <a16:creationId xmlns:a16="http://schemas.microsoft.com/office/drawing/2014/main" xmlns="" id="{8B9EC3A9-7039-403A-9414-429521308AE7}"/>
              </a:ext>
            </a:extLst>
          </p:cNvPr>
          <p:cNvSpPr>
            <a:spLocks noGrp="1"/>
          </p:cNvSpPr>
          <p:nvPr>
            <p:ph type="pic" sz="quarter" idx="14"/>
          </p:nvPr>
        </p:nvSpPr>
        <p:spPr>
          <a:xfrm>
            <a:off x="6170180"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457200" anchor="ctr">
            <a:noAutofit/>
          </a:bodyPr>
          <a:lstStyle>
            <a:lvl1pPr marL="0" indent="0" algn="r">
              <a:buNone/>
              <a:defRPr>
                <a:solidFill>
                  <a:schemeClr val="tx1"/>
                </a:solidFill>
              </a:defRPr>
            </a:lvl1pPr>
          </a:lstStyle>
          <a:p>
            <a:r>
              <a:rPr lang="en-US" noProof="0" smtClean="0"/>
              <a:t>Click icon to add picture</a:t>
            </a:r>
            <a:endParaRPr lang="en-US" noProof="0" dirty="0"/>
          </a:p>
        </p:txBody>
      </p:sp>
      <p:sp>
        <p:nvSpPr>
          <p:cNvPr id="3" name="Content Placeholder 2" title="Bullet Points">
            <a:extLst>
              <a:ext uri="{FF2B5EF4-FFF2-40B4-BE49-F238E27FC236}">
                <a16:creationId xmlns:a16="http://schemas.microsoft.com/office/drawing/2014/main" xmlns="" id="{BFD7EA17-BE66-4636-9684-F93562587911}"/>
              </a:ext>
            </a:extLst>
          </p:cNvPr>
          <p:cNvSpPr>
            <a:spLocks noGrp="1"/>
          </p:cNvSpPr>
          <p:nvPr>
            <p:ph idx="1"/>
          </p:nvPr>
        </p:nvSpPr>
        <p:spPr>
          <a:xfrm>
            <a:off x="531380" y="3129550"/>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Parallelogram 24">
            <a:extLst>
              <a:ext uri="{FF2B5EF4-FFF2-40B4-BE49-F238E27FC236}">
                <a16:creationId xmlns:a16="http://schemas.microsoft.com/office/drawing/2014/main" xmlns="" id="{18C08F43-D42B-4CF1-912F-BC83D72AB415}"/>
              </a:ext>
            </a:extLst>
          </p:cNvPr>
          <p:cNvSpPr/>
          <p:nvPr userDrawn="1"/>
        </p:nvSpPr>
        <p:spPr>
          <a:xfrm flipH="1">
            <a:off x="2978155" y="-5"/>
            <a:ext cx="4121151" cy="1308105"/>
          </a:xfrm>
          <a:prstGeom prst="parallelogram">
            <a:avLst>
              <a:gd name="adj" fmla="val 186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xmlns="" id="{1411C731-2333-41B0-927A-0A48EEC79964}"/>
              </a:ext>
            </a:extLst>
          </p:cNvPr>
          <p:cNvCxnSpPr>
            <a:cxnSpLocks/>
          </p:cNvCxnSpPr>
          <p:nvPr userDrawn="1"/>
        </p:nvCxnSpPr>
        <p:spPr>
          <a:xfrm flipV="1">
            <a:off x="10352316" y="1185452"/>
            <a:ext cx="1839685" cy="163394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xmlns="" id="{D71EE635-EA0C-4139-8160-AE1EAD13AAEB}"/>
              </a:ext>
            </a:extLst>
          </p:cNvPr>
          <p:cNvSpPr>
            <a:spLocks noGrp="1"/>
          </p:cNvSpPr>
          <p:nvPr userDrawn="1">
            <p:ph type="body" sz="quarter" idx="13" hasCustomPrompt="1"/>
          </p:nvPr>
        </p:nvSpPr>
        <p:spPr>
          <a:xfrm>
            <a:off x="531380" y="2496112"/>
            <a:ext cx="7342621" cy="608895"/>
          </a:xfrm>
          <a:prstGeom prst="rect">
            <a:avLst/>
          </a:prstGeom>
        </p:spPr>
        <p:txBody>
          <a:bodyPr/>
          <a:lstStyle>
            <a:lvl1pPr marL="0" indent="0">
              <a:buNone/>
              <a:defRPr sz="2000" spc="300">
                <a:solidFill>
                  <a:schemeClr val="bg2">
                    <a:lumMod val="50000"/>
                  </a:schemeClr>
                </a:solidFill>
              </a:defRPr>
            </a:lvl1pPr>
            <a:lvl2pPr marL="457200" indent="0">
              <a:buNone/>
              <a:defRPr/>
            </a:lvl2pPr>
          </a:lstStyle>
          <a:p>
            <a:pPr lvl="0"/>
            <a:r>
              <a:rPr lang="en-US" noProof="0"/>
              <a:t>CLICK TO SUBTITLE STYLE</a:t>
            </a:r>
          </a:p>
        </p:txBody>
      </p:sp>
      <p:sp>
        <p:nvSpPr>
          <p:cNvPr id="19" name="Title 1" title="Title ">
            <a:extLst>
              <a:ext uri="{FF2B5EF4-FFF2-40B4-BE49-F238E27FC236}">
                <a16:creationId xmlns:a16="http://schemas.microsoft.com/office/drawing/2014/main" xmlns="" id="{2DB9D671-9FC8-4306-96B7-D9D585694B83}"/>
              </a:ext>
            </a:extLst>
          </p:cNvPr>
          <p:cNvSpPr>
            <a:spLocks noGrp="1"/>
          </p:cNvSpPr>
          <p:nvPr>
            <p:ph type="title" hasCustomPrompt="1"/>
          </p:nvPr>
        </p:nvSpPr>
        <p:spPr>
          <a:xfrm>
            <a:off x="531383" y="1241109"/>
            <a:ext cx="7342623"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2" name="Footer Placeholder 1">
            <a:extLst>
              <a:ext uri="{FF2B5EF4-FFF2-40B4-BE49-F238E27FC236}">
                <a16:creationId xmlns:a16="http://schemas.microsoft.com/office/drawing/2014/main" xmlns="" id="{6E55A0B9-F639-8643-9C4D-B93B8EE21A79}"/>
              </a:ext>
            </a:extLst>
          </p:cNvPr>
          <p:cNvSpPr>
            <a:spLocks noGrp="1"/>
          </p:cNvSpPr>
          <p:nvPr>
            <p:ph type="ftr" sz="quarter" idx="15"/>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xmlns="" id="{D0C29282-8AC7-494D-9A8E-A26C7F69948F}"/>
              </a:ext>
            </a:extLst>
          </p:cNvPr>
          <p:cNvSpPr>
            <a:spLocks noGrp="1"/>
          </p:cNvSpPr>
          <p:nvPr>
            <p:ph type="sldNum" sz="quarter" idx="16"/>
          </p:nvPr>
        </p:nvSpPr>
        <p:spPr/>
        <p:txBody>
          <a:bodyPr/>
          <a:lstStyle/>
          <a:p>
            <a:fld id="{8699F50C-BE38-4BD0-BA84-9B090E1F2B9B}" type="slidenum">
              <a:rPr lang="en-US" noProof="0" smtClean="0"/>
              <a:t>‹#›</a:t>
            </a:fld>
            <a:endParaRPr lang="en-US" noProof="0" dirty="0"/>
          </a:p>
        </p:txBody>
      </p:sp>
      <p:sp>
        <p:nvSpPr>
          <p:cNvPr id="15" name="TextBox 14">
            <a:extLst>
              <a:ext uri="{FF2B5EF4-FFF2-40B4-BE49-F238E27FC236}">
                <a16:creationId xmlns:a16="http://schemas.microsoft.com/office/drawing/2014/main" xmlns="" id="{5E24A5A7-66A2-7F43-9A7A-5E13F74F8C0E}"/>
              </a:ext>
            </a:extLst>
          </p:cNvPr>
          <p:cNvSpPr txBox="1"/>
          <p:nvPr userDrawn="1"/>
        </p:nvSpPr>
        <p:spPr>
          <a:xfrm>
            <a:off x="11072385" y="23574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Tree>
    <p:extLst>
      <p:ext uri="{BB962C8B-B14F-4D97-AF65-F5344CB8AC3E}">
        <p14:creationId xmlns:p14="http://schemas.microsoft.com/office/powerpoint/2010/main" val="4283110927"/>
      </p:ext>
    </p:extLst>
  </p:cSld>
  <p:clrMapOvr>
    <a:masterClrMapping/>
  </p:clrMapOvr>
  <p:extLst mod="1">
    <p:ext uri="{DCECCB84-F9BA-43D5-87BE-67443E8EF086}">
      <p15:sldGuideLst xmlns=""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69EF72CE-34D2-4581-98D2-89218BC1B4E4}"/>
              </a:ext>
            </a:extLst>
          </p:cNvPr>
          <p:cNvSpPr/>
          <p:nvPr userDrawn="1"/>
        </p:nvSpPr>
        <p:spPr>
          <a:xfrm>
            <a:off x="0" y="4"/>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Box 15">
            <a:extLst>
              <a:ext uri="{FF2B5EF4-FFF2-40B4-BE49-F238E27FC236}">
                <a16:creationId xmlns:a16="http://schemas.microsoft.com/office/drawing/2014/main" xmlns="" id="{B84020D1-D35E-497E-97F1-84A6EA9D048E}"/>
              </a:ext>
            </a:extLst>
          </p:cNvPr>
          <p:cNvSpPr txBox="1"/>
          <p:nvPr userDrawn="1"/>
        </p:nvSpPr>
        <p:spPr>
          <a:xfrm>
            <a:off x="11072385" y="23574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6" name="Group 25">
            <a:extLst>
              <a:ext uri="{FF2B5EF4-FFF2-40B4-BE49-F238E27FC236}">
                <a16:creationId xmlns:a16="http://schemas.microsoft.com/office/drawing/2014/main" xmlns="" id="{36C8A74F-FDDF-48E8-AC2B-A5BD59D7D6A3}"/>
              </a:ext>
            </a:extLst>
          </p:cNvPr>
          <p:cNvGrpSpPr/>
          <p:nvPr userDrawn="1"/>
        </p:nvGrpSpPr>
        <p:grpSpPr>
          <a:xfrm flipH="1">
            <a:off x="7561328" y="4"/>
            <a:ext cx="4831840" cy="3541007"/>
            <a:chOff x="-192127" y="-2"/>
            <a:chExt cx="4831840" cy="3367272"/>
          </a:xfrm>
        </p:grpSpPr>
        <p:sp>
          <p:nvSpPr>
            <p:cNvPr id="27" name="Diagonal Stripe 26">
              <a:extLst>
                <a:ext uri="{FF2B5EF4-FFF2-40B4-BE49-F238E27FC236}">
                  <a16:creationId xmlns:a16="http://schemas.microsoft.com/office/drawing/2014/main" xmlns="" id="{2D5247F3-E6EB-4003-B1FD-F6200F0738E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xmlns=""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a16="http://schemas.microsoft.com/office/drawing/2014/main" xmlns=""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6" name="Parallelogram 35">
            <a:extLst>
              <a:ext uri="{FF2B5EF4-FFF2-40B4-BE49-F238E27FC236}">
                <a16:creationId xmlns:a16="http://schemas.microsoft.com/office/drawing/2014/main" xmlns="" id="{8006416B-866C-47E5-8480-109B40F9EAA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Text Placeholder 4" title="Subtitle">
            <a:extLst>
              <a:ext uri="{FF2B5EF4-FFF2-40B4-BE49-F238E27FC236}">
                <a16:creationId xmlns:a16="http://schemas.microsoft.com/office/drawing/2014/main" xmlns="" id="{FE79FAE9-2A8C-46BA-8738-44CBCF7294A9}"/>
              </a:ext>
            </a:extLst>
          </p:cNvPr>
          <p:cNvSpPr>
            <a:spLocks noGrp="1"/>
          </p:cNvSpPr>
          <p:nvPr>
            <p:ph type="body" sz="quarter" idx="16" hasCustomPrompt="1"/>
          </p:nvPr>
        </p:nvSpPr>
        <p:spPr>
          <a:xfrm>
            <a:off x="520495" y="137694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xmlns="" id="{5750A33E-CEFE-4D43-9554-513B01B1D3D9}"/>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xmlns="" id="{4A960C75-8FA7-5740-9388-2B5112B2C5B9}"/>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xmlns="" id="{0F525D04-A814-7A4D-9732-11097EA76257}"/>
              </a:ext>
            </a:extLst>
          </p:cNvPr>
          <p:cNvSpPr>
            <a:spLocks noGrp="1"/>
          </p:cNvSpPr>
          <p:nvPr>
            <p:ph type="title" hasCustomPrompt="1"/>
          </p:nvPr>
        </p:nvSpPr>
        <p:spPr>
          <a:xfrm>
            <a:off x="518683" y="209038"/>
            <a:ext cx="8333223"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5" name="Table Placeholder 11" title="Table">
            <a:extLst>
              <a:ext uri="{FF2B5EF4-FFF2-40B4-BE49-F238E27FC236}">
                <a16:creationId xmlns:a16="http://schemas.microsoft.com/office/drawing/2014/main" xmlns="" id="{7CD3E31F-0AF8-4EB8-B6FA-BD95A2EDA63B}"/>
              </a:ext>
            </a:extLst>
          </p:cNvPr>
          <p:cNvSpPr>
            <a:spLocks noGrp="1"/>
          </p:cNvSpPr>
          <p:nvPr>
            <p:ph type="tbl" sz="quarter" idx="12"/>
          </p:nvPr>
        </p:nvSpPr>
        <p:spPr>
          <a:xfrm>
            <a:off x="531385" y="2664803"/>
            <a:ext cx="10993375" cy="3433180"/>
          </a:xfrm>
          <a:prstGeom prst="rect">
            <a:avLst/>
          </a:prstGeom>
        </p:spPr>
        <p:txBody>
          <a:bodyPr lIns="91420" tIns="45710" rIns="91420" bIns="45710">
            <a:noAutofit/>
          </a:bodyPr>
          <a:lstStyle>
            <a:lvl1pPr marL="0" indent="0" algn="ctr">
              <a:buNone/>
              <a:defRPr sz="2000" baseline="0">
                <a:solidFill>
                  <a:schemeClr val="bg1"/>
                </a:solidFill>
                <a:latin typeface="+mn-lt"/>
              </a:defRPr>
            </a:lvl1pPr>
          </a:lstStyle>
          <a:p>
            <a:pPr lvl="0"/>
            <a:r>
              <a:rPr lang="en-US" noProof="0" smtClean="0"/>
              <a:t>Click icon to add table</a:t>
            </a:r>
            <a:endParaRPr lang="en-US" noProof="0" dirty="0"/>
          </a:p>
        </p:txBody>
      </p:sp>
    </p:spTree>
    <p:extLst>
      <p:ext uri="{BB962C8B-B14F-4D97-AF65-F5344CB8AC3E}">
        <p14:creationId xmlns:p14="http://schemas.microsoft.com/office/powerpoint/2010/main" val="3415060917"/>
      </p:ext>
    </p:extLst>
  </p:cSld>
  <p:clrMapOvr>
    <a:masterClrMapping/>
  </p:clrMapOvr>
  <p:extLst mod="1">
    <p:ext uri="{DCECCB84-F9BA-43D5-87BE-67443E8EF086}">
      <p15:sldGuideLst xmlns=""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xmlns="" id="{40A6720D-B182-4290-BD91-1D1E4D930603}"/>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3">
            <a:extLst>
              <a:ext uri="{FF2B5EF4-FFF2-40B4-BE49-F238E27FC236}">
                <a16:creationId xmlns:a16="http://schemas.microsoft.com/office/drawing/2014/main" xmlns="" id="{A488AB73-8058-4FB5-9619-FCECCA9F3941}"/>
              </a:ext>
            </a:extLst>
          </p:cNvPr>
          <p:cNvSpPr>
            <a:spLocks noGrp="1"/>
          </p:cNvSpPr>
          <p:nvPr>
            <p:ph type="body" sz="quarter" idx="15" hasCustomPrompt="1"/>
          </p:nvPr>
        </p:nvSpPr>
        <p:spPr>
          <a:xfrm>
            <a:off x="6822935" y="3461163"/>
            <a:ext cx="3445783"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Name</a:t>
            </a:r>
          </a:p>
        </p:txBody>
      </p:sp>
      <p:sp>
        <p:nvSpPr>
          <p:cNvPr id="10" name="Text Placeholder 4">
            <a:extLst>
              <a:ext uri="{FF2B5EF4-FFF2-40B4-BE49-F238E27FC236}">
                <a16:creationId xmlns:a16="http://schemas.microsoft.com/office/drawing/2014/main" xmlns="" id="{359BE165-3EB5-4C11-8B53-6E98C0BC2E65}"/>
              </a:ext>
            </a:extLst>
          </p:cNvPr>
          <p:cNvSpPr>
            <a:spLocks noGrp="1"/>
          </p:cNvSpPr>
          <p:nvPr>
            <p:ph type="body" sz="quarter" idx="16" hasCustomPrompt="1"/>
          </p:nvPr>
        </p:nvSpPr>
        <p:spPr>
          <a:xfrm>
            <a:off x="6822935" y="3839451"/>
            <a:ext cx="3445783"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Phone Number</a:t>
            </a:r>
          </a:p>
        </p:txBody>
      </p:sp>
      <p:sp>
        <p:nvSpPr>
          <p:cNvPr id="11" name="Text Placeholder 5">
            <a:extLst>
              <a:ext uri="{FF2B5EF4-FFF2-40B4-BE49-F238E27FC236}">
                <a16:creationId xmlns:a16="http://schemas.microsoft.com/office/drawing/2014/main" xmlns="" id="{79D05293-35AD-495F-A7AE-942398090B15}"/>
              </a:ext>
            </a:extLst>
          </p:cNvPr>
          <p:cNvSpPr>
            <a:spLocks noGrp="1"/>
          </p:cNvSpPr>
          <p:nvPr>
            <p:ph type="body" sz="quarter" idx="17" hasCustomPrompt="1"/>
          </p:nvPr>
        </p:nvSpPr>
        <p:spPr>
          <a:xfrm>
            <a:off x="6822935" y="4216669"/>
            <a:ext cx="3445783" cy="289070"/>
          </a:xfrm>
          <a:prstGeom prst="rect">
            <a:avLst/>
          </a:prstGeom>
        </p:spPr>
        <p:txBody>
          <a:bodyPr/>
          <a:lstStyle>
            <a:lvl1pPr marL="0" indent="0">
              <a:buNone/>
              <a:defRPr sz="1800">
                <a:latin typeface="+mn-lt"/>
                <a:cs typeface="Calibri Light" panose="020F0302020204030204" pitchFamily="34" charset="0"/>
              </a:defRPr>
            </a:lvl1pPr>
          </a:lstStyle>
          <a:p>
            <a:r>
              <a:rPr lang="en-US" noProof="0"/>
              <a:t>Email </a:t>
            </a:r>
          </a:p>
        </p:txBody>
      </p:sp>
      <p:sp>
        <p:nvSpPr>
          <p:cNvPr id="13" name="Text Placeholder 21">
            <a:extLst>
              <a:ext uri="{FF2B5EF4-FFF2-40B4-BE49-F238E27FC236}">
                <a16:creationId xmlns:a16="http://schemas.microsoft.com/office/drawing/2014/main" xmlns="" id="{997A03F2-8D8A-4425-9F56-66DB33CE11A1}"/>
              </a:ext>
            </a:extLst>
          </p:cNvPr>
          <p:cNvSpPr>
            <a:spLocks noGrp="1"/>
          </p:cNvSpPr>
          <p:nvPr>
            <p:ph type="body" sz="quarter" idx="18" hasCustomPrompt="1"/>
          </p:nvPr>
        </p:nvSpPr>
        <p:spPr>
          <a:xfrm>
            <a:off x="6822935" y="4594957"/>
            <a:ext cx="3445783"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Company Website</a:t>
            </a:r>
          </a:p>
        </p:txBody>
      </p:sp>
      <p:sp>
        <p:nvSpPr>
          <p:cNvPr id="14" name="Shape 4157">
            <a:extLst>
              <a:ext uri="{FF2B5EF4-FFF2-40B4-BE49-F238E27FC236}">
                <a16:creationId xmlns:a16="http://schemas.microsoft.com/office/drawing/2014/main" xmlns="" id="{A30A8F28-98F4-425F-A750-78192A157DF4}"/>
              </a:ext>
            </a:extLst>
          </p:cNvPr>
          <p:cNvSpPr/>
          <p:nvPr userDrawn="1"/>
        </p:nvSpPr>
        <p:spPr>
          <a:xfrm>
            <a:off x="6458941" y="3505249"/>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5" name="Shape 4186">
            <a:extLst>
              <a:ext uri="{FF2B5EF4-FFF2-40B4-BE49-F238E27FC236}">
                <a16:creationId xmlns:a16="http://schemas.microsoft.com/office/drawing/2014/main" xmlns="" id="{2F84D399-8148-4E86-A1E4-BE7D1D81383A}"/>
              </a:ext>
            </a:extLst>
          </p:cNvPr>
          <p:cNvSpPr/>
          <p:nvPr userDrawn="1"/>
        </p:nvSpPr>
        <p:spPr>
          <a:xfrm>
            <a:off x="6507625"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9" name="Shape 4379">
            <a:extLst>
              <a:ext uri="{FF2B5EF4-FFF2-40B4-BE49-F238E27FC236}">
                <a16:creationId xmlns:a16="http://schemas.microsoft.com/office/drawing/2014/main" xmlns="" id="{E4408FF8-E342-42F8-BBE9-1220822B5E99}"/>
              </a:ext>
            </a:extLst>
          </p:cNvPr>
          <p:cNvSpPr/>
          <p:nvPr userDrawn="1"/>
        </p:nvSpPr>
        <p:spPr>
          <a:xfrm>
            <a:off x="6458941" y="432795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0" name="Shape 4487">
            <a:extLst>
              <a:ext uri="{FF2B5EF4-FFF2-40B4-BE49-F238E27FC236}">
                <a16:creationId xmlns:a16="http://schemas.microsoft.com/office/drawing/2014/main" xmlns="" id="{11D27456-C005-4109-9E74-0B692200A0B3}"/>
              </a:ext>
            </a:extLst>
          </p:cNvPr>
          <p:cNvSpPr/>
          <p:nvPr userDrawn="1"/>
        </p:nvSpPr>
        <p:spPr>
          <a:xfrm>
            <a:off x="6471722" y="4650082"/>
            <a:ext cx="233319"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1" name="Right Triangle 20">
            <a:extLst>
              <a:ext uri="{FF2B5EF4-FFF2-40B4-BE49-F238E27FC236}">
                <a16:creationId xmlns:a16="http://schemas.microsoft.com/office/drawing/2014/main" xmlns="" id="{FDDD2B84-3CB9-4567-8C91-C538E8A1C89F}"/>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xmlns="" id="{34EF3020-1476-41B1-9FE7-B476A25C53D3}"/>
              </a:ext>
            </a:extLst>
          </p:cNvPr>
          <p:cNvCxnSpPr>
            <a:cxnSpLocks/>
          </p:cNvCxnSpPr>
          <p:nvPr userDrawn="1"/>
        </p:nvCxnSpPr>
        <p:spPr>
          <a:xfrm flipV="1">
            <a:off x="6" y="0"/>
            <a:ext cx="6030687"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B1B64EC3-B232-415D-8E27-EB3E24D13922}"/>
              </a:ext>
            </a:extLst>
          </p:cNvPr>
          <p:cNvCxnSpPr>
            <a:cxnSpLocks/>
          </p:cNvCxnSpPr>
          <p:nvPr userDrawn="1"/>
        </p:nvCxnSpPr>
        <p:spPr>
          <a:xfrm flipV="1">
            <a:off x="9004303"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a16="http://schemas.microsoft.com/office/drawing/2014/main" xmlns="" id="{89C0506D-0CA6-4583-9D04-24E7F4D16AD8}"/>
              </a:ext>
            </a:extLst>
          </p:cNvPr>
          <p:cNvSpPr>
            <a:spLocks noGrp="1"/>
          </p:cNvSpPr>
          <p:nvPr>
            <p:ph type="pic" sz="quarter" idx="13"/>
          </p:nvPr>
        </p:nvSpPr>
        <p:spPr>
          <a:xfrm>
            <a:off x="1683401" y="860950"/>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oAutofit/>
          </a:bodyPr>
          <a:lstStyle>
            <a:lvl1pPr marL="0" indent="0">
              <a:buNone/>
              <a:defRPr>
                <a:solidFill>
                  <a:schemeClr val="bg1"/>
                </a:solidFill>
              </a:defRPr>
            </a:lvl1pPr>
          </a:lstStyle>
          <a:p>
            <a:r>
              <a:rPr lang="en-US" noProof="0" smtClean="0"/>
              <a:t>Click icon to add picture</a:t>
            </a:r>
            <a:endParaRPr lang="en-US" noProof="0" dirty="0"/>
          </a:p>
        </p:txBody>
      </p:sp>
      <p:sp>
        <p:nvSpPr>
          <p:cNvPr id="2" name="Title 1" title="Title">
            <a:extLst>
              <a:ext uri="{FF2B5EF4-FFF2-40B4-BE49-F238E27FC236}">
                <a16:creationId xmlns:a16="http://schemas.microsoft.com/office/drawing/2014/main" xmlns="" id="{A648E0EA-49ED-4F2D-A107-8FCE6301FC88}"/>
              </a:ext>
            </a:extLst>
          </p:cNvPr>
          <p:cNvSpPr>
            <a:spLocks noGrp="1"/>
          </p:cNvSpPr>
          <p:nvPr>
            <p:ph type="ctrTitle" hasCustomPrompt="1"/>
          </p:nvPr>
        </p:nvSpPr>
        <p:spPr>
          <a:xfrm>
            <a:off x="6375724" y="1821022"/>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Tree>
    <p:extLst>
      <p:ext uri="{BB962C8B-B14F-4D97-AF65-F5344CB8AC3E}">
        <p14:creationId xmlns:p14="http://schemas.microsoft.com/office/powerpoint/2010/main" val="3839051282"/>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C8A7701-09EA-47B8-9E04-FFDBCA828EE9}" type="datetimeFigureOut">
              <a:rPr lang="en-US" smtClean="0"/>
              <a:t>6/27/2021</a:t>
            </a:fld>
            <a:endParaRPr lang="en-US"/>
          </a:p>
        </p:txBody>
      </p:sp>
      <p:sp>
        <p:nvSpPr>
          <p:cNvPr id="5" name="Footer Placeholder 4"/>
          <p:cNvSpPr>
            <a:spLocks noGrp="1"/>
          </p:cNvSpPr>
          <p:nvPr>
            <p:ph type="ftr" sz="quarter" idx="11"/>
          </p:nvPr>
        </p:nvSpPr>
        <p:spPr/>
        <p:txBody>
          <a:bodyPr/>
          <a:lstStyle/>
          <a:p>
            <a:r>
              <a:rPr lang="en-US" noProof="0" smtClean="0"/>
              <a:t>Add a footer</a:t>
            </a:r>
            <a:endParaRPr lang="en-US" noProof="0" dirty="0"/>
          </a:p>
        </p:txBody>
      </p:sp>
      <p:sp>
        <p:nvSpPr>
          <p:cNvPr id="6" name="Slide Number Placeholder 5"/>
          <p:cNvSpPr>
            <a:spLocks noGrp="1"/>
          </p:cNvSpPr>
          <p:nvPr>
            <p:ph type="sldNum" sz="quarter" idx="12"/>
          </p:nvPr>
        </p:nvSpPr>
        <p:spPr/>
        <p:txBody>
          <a:bodyPr/>
          <a:lstStyle/>
          <a:p>
            <a:fld id="{8699F50C-BE38-4BD0-BA84-9B090E1F2B9B}" type="slidenum">
              <a:rPr lang="en-US" noProof="0" smtClean="0"/>
              <a:t>‹#›</a:t>
            </a:fld>
            <a:endParaRPr lang="en-US" noProof="0" dirty="0"/>
          </a:p>
        </p:txBody>
      </p:sp>
      <p:sp>
        <p:nvSpPr>
          <p:cNvPr id="7" name="Rectangle 6">
            <a:extLst>
              <a:ext uri="{FF2B5EF4-FFF2-40B4-BE49-F238E27FC236}">
                <a16:creationId xmlns:a16="http://schemas.microsoft.com/office/drawing/2014/main" xmlns="" id="{9111EB29-9262-4594-8717-356AB3816AA6}"/>
              </a:ext>
            </a:extLst>
          </p:cNvPr>
          <p:cNvSpPr/>
          <p:nvPr userDrawn="1"/>
        </p:nvSpPr>
        <p:spPr>
          <a:xfrm>
            <a:off x="0" y="4"/>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8" name="Straight Connector 7">
            <a:extLst>
              <a:ext uri="{FF2B5EF4-FFF2-40B4-BE49-F238E27FC236}">
                <a16:creationId xmlns:a16="http://schemas.microsoft.com/office/drawing/2014/main" xmlns="" id="{01AF1CF9-9F46-4541-8FF1-B9C53244EE1A}"/>
              </a:ext>
            </a:extLst>
          </p:cNvPr>
          <p:cNvCxnSpPr>
            <a:cxnSpLocks/>
          </p:cNvCxnSpPr>
          <p:nvPr userDrawn="1"/>
        </p:nvCxnSpPr>
        <p:spPr>
          <a:xfrm flipH="1" flipV="1">
            <a:off x="-9247" y="363397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xmlns="" id="{AB0E1BA4-80FE-4826-BA2F-083C3A5BB7FA}"/>
              </a:ext>
            </a:extLst>
          </p:cNvPr>
          <p:cNvGrpSpPr/>
          <p:nvPr userDrawn="1"/>
        </p:nvGrpSpPr>
        <p:grpSpPr>
          <a:xfrm flipH="1">
            <a:off x="7561328" y="4"/>
            <a:ext cx="4831840" cy="3541007"/>
            <a:chOff x="-192127" y="-2"/>
            <a:chExt cx="4831840" cy="3367272"/>
          </a:xfrm>
        </p:grpSpPr>
        <p:sp>
          <p:nvSpPr>
            <p:cNvPr id="10" name="Diagonal Stripe 9">
              <a:extLst>
                <a:ext uri="{FF2B5EF4-FFF2-40B4-BE49-F238E27FC236}">
                  <a16:creationId xmlns:a16="http://schemas.microsoft.com/office/drawing/2014/main" xmlns=""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11" name="Straight Connector 10">
              <a:extLst>
                <a:ext uri="{FF2B5EF4-FFF2-40B4-BE49-F238E27FC236}">
                  <a16:creationId xmlns:a16="http://schemas.microsoft.com/office/drawing/2014/main" xmlns=""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Parallelogram 11">
              <a:extLst>
                <a:ext uri="{FF2B5EF4-FFF2-40B4-BE49-F238E27FC236}">
                  <a16:creationId xmlns:a16="http://schemas.microsoft.com/office/drawing/2014/main" xmlns=""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3" name="TextBox 12">
            <a:extLst>
              <a:ext uri="{FF2B5EF4-FFF2-40B4-BE49-F238E27FC236}">
                <a16:creationId xmlns:a16="http://schemas.microsoft.com/office/drawing/2014/main" xmlns="" id="{F0BB4D3D-930C-4FF4-BB7C-2CB24208150C}"/>
              </a:ext>
            </a:extLst>
          </p:cNvPr>
          <p:cNvSpPr txBox="1"/>
          <p:nvPr userDrawn="1"/>
        </p:nvSpPr>
        <p:spPr>
          <a:xfrm>
            <a:off x="11072385" y="23574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14" name="Parallelogram 13">
            <a:extLst>
              <a:ext uri="{FF2B5EF4-FFF2-40B4-BE49-F238E27FC236}">
                <a16:creationId xmlns:a16="http://schemas.microsoft.com/office/drawing/2014/main" xmlns=""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xmlns=""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xmlns="" id="{A93BC534-BFA1-4292-899F-03AC711BF7C5}"/>
              </a:ext>
            </a:extLst>
          </p:cNvPr>
          <p:cNvCxnSpPr>
            <a:cxnSpLocks/>
          </p:cNvCxnSpPr>
          <p:nvPr userDrawn="1"/>
        </p:nvCxnSpPr>
        <p:spPr>
          <a:xfrm flipV="1">
            <a:off x="6" y="0"/>
            <a:ext cx="6030687"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EBEE4DB5-5DEF-4DDB-9764-FD834B9DCAEC}"/>
              </a:ext>
            </a:extLst>
          </p:cNvPr>
          <p:cNvCxnSpPr>
            <a:cxnSpLocks/>
          </p:cNvCxnSpPr>
          <p:nvPr userDrawn="1"/>
        </p:nvCxnSpPr>
        <p:spPr>
          <a:xfrm flipV="1">
            <a:off x="9004303"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xmlns="" id="{A648E0EA-49ED-4F2D-A107-8FCE6301FC88}"/>
              </a:ext>
            </a:extLst>
          </p:cNvPr>
          <p:cNvSpPr>
            <a:spLocks noGrp="1"/>
          </p:cNvSpPr>
          <p:nvPr>
            <p:ph type="ctrTitle" hasCustomPrompt="1"/>
          </p:nvPr>
        </p:nvSpPr>
        <p:spPr>
          <a:xfrm>
            <a:off x="6375724"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xmlns="" id="{06317687-D49E-41F7-A330-C78C728F0D12}"/>
              </a:ext>
            </a:extLst>
          </p:cNvPr>
          <p:cNvSpPr>
            <a:spLocks noGrp="1"/>
          </p:cNvSpPr>
          <p:nvPr>
            <p:ph type="subTitle" idx="1" hasCustomPrompt="1"/>
          </p:nvPr>
        </p:nvSpPr>
        <p:spPr>
          <a:xfrm>
            <a:off x="6375217" y="3640998"/>
            <a:ext cx="4854339" cy="1257574"/>
          </a:xfrm>
          <a:prstGeom prst="rect">
            <a:avLst/>
          </a:prstGeom>
        </p:spPr>
        <p:txBody>
          <a:bodyPr/>
          <a:lstStyle>
            <a:lvl1pPr marL="0" indent="0" algn="l">
              <a:buNone/>
              <a:defRPr sz="2400" b="0" i="0" spc="30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xmlns=""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920470"/>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33B31A5E-1244-4689-B513-C78E3C4E53B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xmlns="" id="{71D0E8AA-902F-440D-9C55-2A391C22396A}"/>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xmlns="" id="{7D937721-835D-4D84-94A3-6C79D4639514}"/>
              </a:ext>
            </a:extLst>
          </p:cNvPr>
          <p:cNvSpPr/>
          <p:nvPr userDrawn="1"/>
        </p:nvSpPr>
        <p:spPr>
          <a:xfrm rot="19958790">
            <a:off x="-637324" y="3588176"/>
            <a:ext cx="3860163"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732BB30B-8262-4715-998F-AAF6A81ADFD3}"/>
              </a:ext>
            </a:extLst>
          </p:cNvPr>
          <p:cNvCxnSpPr>
            <a:cxnSpLocks/>
          </p:cNvCxnSpPr>
          <p:nvPr userDrawn="1"/>
        </p:nvCxnSpPr>
        <p:spPr>
          <a:xfrm flipV="1">
            <a:off x="6"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xmlns="" id="{4D7EF399-DAA5-44EC-B712-79C755FE84CB}"/>
              </a:ext>
            </a:extLst>
          </p:cNvPr>
          <p:cNvSpPr>
            <a:spLocks noGrp="1"/>
          </p:cNvSpPr>
          <p:nvPr>
            <p:ph type="title" hasCustomPrompt="1"/>
          </p:nvPr>
        </p:nvSpPr>
        <p:spPr>
          <a:xfrm>
            <a:off x="6283849" y="198743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xmlns="" id="{26D13BFA-61B0-402F-8611-02D3DFDBEBCB}"/>
              </a:ext>
            </a:extLst>
          </p:cNvPr>
          <p:cNvSpPr>
            <a:spLocks noGrp="1"/>
          </p:cNvSpPr>
          <p:nvPr>
            <p:ph type="body" idx="1" hasCustomPrompt="1"/>
          </p:nvPr>
        </p:nvSpPr>
        <p:spPr>
          <a:xfrm>
            <a:off x="6283849" y="3792046"/>
            <a:ext cx="4911633" cy="910580"/>
          </a:xfrm>
          <a:prstGeom prst="rect">
            <a:avLst/>
          </a:prstGeom>
        </p:spPr>
        <p:txBody>
          <a:bodyPr>
            <a:normAutofit/>
          </a:bodyPr>
          <a:lstStyle>
            <a:lvl1pPr marL="0" indent="0">
              <a:buNone/>
              <a:defRPr sz="2000" b="0" i="0" spc="3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xmlns="" id="{DA0A0C24-D997-4E78-951F-AFB51C70EFCC}"/>
              </a:ext>
            </a:extLst>
          </p:cNvPr>
          <p:cNvCxnSpPr>
            <a:cxnSpLocks/>
          </p:cNvCxnSpPr>
          <p:nvPr userDrawn="1"/>
        </p:nvCxnSpPr>
        <p:spPr>
          <a:xfrm flipV="1">
            <a:off x="9004303"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xmlns="" id="{E123A0CF-50D6-46EC-8BF6-43E38AFCD588}"/>
              </a:ext>
            </a:extLst>
          </p:cNvPr>
          <p:cNvSpPr/>
          <p:nvPr userDrawn="1"/>
        </p:nvSpPr>
        <p:spPr>
          <a:xfrm>
            <a:off x="7754112" y="10"/>
            <a:ext cx="2258568" cy="742819"/>
          </a:xfrm>
          <a:prstGeom prst="parallelogram">
            <a:avLst>
              <a:gd name="adj" fmla="val 1958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xmlns="" id="{2B2F1D2E-B631-4CB1-9448-2B50F8C46316}"/>
              </a:ext>
            </a:extLst>
          </p:cNvPr>
          <p:cNvCxnSpPr>
            <a:cxnSpLocks/>
          </p:cNvCxnSpPr>
          <p:nvPr userDrawn="1"/>
        </p:nvCxnSpPr>
        <p:spPr>
          <a:xfrm flipV="1">
            <a:off x="6"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xmlns="" id="{FC8C82F3-94EE-4B4F-A01D-993A41BC00B1}"/>
              </a:ext>
            </a:extLst>
          </p:cNvPr>
          <p:cNvSpPr/>
          <p:nvPr userDrawn="1"/>
        </p:nvSpPr>
        <p:spPr>
          <a:xfrm rot="19958790">
            <a:off x="-139029" y="3407045"/>
            <a:ext cx="1438399" cy="236580"/>
          </a:xfrm>
          <a:prstGeom prst="parallelogram">
            <a:avLst>
              <a:gd name="adj" fmla="val 5321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289179159"/>
      </p:ext>
    </p:extLst>
  </p:cSld>
  <p:clrMapOvr>
    <a:masterClrMapping/>
  </p:clrMapOvr>
  <p:extLst mod="1">
    <p:ext uri="{DCECCB84-F9BA-43D5-87BE-67443E8EF086}">
      <p15:sldGuideLst xmlns=""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xmlns="" id="{9111EB29-9262-4594-8717-356AB3816AA6}"/>
              </a:ext>
            </a:extLst>
          </p:cNvPr>
          <p:cNvSpPr/>
          <p:nvPr userDrawn="1"/>
        </p:nvSpPr>
        <p:spPr>
          <a:xfrm>
            <a:off x="0" y="4"/>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xmlns="" id="{01AF1CF9-9F46-4541-8FF1-B9C53244EE1A}"/>
              </a:ext>
            </a:extLst>
          </p:cNvPr>
          <p:cNvCxnSpPr>
            <a:cxnSpLocks/>
          </p:cNvCxnSpPr>
          <p:nvPr userDrawn="1"/>
        </p:nvCxnSpPr>
        <p:spPr>
          <a:xfrm flipH="1" flipV="1">
            <a:off x="-9247" y="363397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xmlns="" id="{AB0E1BA4-80FE-4826-BA2F-083C3A5BB7FA}"/>
              </a:ext>
            </a:extLst>
          </p:cNvPr>
          <p:cNvGrpSpPr/>
          <p:nvPr userDrawn="1"/>
        </p:nvGrpSpPr>
        <p:grpSpPr>
          <a:xfrm flipH="1">
            <a:off x="7561328" y="4"/>
            <a:ext cx="4831840" cy="3541007"/>
            <a:chOff x="-192127" y="-2"/>
            <a:chExt cx="4831840" cy="3367272"/>
          </a:xfrm>
        </p:grpSpPr>
        <p:sp>
          <p:nvSpPr>
            <p:cNvPr id="26" name="Diagonal Stripe 25">
              <a:extLst>
                <a:ext uri="{FF2B5EF4-FFF2-40B4-BE49-F238E27FC236}">
                  <a16:creationId xmlns:a16="http://schemas.microsoft.com/office/drawing/2014/main" xmlns=""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xmlns=""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xmlns=""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xmlns="" id="{F0BB4D3D-930C-4FF4-BB7C-2CB24208150C}"/>
              </a:ext>
            </a:extLst>
          </p:cNvPr>
          <p:cNvSpPr txBox="1"/>
          <p:nvPr userDrawn="1"/>
        </p:nvSpPr>
        <p:spPr>
          <a:xfrm>
            <a:off x="11072385" y="23574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xmlns=""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xmlns=""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xmlns=""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xmlns="" id="{C3CC34F4-862A-42E7-B2FA-7B511CC2E879}"/>
              </a:ext>
            </a:extLst>
          </p:cNvPr>
          <p:cNvSpPr>
            <a:spLocks noGrp="1"/>
          </p:cNvSpPr>
          <p:nvPr>
            <p:ph type="title" hasCustomPrompt="1"/>
          </p:nvPr>
        </p:nvSpPr>
        <p:spPr>
          <a:xfrm>
            <a:off x="518683" y="209038"/>
            <a:ext cx="8333223"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29" name="Content Placeholder 2">
            <a:extLst>
              <a:ext uri="{FF2B5EF4-FFF2-40B4-BE49-F238E27FC236}">
                <a16:creationId xmlns:a16="http://schemas.microsoft.com/office/drawing/2014/main" xmlns="" id="{1FAE0C34-9220-45F0-9FC2-9FE7C994E7BD}"/>
              </a:ext>
            </a:extLst>
          </p:cNvPr>
          <p:cNvSpPr>
            <a:spLocks noGrp="1"/>
          </p:cNvSpPr>
          <p:nvPr>
            <p:ph idx="1"/>
          </p:nvPr>
        </p:nvSpPr>
        <p:spPr>
          <a:xfrm>
            <a:off x="518677" y="1671928"/>
            <a:ext cx="10835123" cy="450503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074596364"/>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xmlns="" id="{9111EB29-9262-4594-8717-356AB3816AA6}"/>
              </a:ext>
            </a:extLst>
          </p:cNvPr>
          <p:cNvSpPr/>
          <p:nvPr userDrawn="1"/>
        </p:nvSpPr>
        <p:spPr>
          <a:xfrm>
            <a:off x="0" y="4"/>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xmlns="" id="{01AF1CF9-9F46-4541-8FF1-B9C53244EE1A}"/>
              </a:ext>
            </a:extLst>
          </p:cNvPr>
          <p:cNvCxnSpPr>
            <a:cxnSpLocks/>
          </p:cNvCxnSpPr>
          <p:nvPr userDrawn="1"/>
        </p:nvCxnSpPr>
        <p:spPr>
          <a:xfrm flipH="1" flipV="1">
            <a:off x="-9247" y="363397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xmlns="" id="{AB0E1BA4-80FE-4826-BA2F-083C3A5BB7FA}"/>
              </a:ext>
            </a:extLst>
          </p:cNvPr>
          <p:cNvGrpSpPr/>
          <p:nvPr userDrawn="1"/>
        </p:nvGrpSpPr>
        <p:grpSpPr>
          <a:xfrm flipH="1">
            <a:off x="7561328" y="4"/>
            <a:ext cx="4831840" cy="3541007"/>
            <a:chOff x="-192127" y="-2"/>
            <a:chExt cx="4831840" cy="3367272"/>
          </a:xfrm>
        </p:grpSpPr>
        <p:sp>
          <p:nvSpPr>
            <p:cNvPr id="26" name="Diagonal Stripe 25">
              <a:extLst>
                <a:ext uri="{FF2B5EF4-FFF2-40B4-BE49-F238E27FC236}">
                  <a16:creationId xmlns:a16="http://schemas.microsoft.com/office/drawing/2014/main" xmlns=""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xmlns=""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xmlns=""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xmlns="" id="{F0BB4D3D-930C-4FF4-BB7C-2CB24208150C}"/>
              </a:ext>
            </a:extLst>
          </p:cNvPr>
          <p:cNvSpPr txBox="1"/>
          <p:nvPr userDrawn="1"/>
        </p:nvSpPr>
        <p:spPr>
          <a:xfrm>
            <a:off x="11072385" y="23574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xmlns=""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xmlns=""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xmlns=""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xmlns="" id="{C3CC34F4-862A-42E7-B2FA-7B511CC2E879}"/>
              </a:ext>
            </a:extLst>
          </p:cNvPr>
          <p:cNvSpPr>
            <a:spLocks noGrp="1"/>
          </p:cNvSpPr>
          <p:nvPr>
            <p:ph type="title" hasCustomPrompt="1"/>
          </p:nvPr>
        </p:nvSpPr>
        <p:spPr>
          <a:xfrm>
            <a:off x="518683" y="209038"/>
            <a:ext cx="8333223"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4" name="Content Placeholder 2">
            <a:extLst>
              <a:ext uri="{FF2B5EF4-FFF2-40B4-BE49-F238E27FC236}">
                <a16:creationId xmlns:a16="http://schemas.microsoft.com/office/drawing/2014/main" xmlns="" id="{217F9213-0142-420B-A84D-C5627A0C81E4}"/>
              </a:ext>
            </a:extLst>
          </p:cNvPr>
          <p:cNvSpPr>
            <a:spLocks noGrp="1"/>
          </p:cNvSpPr>
          <p:nvPr>
            <p:ph sz="half" idx="1"/>
          </p:nvPr>
        </p:nvSpPr>
        <p:spPr>
          <a:xfrm>
            <a:off x="529687" y="1651048"/>
            <a:ext cx="5181600" cy="452591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5" name="Content Placeholder 3">
            <a:extLst>
              <a:ext uri="{FF2B5EF4-FFF2-40B4-BE49-F238E27FC236}">
                <a16:creationId xmlns:a16="http://schemas.microsoft.com/office/drawing/2014/main" xmlns="" id="{8014328B-D576-4B5C-A4AE-CF98318929FE}"/>
              </a:ext>
            </a:extLst>
          </p:cNvPr>
          <p:cNvSpPr>
            <a:spLocks noGrp="1"/>
          </p:cNvSpPr>
          <p:nvPr>
            <p:ph sz="half" idx="2"/>
          </p:nvPr>
        </p:nvSpPr>
        <p:spPr>
          <a:xfrm>
            <a:off x="6172200" y="1651048"/>
            <a:ext cx="5181600" cy="452591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847377008"/>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xmlns="" id="{9111EB29-9262-4594-8717-356AB3816AA6}"/>
              </a:ext>
            </a:extLst>
          </p:cNvPr>
          <p:cNvSpPr/>
          <p:nvPr userDrawn="1"/>
        </p:nvSpPr>
        <p:spPr>
          <a:xfrm>
            <a:off x="0" y="4"/>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xmlns="" id="{01AF1CF9-9F46-4541-8FF1-B9C53244EE1A}"/>
              </a:ext>
            </a:extLst>
          </p:cNvPr>
          <p:cNvCxnSpPr>
            <a:cxnSpLocks/>
          </p:cNvCxnSpPr>
          <p:nvPr userDrawn="1"/>
        </p:nvCxnSpPr>
        <p:spPr>
          <a:xfrm flipH="1" flipV="1">
            <a:off x="-9247" y="363397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xmlns="" id="{AB0E1BA4-80FE-4826-BA2F-083C3A5BB7FA}"/>
              </a:ext>
            </a:extLst>
          </p:cNvPr>
          <p:cNvGrpSpPr/>
          <p:nvPr userDrawn="1"/>
        </p:nvGrpSpPr>
        <p:grpSpPr>
          <a:xfrm flipH="1">
            <a:off x="7561328" y="4"/>
            <a:ext cx="4831840" cy="3541007"/>
            <a:chOff x="-192127" y="-2"/>
            <a:chExt cx="4831840" cy="3367272"/>
          </a:xfrm>
        </p:grpSpPr>
        <p:sp>
          <p:nvSpPr>
            <p:cNvPr id="26" name="Diagonal Stripe 25">
              <a:extLst>
                <a:ext uri="{FF2B5EF4-FFF2-40B4-BE49-F238E27FC236}">
                  <a16:creationId xmlns:a16="http://schemas.microsoft.com/office/drawing/2014/main" xmlns=""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xmlns=""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xmlns=""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xmlns="" id="{F0BB4D3D-930C-4FF4-BB7C-2CB24208150C}"/>
              </a:ext>
            </a:extLst>
          </p:cNvPr>
          <p:cNvSpPr txBox="1"/>
          <p:nvPr userDrawn="1"/>
        </p:nvSpPr>
        <p:spPr>
          <a:xfrm>
            <a:off x="11072385" y="23574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xmlns=""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xmlns=""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xmlns=""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xmlns="" id="{C3CC34F4-862A-42E7-B2FA-7B511CC2E879}"/>
              </a:ext>
            </a:extLst>
          </p:cNvPr>
          <p:cNvSpPr>
            <a:spLocks noGrp="1"/>
          </p:cNvSpPr>
          <p:nvPr>
            <p:ph type="title" hasCustomPrompt="1"/>
          </p:nvPr>
        </p:nvSpPr>
        <p:spPr>
          <a:xfrm>
            <a:off x="518683" y="209038"/>
            <a:ext cx="8333223"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8" name="Text Placeholder 2">
            <a:extLst>
              <a:ext uri="{FF2B5EF4-FFF2-40B4-BE49-F238E27FC236}">
                <a16:creationId xmlns:a16="http://schemas.microsoft.com/office/drawing/2014/main" xmlns="" id="{82BFF385-445D-4DBB-9773-F99669415884}"/>
              </a:ext>
            </a:extLst>
          </p:cNvPr>
          <p:cNvSpPr>
            <a:spLocks noGrp="1"/>
          </p:cNvSpPr>
          <p:nvPr>
            <p:ph type="body" idx="1"/>
          </p:nvPr>
        </p:nvSpPr>
        <p:spPr>
          <a:xfrm>
            <a:off x="518680" y="1681163"/>
            <a:ext cx="5382501" cy="823912"/>
          </a:xfrm>
          <a:prstGeom prst="rect">
            <a:avLst/>
          </a:prstGeom>
        </p:spPr>
        <p:txBody>
          <a:bodyPr anchor="b"/>
          <a:lstStyle>
            <a:lvl1pPr marL="0" indent="0">
              <a:buNone/>
              <a:defRPr lang="en-US" b="1" dirty="0">
                <a:solidFill>
                  <a:schemeClr val="bg1"/>
                </a:solidFill>
              </a:defRPr>
            </a:lvl1pPr>
          </a:lstStyle>
          <a:p>
            <a:pPr marL="228600" lvl="0" indent="-228600"/>
            <a:r>
              <a:rPr lang="en-US" noProof="0" smtClean="0"/>
              <a:t>Click to edit Master text styles</a:t>
            </a:r>
          </a:p>
        </p:txBody>
      </p:sp>
      <p:sp>
        <p:nvSpPr>
          <p:cNvPr id="20" name="Text Placeholder 4">
            <a:extLst>
              <a:ext uri="{FF2B5EF4-FFF2-40B4-BE49-F238E27FC236}">
                <a16:creationId xmlns:a16="http://schemas.microsoft.com/office/drawing/2014/main" xmlns="" id="{311B1CFE-1B35-4B5C-B40A-DC5ADF211B5C}"/>
              </a:ext>
            </a:extLst>
          </p:cNvPr>
          <p:cNvSpPr>
            <a:spLocks noGrp="1"/>
          </p:cNvSpPr>
          <p:nvPr>
            <p:ph type="body" sz="quarter" idx="3"/>
          </p:nvPr>
        </p:nvSpPr>
        <p:spPr>
          <a:xfrm>
            <a:off x="6172203" y="1681163"/>
            <a:ext cx="5183188" cy="823912"/>
          </a:xfrm>
          <a:prstGeom prst="rect">
            <a:avLst/>
          </a:prstGeo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1" name="Content Placeholder 5">
            <a:extLst>
              <a:ext uri="{FF2B5EF4-FFF2-40B4-BE49-F238E27FC236}">
                <a16:creationId xmlns:a16="http://schemas.microsoft.com/office/drawing/2014/main" xmlns="" id="{1CE840E8-D596-479D-AE97-E88F42DC1B13}"/>
              </a:ext>
            </a:extLst>
          </p:cNvPr>
          <p:cNvSpPr>
            <a:spLocks noGrp="1"/>
          </p:cNvSpPr>
          <p:nvPr>
            <p:ph sz="quarter" idx="4"/>
          </p:nvPr>
        </p:nvSpPr>
        <p:spPr>
          <a:xfrm>
            <a:off x="6172203" y="2505075"/>
            <a:ext cx="5183188" cy="368458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4" name="Content Placeholder 3">
            <a:extLst>
              <a:ext uri="{FF2B5EF4-FFF2-40B4-BE49-F238E27FC236}">
                <a16:creationId xmlns:a16="http://schemas.microsoft.com/office/drawing/2014/main" xmlns="" id="{B9A68D25-B19E-4E84-B65D-596EE8382DAD}"/>
              </a:ext>
            </a:extLst>
          </p:cNvPr>
          <p:cNvSpPr>
            <a:spLocks noGrp="1"/>
          </p:cNvSpPr>
          <p:nvPr>
            <p:ph sz="half" idx="2"/>
          </p:nvPr>
        </p:nvSpPr>
        <p:spPr>
          <a:xfrm>
            <a:off x="518680" y="2505075"/>
            <a:ext cx="5391749" cy="368458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860695037"/>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xmlns=""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xmlns="" id="{A93BC534-BFA1-4292-899F-03AC711BF7C5}"/>
              </a:ext>
            </a:extLst>
          </p:cNvPr>
          <p:cNvCxnSpPr>
            <a:cxnSpLocks/>
          </p:cNvCxnSpPr>
          <p:nvPr userDrawn="1"/>
        </p:nvCxnSpPr>
        <p:spPr>
          <a:xfrm flipV="1">
            <a:off x="6" y="0"/>
            <a:ext cx="6030687"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EBEE4DB5-5DEF-4DDB-9764-FD834B9DCAEC}"/>
              </a:ext>
            </a:extLst>
          </p:cNvPr>
          <p:cNvCxnSpPr>
            <a:cxnSpLocks/>
          </p:cNvCxnSpPr>
          <p:nvPr userDrawn="1"/>
        </p:nvCxnSpPr>
        <p:spPr>
          <a:xfrm flipV="1">
            <a:off x="9004303"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xmlns="" id="{A648E0EA-49ED-4F2D-A107-8FCE6301FC88}"/>
              </a:ext>
            </a:extLst>
          </p:cNvPr>
          <p:cNvSpPr>
            <a:spLocks noGrp="1"/>
          </p:cNvSpPr>
          <p:nvPr>
            <p:ph type="ctrTitle" hasCustomPrompt="1"/>
          </p:nvPr>
        </p:nvSpPr>
        <p:spPr>
          <a:xfrm>
            <a:off x="719171" y="437404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xmlns=""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xmlns="" id="{BDEAC3CA-E21C-4A63-BE7D-DCC820552AB7}"/>
              </a:ext>
            </a:extLst>
          </p:cNvPr>
          <p:cNvSpPr>
            <a:spLocks noGrp="1"/>
          </p:cNvSpPr>
          <p:nvPr>
            <p:ph type="body" sz="half" idx="2"/>
          </p:nvPr>
        </p:nvSpPr>
        <p:spPr>
          <a:xfrm>
            <a:off x="719171" y="5701079"/>
            <a:ext cx="5311516" cy="931505"/>
          </a:xfrm>
          <a:prstGeom prst="rect">
            <a:avLst/>
          </a:prstGeom>
        </p:spPr>
        <p:txBody>
          <a:bodyPr/>
          <a:lstStyle>
            <a:lvl1pPr marL="0" indent="0" algn="r">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14" name="Content Placeholder 2">
            <a:extLst>
              <a:ext uri="{FF2B5EF4-FFF2-40B4-BE49-F238E27FC236}">
                <a16:creationId xmlns:a16="http://schemas.microsoft.com/office/drawing/2014/main" xmlns="" id="{C9A1E80C-1A76-4D3E-92A1-846866867DE1}"/>
              </a:ext>
            </a:extLst>
          </p:cNvPr>
          <p:cNvSpPr>
            <a:spLocks noGrp="1"/>
          </p:cNvSpPr>
          <p:nvPr>
            <p:ph idx="1"/>
          </p:nvPr>
        </p:nvSpPr>
        <p:spPr>
          <a:xfrm>
            <a:off x="6161316" y="2290713"/>
            <a:ext cx="5803672" cy="4341862"/>
          </a:xfrm>
          <a:prstGeom prst="rect">
            <a:avLst/>
          </a:prstGeo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700659753"/>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xmlns=""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xmlns="" id="{A93BC534-BFA1-4292-899F-03AC711BF7C5}"/>
              </a:ext>
            </a:extLst>
          </p:cNvPr>
          <p:cNvCxnSpPr>
            <a:cxnSpLocks/>
          </p:cNvCxnSpPr>
          <p:nvPr userDrawn="1"/>
        </p:nvCxnSpPr>
        <p:spPr>
          <a:xfrm flipV="1">
            <a:off x="6" y="0"/>
            <a:ext cx="6030687"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EBEE4DB5-5DEF-4DDB-9764-FD834B9DCAEC}"/>
              </a:ext>
            </a:extLst>
          </p:cNvPr>
          <p:cNvCxnSpPr>
            <a:cxnSpLocks/>
          </p:cNvCxnSpPr>
          <p:nvPr userDrawn="1"/>
        </p:nvCxnSpPr>
        <p:spPr>
          <a:xfrm flipV="1">
            <a:off x="9004303"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xmlns="" id="{A648E0EA-49ED-4F2D-A107-8FCE6301FC88}"/>
              </a:ext>
            </a:extLst>
          </p:cNvPr>
          <p:cNvSpPr>
            <a:spLocks noGrp="1"/>
          </p:cNvSpPr>
          <p:nvPr>
            <p:ph type="ctrTitle" hasCustomPrompt="1"/>
          </p:nvPr>
        </p:nvSpPr>
        <p:spPr>
          <a:xfrm>
            <a:off x="719171" y="437404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xmlns=""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xmlns="" id="{BDEAC3CA-E21C-4A63-BE7D-DCC820552AB7}"/>
              </a:ext>
            </a:extLst>
          </p:cNvPr>
          <p:cNvSpPr>
            <a:spLocks noGrp="1"/>
          </p:cNvSpPr>
          <p:nvPr>
            <p:ph type="body" sz="half" idx="2"/>
          </p:nvPr>
        </p:nvSpPr>
        <p:spPr>
          <a:xfrm>
            <a:off x="719171" y="5701079"/>
            <a:ext cx="5311516" cy="931505"/>
          </a:xfrm>
          <a:prstGeom prst="rect">
            <a:avLst/>
          </a:prstGeom>
        </p:spPr>
        <p:txBody>
          <a:bodyPr/>
          <a:lstStyle>
            <a:lvl1pPr marL="0" indent="0" algn="r">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12" name="Picture Placeholder 2">
            <a:extLst>
              <a:ext uri="{FF2B5EF4-FFF2-40B4-BE49-F238E27FC236}">
                <a16:creationId xmlns:a16="http://schemas.microsoft.com/office/drawing/2014/main" xmlns="" id="{22728E0A-430E-4C6A-BF56-06FA8510F29F}"/>
              </a:ext>
            </a:extLst>
          </p:cNvPr>
          <p:cNvSpPr>
            <a:spLocks noGrp="1"/>
          </p:cNvSpPr>
          <p:nvPr>
            <p:ph type="pic" idx="1"/>
          </p:nvPr>
        </p:nvSpPr>
        <p:spPr>
          <a:xfrm>
            <a:off x="6249977" y="2271860"/>
            <a:ext cx="5715017" cy="43607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p14="http://schemas.microsoft.com/office/powerpoint/2010/main" val="3390840366"/>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xmlns="" id="{37A5C384-78D0-4088-9411-AB6790574770}"/>
              </a:ext>
            </a:extLst>
          </p:cNvPr>
          <p:cNvSpPr/>
          <p:nvPr userDrawn="1"/>
        </p:nvSpPr>
        <p:spPr>
          <a:xfrm>
            <a:off x="0" y="4"/>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extBox 17">
            <a:extLst>
              <a:ext uri="{FF2B5EF4-FFF2-40B4-BE49-F238E27FC236}">
                <a16:creationId xmlns:a16="http://schemas.microsoft.com/office/drawing/2014/main" xmlns="" id="{CC52C5C1-EC33-44C1-9D54-A1058BBF1812}"/>
              </a:ext>
            </a:extLst>
          </p:cNvPr>
          <p:cNvSpPr txBox="1"/>
          <p:nvPr userDrawn="1"/>
        </p:nvSpPr>
        <p:spPr>
          <a:xfrm>
            <a:off x="11072385" y="23574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6" name="Group 25">
            <a:extLst>
              <a:ext uri="{FF2B5EF4-FFF2-40B4-BE49-F238E27FC236}">
                <a16:creationId xmlns:a16="http://schemas.microsoft.com/office/drawing/2014/main" xmlns="" id="{8A0030CD-8C9E-4AA5-8C5D-F9B2EDB7E17A}"/>
              </a:ext>
            </a:extLst>
          </p:cNvPr>
          <p:cNvGrpSpPr/>
          <p:nvPr userDrawn="1"/>
        </p:nvGrpSpPr>
        <p:grpSpPr>
          <a:xfrm flipH="1">
            <a:off x="7561328" y="4"/>
            <a:ext cx="4831840" cy="3541007"/>
            <a:chOff x="-192127" y="-2"/>
            <a:chExt cx="4831840" cy="3367272"/>
          </a:xfrm>
        </p:grpSpPr>
        <p:sp>
          <p:nvSpPr>
            <p:cNvPr id="27" name="Diagonal Stripe 26">
              <a:extLst>
                <a:ext uri="{FF2B5EF4-FFF2-40B4-BE49-F238E27FC236}">
                  <a16:creationId xmlns:a16="http://schemas.microsoft.com/office/drawing/2014/main" xmlns="" id="{872EE65E-EE50-4A3E-861E-1D6C241CB8EA}"/>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xmlns=""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xmlns=""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Parallelogram 29">
            <a:extLst>
              <a:ext uri="{FF2B5EF4-FFF2-40B4-BE49-F238E27FC236}">
                <a16:creationId xmlns:a16="http://schemas.microsoft.com/office/drawing/2014/main" xmlns="" id="{406089BB-36DC-4E23-B215-527A8A18FCF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xmlns="" id="{578C43A6-50C6-704E-BADC-6D83BADE7316}"/>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xmlns="" id="{ED91439B-965F-3548-AF77-89501B24F600}"/>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19906843"/>
      </p:ext>
    </p:extLst>
  </p:cSld>
  <p:clrMapOvr>
    <a:masterClrMapping/>
  </p:clrMapOvr>
  <p:extLst mod="1">
    <p:ext uri="{DCECCB84-F9BA-43D5-87BE-67443E8EF086}">
      <p15:sldGuideLst xmlns=""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85BB0367-1AFD-4191-AB6F-E9815D136F63}"/>
              </a:ext>
            </a:extLst>
          </p:cNvPr>
          <p:cNvSpPr/>
          <p:nvPr userDrawn="1"/>
        </p:nvSpPr>
        <p:spPr>
          <a:xfrm>
            <a:off x="0" y="4"/>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TextBox 20">
            <a:extLst>
              <a:ext uri="{FF2B5EF4-FFF2-40B4-BE49-F238E27FC236}">
                <a16:creationId xmlns:a16="http://schemas.microsoft.com/office/drawing/2014/main" xmlns="" id="{7E8A2C98-F26E-415A-B931-1B89CA46C1CF}"/>
              </a:ext>
            </a:extLst>
          </p:cNvPr>
          <p:cNvSpPr txBox="1"/>
          <p:nvPr userDrawn="1"/>
        </p:nvSpPr>
        <p:spPr>
          <a:xfrm>
            <a:off x="11072385" y="23574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7" name="Group 26">
            <a:extLst>
              <a:ext uri="{FF2B5EF4-FFF2-40B4-BE49-F238E27FC236}">
                <a16:creationId xmlns:a16="http://schemas.microsoft.com/office/drawing/2014/main" xmlns="" id="{1B2FB48C-0C70-4DBE-B904-A134B6644DD3}"/>
              </a:ext>
            </a:extLst>
          </p:cNvPr>
          <p:cNvGrpSpPr/>
          <p:nvPr userDrawn="1"/>
        </p:nvGrpSpPr>
        <p:grpSpPr>
          <a:xfrm flipH="1">
            <a:off x="7561328" y="4"/>
            <a:ext cx="4831840" cy="3541007"/>
            <a:chOff x="-192127" y="-2"/>
            <a:chExt cx="4831840" cy="3367272"/>
          </a:xfrm>
        </p:grpSpPr>
        <p:sp>
          <p:nvSpPr>
            <p:cNvPr id="28" name="Diagonal Stripe 27">
              <a:extLst>
                <a:ext uri="{FF2B5EF4-FFF2-40B4-BE49-F238E27FC236}">
                  <a16:creationId xmlns:a16="http://schemas.microsoft.com/office/drawing/2014/main" xmlns="" id="{4F2E2158-1E6E-4E0D-BDAB-B20041C7361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xmlns=""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xmlns=""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xmlns="" id="{41E23981-B12A-4AC3-A030-337BBBA5E45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xmlns=""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xmlns=""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
        <p:nvSpPr>
          <p:cNvPr id="4" name="Title 3">
            <a:extLst>
              <a:ext uri="{FF2B5EF4-FFF2-40B4-BE49-F238E27FC236}">
                <a16:creationId xmlns:a16="http://schemas.microsoft.com/office/drawing/2014/main" xmlns="" id="{64D604A2-C574-42DB-B0C4-99715CAA10A7}"/>
              </a:ext>
            </a:extLst>
          </p:cNvPr>
          <p:cNvSpPr>
            <a:spLocks noGrp="1"/>
          </p:cNvSpPr>
          <p:nvPr>
            <p:ph type="title"/>
          </p:nvPr>
        </p:nvSpPr>
        <p:spPr>
          <a:xfrm>
            <a:off x="518679" y="209029"/>
            <a:ext cx="8330184" cy="1147968"/>
          </a:xfrm>
        </p:spPr>
        <p:txBody>
          <a:bodyPr/>
          <a:lstStyle>
            <a:lvl1pPr>
              <a:defRPr>
                <a:solidFill>
                  <a:schemeClr val="bg1"/>
                </a:solidFill>
              </a:defRPr>
            </a:lvl1pPr>
          </a:lstStyle>
          <a:p>
            <a:r>
              <a:rPr lang="en-US" noProof="0" smtClean="0"/>
              <a:t>Click to edit Master title style</a:t>
            </a:r>
            <a:endParaRPr lang="en-US" noProof="0"/>
          </a:p>
        </p:txBody>
      </p:sp>
    </p:spTree>
    <p:extLst>
      <p:ext uri="{BB962C8B-B14F-4D97-AF65-F5344CB8AC3E}">
        <p14:creationId xmlns:p14="http://schemas.microsoft.com/office/powerpoint/2010/main" val="658419099"/>
      </p:ext>
    </p:extLst>
  </p:cSld>
  <p:clrMapOvr>
    <a:masterClrMapping/>
  </p:clrMapOvr>
  <p:extLst mod="1">
    <p:ext uri="{DCECCB84-F9BA-43D5-87BE-67443E8EF086}">
      <p15:sldGuideLst xmlns=""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85BB0367-1AFD-4191-AB6F-E9815D136F63}"/>
              </a:ext>
            </a:extLst>
          </p:cNvPr>
          <p:cNvSpPr/>
          <p:nvPr userDrawn="1"/>
        </p:nvSpPr>
        <p:spPr>
          <a:xfrm>
            <a:off x="0" y="4"/>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TextBox 20">
            <a:extLst>
              <a:ext uri="{FF2B5EF4-FFF2-40B4-BE49-F238E27FC236}">
                <a16:creationId xmlns:a16="http://schemas.microsoft.com/office/drawing/2014/main" xmlns="" id="{7E8A2C98-F26E-415A-B931-1B89CA46C1CF}"/>
              </a:ext>
            </a:extLst>
          </p:cNvPr>
          <p:cNvSpPr txBox="1"/>
          <p:nvPr userDrawn="1"/>
        </p:nvSpPr>
        <p:spPr>
          <a:xfrm>
            <a:off x="11072385" y="23574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7" name="Group 26">
            <a:extLst>
              <a:ext uri="{FF2B5EF4-FFF2-40B4-BE49-F238E27FC236}">
                <a16:creationId xmlns:a16="http://schemas.microsoft.com/office/drawing/2014/main" xmlns="" id="{1B2FB48C-0C70-4DBE-B904-A134B6644DD3}"/>
              </a:ext>
            </a:extLst>
          </p:cNvPr>
          <p:cNvGrpSpPr/>
          <p:nvPr userDrawn="1"/>
        </p:nvGrpSpPr>
        <p:grpSpPr>
          <a:xfrm flipH="1">
            <a:off x="7561328" y="4"/>
            <a:ext cx="4831840" cy="3541007"/>
            <a:chOff x="-192127" y="-2"/>
            <a:chExt cx="4831840" cy="3367272"/>
          </a:xfrm>
        </p:grpSpPr>
        <p:sp>
          <p:nvSpPr>
            <p:cNvPr id="28" name="Diagonal Stripe 27">
              <a:extLst>
                <a:ext uri="{FF2B5EF4-FFF2-40B4-BE49-F238E27FC236}">
                  <a16:creationId xmlns:a16="http://schemas.microsoft.com/office/drawing/2014/main" xmlns="" id="{4F2E2158-1E6E-4E0D-BDAB-B20041C7361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xmlns=""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xmlns=""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xmlns="" id="{41E23981-B12A-4AC3-A030-337BBBA5E45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xmlns=""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xmlns=""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
        <p:nvSpPr>
          <p:cNvPr id="4" name="Title 3">
            <a:extLst>
              <a:ext uri="{FF2B5EF4-FFF2-40B4-BE49-F238E27FC236}">
                <a16:creationId xmlns:a16="http://schemas.microsoft.com/office/drawing/2014/main" xmlns="" id="{64D604A2-C574-42DB-B0C4-99715CAA10A7}"/>
              </a:ext>
            </a:extLst>
          </p:cNvPr>
          <p:cNvSpPr>
            <a:spLocks noGrp="1"/>
          </p:cNvSpPr>
          <p:nvPr>
            <p:ph type="title"/>
          </p:nvPr>
        </p:nvSpPr>
        <p:spPr>
          <a:xfrm>
            <a:off x="518679" y="209029"/>
            <a:ext cx="8330184" cy="1147968"/>
          </a:xfrm>
        </p:spPr>
        <p:txBody>
          <a:bodyPr/>
          <a:lstStyle>
            <a:lvl1pPr>
              <a:defRPr>
                <a:solidFill>
                  <a:schemeClr val="bg1"/>
                </a:solidFill>
              </a:defRPr>
            </a:lvl1pPr>
          </a:lstStyle>
          <a:p>
            <a:r>
              <a:rPr lang="en-US" noProof="0" smtClean="0"/>
              <a:t>Click to edit Master title style</a:t>
            </a:r>
            <a:endParaRPr lang="en-US" noProof="0"/>
          </a:p>
        </p:txBody>
      </p:sp>
      <p:sp>
        <p:nvSpPr>
          <p:cNvPr id="6" name="Text Placeholder 5">
            <a:extLst>
              <a:ext uri="{FF2B5EF4-FFF2-40B4-BE49-F238E27FC236}">
                <a16:creationId xmlns:a16="http://schemas.microsoft.com/office/drawing/2014/main" xmlns="" id="{C0A2D954-332B-47D0-BE9F-0F2BDE7795D8}"/>
              </a:ext>
            </a:extLst>
          </p:cNvPr>
          <p:cNvSpPr>
            <a:spLocks noGrp="1"/>
          </p:cNvSpPr>
          <p:nvPr>
            <p:ph type="body" sz="quarter" idx="12"/>
          </p:nvPr>
        </p:nvSpPr>
        <p:spPr>
          <a:xfrm>
            <a:off x="1526133" y="1979616"/>
            <a:ext cx="9139739" cy="2898775"/>
          </a:xfrm>
          <a:prstGeom prst="rect">
            <a:avLst/>
          </a:prstGeom>
        </p:spPr>
        <p:txBody>
          <a:bodyPr anchor="ctr"/>
          <a:lstStyle>
            <a:lvl1pPr marL="0" indent="0" algn="ctr">
              <a:buNone/>
              <a:defRPr sz="6000">
                <a:solidFill>
                  <a:schemeClr val="bg1"/>
                </a:solidFill>
              </a:defRPr>
            </a:lvl1pPr>
            <a:lvl2pPr marL="457200" indent="0">
              <a:buNone/>
              <a:defRPr/>
            </a:lvl2pPr>
          </a:lstStyle>
          <a:p>
            <a:pPr lvl="0"/>
            <a:r>
              <a:rPr lang="en-US" noProof="0" smtClean="0"/>
              <a:t>Click to edit Master text styles</a:t>
            </a:r>
          </a:p>
        </p:txBody>
      </p:sp>
    </p:spTree>
    <p:extLst>
      <p:ext uri="{BB962C8B-B14F-4D97-AF65-F5344CB8AC3E}">
        <p14:creationId xmlns:p14="http://schemas.microsoft.com/office/powerpoint/2010/main" val="665340804"/>
      </p:ext>
    </p:extLst>
  </p:cSld>
  <p:clrMapOvr>
    <a:masterClrMapping/>
  </p:clrMapOvr>
  <p:extLst mod="1">
    <p:ext uri="{DCECCB84-F9BA-43D5-87BE-67443E8EF086}">
      <p15:sldGuideLst xmlns=""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33600" y="609600"/>
            <a:ext cx="94488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133600" y="2507786"/>
            <a:ext cx="94488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C8A7701-09EA-47B8-9E04-FFDBCA828EE9}" type="datetimeFigureOut">
              <a:rPr lang="en-US" smtClean="0"/>
              <a:t>6/27/2021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66400" y="6416676"/>
            <a:ext cx="1016000" cy="365125"/>
          </a:xfrm>
        </p:spPr>
        <p:txBody>
          <a:bodyPr/>
          <a:lstStyle/>
          <a:p>
            <a:fld id="{CD74AEB7-CAD3-4B95-9DF1-E0FA8517BBB9}" type="slidenum">
              <a:rPr lang="en-US" smtClean="0"/>
              <a:t>‹#›</a:t>
            </a:fld>
            <a:endParaRPr lang="en-US"/>
          </a:p>
        </p:txBody>
      </p:sp>
      <p:sp>
        <p:nvSpPr>
          <p:cNvPr id="7" name="Rectangle 6">
            <a:extLst>
              <a:ext uri="{FF2B5EF4-FFF2-40B4-BE49-F238E27FC236}">
                <a16:creationId xmlns:a16="http://schemas.microsoft.com/office/drawing/2014/main" xmlns="" id="{33B31A5E-1244-4689-B513-C78E3C4E53B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ight Triangle 7">
            <a:extLst>
              <a:ext uri="{FF2B5EF4-FFF2-40B4-BE49-F238E27FC236}">
                <a16:creationId xmlns:a16="http://schemas.microsoft.com/office/drawing/2014/main" xmlns="" id="{71D0E8AA-902F-440D-9C55-2A391C22396A}"/>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Parallelogram 8">
            <a:extLst>
              <a:ext uri="{FF2B5EF4-FFF2-40B4-BE49-F238E27FC236}">
                <a16:creationId xmlns:a16="http://schemas.microsoft.com/office/drawing/2014/main" xmlns="" id="{7D937721-835D-4D84-94A3-6C79D4639514}"/>
              </a:ext>
            </a:extLst>
          </p:cNvPr>
          <p:cNvSpPr/>
          <p:nvPr userDrawn="1"/>
        </p:nvSpPr>
        <p:spPr>
          <a:xfrm rot="19958790">
            <a:off x="-637324" y="3588176"/>
            <a:ext cx="3860163"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0" name="Straight Connector 9">
            <a:extLst>
              <a:ext uri="{FF2B5EF4-FFF2-40B4-BE49-F238E27FC236}">
                <a16:creationId xmlns:a16="http://schemas.microsoft.com/office/drawing/2014/main" xmlns="" id="{732BB30B-8262-4715-998F-AAF6A81ADFD3}"/>
              </a:ext>
            </a:extLst>
          </p:cNvPr>
          <p:cNvCxnSpPr>
            <a:cxnSpLocks/>
          </p:cNvCxnSpPr>
          <p:nvPr userDrawn="1"/>
        </p:nvCxnSpPr>
        <p:spPr>
          <a:xfrm flipV="1">
            <a:off x="6"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DA0A0C24-D997-4E78-951F-AFB51C70EFCC}"/>
              </a:ext>
            </a:extLst>
          </p:cNvPr>
          <p:cNvCxnSpPr>
            <a:cxnSpLocks/>
          </p:cNvCxnSpPr>
          <p:nvPr userDrawn="1"/>
        </p:nvCxnSpPr>
        <p:spPr>
          <a:xfrm flipV="1">
            <a:off x="9004303"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Parallelogram 11">
            <a:extLst>
              <a:ext uri="{FF2B5EF4-FFF2-40B4-BE49-F238E27FC236}">
                <a16:creationId xmlns:a16="http://schemas.microsoft.com/office/drawing/2014/main" xmlns="" id="{E123A0CF-50D6-46EC-8BF6-43E38AFCD588}"/>
              </a:ext>
            </a:extLst>
          </p:cNvPr>
          <p:cNvSpPr/>
          <p:nvPr userDrawn="1"/>
        </p:nvSpPr>
        <p:spPr>
          <a:xfrm>
            <a:off x="7754112" y="10"/>
            <a:ext cx="2258568" cy="742819"/>
          </a:xfrm>
          <a:prstGeom prst="parallelogram">
            <a:avLst>
              <a:gd name="adj" fmla="val 1958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13" name="Straight Connector 12">
            <a:extLst>
              <a:ext uri="{FF2B5EF4-FFF2-40B4-BE49-F238E27FC236}">
                <a16:creationId xmlns:a16="http://schemas.microsoft.com/office/drawing/2014/main" xmlns="" id="{2B2F1D2E-B631-4CB1-9448-2B50F8C46316}"/>
              </a:ext>
            </a:extLst>
          </p:cNvPr>
          <p:cNvCxnSpPr>
            <a:cxnSpLocks/>
          </p:cNvCxnSpPr>
          <p:nvPr userDrawn="1"/>
        </p:nvCxnSpPr>
        <p:spPr>
          <a:xfrm flipV="1">
            <a:off x="6"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Parallelogram 14">
            <a:extLst>
              <a:ext uri="{FF2B5EF4-FFF2-40B4-BE49-F238E27FC236}">
                <a16:creationId xmlns:a16="http://schemas.microsoft.com/office/drawing/2014/main" xmlns="" id="{FC8C82F3-94EE-4B4F-A01D-993A41BC00B1}"/>
              </a:ext>
            </a:extLst>
          </p:cNvPr>
          <p:cNvSpPr/>
          <p:nvPr userDrawn="1"/>
        </p:nvSpPr>
        <p:spPr>
          <a:xfrm rot="19958790">
            <a:off x="-139029" y="3407045"/>
            <a:ext cx="1438399" cy="236580"/>
          </a:xfrm>
          <a:prstGeom prst="parallelogram">
            <a:avLst>
              <a:gd name="adj" fmla="val 5321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DAB3FE-9015-40FD-A870-D81B5A86A5D9}"/>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58918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C8A7701-09EA-47B8-9E04-FFDBCA828EE9}" type="datetimeFigureOut">
              <a:rPr lang="en-US" smtClean="0"/>
              <a:t>6/27/2021</a:t>
            </a:fld>
            <a:endParaRPr lang="en-US"/>
          </a:p>
        </p:txBody>
      </p:sp>
      <p:sp>
        <p:nvSpPr>
          <p:cNvPr id="6" name="Footer Placeholder 5"/>
          <p:cNvSpPr>
            <a:spLocks noGrp="1"/>
          </p:cNvSpPr>
          <p:nvPr>
            <p:ph type="ftr" sz="quarter" idx="11"/>
          </p:nvPr>
        </p:nvSpPr>
        <p:spPr/>
        <p:txBody>
          <a:bodyPr/>
          <a:lstStyle/>
          <a:p>
            <a:r>
              <a:rPr lang="en-US" noProof="0" smtClean="0"/>
              <a:t>Add a footer</a:t>
            </a:r>
            <a:endParaRPr lang="en-US" noProof="0" dirty="0"/>
          </a:p>
        </p:txBody>
      </p:sp>
      <p:sp>
        <p:nvSpPr>
          <p:cNvPr id="7" name="Slide Number Placeholder 6"/>
          <p:cNvSpPr>
            <a:spLocks noGrp="1"/>
          </p:cNvSpPr>
          <p:nvPr>
            <p:ph type="sldNum" sz="quarter" idx="12"/>
          </p:nvPr>
        </p:nvSpPr>
        <p:spPr/>
        <p:txBody>
          <a:bodyPr/>
          <a:lstStyle/>
          <a:p>
            <a:fld id="{8699F50C-BE38-4BD0-BA84-9B090E1F2B9B}" type="slidenum">
              <a:rPr lang="en-US" noProof="0" smtClean="0"/>
              <a:t>‹#›</a:t>
            </a:fld>
            <a:endParaRPr lang="en-US" noProof="0" dirty="0"/>
          </a:p>
        </p:txBody>
      </p:sp>
      <p:sp>
        <p:nvSpPr>
          <p:cNvPr id="8" name="Rectangle 7">
            <a:extLst>
              <a:ext uri="{FF2B5EF4-FFF2-40B4-BE49-F238E27FC236}">
                <a16:creationId xmlns:a16="http://schemas.microsoft.com/office/drawing/2014/main" xmlns="" id="{9111EB29-9262-4594-8717-356AB3816AA6}"/>
              </a:ext>
            </a:extLst>
          </p:cNvPr>
          <p:cNvSpPr/>
          <p:nvPr userDrawn="1"/>
        </p:nvSpPr>
        <p:spPr>
          <a:xfrm>
            <a:off x="0" y="4"/>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9" name="Straight Connector 8">
            <a:extLst>
              <a:ext uri="{FF2B5EF4-FFF2-40B4-BE49-F238E27FC236}">
                <a16:creationId xmlns:a16="http://schemas.microsoft.com/office/drawing/2014/main" xmlns="" id="{01AF1CF9-9F46-4541-8FF1-B9C53244EE1A}"/>
              </a:ext>
            </a:extLst>
          </p:cNvPr>
          <p:cNvCxnSpPr>
            <a:cxnSpLocks/>
          </p:cNvCxnSpPr>
          <p:nvPr userDrawn="1"/>
        </p:nvCxnSpPr>
        <p:spPr>
          <a:xfrm flipH="1" flipV="1">
            <a:off x="-9247" y="363397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AB0E1BA4-80FE-4826-BA2F-083C3A5BB7FA}"/>
              </a:ext>
            </a:extLst>
          </p:cNvPr>
          <p:cNvGrpSpPr/>
          <p:nvPr userDrawn="1"/>
        </p:nvGrpSpPr>
        <p:grpSpPr>
          <a:xfrm flipH="1">
            <a:off x="7561328" y="4"/>
            <a:ext cx="4831840" cy="3541007"/>
            <a:chOff x="-192127" y="-2"/>
            <a:chExt cx="4831840" cy="3367272"/>
          </a:xfrm>
        </p:grpSpPr>
        <p:sp>
          <p:nvSpPr>
            <p:cNvPr id="11" name="Diagonal Stripe 10">
              <a:extLst>
                <a:ext uri="{FF2B5EF4-FFF2-40B4-BE49-F238E27FC236}">
                  <a16:creationId xmlns:a16="http://schemas.microsoft.com/office/drawing/2014/main" xmlns=""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12" name="Straight Connector 11">
              <a:extLst>
                <a:ext uri="{FF2B5EF4-FFF2-40B4-BE49-F238E27FC236}">
                  <a16:creationId xmlns:a16="http://schemas.microsoft.com/office/drawing/2014/main" xmlns=""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Parallelogram 12">
              <a:extLst>
                <a:ext uri="{FF2B5EF4-FFF2-40B4-BE49-F238E27FC236}">
                  <a16:creationId xmlns:a16="http://schemas.microsoft.com/office/drawing/2014/main" xmlns=""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4" name="TextBox 13">
            <a:extLst>
              <a:ext uri="{FF2B5EF4-FFF2-40B4-BE49-F238E27FC236}">
                <a16:creationId xmlns:a16="http://schemas.microsoft.com/office/drawing/2014/main" xmlns="" id="{F0BB4D3D-930C-4FF4-BB7C-2CB24208150C}"/>
              </a:ext>
            </a:extLst>
          </p:cNvPr>
          <p:cNvSpPr txBox="1"/>
          <p:nvPr userDrawn="1"/>
        </p:nvSpPr>
        <p:spPr>
          <a:xfrm>
            <a:off x="11072385" y="23574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15" name="Parallelogram 14">
            <a:extLst>
              <a:ext uri="{FF2B5EF4-FFF2-40B4-BE49-F238E27FC236}">
                <a16:creationId xmlns:a16="http://schemas.microsoft.com/office/drawing/2014/main" xmlns=""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535113"/>
            <a:ext cx="5386917"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535113"/>
            <a:ext cx="5389033"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362201"/>
            <a:ext cx="5386917"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362201"/>
            <a:ext cx="5389033"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C8A7701-09EA-47B8-9E04-FFDBCA828EE9}" type="datetimeFigureOut">
              <a:rPr lang="en-US" smtClean="0"/>
              <a:t>6/27/2021</a:t>
            </a:fld>
            <a:endParaRPr lang="en-US"/>
          </a:p>
        </p:txBody>
      </p:sp>
      <p:sp>
        <p:nvSpPr>
          <p:cNvPr id="8" name="Footer Placeholder 7"/>
          <p:cNvSpPr>
            <a:spLocks noGrp="1"/>
          </p:cNvSpPr>
          <p:nvPr>
            <p:ph type="ftr" sz="quarter" idx="11"/>
          </p:nvPr>
        </p:nvSpPr>
        <p:spPr/>
        <p:txBody>
          <a:bodyPr/>
          <a:lstStyle/>
          <a:p>
            <a:r>
              <a:rPr lang="en-US" noProof="0" smtClean="0"/>
              <a:t>Add a footer</a:t>
            </a:r>
            <a:endParaRPr lang="en-US" noProof="0" dirty="0"/>
          </a:p>
        </p:txBody>
      </p:sp>
      <p:sp>
        <p:nvSpPr>
          <p:cNvPr id="9" name="Slide Number Placeholder 8"/>
          <p:cNvSpPr>
            <a:spLocks noGrp="1"/>
          </p:cNvSpPr>
          <p:nvPr>
            <p:ph type="sldNum" sz="quarter" idx="12"/>
          </p:nvPr>
        </p:nvSpPr>
        <p:spPr/>
        <p:txBody>
          <a:bodyPr/>
          <a:lstStyle/>
          <a:p>
            <a:fld id="{8699F50C-BE38-4BD0-BA84-9B090E1F2B9B}" type="slidenum">
              <a:rPr lang="en-US" noProof="0" smtClean="0"/>
              <a:t>‹#›</a:t>
            </a:fld>
            <a:endParaRPr lang="en-US" noProof="0" dirty="0"/>
          </a:p>
        </p:txBody>
      </p:sp>
      <p:sp>
        <p:nvSpPr>
          <p:cNvPr id="10" name="Rectangle 9">
            <a:extLst>
              <a:ext uri="{FF2B5EF4-FFF2-40B4-BE49-F238E27FC236}">
                <a16:creationId xmlns:a16="http://schemas.microsoft.com/office/drawing/2014/main" xmlns="" id="{9111EB29-9262-4594-8717-356AB3816AA6}"/>
              </a:ext>
            </a:extLst>
          </p:cNvPr>
          <p:cNvSpPr/>
          <p:nvPr userDrawn="1"/>
        </p:nvSpPr>
        <p:spPr>
          <a:xfrm>
            <a:off x="0" y="4"/>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xmlns="" id="{01AF1CF9-9F46-4541-8FF1-B9C53244EE1A}"/>
              </a:ext>
            </a:extLst>
          </p:cNvPr>
          <p:cNvCxnSpPr>
            <a:cxnSpLocks/>
          </p:cNvCxnSpPr>
          <p:nvPr userDrawn="1"/>
        </p:nvCxnSpPr>
        <p:spPr>
          <a:xfrm flipH="1" flipV="1">
            <a:off x="-9247" y="363397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xmlns="" id="{AB0E1BA4-80FE-4826-BA2F-083C3A5BB7FA}"/>
              </a:ext>
            </a:extLst>
          </p:cNvPr>
          <p:cNvGrpSpPr/>
          <p:nvPr userDrawn="1"/>
        </p:nvGrpSpPr>
        <p:grpSpPr>
          <a:xfrm flipH="1">
            <a:off x="7561328" y="4"/>
            <a:ext cx="4831840" cy="3541007"/>
            <a:chOff x="-192127" y="-2"/>
            <a:chExt cx="4831840" cy="3367272"/>
          </a:xfrm>
        </p:grpSpPr>
        <p:sp>
          <p:nvSpPr>
            <p:cNvPr id="13" name="Diagonal Stripe 12">
              <a:extLst>
                <a:ext uri="{FF2B5EF4-FFF2-40B4-BE49-F238E27FC236}">
                  <a16:creationId xmlns:a16="http://schemas.microsoft.com/office/drawing/2014/main" xmlns=""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14" name="Straight Connector 13">
              <a:extLst>
                <a:ext uri="{FF2B5EF4-FFF2-40B4-BE49-F238E27FC236}">
                  <a16:creationId xmlns:a16="http://schemas.microsoft.com/office/drawing/2014/main" xmlns=""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Parallelogram 14">
              <a:extLst>
                <a:ext uri="{FF2B5EF4-FFF2-40B4-BE49-F238E27FC236}">
                  <a16:creationId xmlns:a16="http://schemas.microsoft.com/office/drawing/2014/main" xmlns=""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6" name="TextBox 15">
            <a:extLst>
              <a:ext uri="{FF2B5EF4-FFF2-40B4-BE49-F238E27FC236}">
                <a16:creationId xmlns:a16="http://schemas.microsoft.com/office/drawing/2014/main" xmlns="" id="{F0BB4D3D-930C-4FF4-BB7C-2CB24208150C}"/>
              </a:ext>
            </a:extLst>
          </p:cNvPr>
          <p:cNvSpPr txBox="1"/>
          <p:nvPr userDrawn="1"/>
        </p:nvSpPr>
        <p:spPr>
          <a:xfrm>
            <a:off x="11072385" y="23574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17" name="Parallelogram 16">
            <a:extLst>
              <a:ext uri="{FF2B5EF4-FFF2-40B4-BE49-F238E27FC236}">
                <a16:creationId xmlns:a16="http://schemas.microsoft.com/office/drawing/2014/main" xmlns=""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C8A7701-09EA-47B8-9E04-FFDBCA828EE9}" type="datetimeFigureOut">
              <a:rPr lang="en-US" smtClean="0"/>
              <a:t>6/27/2021</a:t>
            </a:fld>
            <a:endParaRPr lang="en-US"/>
          </a:p>
        </p:txBody>
      </p:sp>
      <p:sp>
        <p:nvSpPr>
          <p:cNvPr id="4" name="Footer Placeholder 3"/>
          <p:cNvSpPr>
            <a:spLocks noGrp="1"/>
          </p:cNvSpPr>
          <p:nvPr>
            <p:ph type="ftr" sz="quarter" idx="11"/>
          </p:nvPr>
        </p:nvSpPr>
        <p:spPr/>
        <p:txBody>
          <a:bodyPr/>
          <a:lstStyle/>
          <a:p>
            <a:r>
              <a:rPr lang="en-US" noProof="0" smtClean="0"/>
              <a:t>Add a footer</a:t>
            </a:r>
            <a:endParaRPr lang="en-US" noProof="0" dirty="0"/>
          </a:p>
        </p:txBody>
      </p:sp>
      <p:sp>
        <p:nvSpPr>
          <p:cNvPr id="5" name="Slide Number Placeholder 4"/>
          <p:cNvSpPr>
            <a:spLocks noGrp="1"/>
          </p:cNvSpPr>
          <p:nvPr>
            <p:ph type="sldNum" sz="quarter" idx="12"/>
          </p:nvPr>
        </p:nvSpPr>
        <p:spPr/>
        <p:txBody>
          <a:bodyPr/>
          <a:lstStyle/>
          <a:p>
            <a:fld id="{8699F50C-BE38-4BD0-BA84-9B090E1F2B9B}" type="slidenum">
              <a:rPr lang="en-US" noProof="0" smtClean="0"/>
              <a:t>‹#›</a:t>
            </a:fld>
            <a:endParaRPr lang="en-US" noProof="0" dirty="0"/>
          </a:p>
        </p:txBody>
      </p:sp>
      <p:sp>
        <p:nvSpPr>
          <p:cNvPr id="6" name="Rectangle 5">
            <a:extLst>
              <a:ext uri="{FF2B5EF4-FFF2-40B4-BE49-F238E27FC236}">
                <a16:creationId xmlns:a16="http://schemas.microsoft.com/office/drawing/2014/main" xmlns="" id="{85BB0367-1AFD-4191-AB6F-E9815D136F63}"/>
              </a:ext>
            </a:extLst>
          </p:cNvPr>
          <p:cNvSpPr/>
          <p:nvPr userDrawn="1"/>
        </p:nvSpPr>
        <p:spPr>
          <a:xfrm>
            <a:off x="0" y="4"/>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extBox 6">
            <a:extLst>
              <a:ext uri="{FF2B5EF4-FFF2-40B4-BE49-F238E27FC236}">
                <a16:creationId xmlns:a16="http://schemas.microsoft.com/office/drawing/2014/main" xmlns="" id="{7E8A2C98-F26E-415A-B931-1B89CA46C1CF}"/>
              </a:ext>
            </a:extLst>
          </p:cNvPr>
          <p:cNvSpPr txBox="1"/>
          <p:nvPr userDrawn="1"/>
        </p:nvSpPr>
        <p:spPr>
          <a:xfrm>
            <a:off x="11072385" y="23574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8" name="Group 7">
            <a:extLst>
              <a:ext uri="{FF2B5EF4-FFF2-40B4-BE49-F238E27FC236}">
                <a16:creationId xmlns:a16="http://schemas.microsoft.com/office/drawing/2014/main" xmlns="" id="{1B2FB48C-0C70-4DBE-B904-A134B6644DD3}"/>
              </a:ext>
            </a:extLst>
          </p:cNvPr>
          <p:cNvGrpSpPr/>
          <p:nvPr userDrawn="1"/>
        </p:nvGrpSpPr>
        <p:grpSpPr>
          <a:xfrm flipH="1">
            <a:off x="7561328" y="4"/>
            <a:ext cx="4831840" cy="3541007"/>
            <a:chOff x="-192127" y="-2"/>
            <a:chExt cx="4831840" cy="3367272"/>
          </a:xfrm>
        </p:grpSpPr>
        <p:sp>
          <p:nvSpPr>
            <p:cNvPr id="9" name="Diagonal Stripe 8">
              <a:extLst>
                <a:ext uri="{FF2B5EF4-FFF2-40B4-BE49-F238E27FC236}">
                  <a16:creationId xmlns:a16="http://schemas.microsoft.com/office/drawing/2014/main" xmlns="" id="{4F2E2158-1E6E-4E0D-BDAB-B20041C7361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10" name="Straight Connector 9">
              <a:extLst>
                <a:ext uri="{FF2B5EF4-FFF2-40B4-BE49-F238E27FC236}">
                  <a16:creationId xmlns:a16="http://schemas.microsoft.com/office/drawing/2014/main" xmlns=""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Parallelogram 10">
              <a:extLst>
                <a:ext uri="{FF2B5EF4-FFF2-40B4-BE49-F238E27FC236}">
                  <a16:creationId xmlns:a16="http://schemas.microsoft.com/office/drawing/2014/main" xmlns=""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2" name="Parallelogram 11">
            <a:extLst>
              <a:ext uri="{FF2B5EF4-FFF2-40B4-BE49-F238E27FC236}">
                <a16:creationId xmlns:a16="http://schemas.microsoft.com/office/drawing/2014/main" xmlns="" id="{41E23981-B12A-4AC3-A030-337BBBA5E45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8A7701-09EA-47B8-9E04-FFDBCA828EE9}" type="datetimeFigureOut">
              <a:rPr lang="en-US" smtClean="0"/>
              <a:t>6/27/2021</a:t>
            </a:fld>
            <a:endParaRPr lang="en-US"/>
          </a:p>
        </p:txBody>
      </p:sp>
      <p:sp>
        <p:nvSpPr>
          <p:cNvPr id="3" name="Footer Placeholder 2"/>
          <p:cNvSpPr>
            <a:spLocks noGrp="1"/>
          </p:cNvSpPr>
          <p:nvPr>
            <p:ph type="ftr" sz="quarter" idx="11"/>
          </p:nvPr>
        </p:nvSpPr>
        <p:spPr/>
        <p:txBody>
          <a:bodyPr/>
          <a:lstStyle/>
          <a:p>
            <a:r>
              <a:rPr lang="en-US" noProof="0" smtClean="0"/>
              <a:t>Add a footer</a:t>
            </a:r>
            <a:endParaRPr lang="en-US" noProof="0" dirty="0"/>
          </a:p>
        </p:txBody>
      </p:sp>
      <p:sp>
        <p:nvSpPr>
          <p:cNvPr id="4" name="Slide Number Placeholder 3"/>
          <p:cNvSpPr>
            <a:spLocks noGrp="1"/>
          </p:cNvSpPr>
          <p:nvPr>
            <p:ph type="sldNum" sz="quarter" idx="12"/>
          </p:nvPr>
        </p:nvSpPr>
        <p:spPr/>
        <p:txBody>
          <a:bodyPr/>
          <a:lstStyle/>
          <a:p>
            <a:fld id="{8699F50C-BE38-4BD0-BA84-9B090E1F2B9B}" type="slidenum">
              <a:rPr lang="en-US" noProof="0" smtClean="0"/>
              <a:t>‹#›</a:t>
            </a:fld>
            <a:endParaRPr lang="en-US" noProof="0" dirty="0"/>
          </a:p>
        </p:txBody>
      </p:sp>
      <p:sp>
        <p:nvSpPr>
          <p:cNvPr id="5" name="Rectangle 4">
            <a:extLst>
              <a:ext uri="{FF2B5EF4-FFF2-40B4-BE49-F238E27FC236}">
                <a16:creationId xmlns:a16="http://schemas.microsoft.com/office/drawing/2014/main" xmlns="" id="{37A5C384-78D0-4088-9411-AB6790574770}"/>
              </a:ext>
            </a:extLst>
          </p:cNvPr>
          <p:cNvSpPr/>
          <p:nvPr userDrawn="1"/>
        </p:nvSpPr>
        <p:spPr>
          <a:xfrm>
            <a:off x="0" y="4"/>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TextBox 5">
            <a:extLst>
              <a:ext uri="{FF2B5EF4-FFF2-40B4-BE49-F238E27FC236}">
                <a16:creationId xmlns:a16="http://schemas.microsoft.com/office/drawing/2014/main" xmlns="" id="{CC52C5C1-EC33-44C1-9D54-A1058BBF1812}"/>
              </a:ext>
            </a:extLst>
          </p:cNvPr>
          <p:cNvSpPr txBox="1"/>
          <p:nvPr userDrawn="1"/>
        </p:nvSpPr>
        <p:spPr>
          <a:xfrm>
            <a:off x="11072385" y="23574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7" name="Group 6">
            <a:extLst>
              <a:ext uri="{FF2B5EF4-FFF2-40B4-BE49-F238E27FC236}">
                <a16:creationId xmlns:a16="http://schemas.microsoft.com/office/drawing/2014/main" xmlns="" id="{8A0030CD-8C9E-4AA5-8C5D-F9B2EDB7E17A}"/>
              </a:ext>
            </a:extLst>
          </p:cNvPr>
          <p:cNvGrpSpPr/>
          <p:nvPr userDrawn="1"/>
        </p:nvGrpSpPr>
        <p:grpSpPr>
          <a:xfrm flipH="1">
            <a:off x="7561328" y="4"/>
            <a:ext cx="4831840" cy="3541007"/>
            <a:chOff x="-192127" y="-2"/>
            <a:chExt cx="4831840" cy="3367272"/>
          </a:xfrm>
        </p:grpSpPr>
        <p:sp>
          <p:nvSpPr>
            <p:cNvPr id="8" name="Diagonal Stripe 7">
              <a:extLst>
                <a:ext uri="{FF2B5EF4-FFF2-40B4-BE49-F238E27FC236}">
                  <a16:creationId xmlns:a16="http://schemas.microsoft.com/office/drawing/2014/main" xmlns="" id="{872EE65E-EE50-4A3E-861E-1D6C241CB8EA}"/>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9" name="Straight Connector 8">
              <a:extLst>
                <a:ext uri="{FF2B5EF4-FFF2-40B4-BE49-F238E27FC236}">
                  <a16:creationId xmlns:a16="http://schemas.microsoft.com/office/drawing/2014/main" xmlns=""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Parallelogram 9">
              <a:extLst>
                <a:ext uri="{FF2B5EF4-FFF2-40B4-BE49-F238E27FC236}">
                  <a16:creationId xmlns:a16="http://schemas.microsoft.com/office/drawing/2014/main" xmlns=""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1" name="Parallelogram 10">
            <a:extLst>
              <a:ext uri="{FF2B5EF4-FFF2-40B4-BE49-F238E27FC236}">
                <a16:creationId xmlns:a16="http://schemas.microsoft.com/office/drawing/2014/main" xmlns="" id="{406089BB-36DC-4E23-B215-527A8A18FCF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09601" y="1524001"/>
            <a:ext cx="4011084"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273051"/>
            <a:ext cx="6815667"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C8A7701-09EA-47B8-9E04-FFDBCA828EE9}" type="datetimeFigureOut">
              <a:rPr lang="en-US" smtClean="0"/>
              <a:t>6/27/2021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74AEB7-CAD3-4B95-9DF1-E0FA8517BBB9}" type="slidenum">
              <a:rPr lang="en-US" smtClean="0"/>
              <a:t>‹#›</a:t>
            </a:fld>
            <a:endParaRPr lang="en-US"/>
          </a:p>
        </p:txBody>
      </p:sp>
      <p:sp>
        <p:nvSpPr>
          <p:cNvPr id="8" name="Rectangle 7">
            <a:extLst>
              <a:ext uri="{FF2B5EF4-FFF2-40B4-BE49-F238E27FC236}">
                <a16:creationId xmlns:a16="http://schemas.microsoft.com/office/drawing/2014/main" xmlns=""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ight Triangle 8">
            <a:extLst>
              <a:ext uri="{FF2B5EF4-FFF2-40B4-BE49-F238E27FC236}">
                <a16:creationId xmlns:a16="http://schemas.microsoft.com/office/drawing/2014/main" xmlns=""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0" name="Straight Connector 9">
            <a:extLst>
              <a:ext uri="{FF2B5EF4-FFF2-40B4-BE49-F238E27FC236}">
                <a16:creationId xmlns:a16="http://schemas.microsoft.com/office/drawing/2014/main" xmlns="" id="{A93BC534-BFA1-4292-899F-03AC711BF7C5}"/>
              </a:ext>
            </a:extLst>
          </p:cNvPr>
          <p:cNvCxnSpPr>
            <a:cxnSpLocks/>
          </p:cNvCxnSpPr>
          <p:nvPr userDrawn="1"/>
        </p:nvCxnSpPr>
        <p:spPr>
          <a:xfrm flipV="1">
            <a:off x="6" y="0"/>
            <a:ext cx="6030687"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EBEE4DB5-5DEF-4DDB-9764-FD834B9DCAEC}"/>
              </a:ext>
            </a:extLst>
          </p:cNvPr>
          <p:cNvCxnSpPr>
            <a:cxnSpLocks/>
          </p:cNvCxnSpPr>
          <p:nvPr userDrawn="1"/>
        </p:nvCxnSpPr>
        <p:spPr>
          <a:xfrm flipV="1">
            <a:off x="9004303"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38400" y="609600"/>
            <a:ext cx="73152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2438400" y="1831975"/>
            <a:ext cx="73152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438400" y="1166787"/>
            <a:ext cx="73152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C8A7701-09EA-47B8-9E04-FFDBCA828EE9}" type="datetimeFigureOut">
              <a:rPr lang="en-US" smtClean="0"/>
              <a:t>6/27/2021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74AEB7-CAD3-4B95-9DF1-E0FA8517BBB9}" type="slidenum">
              <a:rPr lang="en-US" smtClean="0"/>
              <a:t>‹#›</a:t>
            </a:fld>
            <a:endParaRPr lang="en-US"/>
          </a:p>
        </p:txBody>
      </p:sp>
      <p:sp>
        <p:nvSpPr>
          <p:cNvPr id="8" name="Rectangle 7">
            <a:extLst>
              <a:ext uri="{FF2B5EF4-FFF2-40B4-BE49-F238E27FC236}">
                <a16:creationId xmlns:a16="http://schemas.microsoft.com/office/drawing/2014/main" xmlns=""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ight Triangle 8">
            <a:extLst>
              <a:ext uri="{FF2B5EF4-FFF2-40B4-BE49-F238E27FC236}">
                <a16:creationId xmlns:a16="http://schemas.microsoft.com/office/drawing/2014/main" xmlns=""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0" name="Straight Connector 9">
            <a:extLst>
              <a:ext uri="{FF2B5EF4-FFF2-40B4-BE49-F238E27FC236}">
                <a16:creationId xmlns:a16="http://schemas.microsoft.com/office/drawing/2014/main" xmlns="" id="{A93BC534-BFA1-4292-899F-03AC711BF7C5}"/>
              </a:ext>
            </a:extLst>
          </p:cNvPr>
          <p:cNvCxnSpPr>
            <a:cxnSpLocks/>
          </p:cNvCxnSpPr>
          <p:nvPr userDrawn="1"/>
        </p:nvCxnSpPr>
        <p:spPr>
          <a:xfrm flipV="1">
            <a:off x="6" y="0"/>
            <a:ext cx="6030687"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EBEE4DB5-5DEF-4DDB-9764-FD834B9DCAEC}"/>
              </a:ext>
            </a:extLst>
          </p:cNvPr>
          <p:cNvCxnSpPr>
            <a:cxnSpLocks/>
          </p:cNvCxnSpPr>
          <p:nvPr userDrawn="1"/>
        </p:nvCxnSpPr>
        <p:spPr>
          <a:xfrm flipV="1">
            <a:off x="9004303"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109728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 y="6416676"/>
            <a:ext cx="28448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FC8A7701-09EA-47B8-9E04-FFDBCA828EE9}" type="datetimeFigureOut">
              <a:rPr lang="en-US" smtClean="0"/>
              <a:t>6/27/2021</a:t>
            </a:fld>
            <a:endParaRPr lang="en-US"/>
          </a:p>
        </p:txBody>
      </p:sp>
      <p:sp>
        <p:nvSpPr>
          <p:cNvPr id="3" name="Footer Placeholder 2"/>
          <p:cNvSpPr>
            <a:spLocks noGrp="1"/>
          </p:cNvSpPr>
          <p:nvPr>
            <p:ph type="ftr" sz="quarter" idx="3"/>
          </p:nvPr>
        </p:nvSpPr>
        <p:spPr>
          <a:xfrm>
            <a:off x="4165600" y="6416676"/>
            <a:ext cx="3860800" cy="365125"/>
          </a:xfrm>
          <a:prstGeom prst="rect">
            <a:avLst/>
          </a:prstGeom>
        </p:spPr>
        <p:txBody>
          <a:bodyPr vert="horz" anchor="b"/>
          <a:lstStyle>
            <a:lvl1pPr algn="ctr" eaLnBrk="1" latinLnBrk="0" hangingPunct="1">
              <a:defRPr kumimoji="0" sz="1200">
                <a:solidFill>
                  <a:schemeClr val="tx1">
                    <a:shade val="50000"/>
                  </a:schemeClr>
                </a:solidFill>
              </a:defRPr>
            </a:lvl1pPr>
          </a:lstStyle>
          <a:p>
            <a:r>
              <a:rPr lang="en-US" noProof="0" smtClean="0"/>
              <a:t>Add a footer</a:t>
            </a:r>
            <a:endParaRPr lang="en-US" noProof="0" dirty="0"/>
          </a:p>
        </p:txBody>
      </p:sp>
      <p:sp>
        <p:nvSpPr>
          <p:cNvPr id="23" name="Slide Number Placeholder 22"/>
          <p:cNvSpPr>
            <a:spLocks noGrp="1"/>
          </p:cNvSpPr>
          <p:nvPr>
            <p:ph type="sldNum" sz="quarter" idx="4"/>
          </p:nvPr>
        </p:nvSpPr>
        <p:spPr>
          <a:xfrm>
            <a:off x="10566400" y="6416676"/>
            <a:ext cx="1016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8699F50C-BE38-4BD0-BA84-9B090E1F2B9B}" type="slidenum">
              <a:rPr lang="en-US" noProof="0" smtClean="0"/>
              <a:pPr/>
              <a:t>‹#›</a:t>
            </a:fld>
            <a:endParaRPr lang="en-US" noProof="0" dirty="0"/>
          </a:p>
        </p:txBody>
      </p:sp>
    </p:spTree>
  </p:cSld>
  <p:clrMap bg1="dk1" tx1="lt1" bg2="dk2" tx2="lt2" accent1="accent1" accent2="accent2" accent3="accent3" accent4="accent4" accent5="accent5" accent6="accent6" hlink="hlink" folHlink="folHlink"/>
  <p:sldLayoutIdLst>
    <p:sldLayoutId id="2147484393" r:id="rId1"/>
    <p:sldLayoutId id="2147484394" r:id="rId2"/>
    <p:sldLayoutId id="2147484395" r:id="rId3"/>
    <p:sldLayoutId id="2147484396" r:id="rId4"/>
    <p:sldLayoutId id="2147484397" r:id="rId5"/>
    <p:sldLayoutId id="2147484398" r:id="rId6"/>
    <p:sldLayoutId id="2147484399" r:id="rId7"/>
    <p:sldLayoutId id="2147484400" r:id="rId8"/>
    <p:sldLayoutId id="2147484401" r:id="rId9"/>
    <p:sldLayoutId id="2147484402" r:id="rId10"/>
    <p:sldLayoutId id="2147484403" r:id="rId11"/>
    <p:sldLayoutId id="2147484404" r:id="rId12"/>
    <p:sldLayoutId id="2147484405" r:id="rId13"/>
    <p:sldLayoutId id="2147484406" r:id="rId14"/>
    <p:sldLayoutId id="2147483651" r:id="rId15"/>
    <p:sldLayoutId id="2147483685" r:id="rId16"/>
    <p:sldLayoutId id="2147483706" r:id="rId17"/>
    <p:sldLayoutId id="2147483689" r:id="rId18"/>
    <p:sldLayoutId id="2147483707" r:id="rId19"/>
    <p:sldLayoutId id="2147483710" r:id="rId20"/>
    <p:sldLayoutId id="2147483709" r:id="rId21"/>
    <p:sldLayoutId id="2147483711" r:id="rId22"/>
    <p:sldLayoutId id="2147483712" r:id="rId23"/>
    <p:sldLayoutId id="2147483713" r:id="rId24"/>
    <p:sldLayoutId id="2147483714" r:id="rId25"/>
    <p:sldLayoutId id="2147483715" r:id="rId26"/>
    <p:sldLayoutId id="2147483692" r:id="rId27"/>
    <p:sldLayoutId id="2147483697" r:id="rId28"/>
    <p:sldLayoutId id="2147483716" r:id="rId29"/>
    <p:sldLayoutId id="2147483674" r:id="rId30"/>
  </p:sldLayoutIdLst>
  <p:hf hdr="0"/>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Building image">
            <a:extLst>
              <a:ext uri="{FF2B5EF4-FFF2-40B4-BE49-F238E27FC236}">
                <a16:creationId xmlns:a16="http://schemas.microsoft.com/office/drawing/2014/main" xmlns="" id="{257F6BCE-75BB-4ECD-BEA5-21C36A9CC0E9}"/>
              </a:ext>
              <a:ext uri="{C183D7F6-B498-43B3-948B-1728B52AA6E4}">
                <adec:decorative xmlns:adec="http://schemas.microsoft.com/office/drawing/2017/decorative" xmlns="" val="0"/>
              </a:ext>
            </a:extLst>
          </p:cNvPr>
          <p:cNvPicPr>
            <a:picLocks noGrp="1" noChangeAspect="1"/>
          </p:cNvPicPr>
          <p:nvPr>
            <p:ph type="pic" sz="quarter" idx="13"/>
          </p:nvPr>
        </p:nvPicPr>
        <p:blipFill>
          <a:blip r:embed="rId2"/>
          <a:srcRect l="20743" r="20743"/>
          <a:stretch>
            <a:fillRect/>
          </a:stretch>
        </p:blipFill>
        <p:spPr>
          <a:xfrm>
            <a:off x="119789" y="860459"/>
            <a:ext cx="4428523" cy="5137089"/>
          </a:xfrm>
        </p:spPr>
      </p:pic>
      <p:sp>
        <p:nvSpPr>
          <p:cNvPr id="2" name="Title 1">
            <a:extLst>
              <a:ext uri="{FF2B5EF4-FFF2-40B4-BE49-F238E27FC236}">
                <a16:creationId xmlns:a16="http://schemas.microsoft.com/office/drawing/2014/main" xmlns="" id="{3D638ACE-163E-40EB-A458-E794C67EA2A6}"/>
              </a:ext>
            </a:extLst>
          </p:cNvPr>
          <p:cNvSpPr>
            <a:spLocks noGrp="1"/>
          </p:cNvSpPr>
          <p:nvPr>
            <p:ph type="ctrTitle"/>
          </p:nvPr>
        </p:nvSpPr>
        <p:spPr>
          <a:xfrm>
            <a:off x="4572000" y="2695958"/>
            <a:ext cx="7400544" cy="1685546"/>
          </a:xfrm>
        </p:spPr>
        <p:txBody>
          <a:bodyPr>
            <a:normAutofit/>
          </a:bodyPr>
          <a:lstStyle/>
          <a:p>
            <a:r>
              <a:rPr lang="en-US" sz="4000" dirty="0" smtClean="0">
                <a:solidFill>
                  <a:schemeClr val="bg1"/>
                </a:solidFill>
                <a:effectLst/>
              </a:rPr>
              <a:t>     Loan Sanction Amount</a:t>
            </a:r>
            <a:br>
              <a:rPr lang="en-US" sz="4000" dirty="0" smtClean="0">
                <a:solidFill>
                  <a:schemeClr val="bg1"/>
                </a:solidFill>
                <a:effectLst/>
              </a:rPr>
            </a:br>
            <a:r>
              <a:rPr lang="en-US" sz="4000" dirty="0" smtClean="0">
                <a:solidFill>
                  <a:schemeClr val="bg1"/>
                </a:solidFill>
                <a:effectLst/>
              </a:rPr>
              <a:t>                    Prediction</a:t>
            </a:r>
            <a:endParaRPr lang="en-US" sz="4000" dirty="0">
              <a:solidFill>
                <a:schemeClr val="bg1"/>
              </a:solidFill>
              <a:effectLst/>
            </a:endParaRPr>
          </a:p>
        </p:txBody>
      </p:sp>
      <p:sp>
        <p:nvSpPr>
          <p:cNvPr id="3" name="Subtitle 2">
            <a:extLst>
              <a:ext uri="{FF2B5EF4-FFF2-40B4-BE49-F238E27FC236}">
                <a16:creationId xmlns:a16="http://schemas.microsoft.com/office/drawing/2014/main" xmlns="" id="{5C9205DF-8F5E-49F7-B00E-6F58293F5130}"/>
              </a:ext>
            </a:extLst>
          </p:cNvPr>
          <p:cNvSpPr>
            <a:spLocks noGrp="1"/>
          </p:cNvSpPr>
          <p:nvPr>
            <p:ph type="subTitle" idx="1"/>
          </p:nvPr>
        </p:nvSpPr>
        <p:spPr>
          <a:xfrm>
            <a:off x="6022849" y="6128166"/>
            <a:ext cx="6071616" cy="406746"/>
          </a:xfrm>
        </p:spPr>
        <p:txBody>
          <a:bodyPr>
            <a:normAutofit fontScale="85000" lnSpcReduction="10000"/>
          </a:bodyPr>
          <a:lstStyle/>
          <a:p>
            <a:r>
              <a:rPr lang="en-US" b="1" dirty="0" smtClean="0"/>
              <a:t>Machine Learning Based Case Study</a:t>
            </a:r>
            <a:endParaRPr lang="en-US" b="1" dirty="0"/>
          </a:p>
        </p:txBody>
      </p:sp>
      <p:sp>
        <p:nvSpPr>
          <p:cNvPr id="18" name="Hexagon 17">
            <a:extLst>
              <a:ext uri="{FF2B5EF4-FFF2-40B4-BE49-F238E27FC236}">
                <a16:creationId xmlns:a16="http://schemas.microsoft.com/office/drawing/2014/main" xmlns="" id="{0E6B042D-E9CB-40E0-AAE9-6AD11F53E044}"/>
              </a:ext>
              <a:ext uri="{C183D7F6-B498-43B3-948B-1728B52AA6E4}">
                <adec:decorative xmlns:adec="http://schemas.microsoft.com/office/drawing/2017/decorative" xmlns="" val="1"/>
              </a:ext>
            </a:extLst>
          </p:cNvPr>
          <p:cNvSpPr/>
          <p:nvPr/>
        </p:nvSpPr>
        <p:spPr>
          <a:xfrm rot="16200000">
            <a:off x="1127552" y="2388918"/>
            <a:ext cx="2412998" cy="2080172"/>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170688" y="5943677"/>
            <a:ext cx="3889248" cy="923330"/>
          </a:xfrm>
          <a:prstGeom prst="rect">
            <a:avLst/>
          </a:prstGeom>
          <a:noFill/>
        </p:spPr>
        <p:txBody>
          <a:bodyPr wrap="square" rtlCol="0">
            <a:spAutoFit/>
          </a:bodyPr>
          <a:lstStyle/>
          <a:p>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By,</a:t>
            </a:r>
          </a:p>
          <a:p>
            <a:r>
              <a:rPr lang="en-US"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Sajid</a:t>
            </a: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Saifi</a:t>
            </a:r>
            <a:endPar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Contact : 9023315532</a:t>
            </a: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4" name="TextBox 3"/>
          <p:cNvSpPr txBox="1"/>
          <p:nvPr/>
        </p:nvSpPr>
        <p:spPr>
          <a:xfrm>
            <a:off x="6876288" y="707136"/>
            <a:ext cx="184731" cy="369332"/>
          </a:xfrm>
          <a:prstGeom prst="rect">
            <a:avLst/>
          </a:prstGeom>
          <a:noFill/>
        </p:spPr>
        <p:txBody>
          <a:bodyPr wrap="none" rtlCol="0">
            <a:spAutoFit/>
          </a:bodyPr>
          <a:lstStyle/>
          <a:p>
            <a:endParaRPr lang="en-US" dirty="0"/>
          </a:p>
        </p:txBody>
      </p:sp>
      <p:pic>
        <p:nvPicPr>
          <p:cNvPr id="1026" name="Picture 2" descr="https://media-fastly.hackerearth.com/media/companies/1a10f00-1280px-Cipla_logo.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2208" y="0"/>
            <a:ext cx="3669792" cy="1076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06997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7"/>
          </p:nvPr>
        </p:nvSpPr>
        <p:spPr>
          <a:xfrm>
            <a:off x="7688849" y="6381750"/>
            <a:ext cx="3860800" cy="476250"/>
          </a:xfrm>
        </p:spPr>
        <p:txBody>
          <a:bodyPr/>
          <a:lstStyle/>
          <a:p>
            <a:r>
              <a:rPr lang="en-US" noProof="0" smtClean="0"/>
              <a:t>Add a footer</a:t>
            </a:r>
            <a:endParaRPr lang="en-US" noProof="0" dirty="0"/>
          </a:p>
        </p:txBody>
      </p:sp>
      <p:sp>
        <p:nvSpPr>
          <p:cNvPr id="8" name="Slide Number Placeholder 7"/>
          <p:cNvSpPr>
            <a:spLocks noGrp="1"/>
          </p:cNvSpPr>
          <p:nvPr>
            <p:ph type="sldNum" sz="quarter" idx="18"/>
          </p:nvPr>
        </p:nvSpPr>
        <p:spPr/>
        <p:txBody>
          <a:bodyPr/>
          <a:lstStyle/>
          <a:p>
            <a:fld id="{8699F50C-BE38-4BD0-BA84-9B090E1F2B9B}" type="slidenum">
              <a:rPr lang="en-US" noProof="0" smtClean="0"/>
              <a:t>10</a:t>
            </a:fld>
            <a:endParaRPr lang="en-US" noProof="0" dirty="0"/>
          </a:p>
        </p:txBody>
      </p:sp>
      <p:sp>
        <p:nvSpPr>
          <p:cNvPr id="9" name="Title 8"/>
          <p:cNvSpPr>
            <a:spLocks noGrp="1"/>
          </p:cNvSpPr>
          <p:nvPr>
            <p:ph type="title"/>
          </p:nvPr>
        </p:nvSpPr>
        <p:spPr>
          <a:xfrm>
            <a:off x="1286778" y="1545267"/>
            <a:ext cx="9198343" cy="731104"/>
          </a:xfrm>
        </p:spPr>
        <p:txBody>
          <a:bodyPr>
            <a:normAutofit/>
          </a:bodyPr>
          <a:lstStyle/>
          <a:p>
            <a:pPr algn="ctr"/>
            <a:r>
              <a:rPr lang="en-US" dirty="0" smtClean="0"/>
              <a:t>Hyper Parameter Turning</a:t>
            </a:r>
            <a:endParaRPr lang="en-US" dirty="0"/>
          </a:p>
        </p:txBody>
      </p:sp>
      <p:sp>
        <p:nvSpPr>
          <p:cNvPr id="10" name="Content Placeholder 17">
            <a:extLst>
              <a:ext uri="{FF2B5EF4-FFF2-40B4-BE49-F238E27FC236}">
                <a16:creationId xmlns:a16="http://schemas.microsoft.com/office/drawing/2014/main" xmlns="" id="{C955AFB3-173C-4848-B3E9-1375591B297E}"/>
              </a:ext>
            </a:extLst>
          </p:cNvPr>
          <p:cNvSpPr txBox="1">
            <a:spLocks/>
          </p:cNvSpPr>
          <p:nvPr/>
        </p:nvSpPr>
        <p:spPr>
          <a:xfrm>
            <a:off x="518683" y="1813866"/>
            <a:ext cx="11030967" cy="4050489"/>
          </a:xfrm>
          <a:prstGeom prst="rect">
            <a:avLst/>
          </a:prstGeom>
        </p:spPr>
        <p:txBody>
          <a:bodyPr>
            <a:normAutofit/>
          </a:bodyPr>
          <a:lst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bg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bg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bg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bg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2"/>
              </a:buClr>
            </a:pPr>
            <a:endParaRPr lang="en-US" dirty="0" smtClean="0"/>
          </a:p>
        </p:txBody>
      </p:sp>
      <p:sp>
        <p:nvSpPr>
          <p:cNvPr id="2" name="Rectangle 1"/>
          <p:cNvSpPr/>
          <p:nvPr/>
        </p:nvSpPr>
        <p:spPr>
          <a:xfrm>
            <a:off x="829056" y="3509926"/>
            <a:ext cx="3901440" cy="139125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600" b="1" dirty="0" smtClean="0"/>
              <a:t>Randomized Search CV</a:t>
            </a:r>
            <a:endParaRPr lang="en-US" sz="3600" b="1" dirty="0"/>
          </a:p>
        </p:txBody>
      </p:sp>
      <p:sp>
        <p:nvSpPr>
          <p:cNvPr id="12" name="Rectangle 11"/>
          <p:cNvSpPr/>
          <p:nvPr/>
        </p:nvSpPr>
        <p:spPr>
          <a:xfrm>
            <a:off x="6892305" y="3510540"/>
            <a:ext cx="4657345" cy="139064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600" b="1" dirty="0" err="1" smtClean="0"/>
              <a:t>GridSearch</a:t>
            </a:r>
            <a:r>
              <a:rPr lang="en-US" sz="3600" b="1" dirty="0" smtClean="0"/>
              <a:t> CV</a:t>
            </a:r>
            <a:endParaRPr lang="en-US" sz="3600" b="1" dirty="0"/>
          </a:p>
        </p:txBody>
      </p:sp>
      <p:pic>
        <p:nvPicPr>
          <p:cNvPr id="11" name="Picture 2" descr="https://media-fastly.hackerearth.com/media/companies/1a10f00-1280px-Cipla_logo.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2688" y="5326121"/>
            <a:ext cx="3669792" cy="1076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79640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7"/>
          </p:nvPr>
        </p:nvSpPr>
        <p:spPr>
          <a:xfrm>
            <a:off x="7688849" y="6381750"/>
            <a:ext cx="3860800" cy="476250"/>
          </a:xfrm>
        </p:spPr>
        <p:txBody>
          <a:bodyPr/>
          <a:lstStyle/>
          <a:p>
            <a:r>
              <a:rPr lang="en-US" noProof="0" smtClean="0"/>
              <a:t>Add a footer</a:t>
            </a:r>
            <a:endParaRPr lang="en-US" noProof="0" dirty="0"/>
          </a:p>
        </p:txBody>
      </p:sp>
      <p:sp>
        <p:nvSpPr>
          <p:cNvPr id="8" name="Slide Number Placeholder 7"/>
          <p:cNvSpPr>
            <a:spLocks noGrp="1"/>
          </p:cNvSpPr>
          <p:nvPr>
            <p:ph type="sldNum" sz="quarter" idx="18"/>
          </p:nvPr>
        </p:nvSpPr>
        <p:spPr/>
        <p:txBody>
          <a:bodyPr/>
          <a:lstStyle/>
          <a:p>
            <a:fld id="{8699F50C-BE38-4BD0-BA84-9B090E1F2B9B}" type="slidenum">
              <a:rPr lang="en-US" noProof="0" smtClean="0"/>
              <a:t>11</a:t>
            </a:fld>
            <a:endParaRPr lang="en-US" noProof="0" dirty="0"/>
          </a:p>
        </p:txBody>
      </p:sp>
      <p:sp>
        <p:nvSpPr>
          <p:cNvPr id="9" name="Title 8"/>
          <p:cNvSpPr>
            <a:spLocks noGrp="1"/>
          </p:cNvSpPr>
          <p:nvPr>
            <p:ph type="title"/>
          </p:nvPr>
        </p:nvSpPr>
        <p:spPr>
          <a:xfrm>
            <a:off x="1434993" y="2252778"/>
            <a:ext cx="9198343" cy="731104"/>
          </a:xfrm>
        </p:spPr>
        <p:txBody>
          <a:bodyPr>
            <a:normAutofit fontScale="90000"/>
          </a:bodyPr>
          <a:lstStyle/>
          <a:p>
            <a:pPr algn="ctr"/>
            <a:r>
              <a:rPr lang="en-US" dirty="0" smtClean="0"/>
              <a:t>Checking Performance of </a:t>
            </a:r>
            <a:r>
              <a:rPr lang="en-US" dirty="0" err="1" smtClean="0"/>
              <a:t>Madel</a:t>
            </a:r>
            <a:r>
              <a:rPr lang="en-US" dirty="0" smtClean="0"/>
              <a:t> Using Regression </a:t>
            </a:r>
            <a:r>
              <a:rPr lang="en-US" dirty="0" smtClean="0"/>
              <a:t/>
            </a:r>
            <a:br>
              <a:rPr lang="en-US" dirty="0" smtClean="0"/>
            </a:br>
            <a:r>
              <a:rPr lang="en-US" dirty="0" smtClean="0"/>
              <a:t>Metrics</a:t>
            </a:r>
            <a:endParaRPr lang="en-US" dirty="0"/>
          </a:p>
        </p:txBody>
      </p:sp>
      <p:sp>
        <p:nvSpPr>
          <p:cNvPr id="10" name="Content Placeholder 17">
            <a:extLst>
              <a:ext uri="{FF2B5EF4-FFF2-40B4-BE49-F238E27FC236}">
                <a16:creationId xmlns:a16="http://schemas.microsoft.com/office/drawing/2014/main" xmlns="" id="{C955AFB3-173C-4848-B3E9-1375591B297E}"/>
              </a:ext>
            </a:extLst>
          </p:cNvPr>
          <p:cNvSpPr txBox="1">
            <a:spLocks/>
          </p:cNvSpPr>
          <p:nvPr/>
        </p:nvSpPr>
        <p:spPr>
          <a:xfrm>
            <a:off x="518683" y="1813866"/>
            <a:ext cx="11030967" cy="4050489"/>
          </a:xfrm>
          <a:prstGeom prst="rect">
            <a:avLst/>
          </a:prstGeom>
        </p:spPr>
        <p:txBody>
          <a:bodyPr>
            <a:normAutofit/>
          </a:bodyPr>
          <a:lst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bg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bg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bg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bg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2"/>
              </a:buClr>
            </a:pPr>
            <a:endParaRPr lang="en-US" dirty="0" smtClean="0"/>
          </a:p>
        </p:txBody>
      </p:sp>
      <p:sp>
        <p:nvSpPr>
          <p:cNvPr id="2" name="Rectangle 1"/>
          <p:cNvSpPr/>
          <p:nvPr/>
        </p:nvSpPr>
        <p:spPr>
          <a:xfrm>
            <a:off x="645301" y="3143481"/>
            <a:ext cx="5388864" cy="139125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600" b="1" dirty="0" err="1"/>
              <a:t>mean_absolute_error</a:t>
            </a:r>
            <a:r>
              <a:rPr lang="en-US" sz="3600" b="1" dirty="0" smtClean="0"/>
              <a:t>,</a:t>
            </a:r>
            <a:endParaRPr lang="en-US" sz="3600" b="1" dirty="0"/>
          </a:p>
        </p:txBody>
      </p:sp>
      <p:sp>
        <p:nvSpPr>
          <p:cNvPr id="12" name="Rectangle 11"/>
          <p:cNvSpPr/>
          <p:nvPr/>
        </p:nvSpPr>
        <p:spPr>
          <a:xfrm>
            <a:off x="6230113" y="3105537"/>
            <a:ext cx="5209809" cy="139064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600" b="1" dirty="0" smtClean="0"/>
              <a:t>r2_score</a:t>
            </a:r>
          </a:p>
          <a:p>
            <a:pPr algn="ctr"/>
            <a:r>
              <a:rPr lang="en-US" sz="3600" b="1" dirty="0" smtClean="0"/>
              <a:t>(Required score)</a:t>
            </a:r>
            <a:endParaRPr lang="en-US" sz="3600" b="1" dirty="0"/>
          </a:p>
          <a:p>
            <a:pPr algn="ctr"/>
            <a:endParaRPr lang="en-US" sz="3600" b="1" dirty="0"/>
          </a:p>
        </p:txBody>
      </p:sp>
      <p:sp>
        <p:nvSpPr>
          <p:cNvPr id="11" name="Rectangle 10"/>
          <p:cNvSpPr/>
          <p:nvPr/>
        </p:nvSpPr>
        <p:spPr>
          <a:xfrm>
            <a:off x="3901441" y="4742314"/>
            <a:ext cx="4657345" cy="139064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600" b="1" dirty="0" err="1" smtClean="0"/>
              <a:t>Model.score</a:t>
            </a:r>
            <a:r>
              <a:rPr lang="en-US" sz="3600" b="1" dirty="0" smtClean="0"/>
              <a:t>()</a:t>
            </a:r>
            <a:endParaRPr lang="en-US" sz="3600" b="1" dirty="0"/>
          </a:p>
        </p:txBody>
      </p:sp>
      <p:pic>
        <p:nvPicPr>
          <p:cNvPr id="13" name="Picture 2" descr="https://media-fastly.hackerearth.com/media/companies/1a10f00-1280px-Cipla_logo.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41664" y="5326121"/>
            <a:ext cx="3290816" cy="1076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98445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title="Skyline">
            <a:extLst>
              <a:ext uri="{FF2B5EF4-FFF2-40B4-BE49-F238E27FC236}">
                <a16:creationId xmlns:a16="http://schemas.microsoft.com/office/drawing/2014/main" xmlns="" id="{6B070BD8-8610-4F64-A93A-41F46C39ECA6}"/>
              </a:ext>
            </a:extLst>
          </p:cNvPr>
          <p:cNvPicPr>
            <a:picLocks noGrp="1" noChangeAspect="1"/>
          </p:cNvPicPr>
          <p:nvPr>
            <p:ph type="pic" sz="quarter" idx="13"/>
          </p:nvPr>
        </p:nvPicPr>
        <p:blipFill>
          <a:blip r:embed="rId2"/>
          <a:srcRect t="9408" b="9408"/>
          <a:stretch>
            <a:fillRect/>
          </a:stretch>
        </p:blipFill>
        <p:spPr/>
      </p:pic>
      <p:sp>
        <p:nvSpPr>
          <p:cNvPr id="11" name="Title 10">
            <a:extLst>
              <a:ext uri="{FF2B5EF4-FFF2-40B4-BE49-F238E27FC236}">
                <a16:creationId xmlns:a16="http://schemas.microsoft.com/office/drawing/2014/main" xmlns="" id="{69D4BCF2-C773-495F-A4D5-860FB6A2FA91}"/>
              </a:ext>
            </a:extLst>
          </p:cNvPr>
          <p:cNvSpPr>
            <a:spLocks noGrp="1"/>
          </p:cNvSpPr>
          <p:nvPr>
            <p:ph type="title"/>
          </p:nvPr>
        </p:nvSpPr>
        <p:spPr>
          <a:xfrm>
            <a:off x="359235" y="2763619"/>
            <a:ext cx="8333223" cy="939798"/>
          </a:xfrm>
        </p:spPr>
        <p:txBody>
          <a:bodyPr/>
          <a:lstStyle/>
          <a:p>
            <a:r>
              <a:rPr lang="en-US" dirty="0" smtClean="0">
                <a:solidFill>
                  <a:schemeClr val="tx1"/>
                </a:solidFill>
              </a:rPr>
              <a:t>Thanks</a:t>
            </a:r>
            <a:endParaRPr lang="en-US" b="0" dirty="0">
              <a:solidFill>
                <a:schemeClr val="tx1"/>
              </a:solidFill>
              <a:latin typeface="Calibri Light" panose="020F0302020204030204" pitchFamily="34" charset="0"/>
              <a:cs typeface="Calibri Light" panose="020F0302020204030204" pitchFamily="34" charset="0"/>
            </a:endParaRPr>
          </a:p>
        </p:txBody>
      </p:sp>
      <p:sp>
        <p:nvSpPr>
          <p:cNvPr id="2" name="TextBox 1"/>
          <p:cNvSpPr txBox="1"/>
          <p:nvPr/>
        </p:nvSpPr>
        <p:spPr>
          <a:xfrm>
            <a:off x="7010400" y="390144"/>
            <a:ext cx="4785284" cy="1938992"/>
          </a:xfrm>
          <a:prstGeom prst="rect">
            <a:avLst/>
          </a:prstGeom>
          <a:noFill/>
        </p:spPr>
        <p:txBody>
          <a:bodyPr wrap="none" rtlCol="0">
            <a:spAutoFit/>
          </a:bodyPr>
          <a:lstStyle/>
          <a:p>
            <a:r>
              <a:rPr lang="en-US" sz="2400" b="1" dirty="0" smtClean="0">
                <a:ln w="1905"/>
                <a:solidFill>
                  <a:schemeClr val="bg1"/>
                </a:solidFill>
                <a:effectLst>
                  <a:innerShdw blurRad="69850" dist="43180" dir="5400000">
                    <a:srgbClr val="000000">
                      <a:alpha val="65000"/>
                    </a:srgbClr>
                  </a:innerShdw>
                </a:effectLst>
              </a:rPr>
              <a:t>By</a:t>
            </a:r>
            <a:r>
              <a:rPr lang="en-US" sz="2400" b="1" dirty="0">
                <a:ln w="1905"/>
                <a:solidFill>
                  <a:schemeClr val="bg1"/>
                </a:solidFill>
                <a:effectLst>
                  <a:innerShdw blurRad="69850" dist="43180" dir="5400000">
                    <a:srgbClr val="000000">
                      <a:alpha val="65000"/>
                    </a:srgbClr>
                  </a:innerShdw>
                </a:effectLst>
              </a:rPr>
              <a:t>,</a:t>
            </a:r>
          </a:p>
          <a:p>
            <a:r>
              <a:rPr lang="en-US" sz="2400" b="1" dirty="0" err="1">
                <a:ln w="1905"/>
                <a:solidFill>
                  <a:schemeClr val="bg1"/>
                </a:solidFill>
                <a:effectLst>
                  <a:innerShdw blurRad="69850" dist="43180" dir="5400000">
                    <a:srgbClr val="000000">
                      <a:alpha val="65000"/>
                    </a:srgbClr>
                  </a:innerShdw>
                </a:effectLst>
              </a:rPr>
              <a:t>Sajid</a:t>
            </a:r>
            <a:r>
              <a:rPr lang="en-US" sz="2400" b="1" dirty="0">
                <a:ln w="1905"/>
                <a:solidFill>
                  <a:schemeClr val="bg1"/>
                </a:solidFill>
                <a:effectLst>
                  <a:innerShdw blurRad="69850" dist="43180" dir="5400000">
                    <a:srgbClr val="000000">
                      <a:alpha val="65000"/>
                    </a:srgbClr>
                  </a:innerShdw>
                </a:effectLst>
              </a:rPr>
              <a:t> </a:t>
            </a:r>
            <a:r>
              <a:rPr lang="en-US" sz="2400" b="1" dirty="0" err="1" smtClean="0">
                <a:ln w="1905"/>
                <a:solidFill>
                  <a:schemeClr val="bg1"/>
                </a:solidFill>
                <a:effectLst>
                  <a:innerShdw blurRad="69850" dist="43180" dir="5400000">
                    <a:srgbClr val="000000">
                      <a:alpha val="65000"/>
                    </a:srgbClr>
                  </a:innerShdw>
                </a:effectLst>
              </a:rPr>
              <a:t>Saifi</a:t>
            </a:r>
            <a:endParaRPr lang="en-US" sz="2400" b="1" dirty="0" smtClean="0">
              <a:ln w="1905"/>
              <a:solidFill>
                <a:schemeClr val="bg1"/>
              </a:solidFill>
              <a:effectLst>
                <a:innerShdw blurRad="69850" dist="43180" dir="5400000">
                  <a:srgbClr val="000000">
                    <a:alpha val="65000"/>
                  </a:srgbClr>
                </a:innerShdw>
              </a:effectLst>
            </a:endParaRPr>
          </a:p>
          <a:p>
            <a:r>
              <a:rPr lang="en-US" sz="2400" b="1" dirty="0" smtClean="0">
                <a:ln w="1905"/>
                <a:solidFill>
                  <a:schemeClr val="bg1"/>
                </a:solidFill>
                <a:effectLst>
                  <a:innerShdw blurRad="69850" dist="43180" dir="5400000">
                    <a:srgbClr val="000000">
                      <a:alpha val="65000"/>
                    </a:srgbClr>
                  </a:innerShdw>
                </a:effectLst>
              </a:rPr>
              <a:t>Email: sajidsaifi724@gmail.com</a:t>
            </a:r>
            <a:endParaRPr lang="en-US" sz="2400" b="1" dirty="0">
              <a:ln w="1905"/>
              <a:solidFill>
                <a:schemeClr val="bg1"/>
              </a:solidFill>
              <a:effectLst>
                <a:innerShdw blurRad="69850" dist="43180" dir="5400000">
                  <a:srgbClr val="000000">
                    <a:alpha val="65000"/>
                  </a:srgbClr>
                </a:innerShdw>
              </a:effectLst>
            </a:endParaRPr>
          </a:p>
          <a:p>
            <a:r>
              <a:rPr lang="en-US" sz="2400" b="1" dirty="0">
                <a:ln w="1905"/>
                <a:solidFill>
                  <a:schemeClr val="bg1"/>
                </a:solidFill>
                <a:effectLst>
                  <a:innerShdw blurRad="69850" dist="43180" dir="5400000">
                    <a:srgbClr val="000000">
                      <a:alpha val="65000"/>
                    </a:srgbClr>
                  </a:innerShdw>
                </a:effectLst>
              </a:rPr>
              <a:t>Contact : 9023315532</a:t>
            </a:r>
          </a:p>
          <a:p>
            <a:endParaRPr lang="en-US" sz="2400" b="1" dirty="0">
              <a:ln w="1905"/>
              <a:solidFill>
                <a:schemeClr val="bg1"/>
              </a:solidFill>
              <a:effectLst>
                <a:innerShdw blurRad="69850" dist="43180" dir="5400000">
                  <a:srgbClr val="000000">
                    <a:alpha val="65000"/>
                  </a:srgbClr>
                </a:innerShdw>
              </a:effectLst>
            </a:endParaRPr>
          </a:p>
        </p:txBody>
      </p:sp>
      <p:sp>
        <p:nvSpPr>
          <p:cNvPr id="3" name="Rounded Rectangle 2"/>
          <p:cNvSpPr/>
          <p:nvPr/>
        </p:nvSpPr>
        <p:spPr>
          <a:xfrm>
            <a:off x="7491908" y="4873385"/>
            <a:ext cx="4303776" cy="125398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4" name="Rectangle 3"/>
          <p:cNvSpPr/>
          <p:nvPr/>
        </p:nvSpPr>
        <p:spPr>
          <a:xfrm>
            <a:off x="8375904" y="5038714"/>
            <a:ext cx="2523743" cy="923330"/>
          </a:xfrm>
          <a:prstGeom prst="rect">
            <a:avLst/>
          </a:prstGeom>
        </p:spPr>
        <p:style>
          <a:lnRef idx="1">
            <a:schemeClr val="accent5"/>
          </a:lnRef>
          <a:fillRef idx="2">
            <a:schemeClr val="accent5"/>
          </a:fillRef>
          <a:effectRef idx="1">
            <a:schemeClr val="accent5"/>
          </a:effectRef>
          <a:fontRef idx="minor">
            <a:schemeClr val="dk1"/>
          </a:fontRef>
        </p:style>
        <p:txBody>
          <a:bodyPr wrap="square" lIns="91440" tIns="45720" rIns="91440" bIns="45720">
            <a:spAutoFit/>
          </a:bodyPr>
          <a:lstStyle/>
          <a:p>
            <a:pPr algn="ctr"/>
            <a:r>
              <a:rPr lang="en-US" sz="5400" b="1" dirty="0" err="1" smtClean="0">
                <a:ln w="18000">
                  <a:solidFill>
                    <a:schemeClr val="accent2">
                      <a:satMod val="140000"/>
                    </a:schemeClr>
                  </a:solidFill>
                  <a:prstDash val="solid"/>
                  <a:miter lim="800000"/>
                </a:ln>
                <a:noFill/>
                <a:effectLst>
                  <a:innerShdw blurRad="63500" dist="50800" dir="2700000">
                    <a:prstClr val="black">
                      <a:alpha val="50000"/>
                    </a:prstClr>
                  </a:innerShdw>
                </a:effectLst>
              </a:rPr>
              <a:t>Cipla</a:t>
            </a:r>
            <a:endParaRPr lang="en-US" sz="5400" b="1" dirty="0">
              <a:ln w="18000">
                <a:solidFill>
                  <a:schemeClr val="accent2">
                    <a:satMod val="140000"/>
                  </a:schemeClr>
                </a:solidFill>
                <a:prstDash val="solid"/>
                <a:miter lim="800000"/>
              </a:ln>
              <a:noFill/>
              <a:effectLst>
                <a:innerShdw blurRad="63500" dist="50800" dir="2700000">
                  <a:prstClr val="black">
                    <a:alpha val="50000"/>
                  </a:prstClr>
                </a:innerShdw>
              </a:effectLst>
            </a:endParaRPr>
          </a:p>
        </p:txBody>
      </p:sp>
    </p:spTree>
    <p:extLst>
      <p:ext uri="{BB962C8B-B14F-4D97-AF65-F5344CB8AC3E}">
        <p14:creationId xmlns:p14="http://schemas.microsoft.com/office/powerpoint/2010/main" val="20092240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7"/>
          </p:nvPr>
        </p:nvSpPr>
        <p:spPr/>
        <p:txBody>
          <a:bodyPr/>
          <a:lstStyle/>
          <a:p>
            <a:r>
              <a:rPr lang="en-US" noProof="0" smtClean="0"/>
              <a:t>Add a footer</a:t>
            </a:r>
            <a:endParaRPr lang="en-US" noProof="0" dirty="0"/>
          </a:p>
        </p:txBody>
      </p:sp>
      <p:sp>
        <p:nvSpPr>
          <p:cNvPr id="8" name="Slide Number Placeholder 7"/>
          <p:cNvSpPr>
            <a:spLocks noGrp="1"/>
          </p:cNvSpPr>
          <p:nvPr>
            <p:ph type="sldNum" sz="quarter" idx="18"/>
          </p:nvPr>
        </p:nvSpPr>
        <p:spPr/>
        <p:txBody>
          <a:bodyPr/>
          <a:lstStyle/>
          <a:p>
            <a:fld id="{8699F50C-BE38-4BD0-BA84-9B090E1F2B9B}" type="slidenum">
              <a:rPr lang="en-US" noProof="0" smtClean="0"/>
              <a:t>2</a:t>
            </a:fld>
            <a:endParaRPr lang="en-US" noProof="0" dirty="0"/>
          </a:p>
        </p:txBody>
      </p:sp>
      <p:sp>
        <p:nvSpPr>
          <p:cNvPr id="9" name="Title 8"/>
          <p:cNvSpPr>
            <a:spLocks noGrp="1"/>
          </p:cNvSpPr>
          <p:nvPr>
            <p:ph type="title"/>
          </p:nvPr>
        </p:nvSpPr>
        <p:spPr>
          <a:xfrm>
            <a:off x="518683" y="618675"/>
            <a:ext cx="8333223" cy="731104"/>
          </a:xfrm>
        </p:spPr>
        <p:txBody>
          <a:bodyPr/>
          <a:lstStyle/>
          <a:p>
            <a:r>
              <a:rPr lang="en-US" dirty="0" smtClean="0"/>
              <a:t>               Objective</a:t>
            </a:r>
            <a:endParaRPr lang="en-US" dirty="0"/>
          </a:p>
        </p:txBody>
      </p:sp>
      <p:sp>
        <p:nvSpPr>
          <p:cNvPr id="10" name="Content Placeholder 17">
            <a:extLst>
              <a:ext uri="{FF2B5EF4-FFF2-40B4-BE49-F238E27FC236}">
                <a16:creationId xmlns:a16="http://schemas.microsoft.com/office/drawing/2014/main" xmlns="" id="{C955AFB3-173C-4848-B3E9-1375591B297E}"/>
              </a:ext>
            </a:extLst>
          </p:cNvPr>
          <p:cNvSpPr txBox="1">
            <a:spLocks/>
          </p:cNvSpPr>
          <p:nvPr/>
        </p:nvSpPr>
        <p:spPr>
          <a:xfrm>
            <a:off x="518683" y="1813866"/>
            <a:ext cx="11030967" cy="4050489"/>
          </a:xfrm>
          <a:prstGeom prst="rect">
            <a:avLst/>
          </a:prstGeom>
        </p:spPr>
        <p:txBody>
          <a:bodyPr>
            <a:normAutofit/>
          </a:bodyPr>
          <a:lst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bg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bg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bg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bg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2"/>
              </a:buClr>
            </a:pPr>
            <a:r>
              <a:rPr lang="en-US" sz="6000" dirty="0" smtClean="0">
                <a:solidFill>
                  <a:srgbClr val="00194C"/>
                </a:solidFill>
              </a:rPr>
              <a:t>Predict </a:t>
            </a:r>
            <a:r>
              <a:rPr lang="en-US" sz="6000" dirty="0">
                <a:solidFill>
                  <a:srgbClr val="00194C"/>
                </a:solidFill>
              </a:rPr>
              <a:t>the loan amount that can be sanctioned to customers who have applied for a </a:t>
            </a:r>
            <a:r>
              <a:rPr lang="en-US" sz="6000" dirty="0" smtClean="0">
                <a:solidFill>
                  <a:srgbClr val="00194C"/>
                </a:solidFill>
              </a:rPr>
              <a:t>home.</a:t>
            </a:r>
            <a:endParaRPr lang="en-US" sz="6000" dirty="0" smtClean="0">
              <a:solidFill>
                <a:srgbClr val="00194C"/>
              </a:solidFill>
            </a:endParaRPr>
          </a:p>
        </p:txBody>
      </p:sp>
      <p:sp>
        <p:nvSpPr>
          <p:cNvPr id="6" name="TextBox 5"/>
          <p:cNvSpPr txBox="1"/>
          <p:nvPr/>
        </p:nvSpPr>
        <p:spPr>
          <a:xfrm>
            <a:off x="11066805" y="149208"/>
            <a:ext cx="965675" cy="646331"/>
          </a:xfrm>
          <a:prstGeom prst="rect">
            <a:avLst/>
          </a:prstGeom>
          <a:solidFill>
            <a:srgbClr val="00194C"/>
          </a:solidFill>
        </p:spPr>
        <p:txBody>
          <a:bodyPr wrap="square" rtlCol="0">
            <a:spAutoFit/>
          </a:bodyPr>
          <a:lstStyle/>
          <a:p>
            <a:pPr algn="ctr"/>
            <a:endParaRPr lang="en-US" sz="3600" b="1" dirty="0">
              <a:solidFill>
                <a:schemeClr val="bg1"/>
              </a:solidFill>
              <a:latin typeface="Arial Black" panose="020B0A04020102020204" pitchFamily="34" charset="0"/>
            </a:endParaRPr>
          </a:p>
        </p:txBody>
      </p:sp>
      <p:pic>
        <p:nvPicPr>
          <p:cNvPr id="11" name="Picture 2" descr="https://media-fastly.hackerearth.com/media/companies/1a10f00-1280px-Cipla_logo.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2688" y="5326121"/>
            <a:ext cx="3669792" cy="1076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60521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7"/>
          </p:nvPr>
        </p:nvSpPr>
        <p:spPr/>
        <p:txBody>
          <a:bodyPr/>
          <a:lstStyle/>
          <a:p>
            <a:r>
              <a:rPr lang="en-US" noProof="0" smtClean="0"/>
              <a:t>Add a footer</a:t>
            </a:r>
            <a:endParaRPr lang="en-US" noProof="0" dirty="0"/>
          </a:p>
        </p:txBody>
      </p:sp>
      <p:sp>
        <p:nvSpPr>
          <p:cNvPr id="8" name="Slide Number Placeholder 7"/>
          <p:cNvSpPr>
            <a:spLocks noGrp="1"/>
          </p:cNvSpPr>
          <p:nvPr>
            <p:ph type="sldNum" sz="quarter" idx="18"/>
          </p:nvPr>
        </p:nvSpPr>
        <p:spPr/>
        <p:txBody>
          <a:bodyPr/>
          <a:lstStyle/>
          <a:p>
            <a:fld id="{8699F50C-BE38-4BD0-BA84-9B090E1F2B9B}" type="slidenum">
              <a:rPr lang="en-US" noProof="0" smtClean="0"/>
              <a:t>3</a:t>
            </a:fld>
            <a:endParaRPr lang="en-US" noProof="0" dirty="0"/>
          </a:p>
        </p:txBody>
      </p:sp>
      <p:sp>
        <p:nvSpPr>
          <p:cNvPr id="9" name="Title 8"/>
          <p:cNvSpPr>
            <a:spLocks noGrp="1"/>
          </p:cNvSpPr>
          <p:nvPr>
            <p:ph type="title"/>
          </p:nvPr>
        </p:nvSpPr>
        <p:spPr>
          <a:xfrm>
            <a:off x="518683" y="618675"/>
            <a:ext cx="8333223" cy="731104"/>
          </a:xfrm>
        </p:spPr>
        <p:txBody>
          <a:bodyPr/>
          <a:lstStyle/>
          <a:p>
            <a:r>
              <a:rPr lang="en-US" dirty="0" smtClean="0"/>
              <a:t>Contents:</a:t>
            </a:r>
            <a:endParaRPr lang="en-US" dirty="0"/>
          </a:p>
        </p:txBody>
      </p:sp>
      <p:sp>
        <p:nvSpPr>
          <p:cNvPr id="10" name="Content Placeholder 17">
            <a:extLst>
              <a:ext uri="{FF2B5EF4-FFF2-40B4-BE49-F238E27FC236}">
                <a16:creationId xmlns:a16="http://schemas.microsoft.com/office/drawing/2014/main" xmlns="" id="{C955AFB3-173C-4848-B3E9-1375591B297E}"/>
              </a:ext>
            </a:extLst>
          </p:cNvPr>
          <p:cNvSpPr txBox="1">
            <a:spLocks/>
          </p:cNvSpPr>
          <p:nvPr/>
        </p:nvSpPr>
        <p:spPr>
          <a:xfrm>
            <a:off x="518683" y="1813866"/>
            <a:ext cx="11030967" cy="4050489"/>
          </a:xfrm>
          <a:prstGeom prst="rect">
            <a:avLst/>
          </a:prstGeom>
        </p:spPr>
        <p:txBody>
          <a:bodyPr>
            <a:normAutofit fontScale="85000" lnSpcReduction="10000"/>
          </a:bodyPr>
          <a:lst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bg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bg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bg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bg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2"/>
              </a:buClr>
            </a:pPr>
            <a:r>
              <a:rPr lang="en-US" dirty="0" smtClean="0">
                <a:solidFill>
                  <a:schemeClr val="tx1"/>
                </a:solidFill>
              </a:rPr>
              <a:t>Data Import from Local-system.</a:t>
            </a:r>
          </a:p>
          <a:p>
            <a:pPr>
              <a:buClr>
                <a:schemeClr val="accent2"/>
              </a:buClr>
            </a:pPr>
            <a:r>
              <a:rPr lang="en-US" dirty="0" smtClean="0">
                <a:solidFill>
                  <a:schemeClr val="tx1"/>
                </a:solidFill>
              </a:rPr>
              <a:t>Data-Preprocessing on training as well testing data-set.</a:t>
            </a:r>
          </a:p>
          <a:p>
            <a:pPr>
              <a:buClr>
                <a:schemeClr val="accent2"/>
              </a:buClr>
            </a:pPr>
            <a:r>
              <a:rPr lang="en-US" dirty="0" smtClean="0">
                <a:solidFill>
                  <a:schemeClr val="tx1"/>
                </a:solidFill>
              </a:rPr>
              <a:t>Feature Selection using different type of technique(Statistics,ch2,ols,etc)</a:t>
            </a:r>
          </a:p>
          <a:p>
            <a:pPr>
              <a:buClr>
                <a:schemeClr val="accent2"/>
              </a:buClr>
            </a:pPr>
            <a:r>
              <a:rPr lang="en-US" dirty="0" smtClean="0">
                <a:solidFill>
                  <a:schemeClr val="tx1"/>
                </a:solidFill>
              </a:rPr>
              <a:t>Split the dataset into categorical and numerical.</a:t>
            </a:r>
          </a:p>
          <a:p>
            <a:pPr>
              <a:buClr>
                <a:schemeClr val="accent2"/>
              </a:buClr>
            </a:pPr>
            <a:r>
              <a:rPr lang="en-US" dirty="0" smtClean="0">
                <a:solidFill>
                  <a:schemeClr val="tx1"/>
                </a:solidFill>
              </a:rPr>
              <a:t>Convert the categorical features data into numerical (One hot Encoding, dummies data)</a:t>
            </a:r>
          </a:p>
          <a:p>
            <a:pPr>
              <a:buClr>
                <a:schemeClr val="accent2"/>
              </a:buClr>
            </a:pPr>
            <a:r>
              <a:rPr lang="en-US" dirty="0" smtClean="0">
                <a:solidFill>
                  <a:schemeClr val="tx1"/>
                </a:solidFill>
              </a:rPr>
              <a:t>Selection of best suited machine learning algorithms.</a:t>
            </a:r>
          </a:p>
          <a:p>
            <a:pPr>
              <a:buClr>
                <a:schemeClr val="accent2"/>
              </a:buClr>
            </a:pPr>
            <a:r>
              <a:rPr lang="en-US" dirty="0" smtClean="0">
                <a:solidFill>
                  <a:schemeClr val="tx1"/>
                </a:solidFill>
              </a:rPr>
              <a:t>Model implementation and checking accuracy with ML algorithms.</a:t>
            </a:r>
          </a:p>
          <a:p>
            <a:pPr>
              <a:buClr>
                <a:schemeClr val="accent2"/>
              </a:buClr>
            </a:pPr>
            <a:r>
              <a:rPr lang="en-US" dirty="0" smtClean="0">
                <a:solidFill>
                  <a:schemeClr val="tx1"/>
                </a:solidFill>
              </a:rPr>
              <a:t>Randomized and </a:t>
            </a:r>
            <a:r>
              <a:rPr lang="en-US" dirty="0" err="1" smtClean="0">
                <a:solidFill>
                  <a:schemeClr val="tx1"/>
                </a:solidFill>
              </a:rPr>
              <a:t>GridSearchCV</a:t>
            </a:r>
            <a:r>
              <a:rPr lang="en-US" dirty="0" smtClean="0">
                <a:solidFill>
                  <a:schemeClr val="tx1"/>
                </a:solidFill>
              </a:rPr>
              <a:t> implementation to get best parameter.</a:t>
            </a:r>
          </a:p>
          <a:p>
            <a:pPr>
              <a:buClr>
                <a:schemeClr val="accent2"/>
              </a:buClr>
            </a:pPr>
            <a:r>
              <a:rPr lang="en-US" dirty="0" smtClean="0">
                <a:solidFill>
                  <a:schemeClr val="tx1"/>
                </a:solidFill>
              </a:rPr>
              <a:t> Performing Hyper-parameter tuning on best suited ML Algorithm.</a:t>
            </a:r>
          </a:p>
          <a:p>
            <a:pPr>
              <a:buClr>
                <a:schemeClr val="accent2"/>
              </a:buClr>
            </a:pPr>
            <a:r>
              <a:rPr lang="en-US" dirty="0" smtClean="0">
                <a:solidFill>
                  <a:schemeClr val="tx1"/>
                </a:solidFill>
              </a:rPr>
              <a:t>Finally Trained the model with best parameter.</a:t>
            </a:r>
          </a:p>
          <a:p>
            <a:pPr>
              <a:buClr>
                <a:schemeClr val="accent2"/>
              </a:buClr>
            </a:pPr>
            <a:r>
              <a:rPr lang="en-US" dirty="0" smtClean="0">
                <a:solidFill>
                  <a:schemeClr val="tx1"/>
                </a:solidFill>
              </a:rPr>
              <a:t>Checking Accuracy of Model using Linear Model Metrics.</a:t>
            </a:r>
          </a:p>
          <a:p>
            <a:pPr>
              <a:buClr>
                <a:schemeClr val="accent2"/>
              </a:buClr>
            </a:pPr>
            <a:endParaRPr lang="en-US" dirty="0" smtClean="0">
              <a:solidFill>
                <a:schemeClr val="tx1"/>
              </a:solidFill>
            </a:endParaRPr>
          </a:p>
        </p:txBody>
      </p:sp>
      <p:sp>
        <p:nvSpPr>
          <p:cNvPr id="6" name="TextBox 5"/>
          <p:cNvSpPr txBox="1"/>
          <p:nvPr/>
        </p:nvSpPr>
        <p:spPr>
          <a:xfrm>
            <a:off x="11066805" y="149208"/>
            <a:ext cx="965675" cy="646331"/>
          </a:xfrm>
          <a:prstGeom prst="rect">
            <a:avLst/>
          </a:prstGeom>
          <a:solidFill>
            <a:srgbClr val="00194C"/>
          </a:solidFill>
        </p:spPr>
        <p:txBody>
          <a:bodyPr wrap="square" rtlCol="0">
            <a:spAutoFit/>
          </a:bodyPr>
          <a:lstStyle/>
          <a:p>
            <a:pPr algn="ctr"/>
            <a:endParaRPr lang="en-US" sz="3600" b="1" dirty="0">
              <a:solidFill>
                <a:schemeClr val="bg1"/>
              </a:solidFill>
              <a:latin typeface="Arial Black" panose="020B0A04020102020204" pitchFamily="34" charset="0"/>
            </a:endParaRPr>
          </a:p>
        </p:txBody>
      </p:sp>
      <p:pic>
        <p:nvPicPr>
          <p:cNvPr id="11" name="Picture 2" descr="https://media-fastly.hackerearth.com/media/companies/1a10f00-1280px-Cipla_logo.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2688" y="5326121"/>
            <a:ext cx="3669792" cy="1076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96813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7"/>
          </p:nvPr>
        </p:nvSpPr>
        <p:spPr/>
        <p:txBody>
          <a:bodyPr/>
          <a:lstStyle/>
          <a:p>
            <a:r>
              <a:rPr lang="en-US" noProof="0" smtClean="0"/>
              <a:t>Add a footer</a:t>
            </a:r>
            <a:endParaRPr lang="en-US" noProof="0" dirty="0"/>
          </a:p>
        </p:txBody>
      </p:sp>
      <p:sp>
        <p:nvSpPr>
          <p:cNvPr id="8" name="Slide Number Placeholder 7"/>
          <p:cNvSpPr>
            <a:spLocks noGrp="1"/>
          </p:cNvSpPr>
          <p:nvPr>
            <p:ph type="sldNum" sz="quarter" idx="18"/>
          </p:nvPr>
        </p:nvSpPr>
        <p:spPr/>
        <p:txBody>
          <a:bodyPr/>
          <a:lstStyle/>
          <a:p>
            <a:fld id="{8699F50C-BE38-4BD0-BA84-9B090E1F2B9B}" type="slidenum">
              <a:rPr lang="en-US" noProof="0" smtClean="0"/>
              <a:t>4</a:t>
            </a:fld>
            <a:endParaRPr lang="en-US" noProof="0" dirty="0"/>
          </a:p>
        </p:txBody>
      </p:sp>
      <p:sp>
        <p:nvSpPr>
          <p:cNvPr id="9" name="Title 8"/>
          <p:cNvSpPr>
            <a:spLocks noGrp="1"/>
          </p:cNvSpPr>
          <p:nvPr>
            <p:ph type="title"/>
          </p:nvPr>
        </p:nvSpPr>
        <p:spPr>
          <a:xfrm>
            <a:off x="1262394" y="228531"/>
            <a:ext cx="9198343" cy="731104"/>
          </a:xfrm>
        </p:spPr>
        <p:txBody>
          <a:bodyPr>
            <a:normAutofit/>
          </a:bodyPr>
          <a:lstStyle/>
          <a:p>
            <a:r>
              <a:rPr lang="en-US" dirty="0" smtClean="0"/>
              <a:t>Data Import from local System</a:t>
            </a:r>
            <a:endParaRPr lang="en-US" dirty="0"/>
          </a:p>
        </p:txBody>
      </p:sp>
      <p:sp>
        <p:nvSpPr>
          <p:cNvPr id="10" name="Content Placeholder 17">
            <a:extLst>
              <a:ext uri="{FF2B5EF4-FFF2-40B4-BE49-F238E27FC236}">
                <a16:creationId xmlns:a16="http://schemas.microsoft.com/office/drawing/2014/main" xmlns="" id="{C955AFB3-173C-4848-B3E9-1375591B297E}"/>
              </a:ext>
            </a:extLst>
          </p:cNvPr>
          <p:cNvSpPr txBox="1">
            <a:spLocks/>
          </p:cNvSpPr>
          <p:nvPr/>
        </p:nvSpPr>
        <p:spPr>
          <a:xfrm>
            <a:off x="518683" y="1813866"/>
            <a:ext cx="11030967" cy="4050489"/>
          </a:xfrm>
          <a:prstGeom prst="rect">
            <a:avLst/>
          </a:prstGeom>
        </p:spPr>
        <p:txBody>
          <a:bodyPr>
            <a:normAutofit/>
          </a:bodyPr>
          <a:lst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bg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bg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bg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bg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2"/>
              </a:buClr>
            </a:pPr>
            <a:endParaRPr lang="en-US" dirty="0" smtClean="0"/>
          </a:p>
        </p:txBody>
      </p:sp>
      <p:sp>
        <p:nvSpPr>
          <p:cNvPr id="2" name="Rectangle 1"/>
          <p:cNvSpPr/>
          <p:nvPr/>
        </p:nvSpPr>
        <p:spPr>
          <a:xfrm>
            <a:off x="2804160" y="1155498"/>
            <a:ext cx="5852160" cy="8317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b="1" dirty="0" smtClean="0"/>
              <a:t>Pandas (Python Libraries)</a:t>
            </a:r>
            <a:endParaRPr lang="en-US" sz="3600" b="1" dirty="0"/>
          </a:p>
        </p:txBody>
      </p:sp>
      <p:sp>
        <p:nvSpPr>
          <p:cNvPr id="3" name="Down Arrow 2"/>
          <p:cNvSpPr/>
          <p:nvPr/>
        </p:nvSpPr>
        <p:spPr>
          <a:xfrm>
            <a:off x="3657600" y="1987296"/>
            <a:ext cx="158496" cy="8534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p:cNvSpPr/>
          <p:nvPr/>
        </p:nvSpPr>
        <p:spPr>
          <a:xfrm>
            <a:off x="7516367" y="1987296"/>
            <a:ext cx="158496" cy="9374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iamond 3"/>
          <p:cNvSpPr/>
          <p:nvPr/>
        </p:nvSpPr>
        <p:spPr>
          <a:xfrm>
            <a:off x="2390069" y="2840736"/>
            <a:ext cx="2693557" cy="1548384"/>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t>Training Data</a:t>
            </a:r>
            <a:endParaRPr lang="en-US" b="1" dirty="0"/>
          </a:p>
        </p:txBody>
      </p:sp>
      <p:sp>
        <p:nvSpPr>
          <p:cNvPr id="12" name="Diamond 11"/>
          <p:cNvSpPr/>
          <p:nvPr/>
        </p:nvSpPr>
        <p:spPr>
          <a:xfrm>
            <a:off x="6248836" y="2924710"/>
            <a:ext cx="2693557" cy="1257146"/>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smtClean="0"/>
              <a:t>Testing Data</a:t>
            </a:r>
            <a:endParaRPr lang="en-US" sz="2000" b="1" dirty="0"/>
          </a:p>
        </p:txBody>
      </p:sp>
      <p:sp>
        <p:nvSpPr>
          <p:cNvPr id="6" name="Rounded Rectangle 5"/>
          <p:cNvSpPr/>
          <p:nvPr/>
        </p:nvSpPr>
        <p:spPr>
          <a:xfrm>
            <a:off x="280416" y="4389120"/>
            <a:ext cx="11765280" cy="137769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u="sng" dirty="0">
                <a:solidFill>
                  <a:srgbClr val="002060"/>
                </a:solidFill>
              </a:rPr>
              <a:t>Independent </a:t>
            </a:r>
            <a:r>
              <a:rPr lang="en-US" sz="2000" b="1" u="sng" dirty="0" smtClean="0">
                <a:solidFill>
                  <a:srgbClr val="002060"/>
                </a:solidFill>
              </a:rPr>
              <a:t>Features </a:t>
            </a:r>
            <a:r>
              <a:rPr lang="en-US" dirty="0" smtClean="0"/>
              <a:t>: </a:t>
            </a:r>
            <a:r>
              <a:rPr lang="en-US" dirty="0"/>
              <a:t>Customer ID', 'Name', 'Gender', 'Age', 'Income (USD)', 'Income Stability', 'Profession', 'Type of Employment', 'Location', 'Loan Amount Request (USD)', 'Current Loan Expenses (USD)', 'Expense Type 1', 'Expense Type 2', 'Dependents', 'Credit Score', 'No. of Defaults', 'Has Active Credit Card', 'Property ID', 'Property Age', 'Property Type', 'Property Location', 'Co-Applicant', 'Property Price</a:t>
            </a:r>
            <a:r>
              <a:rPr lang="en-US" dirty="0" smtClean="0"/>
              <a:t>'</a:t>
            </a:r>
            <a:endParaRPr lang="en-US" dirty="0"/>
          </a:p>
        </p:txBody>
      </p:sp>
      <p:sp>
        <p:nvSpPr>
          <p:cNvPr id="13" name="Rounded Rectangle 12"/>
          <p:cNvSpPr/>
          <p:nvPr/>
        </p:nvSpPr>
        <p:spPr>
          <a:xfrm>
            <a:off x="384047" y="5876549"/>
            <a:ext cx="7290816" cy="6888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smtClean="0"/>
              <a:t>Dependent Feature:   </a:t>
            </a:r>
            <a:r>
              <a:rPr lang="en-US" dirty="0" smtClean="0"/>
              <a:t>Loan </a:t>
            </a:r>
            <a:r>
              <a:rPr lang="en-US" dirty="0"/>
              <a:t>Sanction Amount (USD)'</a:t>
            </a:r>
          </a:p>
          <a:p>
            <a:pPr algn="ctr"/>
            <a:r>
              <a:rPr lang="en-US" dirty="0" smtClean="0"/>
              <a:t> </a:t>
            </a:r>
            <a:endParaRPr lang="en-US" dirty="0"/>
          </a:p>
        </p:txBody>
      </p:sp>
      <p:pic>
        <p:nvPicPr>
          <p:cNvPr id="14" name="Picture 2" descr="https://media-fastly.hackerearth.com/media/companies/1a10f00-1280px-Cipla_logo.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2688" y="5876549"/>
            <a:ext cx="3669792" cy="68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82494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7"/>
          </p:nvPr>
        </p:nvSpPr>
        <p:spPr/>
        <p:txBody>
          <a:bodyPr/>
          <a:lstStyle/>
          <a:p>
            <a:r>
              <a:rPr lang="en-US" noProof="0" smtClean="0"/>
              <a:t>Add a footer</a:t>
            </a:r>
            <a:endParaRPr lang="en-US" noProof="0" dirty="0"/>
          </a:p>
        </p:txBody>
      </p:sp>
      <p:sp>
        <p:nvSpPr>
          <p:cNvPr id="8" name="Slide Number Placeholder 7"/>
          <p:cNvSpPr>
            <a:spLocks noGrp="1"/>
          </p:cNvSpPr>
          <p:nvPr>
            <p:ph type="sldNum" sz="quarter" idx="18"/>
          </p:nvPr>
        </p:nvSpPr>
        <p:spPr/>
        <p:txBody>
          <a:bodyPr/>
          <a:lstStyle/>
          <a:p>
            <a:fld id="{8699F50C-BE38-4BD0-BA84-9B090E1F2B9B}" type="slidenum">
              <a:rPr lang="en-US" noProof="0" smtClean="0"/>
              <a:t>5</a:t>
            </a:fld>
            <a:endParaRPr lang="en-US" noProof="0" dirty="0"/>
          </a:p>
        </p:txBody>
      </p:sp>
      <p:sp>
        <p:nvSpPr>
          <p:cNvPr id="9" name="Title 8"/>
          <p:cNvSpPr>
            <a:spLocks noGrp="1"/>
          </p:cNvSpPr>
          <p:nvPr>
            <p:ph type="title"/>
          </p:nvPr>
        </p:nvSpPr>
        <p:spPr>
          <a:xfrm>
            <a:off x="1195337" y="655251"/>
            <a:ext cx="9198343" cy="731104"/>
          </a:xfrm>
        </p:spPr>
        <p:txBody>
          <a:bodyPr>
            <a:normAutofit fontScale="90000"/>
          </a:bodyPr>
          <a:lstStyle/>
          <a:p>
            <a:r>
              <a:rPr lang="en-US" dirty="0" smtClean="0"/>
              <a:t>       Data Pre-processing Technique</a:t>
            </a:r>
            <a:endParaRPr lang="en-US" dirty="0"/>
          </a:p>
        </p:txBody>
      </p:sp>
      <p:sp>
        <p:nvSpPr>
          <p:cNvPr id="10" name="Content Placeholder 17">
            <a:extLst>
              <a:ext uri="{FF2B5EF4-FFF2-40B4-BE49-F238E27FC236}">
                <a16:creationId xmlns:a16="http://schemas.microsoft.com/office/drawing/2014/main" xmlns="" id="{C955AFB3-173C-4848-B3E9-1375591B297E}"/>
              </a:ext>
            </a:extLst>
          </p:cNvPr>
          <p:cNvSpPr txBox="1">
            <a:spLocks/>
          </p:cNvSpPr>
          <p:nvPr/>
        </p:nvSpPr>
        <p:spPr>
          <a:xfrm>
            <a:off x="518683" y="1813866"/>
            <a:ext cx="11030967" cy="4050489"/>
          </a:xfrm>
          <a:prstGeom prst="rect">
            <a:avLst/>
          </a:prstGeom>
        </p:spPr>
        <p:txBody>
          <a:bodyPr>
            <a:normAutofit/>
          </a:bodyPr>
          <a:lst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bg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bg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bg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bg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2"/>
              </a:buClr>
            </a:pPr>
            <a:endParaRPr lang="en-US" dirty="0" smtClean="0"/>
          </a:p>
        </p:txBody>
      </p:sp>
      <p:sp>
        <p:nvSpPr>
          <p:cNvPr id="2" name="Rectangle 1"/>
          <p:cNvSpPr/>
          <p:nvPr/>
        </p:nvSpPr>
        <p:spPr>
          <a:xfrm>
            <a:off x="1207008" y="1594410"/>
            <a:ext cx="10216896" cy="131673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b="1" dirty="0" smtClean="0"/>
              <a:t>Dataset:- Training and Testing</a:t>
            </a:r>
            <a:endParaRPr lang="en-US" sz="3600" b="1" dirty="0"/>
          </a:p>
        </p:txBody>
      </p:sp>
      <p:sp>
        <p:nvSpPr>
          <p:cNvPr id="3" name="Down Arrow 2"/>
          <p:cNvSpPr/>
          <p:nvPr/>
        </p:nvSpPr>
        <p:spPr>
          <a:xfrm>
            <a:off x="1228604" y="2898268"/>
            <a:ext cx="158496" cy="114467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iamond 3"/>
          <p:cNvSpPr/>
          <p:nvPr/>
        </p:nvSpPr>
        <p:spPr>
          <a:xfrm>
            <a:off x="3893689" y="4055826"/>
            <a:ext cx="1715763" cy="1187421"/>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smtClean="0"/>
              <a:t>Fix Outlier data points</a:t>
            </a:r>
            <a:endParaRPr lang="en-US" sz="1400" b="1" dirty="0"/>
          </a:p>
        </p:txBody>
      </p:sp>
      <p:sp>
        <p:nvSpPr>
          <p:cNvPr id="13" name="Down Arrow 12"/>
          <p:cNvSpPr/>
          <p:nvPr/>
        </p:nvSpPr>
        <p:spPr>
          <a:xfrm>
            <a:off x="2944368" y="2911146"/>
            <a:ext cx="158496" cy="114467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iamond 14"/>
          <p:cNvSpPr/>
          <p:nvPr/>
        </p:nvSpPr>
        <p:spPr>
          <a:xfrm>
            <a:off x="2165735" y="4042948"/>
            <a:ext cx="1715763" cy="1187421"/>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smtClean="0"/>
              <a:t>Fix Skewed</a:t>
            </a:r>
          </a:p>
          <a:p>
            <a:pPr algn="ctr"/>
            <a:r>
              <a:rPr lang="en-US" sz="1400" b="1" dirty="0" smtClean="0"/>
              <a:t>data</a:t>
            </a:r>
          </a:p>
        </p:txBody>
      </p:sp>
      <p:sp>
        <p:nvSpPr>
          <p:cNvPr id="16" name="Diamond 15"/>
          <p:cNvSpPr/>
          <p:nvPr/>
        </p:nvSpPr>
        <p:spPr>
          <a:xfrm>
            <a:off x="449972" y="4055826"/>
            <a:ext cx="1715763" cy="1187421"/>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smtClean="0"/>
              <a:t>Nan </a:t>
            </a:r>
          </a:p>
          <a:p>
            <a:pPr algn="ctr"/>
            <a:r>
              <a:rPr lang="en-US" sz="1400" b="1" dirty="0" smtClean="0"/>
              <a:t>Values</a:t>
            </a:r>
          </a:p>
        </p:txBody>
      </p:sp>
      <p:sp>
        <p:nvSpPr>
          <p:cNvPr id="17" name="Diamond 16"/>
          <p:cNvSpPr/>
          <p:nvPr/>
        </p:nvSpPr>
        <p:spPr>
          <a:xfrm>
            <a:off x="5609453" y="4055826"/>
            <a:ext cx="1827668" cy="1187421"/>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b="1" dirty="0" smtClean="0"/>
              <a:t>Remove High-correlated features</a:t>
            </a:r>
            <a:endParaRPr lang="en-US" sz="1100" b="1" dirty="0"/>
          </a:p>
        </p:txBody>
      </p:sp>
      <p:sp>
        <p:nvSpPr>
          <p:cNvPr id="18" name="Diamond 17"/>
          <p:cNvSpPr/>
          <p:nvPr/>
        </p:nvSpPr>
        <p:spPr>
          <a:xfrm>
            <a:off x="7437120" y="4055825"/>
            <a:ext cx="1767840" cy="1187421"/>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smtClean="0"/>
              <a:t>Splitting data</a:t>
            </a:r>
            <a:endParaRPr lang="en-US" sz="1400" b="1" dirty="0"/>
          </a:p>
        </p:txBody>
      </p:sp>
      <p:sp>
        <p:nvSpPr>
          <p:cNvPr id="19" name="Diamond 18"/>
          <p:cNvSpPr/>
          <p:nvPr/>
        </p:nvSpPr>
        <p:spPr>
          <a:xfrm>
            <a:off x="9204960" y="4055826"/>
            <a:ext cx="2218944" cy="1187421"/>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smtClean="0"/>
              <a:t>Numeric and categorical</a:t>
            </a:r>
            <a:endParaRPr lang="en-US" sz="1400" b="1" dirty="0"/>
          </a:p>
        </p:txBody>
      </p:sp>
      <p:sp>
        <p:nvSpPr>
          <p:cNvPr id="20" name="Down Arrow 19"/>
          <p:cNvSpPr/>
          <p:nvPr/>
        </p:nvSpPr>
        <p:spPr>
          <a:xfrm>
            <a:off x="4672323" y="2911146"/>
            <a:ext cx="158496" cy="114467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own Arrow 20"/>
          <p:cNvSpPr/>
          <p:nvPr/>
        </p:nvSpPr>
        <p:spPr>
          <a:xfrm>
            <a:off x="6444039" y="2919225"/>
            <a:ext cx="158496" cy="114467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own Arrow 21"/>
          <p:cNvSpPr/>
          <p:nvPr/>
        </p:nvSpPr>
        <p:spPr>
          <a:xfrm>
            <a:off x="8241792" y="2907032"/>
            <a:ext cx="158496" cy="114467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own Arrow 22"/>
          <p:cNvSpPr/>
          <p:nvPr/>
        </p:nvSpPr>
        <p:spPr>
          <a:xfrm>
            <a:off x="10235184" y="2919225"/>
            <a:ext cx="158496" cy="114467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 descr="https://media-fastly.hackerearth.com/media/companies/1a10f00-1280px-Cipla_logo.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0288" y="5509001"/>
            <a:ext cx="3669792" cy="1076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45809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7"/>
          </p:nvPr>
        </p:nvSpPr>
        <p:spPr>
          <a:xfrm>
            <a:off x="7688849" y="6381750"/>
            <a:ext cx="3860800" cy="476250"/>
          </a:xfrm>
        </p:spPr>
        <p:txBody>
          <a:bodyPr/>
          <a:lstStyle/>
          <a:p>
            <a:r>
              <a:rPr lang="en-US" noProof="0" smtClean="0"/>
              <a:t>Add a footer</a:t>
            </a:r>
            <a:endParaRPr lang="en-US" noProof="0" dirty="0"/>
          </a:p>
        </p:txBody>
      </p:sp>
      <p:sp>
        <p:nvSpPr>
          <p:cNvPr id="8" name="Slide Number Placeholder 7"/>
          <p:cNvSpPr>
            <a:spLocks noGrp="1"/>
          </p:cNvSpPr>
          <p:nvPr>
            <p:ph type="sldNum" sz="quarter" idx="18"/>
          </p:nvPr>
        </p:nvSpPr>
        <p:spPr/>
        <p:txBody>
          <a:bodyPr/>
          <a:lstStyle/>
          <a:p>
            <a:fld id="{8699F50C-BE38-4BD0-BA84-9B090E1F2B9B}" type="slidenum">
              <a:rPr lang="en-US" noProof="0" smtClean="0"/>
              <a:t>6</a:t>
            </a:fld>
            <a:endParaRPr lang="en-US" noProof="0" dirty="0"/>
          </a:p>
        </p:txBody>
      </p:sp>
      <p:sp>
        <p:nvSpPr>
          <p:cNvPr id="9" name="Title 8"/>
          <p:cNvSpPr>
            <a:spLocks noGrp="1"/>
          </p:cNvSpPr>
          <p:nvPr>
            <p:ph type="title"/>
          </p:nvPr>
        </p:nvSpPr>
        <p:spPr>
          <a:xfrm>
            <a:off x="1262394" y="228531"/>
            <a:ext cx="9198343" cy="731104"/>
          </a:xfrm>
        </p:spPr>
        <p:txBody>
          <a:bodyPr>
            <a:normAutofit/>
          </a:bodyPr>
          <a:lstStyle/>
          <a:p>
            <a:pPr algn="ctr"/>
            <a:r>
              <a:rPr lang="en-US" dirty="0" smtClean="0"/>
              <a:t>Splitting Dataset </a:t>
            </a:r>
            <a:endParaRPr lang="en-US" dirty="0"/>
          </a:p>
        </p:txBody>
      </p:sp>
      <p:sp>
        <p:nvSpPr>
          <p:cNvPr id="10" name="Content Placeholder 17">
            <a:extLst>
              <a:ext uri="{FF2B5EF4-FFF2-40B4-BE49-F238E27FC236}">
                <a16:creationId xmlns:a16="http://schemas.microsoft.com/office/drawing/2014/main" xmlns="" id="{C955AFB3-173C-4848-B3E9-1375591B297E}"/>
              </a:ext>
            </a:extLst>
          </p:cNvPr>
          <p:cNvSpPr txBox="1">
            <a:spLocks/>
          </p:cNvSpPr>
          <p:nvPr/>
        </p:nvSpPr>
        <p:spPr>
          <a:xfrm>
            <a:off x="518683" y="1813866"/>
            <a:ext cx="11030967" cy="4050489"/>
          </a:xfrm>
          <a:prstGeom prst="rect">
            <a:avLst/>
          </a:prstGeom>
        </p:spPr>
        <p:txBody>
          <a:bodyPr>
            <a:normAutofit/>
          </a:bodyPr>
          <a:lst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bg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bg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bg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bg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2"/>
              </a:buClr>
            </a:pPr>
            <a:endParaRPr lang="en-US" dirty="0" smtClean="0"/>
          </a:p>
        </p:txBody>
      </p:sp>
      <p:sp>
        <p:nvSpPr>
          <p:cNvPr id="2" name="Rectangle 1"/>
          <p:cNvSpPr/>
          <p:nvPr/>
        </p:nvSpPr>
        <p:spPr>
          <a:xfrm>
            <a:off x="1207008" y="1594410"/>
            <a:ext cx="10216896" cy="131673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600" b="1" dirty="0" smtClean="0"/>
              <a:t>Splitting : Numeric and Categorical </a:t>
            </a:r>
            <a:endParaRPr lang="en-US" sz="3600" b="1" dirty="0"/>
          </a:p>
        </p:txBody>
      </p:sp>
      <p:sp>
        <p:nvSpPr>
          <p:cNvPr id="13" name="Down Arrow 12"/>
          <p:cNvSpPr/>
          <p:nvPr/>
        </p:nvSpPr>
        <p:spPr>
          <a:xfrm>
            <a:off x="3931920" y="2907032"/>
            <a:ext cx="158496" cy="12990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iamond 15"/>
          <p:cNvSpPr/>
          <p:nvPr/>
        </p:nvSpPr>
        <p:spPr>
          <a:xfrm>
            <a:off x="2206752" y="4206094"/>
            <a:ext cx="3608832" cy="1658262"/>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smtClean="0"/>
              <a:t>One –Hot Encoding</a:t>
            </a:r>
          </a:p>
        </p:txBody>
      </p:sp>
      <p:sp>
        <p:nvSpPr>
          <p:cNvPr id="19" name="Diamond 18"/>
          <p:cNvSpPr/>
          <p:nvPr/>
        </p:nvSpPr>
        <p:spPr>
          <a:xfrm>
            <a:off x="6510528" y="4055825"/>
            <a:ext cx="4187952" cy="1674417"/>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400" b="1" dirty="0" err="1" smtClean="0"/>
              <a:t>Pandas.get_dummies</a:t>
            </a:r>
            <a:r>
              <a:rPr lang="en-US" sz="1400" b="1" dirty="0" smtClean="0"/>
              <a:t>()</a:t>
            </a:r>
            <a:endParaRPr lang="en-US" sz="1400" b="1" dirty="0"/>
          </a:p>
        </p:txBody>
      </p:sp>
      <p:sp>
        <p:nvSpPr>
          <p:cNvPr id="23" name="Down Arrow 22"/>
          <p:cNvSpPr/>
          <p:nvPr/>
        </p:nvSpPr>
        <p:spPr>
          <a:xfrm>
            <a:off x="8525256" y="2911146"/>
            <a:ext cx="158496" cy="114467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descr="https://media-fastly.hackerearth.com/media/companies/1a10f00-1280px-Cipla_logo.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2688" y="5798193"/>
            <a:ext cx="3669792" cy="672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01770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7"/>
          </p:nvPr>
        </p:nvSpPr>
        <p:spPr>
          <a:xfrm>
            <a:off x="7688849" y="6381750"/>
            <a:ext cx="3860800" cy="476250"/>
          </a:xfrm>
        </p:spPr>
        <p:txBody>
          <a:bodyPr/>
          <a:lstStyle/>
          <a:p>
            <a:r>
              <a:rPr lang="en-US" noProof="0" smtClean="0"/>
              <a:t>Add a footer</a:t>
            </a:r>
            <a:endParaRPr lang="en-US" noProof="0" dirty="0"/>
          </a:p>
        </p:txBody>
      </p:sp>
      <p:sp>
        <p:nvSpPr>
          <p:cNvPr id="8" name="Slide Number Placeholder 7"/>
          <p:cNvSpPr>
            <a:spLocks noGrp="1"/>
          </p:cNvSpPr>
          <p:nvPr>
            <p:ph type="sldNum" sz="quarter" idx="18"/>
          </p:nvPr>
        </p:nvSpPr>
        <p:spPr/>
        <p:txBody>
          <a:bodyPr/>
          <a:lstStyle/>
          <a:p>
            <a:fld id="{8699F50C-BE38-4BD0-BA84-9B090E1F2B9B}" type="slidenum">
              <a:rPr lang="en-US" noProof="0" smtClean="0"/>
              <a:t>7</a:t>
            </a:fld>
            <a:endParaRPr lang="en-US" noProof="0" dirty="0"/>
          </a:p>
        </p:txBody>
      </p:sp>
      <p:sp>
        <p:nvSpPr>
          <p:cNvPr id="9" name="Title 8"/>
          <p:cNvSpPr>
            <a:spLocks noGrp="1"/>
          </p:cNvSpPr>
          <p:nvPr>
            <p:ph type="title"/>
          </p:nvPr>
        </p:nvSpPr>
        <p:spPr>
          <a:xfrm>
            <a:off x="1262394" y="228531"/>
            <a:ext cx="9198343" cy="731104"/>
          </a:xfrm>
        </p:spPr>
        <p:txBody>
          <a:bodyPr>
            <a:normAutofit/>
          </a:bodyPr>
          <a:lstStyle/>
          <a:p>
            <a:r>
              <a:rPr lang="en-US" dirty="0" smtClean="0"/>
              <a:t>Features Selection Techniques </a:t>
            </a:r>
            <a:endParaRPr lang="en-US" dirty="0"/>
          </a:p>
        </p:txBody>
      </p:sp>
      <p:sp>
        <p:nvSpPr>
          <p:cNvPr id="10" name="Content Placeholder 17">
            <a:extLst>
              <a:ext uri="{FF2B5EF4-FFF2-40B4-BE49-F238E27FC236}">
                <a16:creationId xmlns:a16="http://schemas.microsoft.com/office/drawing/2014/main" xmlns="" id="{C955AFB3-173C-4848-B3E9-1375591B297E}"/>
              </a:ext>
            </a:extLst>
          </p:cNvPr>
          <p:cNvSpPr txBox="1">
            <a:spLocks/>
          </p:cNvSpPr>
          <p:nvPr/>
        </p:nvSpPr>
        <p:spPr>
          <a:xfrm>
            <a:off x="518683" y="1813866"/>
            <a:ext cx="11030967" cy="4050489"/>
          </a:xfrm>
          <a:prstGeom prst="rect">
            <a:avLst/>
          </a:prstGeom>
        </p:spPr>
        <p:txBody>
          <a:bodyPr>
            <a:normAutofit/>
          </a:bodyPr>
          <a:lst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bg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bg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bg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bg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2"/>
              </a:buClr>
            </a:pPr>
            <a:endParaRPr lang="en-US" dirty="0" smtClean="0"/>
          </a:p>
        </p:txBody>
      </p:sp>
      <p:sp>
        <p:nvSpPr>
          <p:cNvPr id="2" name="Rectangle 1"/>
          <p:cNvSpPr/>
          <p:nvPr/>
        </p:nvSpPr>
        <p:spPr>
          <a:xfrm>
            <a:off x="1207008" y="1594410"/>
            <a:ext cx="10216896" cy="131673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600" b="1" dirty="0" smtClean="0"/>
              <a:t>Feature Selection</a:t>
            </a:r>
            <a:endParaRPr lang="en-US" sz="3600" b="1" dirty="0"/>
          </a:p>
        </p:txBody>
      </p:sp>
      <p:sp>
        <p:nvSpPr>
          <p:cNvPr id="13" name="Down Arrow 12"/>
          <p:cNvSpPr/>
          <p:nvPr/>
        </p:nvSpPr>
        <p:spPr>
          <a:xfrm>
            <a:off x="2200656" y="2907032"/>
            <a:ext cx="158496" cy="114467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iamond 15"/>
          <p:cNvSpPr/>
          <p:nvPr/>
        </p:nvSpPr>
        <p:spPr>
          <a:xfrm>
            <a:off x="914400" y="4063903"/>
            <a:ext cx="2731008" cy="1520034"/>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smtClean="0"/>
              <a:t>Using </a:t>
            </a:r>
            <a:r>
              <a:rPr lang="en-US" sz="1400" b="1" dirty="0" err="1" smtClean="0"/>
              <a:t>Cor</a:t>
            </a:r>
            <a:r>
              <a:rPr lang="en-US" sz="1400" b="1" dirty="0" smtClean="0"/>
              <a:t>-relation matrix</a:t>
            </a:r>
          </a:p>
        </p:txBody>
      </p:sp>
      <p:sp>
        <p:nvSpPr>
          <p:cNvPr id="19" name="Diamond 18"/>
          <p:cNvSpPr/>
          <p:nvPr/>
        </p:nvSpPr>
        <p:spPr>
          <a:xfrm>
            <a:off x="8461248" y="4051710"/>
            <a:ext cx="3706368" cy="1430576"/>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200" b="1" dirty="0" err="1" smtClean="0"/>
              <a:t>mutual_info_regression</a:t>
            </a:r>
            <a:endParaRPr lang="en-US" sz="1200" b="1" dirty="0"/>
          </a:p>
        </p:txBody>
      </p:sp>
      <p:sp>
        <p:nvSpPr>
          <p:cNvPr id="21" name="Down Arrow 20"/>
          <p:cNvSpPr/>
          <p:nvPr/>
        </p:nvSpPr>
        <p:spPr>
          <a:xfrm>
            <a:off x="4931664" y="2919225"/>
            <a:ext cx="158496" cy="114467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own Arrow 22"/>
          <p:cNvSpPr/>
          <p:nvPr/>
        </p:nvSpPr>
        <p:spPr>
          <a:xfrm>
            <a:off x="10235184" y="2919225"/>
            <a:ext cx="158496" cy="114467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Diamond 23"/>
          <p:cNvSpPr/>
          <p:nvPr/>
        </p:nvSpPr>
        <p:spPr>
          <a:xfrm>
            <a:off x="3645408" y="4063903"/>
            <a:ext cx="2731008" cy="1520034"/>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a:t>Using </a:t>
            </a:r>
            <a:r>
              <a:rPr lang="en-US" sz="1400" b="1" dirty="0" err="1"/>
              <a:t>Selectmutual_info_regressionKBest</a:t>
            </a:r>
            <a:r>
              <a:rPr lang="en-US" sz="1400" b="1" dirty="0"/>
              <a:t>  </a:t>
            </a:r>
            <a:r>
              <a:rPr lang="en-US" sz="1400" b="1" dirty="0" smtClean="0"/>
              <a:t>with ch2 method</a:t>
            </a:r>
          </a:p>
        </p:txBody>
      </p:sp>
      <p:sp>
        <p:nvSpPr>
          <p:cNvPr id="25" name="Diamond 24"/>
          <p:cNvSpPr/>
          <p:nvPr/>
        </p:nvSpPr>
        <p:spPr>
          <a:xfrm>
            <a:off x="6315456" y="4051710"/>
            <a:ext cx="2145792" cy="1520034"/>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smtClean="0"/>
              <a:t>Using  OLS</a:t>
            </a:r>
          </a:p>
        </p:txBody>
      </p:sp>
      <p:sp>
        <p:nvSpPr>
          <p:cNvPr id="26" name="Down Arrow 25"/>
          <p:cNvSpPr/>
          <p:nvPr/>
        </p:nvSpPr>
        <p:spPr>
          <a:xfrm>
            <a:off x="7309104" y="2911146"/>
            <a:ext cx="158496" cy="114467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descr="https://media-fastly.hackerearth.com/media/companies/1a10f00-1280px-Cipla_logo.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2688" y="5864354"/>
            <a:ext cx="3669792" cy="538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30513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7"/>
          </p:nvPr>
        </p:nvSpPr>
        <p:spPr>
          <a:xfrm>
            <a:off x="7688849" y="6381750"/>
            <a:ext cx="3860800" cy="476250"/>
          </a:xfrm>
        </p:spPr>
        <p:txBody>
          <a:bodyPr/>
          <a:lstStyle/>
          <a:p>
            <a:r>
              <a:rPr lang="en-US" noProof="0" smtClean="0"/>
              <a:t>Add a footer</a:t>
            </a:r>
            <a:endParaRPr lang="en-US" noProof="0" dirty="0"/>
          </a:p>
        </p:txBody>
      </p:sp>
      <p:sp>
        <p:nvSpPr>
          <p:cNvPr id="8" name="Slide Number Placeholder 7"/>
          <p:cNvSpPr>
            <a:spLocks noGrp="1"/>
          </p:cNvSpPr>
          <p:nvPr>
            <p:ph type="sldNum" sz="quarter" idx="18"/>
          </p:nvPr>
        </p:nvSpPr>
        <p:spPr/>
        <p:txBody>
          <a:bodyPr/>
          <a:lstStyle/>
          <a:p>
            <a:fld id="{8699F50C-BE38-4BD0-BA84-9B090E1F2B9B}" type="slidenum">
              <a:rPr lang="en-US" noProof="0" smtClean="0"/>
              <a:t>8</a:t>
            </a:fld>
            <a:endParaRPr lang="en-US" noProof="0" dirty="0"/>
          </a:p>
        </p:txBody>
      </p:sp>
      <p:sp>
        <p:nvSpPr>
          <p:cNvPr id="9" name="Title 8"/>
          <p:cNvSpPr>
            <a:spLocks noGrp="1"/>
          </p:cNvSpPr>
          <p:nvPr>
            <p:ph type="title"/>
          </p:nvPr>
        </p:nvSpPr>
        <p:spPr>
          <a:xfrm>
            <a:off x="1262394" y="228531"/>
            <a:ext cx="9198343" cy="731104"/>
          </a:xfrm>
        </p:spPr>
        <p:txBody>
          <a:bodyPr>
            <a:normAutofit/>
          </a:bodyPr>
          <a:lstStyle/>
          <a:p>
            <a:pPr algn="ctr"/>
            <a:r>
              <a:rPr lang="en-US" dirty="0" smtClean="0"/>
              <a:t>Machine Learning </a:t>
            </a:r>
            <a:r>
              <a:rPr lang="en-US" dirty="0" err="1" smtClean="0"/>
              <a:t>Algorthms</a:t>
            </a:r>
            <a:endParaRPr lang="en-US" dirty="0"/>
          </a:p>
        </p:txBody>
      </p:sp>
      <p:sp>
        <p:nvSpPr>
          <p:cNvPr id="10" name="Content Placeholder 17">
            <a:extLst>
              <a:ext uri="{FF2B5EF4-FFF2-40B4-BE49-F238E27FC236}">
                <a16:creationId xmlns:a16="http://schemas.microsoft.com/office/drawing/2014/main" xmlns="" id="{C955AFB3-173C-4848-B3E9-1375591B297E}"/>
              </a:ext>
            </a:extLst>
          </p:cNvPr>
          <p:cNvSpPr txBox="1">
            <a:spLocks/>
          </p:cNvSpPr>
          <p:nvPr/>
        </p:nvSpPr>
        <p:spPr>
          <a:xfrm>
            <a:off x="518683" y="1813866"/>
            <a:ext cx="11030967" cy="4050489"/>
          </a:xfrm>
          <a:prstGeom prst="rect">
            <a:avLst/>
          </a:prstGeom>
        </p:spPr>
        <p:txBody>
          <a:bodyPr>
            <a:normAutofit/>
          </a:bodyPr>
          <a:lst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bg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bg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bg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bg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2"/>
              </a:buClr>
            </a:pPr>
            <a:endParaRPr lang="en-US" dirty="0" smtClean="0"/>
          </a:p>
        </p:txBody>
      </p:sp>
      <p:sp>
        <p:nvSpPr>
          <p:cNvPr id="2" name="Rectangle 1"/>
          <p:cNvSpPr/>
          <p:nvPr/>
        </p:nvSpPr>
        <p:spPr>
          <a:xfrm>
            <a:off x="1207008" y="1594410"/>
            <a:ext cx="10216896" cy="131673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600" b="1" dirty="0" smtClean="0"/>
              <a:t>Regression Based ML algorithm</a:t>
            </a:r>
            <a:endParaRPr lang="en-US" sz="3600" b="1" dirty="0"/>
          </a:p>
        </p:txBody>
      </p:sp>
      <p:sp>
        <p:nvSpPr>
          <p:cNvPr id="13" name="Down Arrow 12"/>
          <p:cNvSpPr/>
          <p:nvPr/>
        </p:nvSpPr>
        <p:spPr>
          <a:xfrm>
            <a:off x="3931920" y="2907032"/>
            <a:ext cx="158496" cy="12990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iamond 15"/>
          <p:cNvSpPr/>
          <p:nvPr/>
        </p:nvSpPr>
        <p:spPr>
          <a:xfrm>
            <a:off x="2206752" y="4206094"/>
            <a:ext cx="3608832" cy="1658262"/>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err="1" smtClean="0"/>
              <a:t>RandomForest</a:t>
            </a:r>
            <a:endParaRPr lang="en-US" sz="1400" b="1" dirty="0" smtClean="0"/>
          </a:p>
          <a:p>
            <a:pPr algn="ctr"/>
            <a:r>
              <a:rPr lang="en-US" sz="1400" b="1" dirty="0" err="1" smtClean="0"/>
              <a:t>Regressor</a:t>
            </a:r>
            <a:r>
              <a:rPr lang="en-US" sz="1400" b="1" dirty="0" smtClean="0"/>
              <a:t>()</a:t>
            </a:r>
          </a:p>
        </p:txBody>
      </p:sp>
      <p:sp>
        <p:nvSpPr>
          <p:cNvPr id="19" name="Diamond 18"/>
          <p:cNvSpPr/>
          <p:nvPr/>
        </p:nvSpPr>
        <p:spPr>
          <a:xfrm>
            <a:off x="6659880" y="4055824"/>
            <a:ext cx="3889248" cy="1674417"/>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400" b="1" dirty="0" smtClean="0"/>
              <a:t>Decision Tree</a:t>
            </a:r>
          </a:p>
          <a:p>
            <a:r>
              <a:rPr lang="en-US" sz="1400" b="1" dirty="0" err="1" smtClean="0"/>
              <a:t>Regressor</a:t>
            </a:r>
            <a:r>
              <a:rPr lang="en-US" sz="1400" b="1" dirty="0" smtClean="0"/>
              <a:t>()</a:t>
            </a:r>
            <a:endParaRPr lang="en-US" sz="1400" b="1" dirty="0"/>
          </a:p>
        </p:txBody>
      </p:sp>
      <p:sp>
        <p:nvSpPr>
          <p:cNvPr id="23" name="Down Arrow 22"/>
          <p:cNvSpPr/>
          <p:nvPr/>
        </p:nvSpPr>
        <p:spPr>
          <a:xfrm>
            <a:off x="8525256" y="2911146"/>
            <a:ext cx="158496" cy="114467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77952" y="6217920"/>
            <a:ext cx="12681056" cy="369332"/>
          </a:xfrm>
          <a:prstGeom prst="rect">
            <a:avLst/>
          </a:prstGeom>
          <a:noFill/>
        </p:spPr>
        <p:txBody>
          <a:bodyPr wrap="square" rtlCol="0">
            <a:spAutoFit/>
          </a:bodyPr>
          <a:lstStyle/>
          <a:p>
            <a:r>
              <a:rPr lang="en-US" b="1" dirty="0" smtClean="0"/>
              <a:t>I have used </a:t>
            </a:r>
            <a:r>
              <a:rPr lang="en-US" b="1" dirty="0" err="1" smtClean="0"/>
              <a:t>XGboostRegressor</a:t>
            </a:r>
            <a:r>
              <a:rPr lang="en-US" b="1" dirty="0"/>
              <a:t>, </a:t>
            </a:r>
            <a:r>
              <a:rPr lang="en-US" b="1" dirty="0" err="1" smtClean="0"/>
              <a:t>LGBMRegressor,catbootregressor,and</a:t>
            </a:r>
            <a:r>
              <a:rPr lang="en-US" b="1" dirty="0" smtClean="0"/>
              <a:t> </a:t>
            </a:r>
            <a:r>
              <a:rPr lang="en-US" b="1" dirty="0" err="1" smtClean="0"/>
              <a:t>LinearRegression</a:t>
            </a:r>
            <a:r>
              <a:rPr lang="en-US" b="1" dirty="0" smtClean="0"/>
              <a:t> Algorithm</a:t>
            </a:r>
            <a:endParaRPr lang="en-US" b="1" dirty="0"/>
          </a:p>
        </p:txBody>
      </p:sp>
      <p:pic>
        <p:nvPicPr>
          <p:cNvPr id="12" name="Picture 2" descr="https://media-fastly.hackerearth.com/media/companies/1a10f00-1280px-Cipla_logo.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2688" y="5730241"/>
            <a:ext cx="3669792" cy="487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92705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7"/>
          </p:nvPr>
        </p:nvSpPr>
        <p:spPr>
          <a:xfrm>
            <a:off x="7688849" y="6381750"/>
            <a:ext cx="3860800" cy="476250"/>
          </a:xfrm>
        </p:spPr>
        <p:txBody>
          <a:bodyPr/>
          <a:lstStyle/>
          <a:p>
            <a:r>
              <a:rPr lang="en-US" noProof="0" smtClean="0"/>
              <a:t>Add a footer</a:t>
            </a:r>
            <a:endParaRPr lang="en-US" noProof="0" dirty="0"/>
          </a:p>
        </p:txBody>
      </p:sp>
      <p:sp>
        <p:nvSpPr>
          <p:cNvPr id="8" name="Slide Number Placeholder 7"/>
          <p:cNvSpPr>
            <a:spLocks noGrp="1"/>
          </p:cNvSpPr>
          <p:nvPr>
            <p:ph type="sldNum" sz="quarter" idx="18"/>
          </p:nvPr>
        </p:nvSpPr>
        <p:spPr/>
        <p:txBody>
          <a:bodyPr/>
          <a:lstStyle/>
          <a:p>
            <a:fld id="{8699F50C-BE38-4BD0-BA84-9B090E1F2B9B}" type="slidenum">
              <a:rPr lang="en-US" noProof="0" smtClean="0"/>
              <a:t>9</a:t>
            </a:fld>
            <a:endParaRPr lang="en-US" noProof="0" dirty="0"/>
          </a:p>
        </p:txBody>
      </p:sp>
      <p:sp>
        <p:nvSpPr>
          <p:cNvPr id="9" name="Title 8"/>
          <p:cNvSpPr>
            <a:spLocks noGrp="1"/>
          </p:cNvSpPr>
          <p:nvPr>
            <p:ph type="title"/>
          </p:nvPr>
        </p:nvSpPr>
        <p:spPr>
          <a:xfrm>
            <a:off x="1262394" y="228531"/>
            <a:ext cx="9198343" cy="731104"/>
          </a:xfrm>
        </p:spPr>
        <p:txBody>
          <a:bodyPr>
            <a:normAutofit/>
          </a:bodyPr>
          <a:lstStyle/>
          <a:p>
            <a:pPr algn="ctr"/>
            <a:r>
              <a:rPr lang="en-US" dirty="0" smtClean="0"/>
              <a:t>Model implementation</a:t>
            </a:r>
            <a:endParaRPr lang="en-US" dirty="0"/>
          </a:p>
        </p:txBody>
      </p:sp>
      <p:sp>
        <p:nvSpPr>
          <p:cNvPr id="10" name="Content Placeholder 17">
            <a:extLst>
              <a:ext uri="{FF2B5EF4-FFF2-40B4-BE49-F238E27FC236}">
                <a16:creationId xmlns:a16="http://schemas.microsoft.com/office/drawing/2014/main" xmlns="" id="{C955AFB3-173C-4848-B3E9-1375591B297E}"/>
              </a:ext>
            </a:extLst>
          </p:cNvPr>
          <p:cNvSpPr txBox="1">
            <a:spLocks/>
          </p:cNvSpPr>
          <p:nvPr/>
        </p:nvSpPr>
        <p:spPr>
          <a:xfrm>
            <a:off x="518683" y="1813866"/>
            <a:ext cx="11030967" cy="4050489"/>
          </a:xfrm>
          <a:prstGeom prst="rect">
            <a:avLst/>
          </a:prstGeom>
        </p:spPr>
        <p:txBody>
          <a:bodyPr>
            <a:normAutofit/>
          </a:bodyPr>
          <a:lst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bg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bg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bg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bg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2"/>
              </a:buClr>
            </a:pPr>
            <a:endParaRPr lang="en-US" dirty="0" smtClean="0"/>
          </a:p>
        </p:txBody>
      </p:sp>
      <p:sp>
        <p:nvSpPr>
          <p:cNvPr id="2" name="Rectangle 1"/>
          <p:cNvSpPr/>
          <p:nvPr/>
        </p:nvSpPr>
        <p:spPr>
          <a:xfrm>
            <a:off x="1207008" y="1155498"/>
            <a:ext cx="10216896" cy="65836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600" b="1" dirty="0" smtClean="0"/>
              <a:t>Model –Training   </a:t>
            </a:r>
            <a:r>
              <a:rPr lang="en-US" sz="3600" b="1" dirty="0" err="1" smtClean="0"/>
              <a:t>Model.fit</a:t>
            </a:r>
            <a:r>
              <a:rPr lang="en-US" sz="3600" b="1" dirty="0" smtClean="0"/>
              <a:t>(</a:t>
            </a:r>
            <a:r>
              <a:rPr lang="en-US" sz="3600" b="1" dirty="0" err="1" smtClean="0"/>
              <a:t>x,y</a:t>
            </a:r>
            <a:r>
              <a:rPr lang="en-US" sz="3600" b="1" dirty="0" smtClean="0"/>
              <a:t>)</a:t>
            </a:r>
            <a:endParaRPr lang="en-US" sz="3600" b="1" dirty="0"/>
          </a:p>
        </p:txBody>
      </p:sp>
      <p:sp>
        <p:nvSpPr>
          <p:cNvPr id="13" name="Down Arrow 12"/>
          <p:cNvSpPr/>
          <p:nvPr/>
        </p:nvSpPr>
        <p:spPr>
          <a:xfrm>
            <a:off x="6034165" y="1813867"/>
            <a:ext cx="281291" cy="6495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207007" y="2463397"/>
            <a:ext cx="10216896" cy="65836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600" b="1" dirty="0" smtClean="0"/>
              <a:t>Testing Data </a:t>
            </a:r>
            <a:endParaRPr lang="en-US" sz="3600" b="1" dirty="0"/>
          </a:p>
        </p:txBody>
      </p:sp>
      <p:sp>
        <p:nvSpPr>
          <p:cNvPr id="14" name="Down Arrow 13"/>
          <p:cNvSpPr/>
          <p:nvPr/>
        </p:nvSpPr>
        <p:spPr>
          <a:xfrm>
            <a:off x="6034165" y="3121765"/>
            <a:ext cx="281291" cy="6495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207008" y="3784100"/>
            <a:ext cx="10216896" cy="65836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600" b="1" dirty="0" smtClean="0"/>
              <a:t>Model Performance</a:t>
            </a:r>
            <a:endParaRPr lang="en-US" sz="3600" b="1" dirty="0"/>
          </a:p>
        </p:txBody>
      </p:sp>
      <p:sp>
        <p:nvSpPr>
          <p:cNvPr id="17" name="Down Arrow 16"/>
          <p:cNvSpPr/>
          <p:nvPr/>
        </p:nvSpPr>
        <p:spPr>
          <a:xfrm>
            <a:off x="6033727" y="4442468"/>
            <a:ext cx="281291" cy="6495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206569" y="5091998"/>
            <a:ext cx="10216896" cy="65836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600" b="1" dirty="0" smtClean="0"/>
              <a:t>Accuracy not up to good.</a:t>
            </a:r>
            <a:endParaRPr lang="en-US" sz="3600" b="1" dirty="0"/>
          </a:p>
        </p:txBody>
      </p:sp>
      <p:sp>
        <p:nvSpPr>
          <p:cNvPr id="20" name="Rectangle 19"/>
          <p:cNvSpPr/>
          <p:nvPr/>
        </p:nvSpPr>
        <p:spPr>
          <a:xfrm>
            <a:off x="1206569" y="5864355"/>
            <a:ext cx="10216896" cy="65836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600" b="1" dirty="0" smtClean="0"/>
              <a:t>Have to perform hyper-parameter tuning</a:t>
            </a:r>
            <a:endParaRPr lang="en-US" sz="3600" b="1" dirty="0"/>
          </a:p>
        </p:txBody>
      </p:sp>
      <p:pic>
        <p:nvPicPr>
          <p:cNvPr id="16" name="Picture 2" descr="https://media-fastly.hackerearth.com/media/companies/1a10f00-1280px-Cipla_logo.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35145" y="4583459"/>
            <a:ext cx="2451616" cy="367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199369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9C3589D-EF2D-4AF3-8B55-088F4B14D6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940343A-75DB-4E03-95EA-4A75BA0D7FF2}">
  <ds:schemaRefs>
    <ds:schemaRef ds:uri="http://purl.org/dc/terms/"/>
    <ds:schemaRef ds:uri="71af3243-3dd4-4a8d-8c0d-dd76da1f02a5"/>
    <ds:schemaRef ds:uri="http://schemas.microsoft.com/office/2006/metadata/properties"/>
    <ds:schemaRef ds:uri="http://schemas.microsoft.com/office/2006/documentManagement/types"/>
    <ds:schemaRef ds:uri="http://purl.org/dc/dcmitype/"/>
    <ds:schemaRef ds:uri="http://www.w3.org/XML/1998/namespace"/>
    <ds:schemaRef ds:uri="http://schemas.microsoft.com/office/infopath/2007/PartnerControls"/>
    <ds:schemaRef ds:uri="16c05727-aa75-4e4a-9b5f-8a80a1165891"/>
    <ds:schemaRef ds:uri="http://schemas.openxmlformats.org/package/2006/metadata/core-properties"/>
    <ds:schemaRef ds:uri="http://purl.org/dc/elements/1.1/"/>
  </ds:schemaRefs>
</ds:datastoreItem>
</file>

<file path=customXml/itemProps3.xml><?xml version="1.0" encoding="utf-8"?>
<ds:datastoreItem xmlns:ds="http://schemas.openxmlformats.org/officeDocument/2006/customXml" ds:itemID="{AB759597-1FA4-4F46-9BA8-01240C56026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Apex</Template>
  <TotalTime>0</TotalTime>
  <Words>411</Words>
  <Application>Microsoft Office PowerPoint</Application>
  <PresentationFormat>Custom</PresentationFormat>
  <Paragraphs>93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Apex</vt:lpstr>
      <vt:lpstr>     Loan Sanction Amount                     Prediction</vt:lpstr>
      <vt:lpstr>               Objective</vt:lpstr>
      <vt:lpstr>Contents:</vt:lpstr>
      <vt:lpstr>Data Import from local System</vt:lpstr>
      <vt:lpstr>       Data Pre-processing Technique</vt:lpstr>
      <vt:lpstr>Splitting Dataset </vt:lpstr>
      <vt:lpstr>Features Selection Techniques </vt:lpstr>
      <vt:lpstr>Machine Learning Algorthms</vt:lpstr>
      <vt:lpstr>Model implementation</vt:lpstr>
      <vt:lpstr>Hyper Parameter Turning</vt:lpstr>
      <vt:lpstr>Checking Performance of Madel Using Regression  Metrics</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2021-02-07T07:59:15Z</dcterms:created>
  <dcterms:modified xsi:type="dcterms:W3CDTF">2021-06-27T14:12:34Z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