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sldIdLst>
    <p:sldId id="265" r:id="rId2"/>
    <p:sldId id="256" r:id="rId3"/>
    <p:sldId id="257" r:id="rId4"/>
    <p:sldId id="258" r:id="rId5"/>
    <p:sldId id="259" r:id="rId6"/>
    <p:sldId id="264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F9231D0-D425-418F-B560-4FA54BD36A80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9EE2771-8E9F-4ADB-BC41-B88231838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365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31D0-D425-418F-B560-4FA54BD36A80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2771-8E9F-4ADB-BC41-B88231838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445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31D0-D425-418F-B560-4FA54BD36A80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2771-8E9F-4ADB-BC41-B88231838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962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31D0-D425-418F-B560-4FA54BD36A80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2771-8E9F-4ADB-BC41-B88231838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132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31D0-D425-418F-B560-4FA54BD36A80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2771-8E9F-4ADB-BC41-B88231838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206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31D0-D425-418F-B560-4FA54BD36A80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2771-8E9F-4ADB-BC41-B88231838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884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31D0-D425-418F-B560-4FA54BD36A80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2771-8E9F-4ADB-BC41-B88231838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007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F9231D0-D425-418F-B560-4FA54BD36A80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2771-8E9F-4ADB-BC41-B88231838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1255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F9231D0-D425-418F-B560-4FA54BD36A80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2771-8E9F-4ADB-BC41-B88231838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67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31D0-D425-418F-B560-4FA54BD36A80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2771-8E9F-4ADB-BC41-B88231838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29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31D0-D425-418F-B560-4FA54BD36A80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2771-8E9F-4ADB-BC41-B88231838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954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31D0-D425-418F-B560-4FA54BD36A80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2771-8E9F-4ADB-BC41-B88231838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775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31D0-D425-418F-B560-4FA54BD36A80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2771-8E9F-4ADB-BC41-B88231838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52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31D0-D425-418F-B560-4FA54BD36A80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2771-8E9F-4ADB-BC41-B88231838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36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31D0-D425-418F-B560-4FA54BD36A80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2771-8E9F-4ADB-BC41-B88231838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961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31D0-D425-418F-B560-4FA54BD36A80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2771-8E9F-4ADB-BC41-B88231838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760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31D0-D425-418F-B560-4FA54BD36A80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E2771-8E9F-4ADB-BC41-B88231838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921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F9231D0-D425-418F-B560-4FA54BD36A80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9EE2771-8E9F-4ADB-BC41-B882318389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752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  <p:sldLayoutId id="21474838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BDADF-439D-BF36-8B7D-A504689BB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61" y="1843998"/>
            <a:ext cx="4267277" cy="1585002"/>
          </a:xfrm>
        </p:spPr>
        <p:txBody>
          <a:bodyPr/>
          <a:lstStyle/>
          <a:p>
            <a:r>
              <a:rPr lang="en-IN" dirty="0"/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2194035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000E4-7C9C-CF95-FC8E-BB0C07E39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F376A73-BF6E-35DA-739E-7163057489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4" y="2643807"/>
            <a:ext cx="1066807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Successfully developed a machine learning model to predict crop yield based on factors like N, P, K, pH, rainfall,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and Temperature.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Used Linear Regression algorithm for accurate yield prediction.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Helps farmers in better planning and decision-making.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Future improvements can include larger datasets, advanced algorithms, and real-time data integration.</a:t>
            </a:r>
          </a:p>
        </p:txBody>
      </p:sp>
    </p:spTree>
    <p:extLst>
      <p:ext uri="{BB962C8B-B14F-4D97-AF65-F5344CB8AC3E}">
        <p14:creationId xmlns:p14="http://schemas.microsoft.com/office/powerpoint/2010/main" val="3497486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E2634-75B3-7BFA-1133-416FB0A43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119" y="1512678"/>
            <a:ext cx="9878745" cy="1645920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/>
              <a:t>Prediction of crop yield production system</a:t>
            </a:r>
            <a:r>
              <a:rPr lang="en-IN" dirty="0"/>
              <a:t>: </a:t>
            </a:r>
            <a:br>
              <a:rPr lang="en-IN" dirty="0"/>
            </a:br>
            <a:r>
              <a:rPr lang="en-IN" dirty="0"/>
              <a:t>a machine learning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9F3FC-9AD6-58F9-83D5-F1746F21E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0120" y="3247592"/>
            <a:ext cx="6801612" cy="1239894"/>
          </a:xfrm>
        </p:spPr>
        <p:txBody>
          <a:bodyPr/>
          <a:lstStyle/>
          <a:p>
            <a:r>
              <a:rPr lang="en-IN" dirty="0"/>
              <a:t> by Sandesh S.  </a:t>
            </a:r>
            <a:r>
              <a:rPr lang="en-IN" dirty="0" err="1"/>
              <a:t>Waingade</a:t>
            </a:r>
            <a:r>
              <a:rPr lang="en-IN" dirty="0"/>
              <a:t> and Nitin S. Chavan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8842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E740A-0FE8-052D-35B2-7C2E702EC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Introduction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82D00F1-364F-1816-7D32-5853584C7F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4" y="2746941"/>
            <a:ext cx="882565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Agriculture plays a vital role in the economy.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Crop yield prediction helps farmers to plan in advance.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Using machine learning to predict crop production                  based on certain factors.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Importance of accurate prediction in avoiding loss and ensuring food security.</a:t>
            </a:r>
          </a:p>
        </p:txBody>
      </p:sp>
    </p:spTree>
    <p:extLst>
      <p:ext uri="{BB962C8B-B14F-4D97-AF65-F5344CB8AC3E}">
        <p14:creationId xmlns:p14="http://schemas.microsoft.com/office/powerpoint/2010/main" val="4157653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DD3F0-C5E4-9C6B-FD5F-8B703ADB1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 and 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A598E-7021-2186-E569-7967B2A0C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N" sz="2400" b="1" dirty="0"/>
              <a:t>Explanation: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Traditional prediction methods are inaccurate &amp; time-consuming.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Farmers face difficulty in predicting exact yield.</a:t>
            </a:r>
          </a:p>
          <a:p>
            <a:pPr>
              <a:buNone/>
            </a:pPr>
            <a:r>
              <a:rPr lang="en-IN" sz="2400" b="1" dirty="0"/>
              <a:t>Objective: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To develop a Machine Learning model that predicts crop yield based on soil nutrients (N, P, K), rainfall, pH, and soil type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22520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100F3-1537-15AF-23C8-98141CF5C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0C5231-849D-940A-E06E-ED602E766B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5" y="2972822"/>
            <a:ext cx="938470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Dataset features: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Nitrogen, Phosphorus, Potassium, pH, Rainfall, </a:t>
            </a:r>
            <a:r>
              <a:rPr kumimoji="0" lang="en-I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Temperature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Crop Yield.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 Preprocessing Steps: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→ Handling Missing values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→ Detecting &amp; Handling Outliers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→ Normalization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→ Splitting data for training &amp; testing.</a:t>
            </a:r>
          </a:p>
        </p:txBody>
      </p:sp>
    </p:spTree>
    <p:extLst>
      <p:ext uri="{BB962C8B-B14F-4D97-AF65-F5344CB8AC3E}">
        <p14:creationId xmlns:p14="http://schemas.microsoft.com/office/powerpoint/2010/main" val="885422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D6FBD-AC63-845A-ECE9-2B7FF216F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Feature Sample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A5A77E-B152-B92C-0BF4-599805D193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767" y="2695074"/>
            <a:ext cx="11405937" cy="3189258"/>
          </a:xfrm>
        </p:spPr>
      </p:pic>
    </p:spTree>
    <p:extLst>
      <p:ext uri="{BB962C8B-B14F-4D97-AF65-F5344CB8AC3E}">
        <p14:creationId xmlns:p14="http://schemas.microsoft.com/office/powerpoint/2010/main" val="78418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A8353-80AF-E9C4-874B-CFBAD2816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 Flow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972D723-E7A4-0451-1058-809C59430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954" y="2471355"/>
            <a:ext cx="565250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 Collection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 Preprocessing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 Selection (Linear Regression)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 Training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Prediction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4058714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73A31-D0F4-91E6-DF9C-279EBA034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Implementation and 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00A55-DD02-AC89-6910-0083D308B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400" b="1" dirty="0"/>
              <a:t>Explanation: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Algorithm used: </a:t>
            </a:r>
            <a:r>
              <a:rPr lang="en-IN" sz="2400" i="1" dirty="0"/>
              <a:t>Linear Regression</a:t>
            </a: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Reason: Simple, efficient &amp; suitable for numeric prediction.</a:t>
            </a:r>
          </a:p>
          <a:p>
            <a:pPr>
              <a:buNone/>
            </a:pPr>
            <a:r>
              <a:rPr lang="en-IN" sz="2400" b="1" dirty="0"/>
              <a:t>Evaluation Metrics: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Mean Absolute Error (MAE)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R² Score</a:t>
            </a:r>
          </a:p>
        </p:txBody>
      </p:sp>
    </p:spTree>
    <p:extLst>
      <p:ext uri="{BB962C8B-B14F-4D97-AF65-F5344CB8AC3E}">
        <p14:creationId xmlns:p14="http://schemas.microsoft.com/office/powerpoint/2010/main" val="1696302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73FF8-C80A-545D-C856-C3D8A209A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 Obtained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B99DE5-EC4A-B7C3-4593-DECBC02FCA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5" y="2603500"/>
            <a:ext cx="9593256" cy="4021890"/>
          </a:xfrm>
        </p:spPr>
      </p:pic>
    </p:spTree>
    <p:extLst>
      <p:ext uri="{BB962C8B-B14F-4D97-AF65-F5344CB8AC3E}">
        <p14:creationId xmlns:p14="http://schemas.microsoft.com/office/powerpoint/2010/main" val="22827956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61</TotalTime>
  <Words>282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WELCOME</vt:lpstr>
      <vt:lpstr>Prediction of crop yield production system:  a machine learning approach</vt:lpstr>
      <vt:lpstr>Introduction </vt:lpstr>
      <vt:lpstr>Problem Statement and objective </vt:lpstr>
      <vt:lpstr>Dataset Description</vt:lpstr>
      <vt:lpstr>Dataset Feature Sample</vt:lpstr>
      <vt:lpstr>Methodology Flow</vt:lpstr>
      <vt:lpstr>Model Implementation and Evaluation Metrics</vt:lpstr>
      <vt:lpstr>Result Obtained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Ramraj Patil</dc:creator>
  <cp:lastModifiedBy>Ramraj Patil</cp:lastModifiedBy>
  <cp:revision>3</cp:revision>
  <dcterms:created xsi:type="dcterms:W3CDTF">2025-04-10T17:26:51Z</dcterms:created>
  <dcterms:modified xsi:type="dcterms:W3CDTF">2025-04-10T18:28:14Z</dcterms:modified>
</cp:coreProperties>
</file>