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78" r:id="rId4"/>
    <p:sldId id="270" r:id="rId5"/>
    <p:sldId id="283" r:id="rId6"/>
    <p:sldId id="282" r:id="rId7"/>
    <p:sldId id="280" r:id="rId8"/>
    <p:sldId id="271" r:id="rId9"/>
    <p:sldId id="277" r:id="rId10"/>
    <p:sldId id="281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DC3E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1475" autoAdjust="0"/>
  </p:normalViewPr>
  <p:slideViewPr>
    <p:cSldViewPr snapToGrid="0">
      <p:cViewPr varScale="1">
        <p:scale>
          <a:sx n="106" d="100"/>
          <a:sy n="106" d="100"/>
        </p:scale>
        <p:origin x="10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EE3A6-584F-4304-B8E9-720427D094A1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E2A5B-ECAC-4583-8BB5-C7EFCE029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2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2A5B-ECAC-4583-8BB5-C7EFCE029C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7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补充图标添加为桌面快捷方式后的主题适配为题。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2A5B-ECAC-4583-8BB5-C7EFCE029C0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2A5B-ECAC-4583-8BB5-C7EFCE029C0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6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2A5B-ECAC-4583-8BB5-C7EFCE029C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6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2A5B-ECAC-4583-8BB5-C7EFCE029C0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3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：音乐文件夹显示文件缺失：使用网易云音乐、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音乐、虾米音乐这三个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下载共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首音乐，从虾米音乐下载的歌曲不显示在音乐文件夹中；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E2A5B-ECAC-4583-8BB5-C7EFCE029C0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2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4BF9-64ED-4C00-8D34-3CFD67623EF8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3DCE-102E-4EB7-AD33-5C91836AA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4BF9-64ED-4C00-8D34-3CFD67623EF8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3DCE-102E-4EB7-AD33-5C91836AA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4BF9-64ED-4C00-8D34-3CFD67623EF8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3DCE-102E-4EB7-AD33-5C91836AA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4BF9-64ED-4C00-8D34-3CFD67623EF8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3DCE-102E-4EB7-AD33-5C91836AA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4BF9-64ED-4C00-8D34-3CFD67623EF8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3DCE-102E-4EB7-AD33-5C91836AA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8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4BF9-64ED-4C00-8D34-3CFD67623EF8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3DCE-102E-4EB7-AD33-5C91836AA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1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4BF9-64ED-4C00-8D34-3CFD67623EF8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3DCE-102E-4EB7-AD33-5C91836AA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6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4BF9-64ED-4C00-8D34-3CFD67623EF8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3DCE-102E-4EB7-AD33-5C91836AA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7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4BF9-64ED-4C00-8D34-3CFD67623EF8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3DCE-102E-4EB7-AD33-5C91836AA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4BF9-64ED-4C00-8D34-3CFD67623EF8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3DCE-102E-4EB7-AD33-5C91836AA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4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4BF9-64ED-4C00-8D34-3CFD67623EF8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3DCE-102E-4EB7-AD33-5C91836AA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8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4BF9-64ED-4C00-8D34-3CFD67623EF8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3DCE-102E-4EB7-AD33-5C91836AA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1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490651"/>
            <a:ext cx="12192000" cy="1519644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968532"/>
            <a:ext cx="3857897" cy="563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Meiryo UI" panose="020B0604030504040204" pitchFamily="34" charset="-128"/>
              </a:rPr>
              <a:t>[ </a:t>
            </a:r>
            <a:r>
              <a:rPr lang="zh-CN" altLang="en-US" sz="28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Meiryo UI" panose="020B0604030504040204" pitchFamily="34" charset="-128"/>
              </a:rPr>
              <a:t>文件管理器 </a:t>
            </a:r>
            <a:r>
              <a:rPr lang="en-US" altLang="zh-CN" sz="2800" dirty="0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Meiryo UI" panose="020B0604030504040204" pitchFamily="34" charset="-128"/>
              </a:rPr>
              <a:t>]</a:t>
            </a:r>
            <a:r>
              <a:rPr lang="en-US" altLang="zh-CN" sz="2800" dirty="0" err="1" smtClean="0">
                <a:solidFill>
                  <a:schemeClr val="bg1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cs typeface="Meiryo UI" panose="020B0604030504040204" pitchFamily="34" charset="-128"/>
              </a:rPr>
              <a:t>Voc</a:t>
            </a:r>
            <a:endParaRPr lang="zh-CN" altLang="en-US" sz="2800" dirty="0">
              <a:solidFill>
                <a:schemeClr val="bg1"/>
              </a:solidFill>
              <a:latin typeface="Adobe 仿宋 Std R" panose="02020400000000000000" pitchFamily="18" charset="-122"/>
              <a:ea typeface="Adobe 仿宋 Std R" panose="02020400000000000000" pitchFamily="18" charset="-122"/>
              <a:cs typeface="Meiryo UI" panose="020B0604030504040204" pitchFamily="34" charset="-128"/>
            </a:endParaRPr>
          </a:p>
        </p:txBody>
      </p:sp>
      <p:sp>
        <p:nvSpPr>
          <p:cNvPr id="7" name="TextBox 3"/>
          <p:cNvSpPr>
            <a:spLocks noChangeArrowheads="1"/>
          </p:cNvSpPr>
          <p:nvPr/>
        </p:nvSpPr>
        <p:spPr bwMode="auto">
          <a:xfrm>
            <a:off x="11022710" y="4018996"/>
            <a:ext cx="10615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sym typeface="胡晓波美心常规体  QQ:371136753" charset="-122"/>
              </a:rPr>
              <a:t>@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sym typeface="胡晓波美心常规体  QQ:371136753" charset="-122"/>
              </a:rPr>
              <a:t>商拓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  <a:sym typeface="胡晓波美心常规体  QQ:371136753" charset="-122"/>
              </a:rPr>
              <a:t>voc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Adobe 仿宋 Std R" panose="02020400000000000000" pitchFamily="18" charset="-122"/>
              <a:ea typeface="Adobe 仿宋 Std R" panose="02020400000000000000" pitchFamily="18" charset="-122"/>
              <a:cs typeface="Ebrima" panose="02000000000000000000" pitchFamily="2" charset="0"/>
              <a:sym typeface="胡晓波美心常规体  QQ:371136753" charset="-122"/>
            </a:endParaRPr>
          </a:p>
        </p:txBody>
      </p:sp>
      <p:sp>
        <p:nvSpPr>
          <p:cNvPr id="8" name="TextBox 3"/>
          <p:cNvSpPr>
            <a:spLocks noChangeArrowheads="1"/>
          </p:cNvSpPr>
          <p:nvPr/>
        </p:nvSpPr>
        <p:spPr bwMode="auto">
          <a:xfrm>
            <a:off x="11209948" y="4374971"/>
            <a:ext cx="86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胡晓波美心常规体  QQ:371136753" charset="-122"/>
              </a:rPr>
              <a:t>Jan.2017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胡晓波美心常规体  QQ:37113675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0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74470"/>
            <a:ext cx="1164105" cy="49175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文件管理器</a:t>
            </a:r>
            <a:endParaRPr lang="zh-CN" altLang="en-US" sz="1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234" y="884553"/>
            <a:ext cx="896475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问题剖析：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分别从网易云音乐、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音乐、虾米音乐下载音乐，在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文件管理器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音乐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仍按照无辨识度的文件夹分类（就算分类也不知道哪些是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音乐下载的，哪些是网易云音乐下载的）；另一方面，按文件夹分类也不方便查看；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、取消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音乐文件夹的分类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、按名称排序时添加首字母快捷搜索；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28588" y="479935"/>
            <a:ext cx="4421657" cy="2399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取消音乐文件夹的分类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917525" y="2036796"/>
            <a:ext cx="2393622" cy="4516362"/>
            <a:chOff x="4270610" y="2036797"/>
            <a:chExt cx="2393622" cy="4516362"/>
          </a:xfrm>
        </p:grpSpPr>
        <p:sp>
          <p:nvSpPr>
            <p:cNvPr id="13" name="圆角矩形 12"/>
            <p:cNvSpPr/>
            <p:nvPr/>
          </p:nvSpPr>
          <p:spPr>
            <a:xfrm>
              <a:off x="5022083" y="6292124"/>
              <a:ext cx="890675" cy="26103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Color </a:t>
              </a:r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os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610" y="2036797"/>
              <a:ext cx="2393622" cy="425532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8" name="圆角矩形 7"/>
          <p:cNvSpPr/>
          <p:nvPr/>
        </p:nvSpPr>
        <p:spPr>
          <a:xfrm>
            <a:off x="2140194" y="6292124"/>
            <a:ext cx="890675" cy="261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ZenUI</a:t>
            </a:r>
            <a:endParaRPr lang="zh-CN" altLang="en-US" sz="105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21" y="2038997"/>
            <a:ext cx="2393622" cy="4255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7" name="圆角矩形 16"/>
          <p:cNvSpPr/>
          <p:nvPr/>
        </p:nvSpPr>
        <p:spPr>
          <a:xfrm>
            <a:off x="1388721" y="2882537"/>
            <a:ext cx="2393622" cy="1506582"/>
          </a:xfrm>
          <a:prstGeom prst="roundRect">
            <a:avLst>
              <a:gd name="adj" fmla="val 915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446328" y="1738633"/>
            <a:ext cx="4787243" cy="4814524"/>
            <a:chOff x="6446328" y="1738633"/>
            <a:chExt cx="4787243" cy="4814524"/>
          </a:xfrm>
        </p:grpSpPr>
        <p:grpSp>
          <p:nvGrpSpPr>
            <p:cNvPr id="19" name="组合 18"/>
            <p:cNvGrpSpPr/>
            <p:nvPr/>
          </p:nvGrpSpPr>
          <p:grpSpPr>
            <a:xfrm>
              <a:off x="6446328" y="2036796"/>
              <a:ext cx="2838959" cy="4516361"/>
              <a:chOff x="7152498" y="2036796"/>
              <a:chExt cx="2838959" cy="4516361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9100782" y="6292122"/>
                <a:ext cx="890675" cy="26103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err="1" smtClean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flyme</a:t>
                </a:r>
                <a:endParaRPr lang="zh-CN" altLang="en-US" sz="105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498" y="2036796"/>
                <a:ext cx="2393622" cy="4255327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9950" y="2036796"/>
              <a:ext cx="2393621" cy="425532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圆角矩形 6"/>
            <p:cNvSpPr/>
            <p:nvPr/>
          </p:nvSpPr>
          <p:spPr>
            <a:xfrm>
              <a:off x="8722876" y="1738633"/>
              <a:ext cx="1410039" cy="29816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按名称排序：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3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74470"/>
            <a:ext cx="1164105" cy="49175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文件管理器</a:t>
            </a:r>
            <a:endParaRPr lang="zh-CN" altLang="en-US" sz="1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234" y="884553"/>
            <a:ext cx="949518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问题剖析：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菜单列表中低频操作选项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较多；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去除低频操作选项；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28588" y="479935"/>
            <a:ext cx="4421657" cy="2399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、去除菜单列表中低频操作选项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28588" y="1843992"/>
            <a:ext cx="2510518" cy="4665665"/>
            <a:chOff x="1314619" y="1643695"/>
            <a:chExt cx="2510518" cy="4665665"/>
          </a:xfrm>
        </p:grpSpPr>
        <p:sp>
          <p:nvSpPr>
            <p:cNvPr id="7" name="圆角矩形 6"/>
            <p:cNvSpPr/>
            <p:nvPr/>
          </p:nvSpPr>
          <p:spPr>
            <a:xfrm>
              <a:off x="2124540" y="6048325"/>
              <a:ext cx="890675" cy="26103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ZenUI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619" y="1643695"/>
              <a:ext cx="2510518" cy="446314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4" name="圆角矩形 13"/>
            <p:cNvSpPr/>
            <p:nvPr/>
          </p:nvSpPr>
          <p:spPr>
            <a:xfrm>
              <a:off x="2438400" y="1846217"/>
              <a:ext cx="1280160" cy="2447109"/>
            </a:xfrm>
            <a:prstGeom prst="roundRect">
              <a:avLst>
                <a:gd name="adj" fmla="val 8504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09700" y="1843992"/>
            <a:ext cx="2510519" cy="4711226"/>
            <a:chOff x="4109611" y="1843992"/>
            <a:chExt cx="2510519" cy="471122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9611" y="1843992"/>
              <a:ext cx="2510519" cy="446314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7" name="圆角矩形 16"/>
            <p:cNvSpPr/>
            <p:nvPr/>
          </p:nvSpPr>
          <p:spPr>
            <a:xfrm>
              <a:off x="4919533" y="6294183"/>
              <a:ext cx="890675" cy="26103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Color </a:t>
              </a:r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os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952646" y="1844037"/>
            <a:ext cx="2503232" cy="4696075"/>
            <a:chOff x="6844763" y="1843992"/>
            <a:chExt cx="2503232" cy="4696075"/>
          </a:xfrm>
        </p:grpSpPr>
        <p:grpSp>
          <p:nvGrpSpPr>
            <p:cNvPr id="21" name="组合 20"/>
            <p:cNvGrpSpPr/>
            <p:nvPr/>
          </p:nvGrpSpPr>
          <p:grpSpPr>
            <a:xfrm>
              <a:off x="6844763" y="1843992"/>
              <a:ext cx="2503232" cy="4696075"/>
              <a:chOff x="6844763" y="1843992"/>
              <a:chExt cx="2503232" cy="4696075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763" y="1843992"/>
                <a:ext cx="2503232" cy="4450191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sp>
            <p:nvSpPr>
              <p:cNvPr id="20" name="圆角矩形 19"/>
              <p:cNvSpPr/>
              <p:nvPr/>
            </p:nvSpPr>
            <p:spPr>
              <a:xfrm>
                <a:off x="7651041" y="6279032"/>
                <a:ext cx="890675" cy="26103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err="1" smtClean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Flyme</a:t>
                </a:r>
                <a:r>
                  <a:rPr lang="en-US" altLang="zh-CN" sz="1050" dirty="0" smtClean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 </a:t>
                </a:r>
                <a:endParaRPr lang="zh-CN" altLang="en-US" sz="105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7907383" y="2329542"/>
              <a:ext cx="1367245" cy="431075"/>
            </a:xfrm>
            <a:prstGeom prst="roundRect">
              <a:avLst>
                <a:gd name="adj" fmla="val 1456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90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74470"/>
            <a:ext cx="1164105" cy="49175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文件管理器</a:t>
            </a:r>
            <a:endParaRPr lang="zh-CN" altLang="en-US" sz="1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2986" y="745542"/>
            <a:ext cx="9495186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问题剖析：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图标太大，以致于一屏无法显示完全信息（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回收站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内容需要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下滑才能看到）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、文字太小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合理调整图标和文字的空间排版；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28588" y="479935"/>
            <a:ext cx="4421657" cy="2399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、调整一级界面图标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和文字的空间排版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28588" y="1727273"/>
            <a:ext cx="2433410" cy="4883635"/>
            <a:chOff x="1298437" y="1720305"/>
            <a:chExt cx="2363561" cy="4960944"/>
          </a:xfrm>
        </p:grpSpPr>
        <p:grpSp>
          <p:nvGrpSpPr>
            <p:cNvPr id="11" name="组合 10"/>
            <p:cNvGrpSpPr/>
            <p:nvPr/>
          </p:nvGrpSpPr>
          <p:grpSpPr>
            <a:xfrm>
              <a:off x="1298437" y="1720305"/>
              <a:ext cx="2363561" cy="4952097"/>
              <a:chOff x="1298437" y="1720305"/>
              <a:chExt cx="2363561" cy="4952097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8437" y="2470516"/>
                <a:ext cx="2363561" cy="4201886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8437" y="1720305"/>
                <a:ext cx="2363561" cy="420188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3" name="矩形 12"/>
            <p:cNvSpPr/>
            <p:nvPr/>
          </p:nvSpPr>
          <p:spPr>
            <a:xfrm>
              <a:off x="1298437" y="1720305"/>
              <a:ext cx="2363561" cy="496094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1999955" y="6610908"/>
            <a:ext cx="890675" cy="261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ZenUI</a:t>
            </a:r>
            <a:endParaRPr lang="zh-CN" altLang="en-US" sz="105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563982" y="1727272"/>
            <a:ext cx="2469776" cy="4574926"/>
            <a:chOff x="3937241" y="2252940"/>
            <a:chExt cx="2389294" cy="443905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241" y="2252940"/>
              <a:ext cx="2389294" cy="422350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6" name="圆角矩形 25"/>
            <p:cNvSpPr/>
            <p:nvPr/>
          </p:nvSpPr>
          <p:spPr>
            <a:xfrm>
              <a:off x="4680186" y="6430956"/>
              <a:ext cx="890675" cy="26103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Color </a:t>
              </a:r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os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96288" y="1727274"/>
            <a:ext cx="2433411" cy="4587450"/>
            <a:chOff x="6576043" y="2252940"/>
            <a:chExt cx="2363561" cy="447662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6043" y="2252940"/>
              <a:ext cx="2363561" cy="420188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8" name="圆角矩形 27"/>
            <p:cNvSpPr/>
            <p:nvPr/>
          </p:nvSpPr>
          <p:spPr>
            <a:xfrm>
              <a:off x="7312480" y="6468534"/>
              <a:ext cx="890675" cy="26103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flyme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241444" y="1727272"/>
            <a:ext cx="2443176" cy="4537807"/>
            <a:chOff x="9241444" y="1727272"/>
            <a:chExt cx="2443176" cy="4537807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1444" y="1727272"/>
              <a:ext cx="2443176" cy="430590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30" name="圆角矩形 29"/>
            <p:cNvSpPr/>
            <p:nvPr/>
          </p:nvSpPr>
          <p:spPr>
            <a:xfrm>
              <a:off x="9999649" y="5992437"/>
              <a:ext cx="938204" cy="27264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emui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1228588" y="2598306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1228587" y="3099049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228587" y="3240270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896284" y="2406884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3896284" y="2637578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3896284" y="2868272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563981" y="2344981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6563980" y="2607014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6573748" y="2859564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9241444" y="2223262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9241444" y="2522302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9241444" y="2780345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21" y="1713226"/>
            <a:ext cx="2456341" cy="43668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4" name="直接连接符 33"/>
          <p:cNvCxnSpPr/>
          <p:nvPr/>
        </p:nvCxnSpPr>
        <p:spPr>
          <a:xfrm flipV="1">
            <a:off x="3890984" y="2384129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3891830" y="2623647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3900747" y="2845517"/>
            <a:ext cx="2433410" cy="8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74470"/>
            <a:ext cx="1164105" cy="49175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文件管理器</a:t>
            </a:r>
            <a:endParaRPr lang="zh-CN" altLang="en-US" sz="1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234" y="884553"/>
            <a:ext cx="949518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问题剖析：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无法可视化的调整文件夹的位置；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可视化调整文件夹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位置，用户可以直接拖动图标改变文件夹位置。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28588" y="479935"/>
            <a:ext cx="4421657" cy="2399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、可视化调整文件夹位置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322269" y="5975623"/>
            <a:ext cx="890675" cy="261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ZenUI</a:t>
            </a:r>
            <a:endParaRPr lang="zh-CN" altLang="en-US" sz="105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06" y="1701851"/>
            <a:ext cx="2403997" cy="42737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10" y="1701851"/>
            <a:ext cx="2403996" cy="427377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646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045" y="1615254"/>
            <a:ext cx="2559609" cy="45504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矩形 3"/>
          <p:cNvSpPr/>
          <p:nvPr/>
        </p:nvSpPr>
        <p:spPr>
          <a:xfrm>
            <a:off x="0" y="374470"/>
            <a:ext cx="1164105" cy="49175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文件管理器</a:t>
            </a:r>
            <a:endParaRPr lang="zh-CN" altLang="en-US" sz="1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234" y="884553"/>
            <a:ext cx="949518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问题剖析：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当需要查看某个文件夹时，因为文件夹全为英文显示，常常会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苦恼看不懂对应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的文件夹；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应用文件夹后面添加中文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注释，方便用户查看；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28588" y="479935"/>
            <a:ext cx="4421657" cy="2399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、应用文件夹后面添加中文注释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45" y="1615253"/>
            <a:ext cx="2559609" cy="45504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圆角矩形 7"/>
          <p:cNvSpPr/>
          <p:nvPr/>
        </p:nvSpPr>
        <p:spPr>
          <a:xfrm>
            <a:off x="2267745" y="6165669"/>
            <a:ext cx="890675" cy="261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ZenUI</a:t>
            </a:r>
            <a:endParaRPr lang="zh-CN" altLang="en-US" sz="105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81303" y="2769326"/>
            <a:ext cx="304800" cy="1654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177049" y="3418114"/>
            <a:ext cx="473196" cy="1959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177049" y="4132404"/>
            <a:ext cx="473196" cy="1959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036512" y="4458884"/>
            <a:ext cx="754687" cy="2176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36511" y="6163808"/>
            <a:ext cx="890675" cy="261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Color </a:t>
            </a:r>
            <a:r>
              <a:rPr lang="en-US" altLang="zh-CN" sz="1050" dirty="0" err="1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os</a:t>
            </a:r>
            <a:endParaRPr lang="zh-CN" altLang="en-US" sz="105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30" y="1615252"/>
            <a:ext cx="2558563" cy="45485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圆角矩形 14"/>
          <p:cNvSpPr/>
          <p:nvPr/>
        </p:nvSpPr>
        <p:spPr>
          <a:xfrm>
            <a:off x="7903973" y="6163808"/>
            <a:ext cx="890675" cy="261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flyme</a:t>
            </a:r>
            <a:endParaRPr lang="zh-CN" altLang="en-US" sz="105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500060" y="4132403"/>
            <a:ext cx="473196" cy="1959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500060" y="5148105"/>
            <a:ext cx="473196" cy="1959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500060" y="5677989"/>
            <a:ext cx="473196" cy="1739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500059" y="3127716"/>
            <a:ext cx="564077" cy="1849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500060" y="2596437"/>
            <a:ext cx="403914" cy="172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1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74470"/>
            <a:ext cx="1164105" cy="49175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文件管理器</a:t>
            </a:r>
            <a:endParaRPr lang="zh-CN" altLang="en-US" sz="1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234" y="884553"/>
            <a:ext cx="896475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问题剖析：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重复档案中信息显示不直观，用户无法从图中的信息显示情况判断当前信息重复，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以至于最后决定删除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哪个档案；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优化建议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澄清功能，优化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信息呈现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28588" y="479935"/>
            <a:ext cx="4421657" cy="2399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优化信息呈现方式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27159" y="1896244"/>
            <a:ext cx="2497452" cy="4711226"/>
            <a:chOff x="1508006" y="2016024"/>
            <a:chExt cx="2417445" cy="4566705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006" y="2016024"/>
              <a:ext cx="2417445" cy="42976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21" name="圆角矩形 20"/>
            <p:cNvSpPr/>
            <p:nvPr/>
          </p:nvSpPr>
          <p:spPr>
            <a:xfrm>
              <a:off x="2256389" y="6313704"/>
              <a:ext cx="920677" cy="2690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ZenUI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67583" y="1896243"/>
            <a:ext cx="2493949" cy="4695799"/>
            <a:chOff x="4125658" y="2000745"/>
            <a:chExt cx="2493949" cy="469579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658" y="2000745"/>
              <a:ext cx="2493949" cy="443368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22" name="圆角矩形 21"/>
            <p:cNvSpPr/>
            <p:nvPr/>
          </p:nvSpPr>
          <p:spPr>
            <a:xfrm>
              <a:off x="4897058" y="6419005"/>
              <a:ext cx="951147" cy="27753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ZenUI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1363808" y="3169920"/>
            <a:ext cx="2424149" cy="2092241"/>
          </a:xfrm>
          <a:prstGeom prst="roundRect">
            <a:avLst>
              <a:gd name="adj" fmla="val 660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237383" y="3348460"/>
            <a:ext cx="2283719" cy="1040661"/>
          </a:xfrm>
          <a:prstGeom prst="roundRect">
            <a:avLst>
              <a:gd name="adj" fmla="val 660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272696" y="5146766"/>
            <a:ext cx="2283719" cy="1047463"/>
          </a:xfrm>
          <a:prstGeom prst="roundRect">
            <a:avLst>
              <a:gd name="adj" fmla="val 660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7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74470"/>
            <a:ext cx="1164105" cy="49175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文件管理器</a:t>
            </a:r>
            <a:endParaRPr lang="zh-CN" altLang="en-US" sz="1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8588" y="962931"/>
            <a:ext cx="74146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问题剖析：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存储空间分析排版冗杂，重点信息不突出、信息显示不直观；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参考华为、魅族，信息排版干净整齐。优化信息呈现方式；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28588" y="479935"/>
            <a:ext cx="4421657" cy="2399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优化信息呈现方式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098461" y="2158674"/>
            <a:ext cx="2358411" cy="4223363"/>
            <a:chOff x="4635497" y="2016024"/>
            <a:chExt cx="2417445" cy="454022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497" y="2016024"/>
              <a:ext cx="2417445" cy="42976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24" name="圆角矩形 23"/>
            <p:cNvSpPr/>
            <p:nvPr/>
          </p:nvSpPr>
          <p:spPr>
            <a:xfrm>
              <a:off x="5383880" y="6287225"/>
              <a:ext cx="920677" cy="2690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flyme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34540" y="2164348"/>
            <a:ext cx="4513340" cy="4221514"/>
            <a:chOff x="2520542" y="2166197"/>
            <a:chExt cx="4513340" cy="422151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542" y="2166197"/>
              <a:ext cx="2248731" cy="399774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70" y="2166197"/>
              <a:ext cx="2258112" cy="399774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29" name="圆角矩形 28"/>
            <p:cNvSpPr/>
            <p:nvPr/>
          </p:nvSpPr>
          <p:spPr>
            <a:xfrm>
              <a:off x="4368634" y="6137461"/>
              <a:ext cx="801278" cy="2502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emui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643217" y="43359"/>
            <a:ext cx="2264189" cy="6771281"/>
            <a:chOff x="8707700" y="90890"/>
            <a:chExt cx="2264189" cy="6771281"/>
          </a:xfrm>
        </p:grpSpPr>
        <p:grpSp>
          <p:nvGrpSpPr>
            <p:cNvPr id="4" name="组合 3"/>
            <p:cNvGrpSpPr/>
            <p:nvPr/>
          </p:nvGrpSpPr>
          <p:grpSpPr>
            <a:xfrm>
              <a:off x="8707700" y="90890"/>
              <a:ext cx="2264189" cy="6771281"/>
              <a:chOff x="1366895" y="1484717"/>
              <a:chExt cx="2264189" cy="6771281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6895" y="4231212"/>
                <a:ext cx="2263942" cy="4024786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7143" y="1484717"/>
                <a:ext cx="2263941" cy="4024784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5" name="圆角矩形 4"/>
            <p:cNvSpPr/>
            <p:nvPr/>
          </p:nvSpPr>
          <p:spPr>
            <a:xfrm>
              <a:off x="8814569" y="3290579"/>
              <a:ext cx="2073243" cy="579422"/>
            </a:xfrm>
            <a:prstGeom prst="roundRect">
              <a:avLst>
                <a:gd name="adj" fmla="val 10417"/>
              </a:avLst>
            </a:prstGeom>
            <a:solidFill>
              <a:srgbClr val="FFFF00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803048" y="4270356"/>
              <a:ext cx="2073243" cy="579422"/>
            </a:xfrm>
            <a:prstGeom prst="roundRect">
              <a:avLst>
                <a:gd name="adj" fmla="val 10417"/>
              </a:avLst>
            </a:prstGeom>
            <a:solidFill>
              <a:srgbClr val="FFFF00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814569" y="5244668"/>
              <a:ext cx="2073243" cy="579422"/>
            </a:xfrm>
            <a:prstGeom prst="roundRect">
              <a:avLst>
                <a:gd name="adj" fmla="val 10417"/>
              </a:avLst>
            </a:prstGeom>
            <a:solidFill>
              <a:srgbClr val="FFFF00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814569" y="6218980"/>
              <a:ext cx="2073243" cy="579422"/>
            </a:xfrm>
            <a:prstGeom prst="roundRect">
              <a:avLst>
                <a:gd name="adj" fmla="val 10417"/>
              </a:avLst>
            </a:prstGeom>
            <a:solidFill>
              <a:srgbClr val="FFFF00">
                <a:alpha val="2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左箭头 8"/>
          <p:cNvSpPr/>
          <p:nvPr/>
        </p:nvSpPr>
        <p:spPr>
          <a:xfrm>
            <a:off x="10974148" y="3401840"/>
            <a:ext cx="278309" cy="16296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326368" y="6558085"/>
            <a:ext cx="920677" cy="269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ZenUI</a:t>
            </a:r>
            <a:endParaRPr lang="zh-CN" altLang="en-US" sz="105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113302" y="3280571"/>
            <a:ext cx="808300" cy="4054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</a:t>
            </a:r>
          </a:p>
        </p:txBody>
      </p:sp>
      <p:sp>
        <p:nvSpPr>
          <p:cNvPr id="27" name="左箭头 26"/>
          <p:cNvSpPr/>
          <p:nvPr/>
        </p:nvSpPr>
        <p:spPr>
          <a:xfrm>
            <a:off x="10974148" y="4414319"/>
            <a:ext cx="278309" cy="16296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1113302" y="4293050"/>
            <a:ext cx="808300" cy="4054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</a:t>
            </a:r>
          </a:p>
        </p:txBody>
      </p:sp>
      <p:sp>
        <p:nvSpPr>
          <p:cNvPr id="34" name="左箭头 33"/>
          <p:cNvSpPr/>
          <p:nvPr/>
        </p:nvSpPr>
        <p:spPr>
          <a:xfrm>
            <a:off x="10974727" y="5345317"/>
            <a:ext cx="278309" cy="16296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11113881" y="5224048"/>
            <a:ext cx="808300" cy="4054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</a:t>
            </a:r>
          </a:p>
        </p:txBody>
      </p:sp>
      <p:sp>
        <p:nvSpPr>
          <p:cNvPr id="36" name="左箭头 35"/>
          <p:cNvSpPr/>
          <p:nvPr/>
        </p:nvSpPr>
        <p:spPr>
          <a:xfrm>
            <a:off x="10974148" y="6357796"/>
            <a:ext cx="278309" cy="16296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1113302" y="6236527"/>
            <a:ext cx="808300" cy="4054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</a:t>
            </a:r>
          </a:p>
        </p:txBody>
      </p:sp>
    </p:spTree>
    <p:extLst>
      <p:ext uri="{BB962C8B-B14F-4D97-AF65-F5344CB8AC3E}">
        <p14:creationId xmlns:p14="http://schemas.microsoft.com/office/powerpoint/2010/main" val="37475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74470"/>
            <a:ext cx="1164105" cy="49175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文件管理器</a:t>
            </a:r>
            <a:endParaRPr lang="zh-CN" altLang="en-US" sz="1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5234" y="884553"/>
            <a:ext cx="865995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问题剖析：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文件管理器有存储空间分析，可以详细的查看内存使用情况，但是没有一个可以一键清理的功能；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华硕智能管家垃圾清理的快捷功能，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清理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，安装包，和内存垃圾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28588" y="479935"/>
            <a:ext cx="4421657" cy="2399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、添加垃圾清理入口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56141" y="1903305"/>
            <a:ext cx="2443176" cy="4610248"/>
            <a:chOff x="1286472" y="1903305"/>
            <a:chExt cx="2443176" cy="461024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472" y="1903305"/>
              <a:ext cx="2441938" cy="434122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5" name="圆角矩形 4"/>
            <p:cNvSpPr/>
            <p:nvPr/>
          </p:nvSpPr>
          <p:spPr>
            <a:xfrm>
              <a:off x="2046483" y="6244528"/>
              <a:ext cx="920677" cy="2690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Color </a:t>
              </a:r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os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286472" y="4971176"/>
              <a:ext cx="2443176" cy="358470"/>
            </a:xfrm>
            <a:prstGeom prst="roundRect">
              <a:avLst>
                <a:gd name="adj" fmla="val 1271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26665" y="1903305"/>
            <a:ext cx="2441938" cy="4583664"/>
            <a:chOff x="3926665" y="1903305"/>
            <a:chExt cx="2441938" cy="458366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6665" y="1903305"/>
              <a:ext cx="2441938" cy="434122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4" name="圆角矩形 13"/>
            <p:cNvSpPr/>
            <p:nvPr/>
          </p:nvSpPr>
          <p:spPr>
            <a:xfrm>
              <a:off x="4687295" y="6217944"/>
              <a:ext cx="920677" cy="2690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flyme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5756365" y="5778137"/>
            <a:ext cx="613475" cy="409304"/>
          </a:xfrm>
          <a:prstGeom prst="roundRect">
            <a:avLst>
              <a:gd name="adj" fmla="val 127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50" y="1903305"/>
            <a:ext cx="2463217" cy="43412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圆角矩形 17"/>
          <p:cNvSpPr/>
          <p:nvPr/>
        </p:nvSpPr>
        <p:spPr>
          <a:xfrm>
            <a:off x="6792686" y="5643154"/>
            <a:ext cx="862148" cy="339635"/>
          </a:xfrm>
          <a:prstGeom prst="roundRect">
            <a:avLst>
              <a:gd name="adj" fmla="val 127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262209" y="6213601"/>
            <a:ext cx="920677" cy="269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emui</a:t>
            </a:r>
            <a:endParaRPr lang="zh-CN" altLang="en-US" sz="105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0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74470"/>
            <a:ext cx="1164105" cy="49175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文件管理器</a:t>
            </a:r>
            <a:endParaRPr lang="zh-CN" altLang="en-US" sz="1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5234" y="884553"/>
            <a:ext cx="8659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问题剖析：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目前国内最火的社交软件即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与微信，用户在日常社交中会通过这两个软件接受到大量的文件，此时用户如果想要查找之前保存的文件，在微信中或文件管理器根目录中查找操作十分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繁琐；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可以将一些常用的应用的文件夹移至一级界面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方便用户快速查找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：常用文件夹只呈现用户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文件内容；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28588" y="479935"/>
            <a:ext cx="4421657" cy="2399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、添加常用文件夹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54903" y="2052601"/>
            <a:ext cx="2443176" cy="4610248"/>
            <a:chOff x="1285234" y="1903305"/>
            <a:chExt cx="2443176" cy="461024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472" y="1903305"/>
              <a:ext cx="2441938" cy="434122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5" name="圆角矩形 4"/>
            <p:cNvSpPr/>
            <p:nvPr/>
          </p:nvSpPr>
          <p:spPr>
            <a:xfrm>
              <a:off x="2046483" y="6244528"/>
              <a:ext cx="920677" cy="2690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Color </a:t>
              </a:r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os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285234" y="3743268"/>
              <a:ext cx="2443176" cy="661298"/>
            </a:xfrm>
            <a:prstGeom prst="roundRect">
              <a:avLst>
                <a:gd name="adj" fmla="val 1271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926665" y="2052601"/>
            <a:ext cx="2441938" cy="4583664"/>
            <a:chOff x="3926665" y="1903305"/>
            <a:chExt cx="2441938" cy="458366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6665" y="1903305"/>
              <a:ext cx="2441938" cy="434122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4" name="圆角矩形 13"/>
            <p:cNvSpPr/>
            <p:nvPr/>
          </p:nvSpPr>
          <p:spPr>
            <a:xfrm>
              <a:off x="4687295" y="6217944"/>
              <a:ext cx="920677" cy="2690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flyme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3926665" y="4790343"/>
            <a:ext cx="2443176" cy="818606"/>
          </a:xfrm>
          <a:prstGeom prst="roundRect">
            <a:avLst>
              <a:gd name="adj" fmla="val 127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74470"/>
            <a:ext cx="1164105" cy="491756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文件管理器</a:t>
            </a:r>
            <a:endParaRPr lang="zh-CN" altLang="en-US" sz="1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234" y="884553"/>
            <a:ext cx="949518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问题剖析：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、从应用商城下载游戏后，在文件管理器中的游戏文件夹却不显示文件；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大型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档案、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等文件夹与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类别重复；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、功能澄清；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、去掉重复不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文件夹；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28588" y="479935"/>
            <a:ext cx="4421657" cy="2399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、去掉不常用的文件夹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5796" y="2172753"/>
            <a:ext cx="6336926" cy="3729240"/>
            <a:chOff x="91296" y="1890104"/>
            <a:chExt cx="7409735" cy="464580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7727" y="1890105"/>
              <a:ext cx="2466431" cy="438476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96" y="1890105"/>
              <a:ext cx="2466431" cy="4384766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3345605" y="6274871"/>
              <a:ext cx="890675" cy="26103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ZenUI</a:t>
              </a:r>
              <a:endParaRPr lang="zh-CN" altLang="en-US" sz="105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034599" y="1890104"/>
              <a:ext cx="2466432" cy="4384767"/>
              <a:chOff x="6601232" y="1881050"/>
              <a:chExt cx="2466432" cy="4384767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1232" y="1881050"/>
                <a:ext cx="2466432" cy="4384767"/>
              </a:xfrm>
              <a:prstGeom prst="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</p:pic>
          <p:sp>
            <p:nvSpPr>
              <p:cNvPr id="9" name="圆角矩形 8"/>
              <p:cNvSpPr/>
              <p:nvPr/>
            </p:nvSpPr>
            <p:spPr>
              <a:xfrm>
                <a:off x="6601232" y="5181600"/>
                <a:ext cx="2466432" cy="1084217"/>
              </a:xfrm>
              <a:prstGeom prst="roundRect">
                <a:avLst>
                  <a:gd name="adj" fmla="val 8402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42263"/>
              </p:ext>
            </p:extLst>
          </p:nvPr>
        </p:nvGraphicFramePr>
        <p:xfrm>
          <a:off x="6604377" y="2172753"/>
          <a:ext cx="5518213" cy="3630510"/>
        </p:xfrm>
        <a:graphic>
          <a:graphicData uri="http://schemas.openxmlformats.org/drawingml/2006/table">
            <a:tbl>
              <a:tblPr/>
              <a:tblGrid>
                <a:gridCol w="1713738"/>
                <a:gridCol w="1069588"/>
                <a:gridCol w="1402149"/>
                <a:gridCol w="1332738"/>
              </a:tblGrid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魅族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OPPO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压缩包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压缩包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压缩包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安装包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应用游戏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下载与收藏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最近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最近访问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全部文件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保险柜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大型档案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网络邻居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所有文件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内部存储情况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远程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清理（接入到管家）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清理文件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锁定区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远程管理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全部文件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全部文档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常用文件夹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文件保险箱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存储空间分析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存储设置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回收站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无线网络传输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7976103" y="1901228"/>
            <a:ext cx="2544024" cy="2715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7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844</Words>
  <Application>Microsoft Office PowerPoint</Application>
  <PresentationFormat>宽屏</PresentationFormat>
  <Paragraphs>144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Adobe 仿宋 Std R</vt:lpstr>
      <vt:lpstr>Meiryo UI</vt:lpstr>
      <vt:lpstr>胡晓波美心常规体  QQ:371136753</vt:lpstr>
      <vt:lpstr>宋体</vt:lpstr>
      <vt:lpstr>微软雅黑</vt:lpstr>
      <vt:lpstr>幼圆</vt:lpstr>
      <vt:lpstr>Arial</vt:lpstr>
      <vt:lpstr>Arial Black</vt:lpstr>
      <vt:lpstr>Calibri</vt:lpstr>
      <vt:lpstr>Calibri Light</vt:lpstr>
      <vt:lpstr>Ebrima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Lily2 Li(李海娣_华硕上海)</dc:creator>
  <cp:lastModifiedBy>Lily2 Li(李海娣_华硕上海)</cp:lastModifiedBy>
  <cp:revision>125</cp:revision>
  <dcterms:created xsi:type="dcterms:W3CDTF">2016-09-13T06:44:03Z</dcterms:created>
  <dcterms:modified xsi:type="dcterms:W3CDTF">2017-01-05T08:03:14Z</dcterms:modified>
</cp:coreProperties>
</file>