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2118-5794-4017-858E-129CA4CE9F66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88F03-0604-4F8D-841A-523510BB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Problems Related To PCM and DM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Autofit/>
          </a:bodyPr>
          <a:lstStyle/>
          <a:p>
            <a:r>
              <a:rPr lang="en-US" sz="1600" dirty="0" smtClean="0"/>
              <a:t>BP </a:t>
            </a:r>
            <a:r>
              <a:rPr lang="en-US" sz="1600" dirty="0" err="1" smtClean="0"/>
              <a:t>Lathi</a:t>
            </a:r>
            <a:r>
              <a:rPr lang="en-US" sz="1600" dirty="0" smtClean="0"/>
              <a:t> Exercise 6.2-5</a:t>
            </a:r>
            <a:endParaRPr lang="en-US" sz="16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4546"/>
            <a:ext cx="10605117" cy="2422637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61" y="2965396"/>
            <a:ext cx="5441608" cy="34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57952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DM system is designed to operate at </a:t>
            </a:r>
            <a:r>
              <a:rPr lang="en-US" sz="3600" dirty="0" smtClean="0">
                <a:solidFill>
                  <a:srgbClr val="FF0000"/>
                </a:solidFill>
              </a:rPr>
              <a:t>3 times </a:t>
            </a:r>
            <a:r>
              <a:rPr lang="en-US" sz="3600" dirty="0" smtClean="0"/>
              <a:t>the Nyquist rate for a signal with a </a:t>
            </a:r>
            <a:r>
              <a:rPr lang="en-US" sz="3600" dirty="0" smtClean="0">
                <a:solidFill>
                  <a:srgbClr val="FF0000"/>
                </a:solidFill>
              </a:rPr>
              <a:t>3kHz bandwidth</a:t>
            </a:r>
            <a:r>
              <a:rPr lang="en-US" sz="3600" dirty="0" smtClean="0"/>
              <a:t>. The quantizing step size is </a:t>
            </a:r>
            <a:r>
              <a:rPr lang="en-US" sz="3600" dirty="0" smtClean="0">
                <a:solidFill>
                  <a:srgbClr val="FF0000"/>
                </a:solidFill>
              </a:rPr>
              <a:t>250mV</a:t>
            </a:r>
            <a:r>
              <a:rPr lang="en-US" sz="36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Determine maximum amplitude of a </a:t>
            </a:r>
            <a:r>
              <a:rPr lang="en-US" sz="3200" dirty="0" smtClean="0">
                <a:solidFill>
                  <a:srgbClr val="FF0000"/>
                </a:solidFill>
              </a:rPr>
              <a:t>1kHz input </a:t>
            </a:r>
            <a:r>
              <a:rPr lang="en-US" sz="3200" dirty="0" smtClean="0"/>
              <a:t>for which the delta modulator does not show slope overload.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Determine post </a:t>
            </a:r>
            <a:r>
              <a:rPr lang="en-US" sz="3200" dirty="0" smtClean="0"/>
              <a:t>filtered </a:t>
            </a:r>
            <a:r>
              <a:rPr lang="en-US" sz="3200" dirty="0" smtClean="0"/>
              <a:t>SNR for the signal of part(1).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839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Problems Related To PCM and DM</vt:lpstr>
      <vt:lpstr>BP Lathi Exercise 6.2-5</vt:lpstr>
      <vt:lpstr>PowerPoint Presentation</vt:lpstr>
    </vt:vector>
  </TitlesOfParts>
  <Company>SEC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Related To PCM and DM</dc:title>
  <dc:creator>Salman Fazle Rabby</dc:creator>
  <cp:lastModifiedBy>Salman Fazle Rabby</cp:lastModifiedBy>
  <cp:revision>5</cp:revision>
  <dcterms:created xsi:type="dcterms:W3CDTF">2019-04-27T15:52:51Z</dcterms:created>
  <dcterms:modified xsi:type="dcterms:W3CDTF">2019-05-11T04:26:52Z</dcterms:modified>
</cp:coreProperties>
</file>