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6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AAE33-800C-488E-8214-4E0B192F7EC1}" type="datetimeFigureOut">
              <a:rPr lang="en-US" smtClean="0"/>
              <a:t>19-Oct-19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1087-0391-4778-816E-3B462507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35327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971675"/>
            <a:ext cx="11972925" cy="47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142896" cy="906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612256"/>
            <a:ext cx="3962400" cy="742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41" y="1518434"/>
            <a:ext cx="10020300" cy="1565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41" y="3248073"/>
            <a:ext cx="11182350" cy="14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506"/>
            <a:ext cx="11511814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88"/>
            <a:ext cx="11922542" cy="2999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" y="3243713"/>
            <a:ext cx="11830050" cy="34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1" y="131245"/>
            <a:ext cx="10828421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0"/>
            <a:ext cx="11790948" cy="1771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" y="2079056"/>
            <a:ext cx="10740841" cy="45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0" y="240632"/>
            <a:ext cx="11935326" cy="51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04"/>
            <a:ext cx="12192000" cy="3429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27" y="3607904"/>
            <a:ext cx="11633545" cy="2204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812527"/>
            <a:ext cx="11912772" cy="9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6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</dc:creator>
  <cp:lastModifiedBy>arif</cp:lastModifiedBy>
  <cp:revision>9</cp:revision>
  <dcterms:created xsi:type="dcterms:W3CDTF">2019-10-19T11:06:29Z</dcterms:created>
  <dcterms:modified xsi:type="dcterms:W3CDTF">2019-10-20T06:00:40Z</dcterms:modified>
</cp:coreProperties>
</file>