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5F9C-91DF-4945-8E2D-387CAD61FC04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3EDA-CD4E-4A74-A224-51F138D0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8698" cy="4408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4214"/>
            <a:ext cx="1192570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" y="-19249"/>
            <a:ext cx="874936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02" y="2897104"/>
            <a:ext cx="8720489" cy="232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242" y="732623"/>
            <a:ext cx="3214838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50178" cy="616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" y="733726"/>
            <a:ext cx="11309685" cy="27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7676"/>
            <a:ext cx="11906452" cy="32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1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87"/>
            <a:ext cx="11742822" cy="1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8" y="-133350"/>
            <a:ext cx="12563475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95"/>
            <a:ext cx="11445791" cy="156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17" y="1755456"/>
            <a:ext cx="5667375" cy="3153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9542"/>
            <a:ext cx="12089331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1"/>
            <a:ext cx="12192000" cy="3195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84" y="3382125"/>
            <a:ext cx="5667375" cy="31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71697" cy="61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" y="240631"/>
            <a:ext cx="10572750" cy="63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3" y="259882"/>
            <a:ext cx="10696575" cy="64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00"/>
            <a:ext cx="12041204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6725" y="0"/>
            <a:ext cx="1312545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arif</cp:lastModifiedBy>
  <cp:revision>7</cp:revision>
  <dcterms:created xsi:type="dcterms:W3CDTF">2019-10-29T01:56:23Z</dcterms:created>
  <dcterms:modified xsi:type="dcterms:W3CDTF">2019-11-07T12:56:17Z</dcterms:modified>
</cp:coreProperties>
</file>