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B63-505A-43D0-B96D-6BD03B8AB787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8DE-187A-4139-A5D3-8030B96E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B63-505A-43D0-B96D-6BD03B8AB787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8DE-187A-4139-A5D3-8030B96E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B63-505A-43D0-B96D-6BD03B8AB787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8DE-187A-4139-A5D3-8030B96E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B63-505A-43D0-B96D-6BD03B8AB787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8DE-187A-4139-A5D3-8030B96E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B63-505A-43D0-B96D-6BD03B8AB787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8DE-187A-4139-A5D3-8030B96E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7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B63-505A-43D0-B96D-6BD03B8AB787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8DE-187A-4139-A5D3-8030B96E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3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B63-505A-43D0-B96D-6BD03B8AB787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8DE-187A-4139-A5D3-8030B96E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B63-505A-43D0-B96D-6BD03B8AB787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8DE-187A-4139-A5D3-8030B96E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8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B63-505A-43D0-B96D-6BD03B8AB787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8DE-187A-4139-A5D3-8030B96E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9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B63-505A-43D0-B96D-6BD03B8AB787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8DE-187A-4139-A5D3-8030B96E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3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EB63-505A-43D0-B96D-6BD03B8AB787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F8DE-187A-4139-A5D3-8030B96E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4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AEB63-505A-43D0-B96D-6BD03B8AB787}" type="datetimeFigureOut">
              <a:rPr lang="en-US" smtClean="0"/>
              <a:t>25-Nov-19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F8DE-187A-4139-A5D3-8030B96E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6" y="137411"/>
            <a:ext cx="11210925" cy="1421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36" y="1559293"/>
            <a:ext cx="10958563" cy="550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3500" cy="523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875"/>
            <a:ext cx="7892716" cy="55780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594" y="0"/>
            <a:ext cx="4543124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83091" cy="5382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594" y="0"/>
            <a:ext cx="4543124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0" y="202130"/>
            <a:ext cx="8574004" cy="5621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876" y="0"/>
            <a:ext cx="4543124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4" y="192506"/>
            <a:ext cx="11940440" cy="612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11453" cy="2343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2401"/>
            <a:ext cx="7276699" cy="3114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701" y="0"/>
            <a:ext cx="4305300" cy="5631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96327"/>
            <a:ext cx="7138737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9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342"/>
            <a:ext cx="7191426" cy="40181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75" y="606391"/>
            <a:ext cx="4733925" cy="616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9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053"/>
            <a:ext cx="7404652" cy="34772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652" y="-19251"/>
            <a:ext cx="4790381" cy="6627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8" y="4056196"/>
            <a:ext cx="71338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</dc:creator>
  <cp:lastModifiedBy>arif</cp:lastModifiedBy>
  <cp:revision>10</cp:revision>
  <dcterms:created xsi:type="dcterms:W3CDTF">2019-11-18T04:03:25Z</dcterms:created>
  <dcterms:modified xsi:type="dcterms:W3CDTF">2019-11-26T02:25:34Z</dcterms:modified>
</cp:coreProperties>
</file>