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AfTExkuelBKSiH9D4fjiaLvFT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aaaa</a:t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933651" y="124137"/>
            <a:ext cx="96445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Emitter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injection </a:t>
            </a: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efficiency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in a BJT transistor defines the </a:t>
            </a: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efficiency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of majority carrier injection from </a:t>
            </a: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emitter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 It is the ratio of current due to </a:t>
            </a: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emitter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majority carriers to the total </a:t>
            </a: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emitter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current.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068404" y="1127298"/>
            <a:ext cx="986589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b="1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emitter injection efficiency</a:t>
            </a:r>
            <a:r>
              <a:rPr b="0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is the ratio of carriers </a:t>
            </a:r>
            <a:r>
              <a:rPr b="1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injected</a:t>
            </a:r>
            <a:r>
              <a:rPr b="0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into the base from the </a:t>
            </a:r>
            <a:r>
              <a:rPr b="1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emitter</a:t>
            </a:r>
            <a:r>
              <a:rPr b="0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(forward minority carrier </a:t>
            </a:r>
            <a:r>
              <a:rPr b="1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injection</a:t>
            </a:r>
            <a:r>
              <a:rPr b="0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 to total carriers </a:t>
            </a:r>
            <a:r>
              <a:rPr b="1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injected</a:t>
            </a:r>
            <a:r>
              <a:rPr b="0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from the base into the </a:t>
            </a:r>
            <a:r>
              <a:rPr b="1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emitter</a:t>
            </a:r>
            <a:r>
              <a:rPr b="0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(reverse minority carrier </a:t>
            </a:r>
            <a:r>
              <a:rPr b="1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injection</a:t>
            </a:r>
            <a:r>
              <a:rPr b="0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 plus forward </a:t>
            </a:r>
            <a:r>
              <a:rPr b="1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injection</a:t>
            </a:r>
            <a:r>
              <a:rPr b="0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 γ = ien / (ien + iep)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404" y="2390775"/>
            <a:ext cx="9942897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8403" y="4949090"/>
            <a:ext cx="10424161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88" y="0"/>
            <a:ext cx="11029950" cy="6179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25" y="182878"/>
            <a:ext cx="11115675" cy="480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8287" y="5134526"/>
            <a:ext cx="46291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419" y="125127"/>
            <a:ext cx="10915650" cy="594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106150" cy="560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601903"/>
            <a:ext cx="11106150" cy="137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002"/>
            <a:ext cx="11306175" cy="4918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475" y="5153927"/>
            <a:ext cx="10934700" cy="1704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78" y="0"/>
            <a:ext cx="11450856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2019-11-29T15:56:36Z</dcterms:created>
  <dc:creator>arif</dc:creator>
</cp:coreProperties>
</file>