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7" r:id="rId1"/>
  </p:sldMasterIdLst>
  <p:sldIdLst>
    <p:sldId id="256" r:id="rId2"/>
    <p:sldId id="261" r:id="rId3"/>
    <p:sldId id="262" r:id="rId4"/>
    <p:sldId id="263" r:id="rId5"/>
    <p:sldId id="257"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AE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1284" y="4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853837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275639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7257056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3109716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3983179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10/11/2024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3574998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10/11/2024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0734161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6650616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3680226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7241816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2703264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6E9DEC-419B-4CC5-A080-3B06BD5A8291}" type="datetimeFigureOut">
              <a:rPr lang="en-US" smtClean="0"/>
              <a:t>10/11/2024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626345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E9DEC-419B-4CC5-A080-3B06BD5A8291}" type="datetimeFigureOut">
              <a:rPr lang="en-US" smtClean="0"/>
              <a:t>10/11/2024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8090406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740231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D24A7AC-904D-4781-85BA-7D10C17ED021}" type="datetimeFigureOut">
              <a:rPr lang="en-US" smtClean="0"/>
              <a:t>10/11/2024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611733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8179533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93880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D6E9DEC-419B-4CC5-A080-3B06BD5A8291}" type="datetimeFigureOut">
              <a:rPr lang="en-US" smtClean="0"/>
              <a:t>10/11/2024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58152868"/>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Lst>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B7A6-EE1B-7683-DB9E-3A3F48B6E33A}"/>
              </a:ext>
            </a:extLst>
          </p:cNvPr>
          <p:cNvSpPr>
            <a:spLocks noGrp="1"/>
          </p:cNvSpPr>
          <p:nvPr>
            <p:ph type="ctrTitle"/>
          </p:nvPr>
        </p:nvSpPr>
        <p:spPr>
          <a:xfrm>
            <a:off x="245981" y="-603504"/>
            <a:ext cx="10969134" cy="1828801"/>
          </a:xfrm>
        </p:spPr>
        <p:txBody>
          <a:bodyPr>
            <a:normAutofit/>
          </a:bodyPr>
          <a:lstStyle/>
          <a:p>
            <a:pPr algn="ctr"/>
            <a:r>
              <a:rPr lang="en-US" dirty="0"/>
              <a:t> </a:t>
            </a:r>
            <a:r>
              <a:rPr lang="en-US" sz="4800" dirty="0"/>
              <a:t>DATA STRUCTURE AND ALGORITHAM</a:t>
            </a:r>
            <a:endParaRPr lang="en-IN" dirty="0"/>
          </a:p>
        </p:txBody>
      </p:sp>
      <p:sp>
        <p:nvSpPr>
          <p:cNvPr id="3" name="Subtitle 2">
            <a:extLst>
              <a:ext uri="{FF2B5EF4-FFF2-40B4-BE49-F238E27FC236}">
                <a16:creationId xmlns:a16="http://schemas.microsoft.com/office/drawing/2014/main" id="{2DD16E30-DBDA-0C77-4337-BE533155F171}"/>
              </a:ext>
            </a:extLst>
          </p:cNvPr>
          <p:cNvSpPr>
            <a:spLocks noGrp="1"/>
          </p:cNvSpPr>
          <p:nvPr>
            <p:ph type="subTitle" idx="1"/>
          </p:nvPr>
        </p:nvSpPr>
        <p:spPr>
          <a:xfrm>
            <a:off x="101962" y="1225297"/>
            <a:ext cx="11257171" cy="5221223"/>
          </a:xfrm>
          <a:ln>
            <a:solidFill>
              <a:schemeClr val="bg1"/>
            </a:solidFill>
          </a:ln>
        </p:spPr>
        <p:txBody>
          <a:bodyPr>
            <a:noAutofit/>
          </a:bodyPr>
          <a:lstStyle/>
          <a:p>
            <a:pPr algn="l"/>
            <a:r>
              <a:rPr lang="en-US" sz="3600" u="sng" dirty="0">
                <a:solidFill>
                  <a:srgbClr val="7030A0"/>
                </a:solidFill>
                <a:latin typeface="Times New Roman" panose="02020603050405020304" pitchFamily="18" charset="0"/>
                <a:cs typeface="Times New Roman" panose="02020603050405020304" pitchFamily="18" charset="0"/>
              </a:rPr>
              <a:t>DSA project (EVENT COST ESTIMATOR) </a:t>
            </a:r>
          </a:p>
          <a:p>
            <a:pPr algn="l"/>
            <a:r>
              <a:rPr lang="en-US" sz="3600" u="sng" dirty="0">
                <a:solidFill>
                  <a:srgbClr val="0070C0"/>
                </a:solidFill>
                <a:latin typeface="Times New Roman" panose="02020603050405020304" pitchFamily="18" charset="0"/>
                <a:cs typeface="Times New Roman" panose="02020603050405020304" pitchFamily="18" charset="0"/>
              </a:rPr>
              <a:t>presented by :</a:t>
            </a:r>
          </a:p>
          <a:p>
            <a:pPr algn="l"/>
            <a:r>
              <a:rPr lang="en-US" sz="2800" u="sng" dirty="0">
                <a:latin typeface="Times New Roman" panose="02020603050405020304" pitchFamily="18" charset="0"/>
                <a:cs typeface="Times New Roman" panose="02020603050405020304" pitchFamily="18" charset="0"/>
              </a:rPr>
              <a:t>MAAZ HASAN (04)</a:t>
            </a:r>
          </a:p>
          <a:p>
            <a:pPr algn="l"/>
            <a:r>
              <a:rPr lang="en-US" sz="2800" u="sng" dirty="0">
                <a:latin typeface="Times New Roman" panose="02020603050405020304" pitchFamily="18" charset="0"/>
                <a:cs typeface="Times New Roman" panose="02020603050405020304" pitchFamily="18" charset="0"/>
              </a:rPr>
              <a:t>MOHD SAQIB (07)</a:t>
            </a:r>
          </a:p>
          <a:p>
            <a:pPr algn="l"/>
            <a:r>
              <a:rPr lang="en-US" sz="2800" u="sng" dirty="0">
                <a:latin typeface="Times New Roman" panose="02020603050405020304" pitchFamily="18" charset="0"/>
                <a:cs typeface="Times New Roman" panose="02020603050405020304" pitchFamily="18" charset="0"/>
              </a:rPr>
              <a:t>SAIFUR REHMAN (13)</a:t>
            </a:r>
          </a:p>
          <a:p>
            <a:pPr algn="l"/>
            <a:r>
              <a:rPr lang="en-US" sz="2800" u="sng" dirty="0">
                <a:latin typeface="Times New Roman" panose="02020603050405020304" pitchFamily="18" charset="0"/>
                <a:cs typeface="Times New Roman" panose="02020603050405020304" pitchFamily="18" charset="0"/>
              </a:rPr>
              <a:t>MOBASHSHAR FAHIM (29)</a:t>
            </a:r>
          </a:p>
          <a:p>
            <a:pPr algn="r"/>
            <a:r>
              <a:rPr lang="en-US" sz="2800" u="sng"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rPr>
              <a:t>SUBMITTED TO – MR PASHA QADRI SIR</a:t>
            </a:r>
          </a:p>
          <a:p>
            <a:pPr algn="r"/>
            <a:r>
              <a:rPr lang="en-US" sz="2400" u="sng" dirty="0">
                <a:latin typeface="Times New Roman" panose="02020603050405020304" pitchFamily="18" charset="0"/>
                <a:cs typeface="Times New Roman" panose="02020603050405020304" pitchFamily="18" charset="0"/>
              </a:rPr>
              <a:t>Department of cs&amp;it</a:t>
            </a:r>
          </a:p>
          <a:p>
            <a:pPr algn="r"/>
            <a:r>
              <a:rPr lang="en-US" sz="2400" u="sng" dirty="0">
                <a:latin typeface="Times New Roman" panose="02020603050405020304" pitchFamily="18" charset="0"/>
                <a:cs typeface="Times New Roman" panose="02020603050405020304" pitchFamily="18" charset="0"/>
              </a:rPr>
              <a:t>manuu.</a:t>
            </a:r>
            <a:endParaRPr lang="en-IN" sz="2800" u="sng" dirty="0">
              <a:latin typeface="Times New Roman" panose="02020603050405020304" pitchFamily="18" charset="0"/>
              <a:cs typeface="Times New Roman" panose="02020603050405020304" pitchFamily="18" charset="0"/>
            </a:endParaRPr>
          </a:p>
        </p:txBody>
      </p:sp>
      <p:pic>
        <p:nvPicPr>
          <p:cNvPr id="1028" name="Picture 4" descr="Highly Advanced Beginner in C++ | Udemy">
            <a:extLst>
              <a:ext uri="{FF2B5EF4-FFF2-40B4-BE49-F238E27FC236}">
                <a16:creationId xmlns:a16="http://schemas.microsoft.com/office/drawing/2014/main" id="{CAEC58A7-BC65-7ED9-B584-07791B3021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5456" y="2165413"/>
            <a:ext cx="4492752" cy="2527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0615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F96E-5B54-6790-FF3F-9AF95AF1237F}"/>
              </a:ext>
            </a:extLst>
          </p:cNvPr>
          <p:cNvSpPr>
            <a:spLocks noGrp="1"/>
          </p:cNvSpPr>
          <p:nvPr>
            <p:ph type="title"/>
          </p:nvPr>
        </p:nvSpPr>
        <p:spPr>
          <a:xfrm>
            <a:off x="819847" y="2116926"/>
            <a:ext cx="9476297" cy="3698658"/>
          </a:xfrm>
        </p:spPr>
        <p:txBody>
          <a:bodyPr>
            <a:normAutofit fontScale="90000"/>
          </a:bodyPr>
          <a:lstStyle/>
          <a:p>
            <a:r>
              <a:rPr lang="en-US" sz="8000" dirty="0"/>
              <a:t>Content:</a:t>
            </a:r>
            <a:br>
              <a:rPr lang="en-US" sz="8000" dirty="0"/>
            </a:br>
            <a:br>
              <a:rPr lang="en-US" sz="8000" dirty="0"/>
            </a:br>
            <a:r>
              <a:rPr lang="en-US" sz="4400" dirty="0">
                <a:latin typeface="Times New Roman" panose="02020603050405020304" pitchFamily="18" charset="0"/>
                <a:cs typeface="Times New Roman" panose="02020603050405020304" pitchFamily="18" charset="0"/>
              </a:rPr>
              <a:t>INTRODUCTION</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PROBLEM &amp; SOLUTION</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CODE EXECUTION</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FLOW CHART</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END.</a:t>
            </a:r>
            <a:br>
              <a:rPr lang="en-US" sz="2400" dirty="0">
                <a:latin typeface="Times New Roman" panose="02020603050405020304" pitchFamily="18" charset="0"/>
                <a:cs typeface="Times New Roman" panose="02020603050405020304" pitchFamily="18" charset="0"/>
              </a:rPr>
            </a:br>
            <a:endParaRPr lang="en-IN" sz="8000" dirty="0"/>
          </a:p>
        </p:txBody>
      </p:sp>
    </p:spTree>
    <p:extLst>
      <p:ext uri="{BB962C8B-B14F-4D97-AF65-F5344CB8AC3E}">
        <p14:creationId xmlns:p14="http://schemas.microsoft.com/office/powerpoint/2010/main" val="3750634852"/>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9BA49-3CD6-1B5F-30BE-D880D475208C}"/>
              </a:ext>
            </a:extLst>
          </p:cNvPr>
          <p:cNvSpPr>
            <a:spLocks noGrp="1"/>
          </p:cNvSpPr>
          <p:nvPr>
            <p:ph type="title"/>
          </p:nvPr>
        </p:nvSpPr>
        <p:spPr/>
        <p:txBody>
          <a:bodyPr/>
          <a:lstStyle/>
          <a:p>
            <a:r>
              <a:rPr lang="en-US" dirty="0"/>
              <a:t>Problem before event cost estimator:</a:t>
            </a:r>
            <a:endParaRPr lang="en-IN" dirty="0"/>
          </a:p>
        </p:txBody>
      </p:sp>
      <p:sp>
        <p:nvSpPr>
          <p:cNvPr id="4" name="Rectangle 1">
            <a:extLst>
              <a:ext uri="{FF2B5EF4-FFF2-40B4-BE49-F238E27FC236}">
                <a16:creationId xmlns:a16="http://schemas.microsoft.com/office/drawing/2014/main" id="{227417CD-9B90-E2D7-8BFC-D9CF5C807989}"/>
              </a:ext>
            </a:extLst>
          </p:cNvPr>
          <p:cNvSpPr>
            <a:spLocks noGrp="1" noChangeArrowheads="1"/>
          </p:cNvSpPr>
          <p:nvPr>
            <p:ph sz="quarter" idx="13"/>
          </p:nvPr>
        </p:nvSpPr>
        <p:spPr bwMode="auto">
          <a:xfrm>
            <a:off x="622300" y="2304860"/>
            <a:ext cx="99949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Uncertainty in Budgeting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They often struggled to predict costs accurately, leading to underestimations or overspending.</a:t>
            </a: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Hidden or Unexpected Costs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Things like insurance, equipment rentals, and taxes would be overlooked, resulting in surprise expenses.</a:t>
            </a:r>
          </a:p>
          <a:p>
            <a:pPr marL="514350" marR="0" lvl="0" indent="-51435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Time-Consuming Research</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Organizers had to manually gather cost data for venues, catering, and materials, which wasted time and resources. </a:t>
            </a:r>
          </a:p>
        </p:txBody>
      </p:sp>
    </p:spTree>
    <p:extLst>
      <p:ext uri="{BB962C8B-B14F-4D97-AF65-F5344CB8AC3E}">
        <p14:creationId xmlns:p14="http://schemas.microsoft.com/office/powerpoint/2010/main" val="118516697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17C3E-5319-5BAB-E9C5-001BD5802F36}"/>
              </a:ext>
            </a:extLst>
          </p:cNvPr>
          <p:cNvSpPr>
            <a:spLocks noGrp="1"/>
          </p:cNvSpPr>
          <p:nvPr>
            <p:ph type="title"/>
          </p:nvPr>
        </p:nvSpPr>
        <p:spPr/>
        <p:txBody>
          <a:bodyPr/>
          <a:lstStyle/>
          <a:p>
            <a:r>
              <a:rPr lang="en-US" dirty="0"/>
              <a:t>Cost Estimator Solves These Problems:</a:t>
            </a:r>
            <a:endParaRPr lang="en-IN" dirty="0"/>
          </a:p>
        </p:txBody>
      </p:sp>
      <p:sp>
        <p:nvSpPr>
          <p:cNvPr id="4" name="Rectangle 1">
            <a:extLst>
              <a:ext uri="{FF2B5EF4-FFF2-40B4-BE49-F238E27FC236}">
                <a16:creationId xmlns:a16="http://schemas.microsoft.com/office/drawing/2014/main" id="{637C1BC6-99BE-4527-B9E9-EAED9E9CF946}"/>
              </a:ext>
            </a:extLst>
          </p:cNvPr>
          <p:cNvSpPr>
            <a:spLocks noGrp="1" noChangeArrowheads="1"/>
          </p:cNvSpPr>
          <p:nvPr>
            <p:ph sz="quarter" idx="13"/>
          </p:nvPr>
        </p:nvSpPr>
        <p:spPr bwMode="auto">
          <a:xfrm>
            <a:off x="913774" y="2186321"/>
            <a:ext cx="9614526"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Providing Accurate Budget Forecasts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calculates total costs by factoring in all necessary expenses—like venue, staff, and materials—based on inputs like event size and location.</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Identifying All Expenses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offering a detailed breakdown of common       costs, it helps organizers avoid surprises and ensure nothing is missed.</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endParaRPr lang="en-US" altLang="en-US" sz="2400" cap="none" dirty="0">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Saving Time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Instead of researching each component individually, the estimator aggregates costs or provides standardized pricing ranges, making the process efficient. </a:t>
            </a:r>
          </a:p>
        </p:txBody>
      </p:sp>
    </p:spTree>
    <p:extLst>
      <p:ext uri="{BB962C8B-B14F-4D97-AF65-F5344CB8AC3E}">
        <p14:creationId xmlns:p14="http://schemas.microsoft.com/office/powerpoint/2010/main" val="8591911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DB42F5-CC36-3007-8D7A-C828CEFCF564}"/>
              </a:ext>
            </a:extLst>
          </p:cNvPr>
          <p:cNvSpPr txBox="1"/>
          <p:nvPr/>
        </p:nvSpPr>
        <p:spPr>
          <a:xfrm>
            <a:off x="0" y="1069695"/>
            <a:ext cx="11814048" cy="1815882"/>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The time complexity of the program is </a:t>
            </a:r>
            <a:r>
              <a:rPr lang="en-US" sz="2800" b="1" dirty="0">
                <a:latin typeface="Times New Roman" panose="02020603050405020304" pitchFamily="18" charset="0"/>
                <a:cs typeface="Times New Roman" panose="02020603050405020304" pitchFamily="18" charset="0"/>
              </a:rPr>
              <a:t>O(1)</a:t>
            </a:r>
            <a:r>
              <a:rPr lang="en-US" sz="2800" dirty="0">
                <a:latin typeface="Times New Roman" panose="02020603050405020304" pitchFamily="18" charset="0"/>
                <a:cs typeface="Times New Roman" panose="02020603050405020304" pitchFamily="18" charset="0"/>
              </a:rPr>
              <a:t>, as each function (input validation, cost calculation, and display) runs in constant time. The program involves simple input handling and calculations, making its overall time complexity constant, provided valid inputs are given without excessive retries.</a:t>
            </a:r>
            <a:endParaRPr lang="en-IN" sz="2800" dirty="0">
              <a:latin typeface="Times New Roman" panose="02020603050405020304" pitchFamily="18" charset="0"/>
              <a:cs typeface="Times New Roman" panose="02020603050405020304" pitchFamily="18" charset="0"/>
            </a:endParaRPr>
          </a:p>
        </p:txBody>
      </p:sp>
      <p:pic>
        <p:nvPicPr>
          <p:cNvPr id="1026" name="Picture 2" descr="#2- Algorithm Time Complexity - مقدمه - YouTube">
            <a:extLst>
              <a:ext uri="{FF2B5EF4-FFF2-40B4-BE49-F238E27FC236}">
                <a16:creationId xmlns:a16="http://schemas.microsoft.com/office/drawing/2014/main" id="{39CFF626-70F6-3571-2594-A47088078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7497" y="2885577"/>
            <a:ext cx="6779935" cy="3814949"/>
          </a:xfrm>
          <a:prstGeom prst="rect">
            <a:avLst/>
          </a:prstGeom>
          <a:solidFill>
            <a:schemeClr val="accent1">
              <a:lumMod val="75000"/>
            </a:schemeClr>
          </a:solidFill>
        </p:spPr>
      </p:pic>
    </p:spTree>
    <p:extLst>
      <p:ext uri="{BB962C8B-B14F-4D97-AF65-F5344CB8AC3E}">
        <p14:creationId xmlns:p14="http://schemas.microsoft.com/office/powerpoint/2010/main" val="47511260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445112-06E9-C883-CD1A-63E1B3844B77}"/>
              </a:ext>
            </a:extLst>
          </p:cNvPr>
          <p:cNvSpPr>
            <a:spLocks noChangeArrowheads="1"/>
          </p:cNvSpPr>
          <p:nvPr/>
        </p:nvSpPr>
        <p:spPr bwMode="auto">
          <a:xfrm>
            <a:off x="-1" y="504603"/>
            <a:ext cx="1210627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5400" b="1" i="0" u="none" strike="noStrike" cap="none" normalizeH="0" baseline="0" dirty="0">
                <a:ln>
                  <a:noFill/>
                </a:ln>
                <a:solidFill>
                  <a:schemeClr val="tx1"/>
                </a:solidFill>
                <a:effectLst/>
                <a:latin typeface="Arial" panose="020B0604020202020204" pitchFamily="34" charset="0"/>
              </a:rPr>
              <a:t>CONCLUSION:</a:t>
            </a: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program helps users estimate and manage event costs, allowing them to make informed decisions based on their budget and event requirements.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3075" name="Picture 3" descr="2,361 Cost Estimate Illustrations - Free Download in SVG, PNG, EPS |  IconScout">
            <a:extLst>
              <a:ext uri="{FF2B5EF4-FFF2-40B4-BE49-F238E27FC236}">
                <a16:creationId xmlns:a16="http://schemas.microsoft.com/office/drawing/2014/main" id="{2EC01135-A014-7549-08EA-14869EEF7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2138" y="2178948"/>
            <a:ext cx="7991475"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150653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he 30 Best Thank You Messages For Boss">
            <a:extLst>
              <a:ext uri="{FF2B5EF4-FFF2-40B4-BE49-F238E27FC236}">
                <a16:creationId xmlns:a16="http://schemas.microsoft.com/office/drawing/2014/main" id="{89904A87-4EB4-F011-936F-0E893CA631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196514"/>
            <a:ext cx="11468051" cy="6432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06181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269</TotalTime>
  <Words>311</Words>
  <Application>Microsoft Office PowerPoint</Application>
  <PresentationFormat>Widescreen</PresentationFormat>
  <Paragraphs>24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Times New Roman</vt:lpstr>
      <vt:lpstr>Tw Cen MT</vt:lpstr>
      <vt:lpstr>Droplet</vt:lpstr>
      <vt:lpstr> DATA STRUCTURE AND ALGORITHAM</vt:lpstr>
      <vt:lpstr>Content:  INTRODUCTION PROBLEM &amp; SOLUTION CODE EXECUTION FLOW CHART END. </vt:lpstr>
      <vt:lpstr>Problem before event cost estimator:</vt:lpstr>
      <vt:lpstr>Cost Estimator Solves These Problems: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maazk24145@outlook.com</dc:creator>
  <cp:lastModifiedBy>maazk24145@outlook.com</cp:lastModifiedBy>
  <cp:revision>4</cp:revision>
  <dcterms:created xsi:type="dcterms:W3CDTF">2024-10-09T18:42:50Z</dcterms:created>
  <dcterms:modified xsi:type="dcterms:W3CDTF">2024-10-11T07:13:41Z</dcterms:modified>
</cp:coreProperties>
</file>