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5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3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0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58DD-4BB3-8A4C-8E8E-542510E221CD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6EA2-2D65-144B-8C39-401C34861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1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8A4021B-0033-304A-87F4-4468DFD1A278}"/>
              </a:ext>
            </a:extLst>
          </p:cNvPr>
          <p:cNvGrpSpPr/>
          <p:nvPr/>
        </p:nvGrpSpPr>
        <p:grpSpPr>
          <a:xfrm rot="900000">
            <a:off x="4599173" y="1449905"/>
            <a:ext cx="3457183" cy="3457185"/>
            <a:chOff x="3415397" y="1217111"/>
            <a:chExt cx="3457183" cy="3457185"/>
          </a:xfrm>
          <a:solidFill>
            <a:srgbClr val="FFC000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A586EB-CF2E-D045-A222-C9FC5D948137}"/>
                </a:ext>
              </a:extLst>
            </p:cNvPr>
            <p:cNvSpPr/>
            <p:nvPr/>
          </p:nvSpPr>
          <p:spPr>
            <a:xfrm>
              <a:off x="6546903" y="2782865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3C9119-B939-4248-A3FB-22D937202C63}"/>
                </a:ext>
              </a:extLst>
            </p:cNvPr>
            <p:cNvSpPr/>
            <p:nvPr/>
          </p:nvSpPr>
          <p:spPr>
            <a:xfrm>
              <a:off x="3415397" y="2782863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A6A0AD-3885-6A42-84B3-F2BA5EDF1C12}"/>
                </a:ext>
              </a:extLst>
            </p:cNvPr>
            <p:cNvSpPr/>
            <p:nvPr/>
          </p:nvSpPr>
          <p:spPr>
            <a:xfrm>
              <a:off x="4981149" y="1217111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126F74-97E3-444A-9950-5A315C8E7BD9}"/>
                </a:ext>
              </a:extLst>
            </p:cNvPr>
            <p:cNvSpPr/>
            <p:nvPr/>
          </p:nvSpPr>
          <p:spPr>
            <a:xfrm>
              <a:off x="4981148" y="4348619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752C9-CF47-594E-82C4-DAED5877CD83}"/>
              </a:ext>
            </a:extLst>
          </p:cNvPr>
          <p:cNvGrpSpPr/>
          <p:nvPr/>
        </p:nvGrpSpPr>
        <p:grpSpPr>
          <a:xfrm rot="1800000">
            <a:off x="4599173" y="1449906"/>
            <a:ext cx="3457183" cy="3457184"/>
            <a:chOff x="3415398" y="1217112"/>
            <a:chExt cx="3457183" cy="3457184"/>
          </a:xfrm>
          <a:solidFill>
            <a:srgbClr val="FFFF0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CC0B24-9A5A-2647-AC6E-60F491DAD2EC}"/>
                </a:ext>
              </a:extLst>
            </p:cNvPr>
            <p:cNvSpPr/>
            <p:nvPr/>
          </p:nvSpPr>
          <p:spPr>
            <a:xfrm>
              <a:off x="6546904" y="2782866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251DD6-AC67-374A-BAC0-B7AA702C23B2}"/>
                </a:ext>
              </a:extLst>
            </p:cNvPr>
            <p:cNvSpPr/>
            <p:nvPr/>
          </p:nvSpPr>
          <p:spPr>
            <a:xfrm>
              <a:off x="3415398" y="2782865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FF229B-8525-2244-A3F8-FB9F85863BE5}"/>
                </a:ext>
              </a:extLst>
            </p:cNvPr>
            <p:cNvSpPr/>
            <p:nvPr/>
          </p:nvSpPr>
          <p:spPr>
            <a:xfrm>
              <a:off x="4981150" y="1217112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B1C1722-5F98-7A4E-9CAF-DF4FA8551EB7}"/>
                </a:ext>
              </a:extLst>
            </p:cNvPr>
            <p:cNvSpPr/>
            <p:nvPr/>
          </p:nvSpPr>
          <p:spPr>
            <a:xfrm>
              <a:off x="4981149" y="4348619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3641C1-383E-054A-BFC6-5427CDA7C42B}"/>
              </a:ext>
            </a:extLst>
          </p:cNvPr>
          <p:cNvGrpSpPr/>
          <p:nvPr/>
        </p:nvGrpSpPr>
        <p:grpSpPr>
          <a:xfrm rot="2700000">
            <a:off x="4568881" y="1419615"/>
            <a:ext cx="3457184" cy="3457184"/>
            <a:chOff x="3415396" y="1217112"/>
            <a:chExt cx="3457184" cy="3457184"/>
          </a:xfrm>
          <a:solidFill>
            <a:srgbClr val="00B05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48D875-F3C0-554A-838C-72C7AC59926A}"/>
                </a:ext>
              </a:extLst>
            </p:cNvPr>
            <p:cNvSpPr/>
            <p:nvPr/>
          </p:nvSpPr>
          <p:spPr>
            <a:xfrm>
              <a:off x="6546903" y="2782866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B4C9DA-9E06-0043-9E40-A3F2F18579C5}"/>
                </a:ext>
              </a:extLst>
            </p:cNvPr>
            <p:cNvSpPr/>
            <p:nvPr/>
          </p:nvSpPr>
          <p:spPr>
            <a:xfrm>
              <a:off x="3415396" y="2782865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DD70D15-A665-7E43-8A83-E0BBB0C2153B}"/>
                </a:ext>
              </a:extLst>
            </p:cNvPr>
            <p:cNvSpPr/>
            <p:nvPr/>
          </p:nvSpPr>
          <p:spPr>
            <a:xfrm>
              <a:off x="4981149" y="1217112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07268A-DC35-214A-A56B-4B7C828B9A3E}"/>
                </a:ext>
              </a:extLst>
            </p:cNvPr>
            <p:cNvSpPr/>
            <p:nvPr/>
          </p:nvSpPr>
          <p:spPr>
            <a:xfrm>
              <a:off x="4981148" y="4348619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933006-34CB-3841-AADE-1755037AB391}"/>
              </a:ext>
            </a:extLst>
          </p:cNvPr>
          <p:cNvGrpSpPr/>
          <p:nvPr/>
        </p:nvGrpSpPr>
        <p:grpSpPr>
          <a:xfrm rot="3600000">
            <a:off x="4599174" y="1449906"/>
            <a:ext cx="3457182" cy="3457184"/>
            <a:chOff x="3415398" y="1217112"/>
            <a:chExt cx="3457182" cy="345718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B04E03-A10F-594E-A9DE-C5B71B12FB78}"/>
                </a:ext>
              </a:extLst>
            </p:cNvPr>
            <p:cNvSpPr/>
            <p:nvPr/>
          </p:nvSpPr>
          <p:spPr>
            <a:xfrm>
              <a:off x="6546903" y="2782865"/>
              <a:ext cx="325677" cy="3256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5EEEC1-7678-6243-AC6F-020C0E668B52}"/>
                </a:ext>
              </a:extLst>
            </p:cNvPr>
            <p:cNvSpPr/>
            <p:nvPr/>
          </p:nvSpPr>
          <p:spPr>
            <a:xfrm>
              <a:off x="3415398" y="2782864"/>
              <a:ext cx="325677" cy="3256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5678D2D-16DD-664A-9F36-042A30C35A5A}"/>
                </a:ext>
              </a:extLst>
            </p:cNvPr>
            <p:cNvSpPr/>
            <p:nvPr/>
          </p:nvSpPr>
          <p:spPr>
            <a:xfrm>
              <a:off x="4981150" y="1217112"/>
              <a:ext cx="325677" cy="3256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1E05C0-F475-8143-9912-69BFC1F702B1}"/>
                </a:ext>
              </a:extLst>
            </p:cNvPr>
            <p:cNvSpPr/>
            <p:nvPr/>
          </p:nvSpPr>
          <p:spPr>
            <a:xfrm>
              <a:off x="4981149" y="4348619"/>
              <a:ext cx="325677" cy="3256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158AE1-2D6D-8946-BD3B-E391F890F175}"/>
              </a:ext>
            </a:extLst>
          </p:cNvPr>
          <p:cNvGrpSpPr/>
          <p:nvPr/>
        </p:nvGrpSpPr>
        <p:grpSpPr>
          <a:xfrm>
            <a:off x="4599173" y="1449906"/>
            <a:ext cx="3457183" cy="3457184"/>
            <a:chOff x="3415397" y="1217112"/>
            <a:chExt cx="3457183" cy="3457184"/>
          </a:xfrm>
          <a:solidFill>
            <a:srgbClr val="FF0000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08C71D3-9D1F-3847-B368-880222307595}"/>
                </a:ext>
              </a:extLst>
            </p:cNvPr>
            <p:cNvSpPr/>
            <p:nvPr/>
          </p:nvSpPr>
          <p:spPr>
            <a:xfrm>
              <a:off x="6546903" y="2782865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44AF86E-9363-3248-9B3B-B7DF518F37CA}"/>
                </a:ext>
              </a:extLst>
            </p:cNvPr>
            <p:cNvSpPr/>
            <p:nvPr/>
          </p:nvSpPr>
          <p:spPr>
            <a:xfrm>
              <a:off x="3415397" y="2782864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7AA98C2-A997-A44A-83DD-EFF26E8C392D}"/>
                </a:ext>
              </a:extLst>
            </p:cNvPr>
            <p:cNvSpPr/>
            <p:nvPr/>
          </p:nvSpPr>
          <p:spPr>
            <a:xfrm>
              <a:off x="4981149" y="1217112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E93037-C306-4841-8DFA-4B91FFA1FE33}"/>
                </a:ext>
              </a:extLst>
            </p:cNvPr>
            <p:cNvSpPr/>
            <p:nvPr/>
          </p:nvSpPr>
          <p:spPr>
            <a:xfrm>
              <a:off x="4981148" y="4348619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F309E2-B35C-464D-A428-4FAE2FD7D875}"/>
              </a:ext>
            </a:extLst>
          </p:cNvPr>
          <p:cNvGrpSpPr/>
          <p:nvPr/>
        </p:nvGrpSpPr>
        <p:grpSpPr>
          <a:xfrm rot="4500000">
            <a:off x="4599172" y="1449907"/>
            <a:ext cx="3457184" cy="3457183"/>
            <a:chOff x="3415397" y="1217113"/>
            <a:chExt cx="3457184" cy="3457183"/>
          </a:xfrm>
          <a:solidFill>
            <a:srgbClr val="7030A0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9C48A0-AF90-DB41-A55F-1C3DD8B374B5}"/>
                </a:ext>
              </a:extLst>
            </p:cNvPr>
            <p:cNvSpPr/>
            <p:nvPr/>
          </p:nvSpPr>
          <p:spPr>
            <a:xfrm>
              <a:off x="6546904" y="2782865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6B6A7E-59E9-6E4F-84B7-74D6C7D7A777}"/>
                </a:ext>
              </a:extLst>
            </p:cNvPr>
            <p:cNvSpPr/>
            <p:nvPr/>
          </p:nvSpPr>
          <p:spPr>
            <a:xfrm>
              <a:off x="3415397" y="2782864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33ABEB-1A59-C247-8B71-32882718EB55}"/>
                </a:ext>
              </a:extLst>
            </p:cNvPr>
            <p:cNvSpPr/>
            <p:nvPr/>
          </p:nvSpPr>
          <p:spPr>
            <a:xfrm>
              <a:off x="4981149" y="1217113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B5A281-988D-8B43-8028-D64F97D9E604}"/>
                </a:ext>
              </a:extLst>
            </p:cNvPr>
            <p:cNvSpPr/>
            <p:nvPr/>
          </p:nvSpPr>
          <p:spPr>
            <a:xfrm>
              <a:off x="4981148" y="4348619"/>
              <a:ext cx="325677" cy="3256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D660FE-977D-DA45-81BE-29B2C86A70F1}"/>
              </a:ext>
            </a:extLst>
          </p:cNvPr>
          <p:cNvSpPr txBox="1"/>
          <p:nvPr/>
        </p:nvSpPr>
        <p:spPr>
          <a:xfrm>
            <a:off x="4947503" y="886454"/>
            <a:ext cx="283122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dirty="0">
                <a:solidFill>
                  <a:schemeClr val="accent1"/>
                </a:solidFill>
                <a:latin typeface="Engravers MT" panose="02090707080505020304" pitchFamily="18" charset="77"/>
                <a:ea typeface="Ayuthaya" pitchFamily="2" charset="-34"/>
                <a:cs typeface="DecoType Naskh" pitchFamily="2" charset="-78"/>
              </a:rPr>
              <a:t>?</a:t>
            </a:r>
            <a:endParaRPr lang="en-US" sz="13800" b="1" dirty="0">
              <a:solidFill>
                <a:schemeClr val="accent1"/>
              </a:solidFill>
              <a:latin typeface="Engravers MT" panose="02090707080505020304" pitchFamily="18" charset="77"/>
              <a:ea typeface="Ayuthaya" pitchFamily="2" charset="-34"/>
              <a:cs typeface="DecoType Naskh" pitchFamily="2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41C23-5EE0-A641-91C6-9217D7CDA267}"/>
              </a:ext>
            </a:extLst>
          </p:cNvPr>
          <p:cNvSpPr txBox="1"/>
          <p:nvPr/>
        </p:nvSpPr>
        <p:spPr>
          <a:xfrm>
            <a:off x="801212" y="983548"/>
            <a:ext cx="2831224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dirty="0">
                <a:solidFill>
                  <a:schemeClr val="accent1"/>
                </a:solidFill>
                <a:latin typeface="Engravers MT" panose="02090707080505020304" pitchFamily="18" charset="77"/>
                <a:ea typeface="Ayuthaya" pitchFamily="2" charset="-34"/>
                <a:cs typeface="DecoType Naskh" pitchFamily="2" charset="-78"/>
              </a:rPr>
              <a:t>?</a:t>
            </a:r>
            <a:endParaRPr lang="en-US" sz="13800" b="1" dirty="0">
              <a:solidFill>
                <a:schemeClr val="accent1"/>
              </a:solidFill>
              <a:latin typeface="Engravers MT" panose="02090707080505020304" pitchFamily="18" charset="77"/>
              <a:ea typeface="Ayuthaya" pitchFamily="2" charset="-34"/>
              <a:cs typeface="DecoType Nas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3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Engravers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2019-08-18T20:22:36Z</dcterms:created>
  <dcterms:modified xsi:type="dcterms:W3CDTF">2019-08-18T20:45:02Z</dcterms:modified>
</cp:coreProperties>
</file>