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04E4C1-1C7C-4F75-B661-63C8BFD0E2D3}">
  <a:tblStyle styleId="{D904E4C1-1C7C-4F75-B661-63C8BFD0E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0" y="1427200"/>
            <a:ext cx="1144550" cy="11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319400" y="2670975"/>
            <a:ext cx="70785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Whiskey</a:t>
            </a:r>
            <a:r>
              <a:rPr lang="ko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ko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ko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ecommendation</a:t>
            </a:r>
            <a:r>
              <a:rPr lang="ko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ko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ko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ystem</a:t>
            </a:r>
            <a:endParaRPr sz="3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570975" y="2530425"/>
            <a:ext cx="860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</a:rPr>
              <a:t>Minions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Methods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417000" y="1270075"/>
            <a:ext cx="4914125" cy="2712200"/>
            <a:chOff x="2049275" y="1212925"/>
            <a:chExt cx="4914125" cy="2712200"/>
          </a:xfrm>
        </p:grpSpPr>
        <p:pic>
          <p:nvPicPr>
            <p:cNvPr id="135" name="Shape 1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9275" y="1702750"/>
              <a:ext cx="1468125" cy="146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Shape 1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88463" y="1744575"/>
              <a:ext cx="1384475" cy="13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 txBox="1"/>
            <p:nvPr/>
          </p:nvSpPr>
          <p:spPr>
            <a:xfrm>
              <a:off x="2156750" y="1212925"/>
              <a:ext cx="1569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 sz="1800">
                  <a:solidFill>
                    <a:srgbClr val="FFAB40"/>
                  </a:solidFill>
                </a:rPr>
                <a:t>Language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578900" y="1305025"/>
              <a:ext cx="13845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 sz="1800">
                  <a:solidFill>
                    <a:srgbClr val="FFAB40"/>
                  </a:solidFill>
                </a:rPr>
                <a:t>Libraries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2049275" y="3259300"/>
              <a:ext cx="1569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Python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5296200" y="3396100"/>
              <a:ext cx="1569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numpy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07916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5321250" y="3450825"/>
              <a:ext cx="15189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pandas</a:t>
              </a:r>
              <a:endParaRPr/>
            </a:p>
          </p:txBody>
        </p:sp>
      </p:grpSp>
      <p:sp>
        <p:nvSpPr>
          <p:cNvPr id="142" name="Shape 142"/>
          <p:cNvSpPr txBox="1"/>
          <p:nvPr/>
        </p:nvSpPr>
        <p:spPr>
          <a:xfrm>
            <a:off x="3695475" y="3824550"/>
            <a:ext cx="1518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matplotlib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215950" y="1270075"/>
            <a:ext cx="1569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FFAB40"/>
                </a:solidFill>
              </a:rPr>
              <a:t>Tool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925" y="1787400"/>
            <a:ext cx="1304175" cy="13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6782563" y="3295625"/>
            <a:ext cx="1518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Jupyter Notebook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7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Results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275" y="1018500"/>
            <a:ext cx="55245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856750" y="4187900"/>
            <a:ext cx="6998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Shape, column names and top 10 values of Dataset ‘scotch_review.csv’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Results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675" y="2055363"/>
            <a:ext cx="35433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008775" y="2827425"/>
            <a:ext cx="6998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Only dollars in the currency column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Results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503325" y="4496325"/>
            <a:ext cx="2289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Category plot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575" y="992800"/>
            <a:ext cx="3974500" cy="32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Results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075150" y="4207525"/>
            <a:ext cx="2993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Review point plot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725" y="1100138"/>
            <a:ext cx="51625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Results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075150" y="4353425"/>
            <a:ext cx="2993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Price</a:t>
            </a:r>
            <a:r>
              <a:rPr lang="ko">
                <a:solidFill>
                  <a:srgbClr val="FFFFFF"/>
                </a:solidFill>
              </a:rPr>
              <a:t> plot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0" y="1302263"/>
            <a:ext cx="4075526" cy="24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526" y="1149700"/>
            <a:ext cx="44386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Next week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35825" y="3600050"/>
            <a:ext cx="8642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FFFFFF"/>
                </a:solidFill>
              </a:rPr>
              <a:t>D</a:t>
            </a:r>
            <a:r>
              <a:rPr lang="ko">
                <a:solidFill>
                  <a:srgbClr val="FFFFFF"/>
                </a:solidFill>
              </a:rPr>
              <a:t>ue to we need the analysis about whiskey description, we will decide the method for </a:t>
            </a:r>
            <a:r>
              <a:rPr lang="ko">
                <a:solidFill>
                  <a:srgbClr val="FFAB40"/>
                </a:solidFill>
              </a:rPr>
              <a:t>text analysis</a:t>
            </a:r>
            <a:r>
              <a:rPr lang="ko">
                <a:solidFill>
                  <a:srgbClr val="FFFFFF"/>
                </a:solidFill>
              </a:rPr>
              <a:t>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611" y="1632650"/>
            <a:ext cx="1549125" cy="1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962175" y="1853988"/>
            <a:ext cx="443100" cy="17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25" y="13886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027900" y="1887138"/>
            <a:ext cx="4431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3A35"/>
                </a:solidFill>
              </a:rPr>
              <a:t>01</a:t>
            </a:r>
            <a:endParaRPr b="1">
              <a:solidFill>
                <a:srgbClr val="433A3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3A3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3A35"/>
                </a:solidFill>
              </a:rPr>
              <a:t>02</a:t>
            </a:r>
            <a:endParaRPr b="1">
              <a:solidFill>
                <a:srgbClr val="433A3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3A3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3A35"/>
                </a:solidFill>
              </a:rPr>
              <a:t>03</a:t>
            </a:r>
            <a:endParaRPr b="1">
              <a:solidFill>
                <a:srgbClr val="433A3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3A3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3A35"/>
                </a:solidFill>
              </a:rPr>
              <a:t>04</a:t>
            </a:r>
            <a:endParaRPr b="1">
              <a:solidFill>
                <a:srgbClr val="433A35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405275" y="1854000"/>
            <a:ext cx="3963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</a:rPr>
              <a:t>About Team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405275" y="2259675"/>
            <a:ext cx="3963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</a:rPr>
              <a:t>About Project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3405275" y="2686000"/>
            <a:ext cx="3963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</a:rPr>
              <a:t>Data Description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405275" y="3112300"/>
            <a:ext cx="3963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</a:rPr>
              <a:t>Methods and Result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88575" y="287675"/>
            <a:ext cx="70785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486275" y="1662412"/>
            <a:ext cx="2518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1"/>
                </a:solidFill>
              </a:rPr>
              <a:t>Minions Dojo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32701" r="37690" t="0"/>
          <a:stretch/>
        </p:blipFill>
        <p:spPr>
          <a:xfrm>
            <a:off x="3552900" y="691850"/>
            <a:ext cx="1544325" cy="11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About Team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651350" y="3963980"/>
            <a:ext cx="1404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TaeSeung </a:t>
            </a:r>
            <a:r>
              <a:rPr lang="ko">
                <a:solidFill>
                  <a:schemeClr val="accent1"/>
                </a:solidFill>
              </a:rPr>
              <a:t>Lee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900125" y="3926150"/>
            <a:ext cx="1690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Dokyeong </a:t>
            </a:r>
            <a:r>
              <a:rPr lang="ko">
                <a:solidFill>
                  <a:schemeClr val="accent1"/>
                </a:solidFill>
              </a:rPr>
              <a:t>Kwon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052200" y="3963975"/>
            <a:ext cx="1690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Seungwoo </a:t>
            </a:r>
            <a:r>
              <a:rPr lang="ko">
                <a:solidFill>
                  <a:schemeClr val="accent1"/>
                </a:solidFill>
              </a:rPr>
              <a:t>Park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75" y="2573623"/>
            <a:ext cx="1404600" cy="14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125" y="2575450"/>
            <a:ext cx="1404600" cy="144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2200" y="2571750"/>
            <a:ext cx="1404600" cy="14484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295700" y="3748117"/>
            <a:ext cx="1404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27BA0"/>
                </a:solidFill>
              </a:rPr>
              <a:t>Leader</a:t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512300" y="2199950"/>
            <a:ext cx="3059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1"/>
                </a:solidFill>
              </a:rPr>
              <a:t>2. </a:t>
            </a:r>
            <a:r>
              <a:rPr lang="ko" sz="3000">
                <a:solidFill>
                  <a:schemeClr val="accent1"/>
                </a:solidFill>
              </a:rPr>
              <a:t>About Project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5" y="1875425"/>
            <a:ext cx="1144550" cy="1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About Project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76050" y="1665625"/>
            <a:ext cx="8376850" cy="1732850"/>
            <a:chOff x="476050" y="1665625"/>
            <a:chExt cx="8376850" cy="1732850"/>
          </a:xfrm>
        </p:grpSpPr>
        <p:sp>
          <p:nvSpPr>
            <p:cNvPr id="97" name="Shape 97"/>
            <p:cNvSpPr txBox="1"/>
            <p:nvPr/>
          </p:nvSpPr>
          <p:spPr>
            <a:xfrm>
              <a:off x="2393900" y="2571750"/>
              <a:ext cx="6053700" cy="7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>
                  <a:solidFill>
                    <a:srgbClr val="FFAB40"/>
                  </a:solidFill>
                </a:rPr>
                <a:t>Analyze</a:t>
              </a:r>
              <a:r>
                <a:rPr lang="ko">
                  <a:solidFill>
                    <a:srgbClr val="FFFFFF"/>
                  </a:solidFill>
                </a:rPr>
                <a:t> the whiskey survey and </a:t>
              </a:r>
              <a:r>
                <a:rPr lang="ko">
                  <a:solidFill>
                    <a:srgbClr val="FFAB40"/>
                  </a:solidFill>
                </a:rPr>
                <a:t>recommend</a:t>
              </a:r>
              <a:r>
                <a:rPr lang="ko">
                  <a:solidFill>
                    <a:srgbClr val="FFFFFF"/>
                  </a:solidFill>
                </a:rPr>
                <a:t> another Whiskey that the user would like by receiving one of the </a:t>
              </a:r>
              <a:r>
                <a:rPr lang="ko">
                  <a:solidFill>
                    <a:srgbClr val="FFAB40"/>
                  </a:solidFill>
                </a:rPr>
                <a:t>favorite whiskey</a:t>
              </a:r>
              <a:r>
                <a:rPr lang="ko">
                  <a:solidFill>
                    <a:srgbClr val="FFFFFF"/>
                  </a:solidFill>
                </a:rPr>
                <a:t>. 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8" name="Shape 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050" y="1665625"/>
              <a:ext cx="1778951" cy="173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 txBox="1"/>
            <p:nvPr/>
          </p:nvSpPr>
          <p:spPr>
            <a:xfrm>
              <a:off x="2255000" y="1955850"/>
              <a:ext cx="6597900" cy="6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ko" sz="3000">
                  <a:solidFill>
                    <a:srgbClr val="FFFFFF"/>
                  </a:solidFill>
                </a:rPr>
                <a:t>“</a:t>
              </a:r>
              <a:r>
                <a:rPr lang="ko" sz="3000">
                  <a:solidFill>
                    <a:srgbClr val="E69138"/>
                  </a:solidFill>
                </a:rPr>
                <a:t>Whiskey</a:t>
              </a:r>
              <a:r>
                <a:rPr lang="ko" sz="3000">
                  <a:solidFill>
                    <a:srgbClr val="FFFFFF"/>
                  </a:solidFill>
                </a:rPr>
                <a:t> Recommendation System”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512300" y="2199950"/>
            <a:ext cx="4019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1"/>
                </a:solidFill>
              </a:rPr>
              <a:t>3</a:t>
            </a:r>
            <a:r>
              <a:rPr lang="ko" sz="3000">
                <a:solidFill>
                  <a:schemeClr val="accent1"/>
                </a:solidFill>
              </a:rPr>
              <a:t>. Data Description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5" y="1875425"/>
            <a:ext cx="1144550" cy="1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25" y="1666313"/>
            <a:ext cx="66484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5" y="160362"/>
            <a:ext cx="531475" cy="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17000" y="37817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Data Description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889050" y="3144075"/>
            <a:ext cx="6597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22,000+ Scotch Whisky Reviews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437550" y="1369500"/>
            <a:ext cx="4887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Site : https://www.kaggle.com/koki25ando/22000-scotch-whisky-reviews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34350" y="428325"/>
            <a:ext cx="2328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Data Description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20" name="Shape 120"/>
          <p:cNvGraphicFramePr/>
          <p:nvPr/>
        </p:nvGraphicFramePr>
        <p:xfrm>
          <a:off x="100722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{D904E4C1-1C7C-4F75-B661-63C8BFD0E2D3}</a:tableStyleId>
              </a:tblPr>
              <a:tblGrid>
                <a:gridCol w="2638975"/>
                <a:gridCol w="4600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Column 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About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Index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Index Numbering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Name of whiskey bottle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Category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Whisky Category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Review Point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Point marked by each reviewers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Price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Price of each bottle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Currency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Unit of price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Descriptions of reviews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5" y="273313"/>
            <a:ext cx="463575" cy="4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A3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512300" y="2199950"/>
            <a:ext cx="4493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1"/>
                </a:solidFill>
              </a:rPr>
              <a:t>4</a:t>
            </a:r>
            <a:r>
              <a:rPr lang="ko" sz="3000">
                <a:solidFill>
                  <a:schemeClr val="accent1"/>
                </a:solidFill>
              </a:rPr>
              <a:t>. Methods and Results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5" y="1875425"/>
            <a:ext cx="1144550" cy="1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