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76" r:id="rId3"/>
    <p:sldId id="292" r:id="rId4"/>
    <p:sldId id="293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9" r:id="rId13"/>
    <p:sldId id="31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7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hmidur Rahman Sakib" userId="0af3a778cf3bac1e" providerId="LiveId" clId="{07CEE675-C0EB-45D5-9619-2658B5C0F744}"/>
    <pc:docChg chg="undo redo custSel addSld modSld">
      <pc:chgData name="Md. Fahmidur Rahman Sakib" userId="0af3a778cf3bac1e" providerId="LiveId" clId="{07CEE675-C0EB-45D5-9619-2658B5C0F744}" dt="2024-01-27T19:12:39.214" v="481" actId="20577"/>
      <pc:docMkLst>
        <pc:docMk/>
      </pc:docMkLst>
      <pc:sldChg chg="modSp mod">
        <pc:chgData name="Md. Fahmidur Rahman Sakib" userId="0af3a778cf3bac1e" providerId="LiveId" clId="{07CEE675-C0EB-45D5-9619-2658B5C0F744}" dt="2024-01-23T19:38:42.069" v="282" actId="403"/>
        <pc:sldMkLst>
          <pc:docMk/>
          <pc:sldMk cId="0" sldId="275"/>
        </pc:sldMkLst>
        <pc:spChg chg="mod">
          <ac:chgData name="Md. Fahmidur Rahman Sakib" userId="0af3a778cf3bac1e" providerId="LiveId" clId="{07CEE675-C0EB-45D5-9619-2658B5C0F744}" dt="2024-01-23T19:37:50.945" v="271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19:38:42.069" v="282" actId="403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11:54.291" v="227" actId="27636"/>
        <pc:sldMkLst>
          <pc:docMk/>
          <pc:sldMk cId="0" sldId="292"/>
        </pc:sldMkLst>
        <pc:spChg chg="mod">
          <ac:chgData name="Md. Fahmidur Rahman Sakib" userId="0af3a778cf3bac1e" providerId="LiveId" clId="{07CEE675-C0EB-45D5-9619-2658B5C0F744}" dt="2024-01-23T19:11:54.291" v="227" actId="27636"/>
          <ac:spMkLst>
            <pc:docMk/>
            <pc:sldMk cId="0" sldId="292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13:20.753" v="241" actId="1036"/>
        <pc:sldMkLst>
          <pc:docMk/>
          <pc:sldMk cId="0" sldId="293"/>
        </pc:sldMkLst>
        <pc:spChg chg="mod">
          <ac:chgData name="Md. Fahmidur Rahman Sakib" userId="0af3a778cf3bac1e" providerId="LiveId" clId="{07CEE675-C0EB-45D5-9619-2658B5C0F744}" dt="2024-01-23T19:13:04.893" v="233" actId="20577"/>
          <ac:spMkLst>
            <pc:docMk/>
            <pc:sldMk cId="0" sldId="293"/>
            <ac:spMk id="4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19:13:19.127" v="240" actId="1036"/>
          <ac:spMkLst>
            <pc:docMk/>
            <pc:sldMk cId="0" sldId="293"/>
            <ac:spMk id="7" creationId="{00000000-0000-0000-0000-000000000000}"/>
          </ac:spMkLst>
        </pc:spChg>
        <pc:picChg chg="mod">
          <ac:chgData name="Md. Fahmidur Rahman Sakib" userId="0af3a778cf3bac1e" providerId="LiveId" clId="{07CEE675-C0EB-45D5-9619-2658B5C0F744}" dt="2024-01-23T19:13:20.753" v="241" actId="1036"/>
          <ac:picMkLst>
            <pc:docMk/>
            <pc:sldMk cId="0" sldId="293"/>
            <ac:picMk id="6" creationId="{00000000-0000-0000-0000-000000000000}"/>
          </ac:picMkLst>
        </pc:picChg>
      </pc:sldChg>
      <pc:sldChg chg="modSp mod">
        <pc:chgData name="Md. Fahmidur Rahman Sakib" userId="0af3a778cf3bac1e" providerId="LiveId" clId="{07CEE675-C0EB-45D5-9619-2658B5C0F744}" dt="2024-01-23T19:09:42.836" v="102" actId="403"/>
        <pc:sldMkLst>
          <pc:docMk/>
          <pc:sldMk cId="0" sldId="294"/>
        </pc:sldMkLst>
        <pc:spChg chg="mod">
          <ac:chgData name="Md. Fahmidur Rahman Sakib" userId="0af3a778cf3bac1e" providerId="LiveId" clId="{07CEE675-C0EB-45D5-9619-2658B5C0F744}" dt="2024-01-23T19:09:42.836" v="102" actId="403"/>
          <ac:spMkLst>
            <pc:docMk/>
            <pc:sldMk cId="0" sldId="294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7T19:12:39.214" v="481" actId="20577"/>
        <pc:sldMkLst>
          <pc:docMk/>
          <pc:sldMk cId="0" sldId="295"/>
        </pc:sldMkLst>
        <pc:spChg chg="mod">
          <ac:chgData name="Md. Fahmidur Rahman Sakib" userId="0af3a778cf3bac1e" providerId="LiveId" clId="{07CEE675-C0EB-45D5-9619-2658B5C0F744}" dt="2024-01-27T19:12:39.214" v="481" actId="20577"/>
          <ac:spMkLst>
            <pc:docMk/>
            <pc:sldMk cId="0" sldId="295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07:03.370" v="74" actId="20577"/>
        <pc:sldMkLst>
          <pc:docMk/>
          <pc:sldMk cId="0" sldId="296"/>
        </pc:sldMkLst>
        <pc:spChg chg="mod">
          <ac:chgData name="Md. Fahmidur Rahman Sakib" userId="0af3a778cf3bac1e" providerId="LiveId" clId="{07CEE675-C0EB-45D5-9619-2658B5C0F744}" dt="2024-01-23T19:07:03.370" v="74" actId="20577"/>
          <ac:spMkLst>
            <pc:docMk/>
            <pc:sldMk cId="0" sldId="296"/>
            <ac:spMk id="4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19:06:39.599" v="66" actId="20577"/>
          <ac:spMkLst>
            <pc:docMk/>
            <pc:sldMk cId="0" sldId="296"/>
            <ac:spMk id="6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07:51.908" v="80" actId="403"/>
        <pc:sldMkLst>
          <pc:docMk/>
          <pc:sldMk cId="0" sldId="297"/>
        </pc:sldMkLst>
        <pc:spChg chg="mod">
          <ac:chgData name="Md. Fahmidur Rahman Sakib" userId="0af3a778cf3bac1e" providerId="LiveId" clId="{07CEE675-C0EB-45D5-9619-2658B5C0F744}" dt="2024-01-23T19:07:51.908" v="80" actId="403"/>
          <ac:spMkLst>
            <pc:docMk/>
            <pc:sldMk cId="0" sldId="297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04:03.705" v="56" actId="12"/>
        <pc:sldMkLst>
          <pc:docMk/>
          <pc:sldMk cId="0" sldId="299"/>
        </pc:sldMkLst>
        <pc:spChg chg="mod">
          <ac:chgData name="Md. Fahmidur Rahman Sakib" userId="0af3a778cf3bac1e" providerId="LiveId" clId="{07CEE675-C0EB-45D5-9619-2658B5C0F744}" dt="2024-01-23T19:04:03.705" v="56" actId="12"/>
          <ac:spMkLst>
            <pc:docMk/>
            <pc:sldMk cId="0" sldId="299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04:11.030" v="57" actId="12"/>
        <pc:sldMkLst>
          <pc:docMk/>
          <pc:sldMk cId="0" sldId="300"/>
        </pc:sldMkLst>
        <pc:spChg chg="mod">
          <ac:chgData name="Md. Fahmidur Rahman Sakib" userId="0af3a778cf3bac1e" providerId="LiveId" clId="{07CEE675-C0EB-45D5-9619-2658B5C0F744}" dt="2024-01-23T19:04:11.030" v="57" actId="12"/>
          <ac:spMkLst>
            <pc:docMk/>
            <pc:sldMk cId="0" sldId="300"/>
            <ac:spMk id="4" creationId="{00000000-0000-0000-0000-000000000000}"/>
          </ac:spMkLst>
        </pc:spChg>
      </pc:sldChg>
      <pc:sldChg chg="modSp mod">
        <pc:chgData name="Md. Fahmidur Rahman Sakib" userId="0af3a778cf3bac1e" providerId="LiveId" clId="{07CEE675-C0EB-45D5-9619-2658B5C0F744}" dt="2024-01-23T19:51:29.501" v="365" actId="1035"/>
        <pc:sldMkLst>
          <pc:docMk/>
          <pc:sldMk cId="0" sldId="302"/>
        </pc:sldMkLst>
        <pc:spChg chg="mod">
          <ac:chgData name="Md. Fahmidur Rahman Sakib" userId="0af3a778cf3bac1e" providerId="LiveId" clId="{07CEE675-C0EB-45D5-9619-2658B5C0F744}" dt="2024-01-23T19:51:29.501" v="365" actId="1035"/>
          <ac:spMkLst>
            <pc:docMk/>
            <pc:sldMk cId="0" sldId="302"/>
            <ac:spMk id="6" creationId="{00000000-0000-0000-0000-000000000000}"/>
          </ac:spMkLst>
        </pc:spChg>
      </pc:sldChg>
      <pc:sldChg chg="addSp modSp mod">
        <pc:chgData name="Md. Fahmidur Rahman Sakib" userId="0af3a778cf3bac1e" providerId="LiveId" clId="{07CEE675-C0EB-45D5-9619-2658B5C0F744}" dt="2024-01-23T20:28:25.704" v="383" actId="1035"/>
        <pc:sldMkLst>
          <pc:docMk/>
          <pc:sldMk cId="0" sldId="303"/>
        </pc:sldMkLst>
        <pc:spChg chg="mod">
          <ac:chgData name="Md. Fahmidur Rahman Sakib" userId="0af3a778cf3bac1e" providerId="LiveId" clId="{07CEE675-C0EB-45D5-9619-2658B5C0F744}" dt="2024-01-23T19:51:34.925" v="366" actId="1035"/>
          <ac:spMkLst>
            <pc:docMk/>
            <pc:sldMk cId="0" sldId="303"/>
            <ac:spMk id="6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20:28:25.704" v="383" actId="1035"/>
          <ac:spMkLst>
            <pc:docMk/>
            <pc:sldMk cId="0" sldId="303"/>
            <ac:spMk id="9" creationId="{00000000-0000-0000-0000-000000000000}"/>
          </ac:spMkLst>
        </pc:spChg>
        <pc:spChg chg="add mod">
          <ac:chgData name="Md. Fahmidur Rahman Sakib" userId="0af3a778cf3bac1e" providerId="LiveId" clId="{07CEE675-C0EB-45D5-9619-2658B5C0F744}" dt="2024-01-23T18:55:50.281" v="40" actId="1036"/>
          <ac:spMkLst>
            <pc:docMk/>
            <pc:sldMk cId="0" sldId="303"/>
            <ac:spMk id="10" creationId="{CA45858C-463D-45B3-BB0C-321CDD36E5A9}"/>
          </ac:spMkLst>
        </pc:spChg>
        <pc:spChg chg="add mod">
          <ac:chgData name="Md. Fahmidur Rahman Sakib" userId="0af3a778cf3bac1e" providerId="LiveId" clId="{07CEE675-C0EB-45D5-9619-2658B5C0F744}" dt="2024-01-23T18:56:25.344" v="42" actId="1076"/>
          <ac:spMkLst>
            <pc:docMk/>
            <pc:sldMk cId="0" sldId="303"/>
            <ac:spMk id="12" creationId="{966E1545-21D2-4BB4-BEE7-70D624E370DE}"/>
          </ac:spMkLst>
        </pc:spChg>
      </pc:sldChg>
      <pc:sldChg chg="addSp modSp">
        <pc:chgData name="Md. Fahmidur Rahman Sakib" userId="0af3a778cf3bac1e" providerId="LiveId" clId="{07CEE675-C0EB-45D5-9619-2658B5C0F744}" dt="2024-01-23T18:56:51.108" v="43"/>
        <pc:sldMkLst>
          <pc:docMk/>
          <pc:sldMk cId="0" sldId="304"/>
        </pc:sldMkLst>
        <pc:spChg chg="add mod">
          <ac:chgData name="Md. Fahmidur Rahman Sakib" userId="0af3a778cf3bac1e" providerId="LiveId" clId="{07CEE675-C0EB-45D5-9619-2658B5C0F744}" dt="2024-01-23T18:56:51.108" v="43"/>
          <ac:spMkLst>
            <pc:docMk/>
            <pc:sldMk cId="0" sldId="304"/>
            <ac:spMk id="10" creationId="{2B592C9A-CFEE-4685-B4E2-C81596E43CEE}"/>
          </ac:spMkLst>
        </pc:spChg>
      </pc:sldChg>
      <pc:sldChg chg="addSp delSp modSp mod">
        <pc:chgData name="Md. Fahmidur Rahman Sakib" userId="0af3a778cf3bac1e" providerId="LiveId" clId="{07CEE675-C0EB-45D5-9619-2658B5C0F744}" dt="2024-01-23T20:27:57.077" v="380" actId="1035"/>
        <pc:sldMkLst>
          <pc:docMk/>
          <pc:sldMk cId="0" sldId="306"/>
        </pc:sldMkLst>
        <pc:spChg chg="mod">
          <ac:chgData name="Md. Fahmidur Rahman Sakib" userId="0af3a778cf3bac1e" providerId="LiveId" clId="{07CEE675-C0EB-45D5-9619-2658B5C0F744}" dt="2024-01-23T19:50:57.269" v="358" actId="1035"/>
          <ac:spMkLst>
            <pc:docMk/>
            <pc:sldMk cId="0" sldId="306"/>
            <ac:spMk id="6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18:53:36.007" v="21" actId="1037"/>
          <ac:spMkLst>
            <pc:docMk/>
            <pc:sldMk cId="0" sldId="306"/>
            <ac:spMk id="8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20:27:57.077" v="380" actId="1035"/>
          <ac:spMkLst>
            <pc:docMk/>
            <pc:sldMk cId="0" sldId="306"/>
            <ac:spMk id="9" creationId="{00000000-0000-0000-0000-000000000000}"/>
          </ac:spMkLst>
        </pc:spChg>
        <pc:spChg chg="add mod">
          <ac:chgData name="Md. Fahmidur Rahman Sakib" userId="0af3a778cf3bac1e" providerId="LiveId" clId="{07CEE675-C0EB-45D5-9619-2658B5C0F744}" dt="2024-01-23T18:53:08.905" v="16"/>
          <ac:spMkLst>
            <pc:docMk/>
            <pc:sldMk cId="0" sldId="306"/>
            <ac:spMk id="13" creationId="{A238FC3E-7F3E-45DB-BDDA-D77042B78571}"/>
          </ac:spMkLst>
        </pc:spChg>
        <pc:spChg chg="add mod">
          <ac:chgData name="Md. Fahmidur Rahman Sakib" userId="0af3a778cf3bac1e" providerId="LiveId" clId="{07CEE675-C0EB-45D5-9619-2658B5C0F744}" dt="2024-01-23T18:57:30.624" v="44"/>
          <ac:spMkLst>
            <pc:docMk/>
            <pc:sldMk cId="0" sldId="306"/>
            <ac:spMk id="14" creationId="{717A3B06-E770-483E-8819-2047B0033EE2}"/>
          </ac:spMkLst>
        </pc:spChg>
        <pc:picChg chg="del">
          <ac:chgData name="Md. Fahmidur Rahman Sakib" userId="0af3a778cf3bac1e" providerId="LiveId" clId="{07CEE675-C0EB-45D5-9619-2658B5C0F744}" dt="2024-01-23T18:51:38.832" v="1" actId="478"/>
          <ac:picMkLst>
            <pc:docMk/>
            <pc:sldMk cId="0" sldId="306"/>
            <ac:picMk id="7" creationId="{00000000-0000-0000-0000-000000000000}"/>
          </ac:picMkLst>
        </pc:picChg>
        <pc:picChg chg="add mod ord">
          <ac:chgData name="Md. Fahmidur Rahman Sakib" userId="0af3a778cf3bac1e" providerId="LiveId" clId="{07CEE675-C0EB-45D5-9619-2658B5C0F744}" dt="2024-01-23T18:52:45.774" v="13" actId="167"/>
          <ac:picMkLst>
            <pc:docMk/>
            <pc:sldMk cId="0" sldId="306"/>
            <ac:picMk id="10" creationId="{20AFAE20-7F62-4E76-9824-D865082AAC92}"/>
          </ac:picMkLst>
        </pc:picChg>
        <pc:picChg chg="add del mod">
          <ac:chgData name="Md. Fahmidur Rahman Sakib" userId="0af3a778cf3bac1e" providerId="LiveId" clId="{07CEE675-C0EB-45D5-9619-2658B5C0F744}" dt="2024-01-23T18:52:59.538" v="15"/>
          <ac:picMkLst>
            <pc:docMk/>
            <pc:sldMk cId="0" sldId="306"/>
            <ac:picMk id="12" creationId="{0418DBF1-4EE7-4E42-9D65-846A18C0C06F}"/>
          </ac:picMkLst>
        </pc:picChg>
      </pc:sldChg>
      <pc:sldChg chg="addSp delSp modSp add mod">
        <pc:chgData name="Md. Fahmidur Rahman Sakib" userId="0af3a778cf3bac1e" providerId="LiveId" clId="{07CEE675-C0EB-45D5-9619-2658B5C0F744}" dt="2024-01-23T20:28:49.833" v="387" actId="1035"/>
        <pc:sldMkLst>
          <pc:docMk/>
          <pc:sldMk cId="705037268" sldId="307"/>
        </pc:sldMkLst>
        <pc:spChg chg="mod">
          <ac:chgData name="Md. Fahmidur Rahman Sakib" userId="0af3a778cf3bac1e" providerId="LiveId" clId="{07CEE675-C0EB-45D5-9619-2658B5C0F744}" dt="2024-01-23T19:51:17.265" v="364" actId="1035"/>
          <ac:spMkLst>
            <pc:docMk/>
            <pc:sldMk cId="705037268" sldId="307"/>
            <ac:spMk id="6" creationId="{00000000-0000-0000-0000-000000000000}"/>
          </ac:spMkLst>
        </pc:spChg>
        <pc:spChg chg="del">
          <ac:chgData name="Md. Fahmidur Rahman Sakib" userId="0af3a778cf3bac1e" providerId="LiveId" clId="{07CEE675-C0EB-45D5-9619-2658B5C0F744}" dt="2024-01-23T18:54:34.568" v="27" actId="478"/>
          <ac:spMkLst>
            <pc:docMk/>
            <pc:sldMk cId="705037268" sldId="307"/>
            <ac:spMk id="8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20:28:49.833" v="387" actId="1035"/>
          <ac:spMkLst>
            <pc:docMk/>
            <pc:sldMk cId="705037268" sldId="307"/>
            <ac:spMk id="9" creationId="{00000000-0000-0000-0000-000000000000}"/>
          </ac:spMkLst>
        </pc:spChg>
        <pc:spChg chg="add mod">
          <ac:chgData name="Md. Fahmidur Rahman Sakib" userId="0af3a778cf3bac1e" providerId="LiveId" clId="{07CEE675-C0EB-45D5-9619-2658B5C0F744}" dt="2024-01-23T18:54:45.388" v="30"/>
          <ac:spMkLst>
            <pc:docMk/>
            <pc:sldMk cId="705037268" sldId="307"/>
            <ac:spMk id="12" creationId="{70D297E5-B586-47CF-A87E-8E789ED2C31D}"/>
          </ac:spMkLst>
        </pc:spChg>
        <pc:picChg chg="del">
          <ac:chgData name="Md. Fahmidur Rahman Sakib" userId="0af3a778cf3bac1e" providerId="LiveId" clId="{07CEE675-C0EB-45D5-9619-2658B5C0F744}" dt="2024-01-23T18:54:16.972" v="22" actId="478"/>
          <ac:picMkLst>
            <pc:docMk/>
            <pc:sldMk cId="705037268" sldId="307"/>
            <ac:picMk id="7" creationId="{00000000-0000-0000-0000-000000000000}"/>
          </ac:picMkLst>
        </pc:picChg>
        <pc:picChg chg="add mod ord">
          <ac:chgData name="Md. Fahmidur Rahman Sakib" userId="0af3a778cf3bac1e" providerId="LiveId" clId="{07CEE675-C0EB-45D5-9619-2658B5C0F744}" dt="2024-01-23T18:54:23.255" v="24" actId="167"/>
          <ac:picMkLst>
            <pc:docMk/>
            <pc:sldMk cId="705037268" sldId="307"/>
            <ac:picMk id="10" creationId="{25585A83-2E41-43A5-A87D-2380DF3537A0}"/>
          </ac:picMkLst>
        </pc:picChg>
      </pc:sldChg>
      <pc:sldChg chg="modSp new mod">
        <pc:chgData name="Md. Fahmidur Rahman Sakib" userId="0af3a778cf3bac1e" providerId="LiveId" clId="{07CEE675-C0EB-45D5-9619-2658B5C0F744}" dt="2024-01-23T19:52:28.083" v="376" actId="20577"/>
        <pc:sldMkLst>
          <pc:docMk/>
          <pc:sldMk cId="4249418584" sldId="308"/>
        </pc:sldMkLst>
        <pc:spChg chg="mod">
          <ac:chgData name="Md. Fahmidur Rahman Sakib" userId="0af3a778cf3bac1e" providerId="LiveId" clId="{07CEE675-C0EB-45D5-9619-2658B5C0F744}" dt="2024-01-23T18:58:09.169" v="46"/>
          <ac:spMkLst>
            <pc:docMk/>
            <pc:sldMk cId="4249418584" sldId="308"/>
            <ac:spMk id="2" creationId="{C85ACB40-D41B-41CB-94B5-A2476D719C17}"/>
          </ac:spMkLst>
        </pc:spChg>
        <pc:spChg chg="mod">
          <ac:chgData name="Md. Fahmidur Rahman Sakib" userId="0af3a778cf3bac1e" providerId="LiveId" clId="{07CEE675-C0EB-45D5-9619-2658B5C0F744}" dt="2024-01-23T19:52:28.083" v="376" actId="20577"/>
          <ac:spMkLst>
            <pc:docMk/>
            <pc:sldMk cId="4249418584" sldId="308"/>
            <ac:spMk id="4" creationId="{07D92F86-3DE2-42CE-801A-B12F29540D1D}"/>
          </ac:spMkLst>
        </pc:spChg>
        <pc:spChg chg="mod">
          <ac:chgData name="Md. Fahmidur Rahman Sakib" userId="0af3a778cf3bac1e" providerId="LiveId" clId="{07CEE675-C0EB-45D5-9619-2658B5C0F744}" dt="2024-01-23T18:58:35.733" v="48"/>
          <ac:spMkLst>
            <pc:docMk/>
            <pc:sldMk cId="4249418584" sldId="308"/>
            <ac:spMk id="5" creationId="{D83512F0-7288-41CA-A94E-D92CB003F061}"/>
          </ac:spMkLst>
        </pc:spChg>
      </pc:sldChg>
      <pc:sldChg chg="modSp add mod">
        <pc:chgData name="Md. Fahmidur Rahman Sakib" userId="0af3a778cf3bac1e" providerId="LiveId" clId="{07CEE675-C0EB-45D5-9619-2658B5C0F744}" dt="2024-01-23T19:02:11.889" v="50" actId="20577"/>
        <pc:sldMkLst>
          <pc:docMk/>
          <pc:sldMk cId="2494130404" sldId="309"/>
        </pc:sldMkLst>
        <pc:spChg chg="mod">
          <ac:chgData name="Md. Fahmidur Rahman Sakib" userId="0af3a778cf3bac1e" providerId="LiveId" clId="{07CEE675-C0EB-45D5-9619-2658B5C0F744}" dt="2024-01-23T19:02:11.889" v="50" actId="20577"/>
          <ac:spMkLst>
            <pc:docMk/>
            <pc:sldMk cId="2494130404" sldId="309"/>
            <ac:spMk id="4" creationId="{00000000-0000-0000-0000-000000000000}"/>
          </ac:spMkLst>
        </pc:spChg>
      </pc:sldChg>
      <pc:sldChg chg="addSp modSp add mod">
        <pc:chgData name="Md. Fahmidur Rahman Sakib" userId="0af3a778cf3bac1e" providerId="LiveId" clId="{07CEE675-C0EB-45D5-9619-2658B5C0F744}" dt="2024-01-23T19:47:05.099" v="336" actId="20577"/>
        <pc:sldMkLst>
          <pc:docMk/>
          <pc:sldMk cId="3306450539" sldId="310"/>
        </pc:sldMkLst>
        <pc:spChg chg="mod">
          <ac:chgData name="Md. Fahmidur Rahman Sakib" userId="0af3a778cf3bac1e" providerId="LiveId" clId="{07CEE675-C0EB-45D5-9619-2658B5C0F744}" dt="2024-01-23T19:15:40.423" v="243"/>
          <ac:spMkLst>
            <pc:docMk/>
            <pc:sldMk cId="3306450539" sldId="310"/>
            <ac:spMk id="2" creationId="{00000000-0000-0000-0000-000000000000}"/>
          </ac:spMkLst>
        </pc:spChg>
        <pc:spChg chg="mod">
          <ac:chgData name="Md. Fahmidur Rahman Sakib" userId="0af3a778cf3bac1e" providerId="LiveId" clId="{07CEE675-C0EB-45D5-9619-2658B5C0F744}" dt="2024-01-23T19:47:05.099" v="336" actId="20577"/>
          <ac:spMkLst>
            <pc:docMk/>
            <pc:sldMk cId="3306450539" sldId="310"/>
            <ac:spMk id="4" creationId="{00000000-0000-0000-0000-000000000000}"/>
          </ac:spMkLst>
        </pc:spChg>
        <pc:picChg chg="add mod">
          <ac:chgData name="Md. Fahmidur Rahman Sakib" userId="0af3a778cf3bac1e" providerId="LiveId" clId="{07CEE675-C0EB-45D5-9619-2658B5C0F744}" dt="2024-01-23T19:16:22.616" v="260"/>
          <ac:picMkLst>
            <pc:docMk/>
            <pc:sldMk cId="3306450539" sldId="310"/>
            <ac:picMk id="6" creationId="{294E1556-703F-4888-8642-FE10DD36C3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BDF151-2B44-4D7C-AB75-2846D668CC25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18F2-C44E-4F8D-96FE-78E61365A30A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86000" y="6355080"/>
            <a:ext cx="4572000" cy="365760"/>
          </a:xfrm>
        </p:spPr>
        <p:txBody>
          <a:bodyPr/>
          <a:lstStyle/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F5DD79-9224-4BCF-8012-6F757CAE7ECB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r>
              <a:rPr lang="en-US"/>
              <a:t>CSE-4503: Microprocessors and Assembly Language    Islamic University of Technology (IUT)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File:Pentiumd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Microcomputer </a:t>
            </a:r>
          </a:p>
          <a:p>
            <a:pPr algn="ctr"/>
            <a:r>
              <a:rPr lang="en-US" sz="3200" dirty="0"/>
              <a:t>Structure and Operation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50292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</a:rPr>
              <a:t>Course ID:</a:t>
            </a:r>
            <a:r>
              <a:rPr lang="en-US" sz="1600" dirty="0">
                <a:solidFill>
                  <a:schemeClr val="tx1"/>
                </a:solidFill>
              </a:rPr>
              <a:t> CSE 237</a:t>
            </a:r>
          </a:p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Course Title: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Microprocessor and Interfacing</a:t>
            </a:r>
          </a:p>
          <a:p>
            <a:pPr algn="ctr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3000" y="3609975"/>
            <a:ext cx="6858000" cy="12192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000" b="1" i="1" u="sng" dirty="0"/>
              <a:t>Course Teacher:</a:t>
            </a:r>
            <a:br>
              <a:rPr lang="en-US" sz="1800" dirty="0"/>
            </a:br>
            <a:br>
              <a:rPr lang="en-US" sz="900" dirty="0"/>
            </a:br>
            <a:r>
              <a:rPr lang="en-US" sz="2000" b="1" dirty="0"/>
              <a:t>Md. Fahmidur Rahman Sakib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Lecturer</a:t>
            </a:r>
            <a:r>
              <a:rPr lang="en-US" sz="1800" b="1" dirty="0"/>
              <a:t>, </a:t>
            </a:r>
            <a:r>
              <a:rPr lang="en-US" sz="1800" dirty="0"/>
              <a:t>Department of Computer Science &amp; Engineering</a:t>
            </a:r>
            <a:br>
              <a:rPr lang="en-US" sz="1800" dirty="0"/>
            </a:br>
            <a:r>
              <a:rPr lang="en-US" sz="1800" dirty="0"/>
              <a:t>Metropolitan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Control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66929" lvl="0" indent="-457200" algn="l" rtl="0">
              <a:spcBef>
                <a:spcPts val="0"/>
              </a:spcBef>
              <a:spcAft>
                <a:spcPts val="0"/>
              </a:spcAft>
              <a:buSzPts val="2052"/>
              <a:buFont typeface="Wingdings" panose="05000000000000000000" pitchFamily="2" charset="2"/>
              <a:buChar char="q"/>
            </a:pPr>
            <a:r>
              <a:rPr lang="en-US" sz="2700" dirty="0"/>
              <a:t>It carries timing and control signals generated by the CPU that are used to synchronize operation of the individual microcomputer elements.</a:t>
            </a:r>
          </a:p>
          <a:p>
            <a:pPr marL="365760" lvl="0" indent="-256031" algn="l" rtl="0">
              <a:spcBef>
                <a:spcPts val="0"/>
              </a:spcBef>
              <a:spcAft>
                <a:spcPts val="0"/>
              </a:spcAft>
              <a:buSzPts val="2052"/>
              <a:buChar char="🞂"/>
            </a:pPr>
            <a:endParaRPr lang="en-US" sz="2800" dirty="0"/>
          </a:p>
          <a:p>
            <a:pPr marL="566929" lvl="0" indent="-457200" algn="l" rtl="0">
              <a:spcBef>
                <a:spcPts val="600"/>
              </a:spcBef>
              <a:spcAft>
                <a:spcPts val="0"/>
              </a:spcAft>
              <a:buSzPts val="2052"/>
              <a:buFont typeface="Wingdings" panose="05000000000000000000" pitchFamily="2" charset="2"/>
              <a:buChar char="q"/>
            </a:pPr>
            <a:r>
              <a:rPr lang="en-US" sz="2700" dirty="0"/>
              <a:t>It can carry many different signals. For e.g. </a:t>
            </a:r>
          </a:p>
          <a:p>
            <a:pPr marL="726948" lvl="1" indent="-342900" algn="l" rtl="0">
              <a:spcBef>
                <a:spcPts val="5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</a:rPr>
              <a:t>I/O Read</a:t>
            </a:r>
          </a:p>
          <a:p>
            <a:pPr marL="726948" lvl="1" indent="-342900" algn="l" rtl="0">
              <a:spcBef>
                <a:spcPts val="5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</a:rPr>
              <a:t>I/O Write</a:t>
            </a:r>
          </a:p>
          <a:p>
            <a:pPr marL="726948" lvl="1" indent="-342900" algn="l" rtl="0">
              <a:spcBef>
                <a:spcPts val="5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</a:rPr>
              <a:t>Interrupt</a:t>
            </a:r>
            <a:endParaRPr lang="en-US" dirty="0"/>
          </a:p>
          <a:p>
            <a:pPr marL="726948" lvl="1" indent="-342900" algn="l" rtl="0">
              <a:spcBef>
                <a:spcPts val="5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</a:rPr>
              <a:t>Memory read</a:t>
            </a:r>
            <a:endParaRPr lang="en-US" dirty="0"/>
          </a:p>
          <a:p>
            <a:pPr marL="726948" lvl="1" indent="-342900" algn="l" rtl="0">
              <a:spcBef>
                <a:spcPts val="5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dk1"/>
                </a:solidFill>
              </a:rPr>
              <a:t>Memory write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tx1"/>
                </a:solidFill>
              </a:rPr>
              <a:t>Fetching</a:t>
            </a:r>
            <a:r>
              <a:rPr lang="fr-CA" dirty="0">
                <a:solidFill>
                  <a:schemeClr val="tx1"/>
                </a:solidFill>
              </a:rPr>
              <a:t> &amp; </a:t>
            </a:r>
            <a:r>
              <a:rPr lang="fr-CA" dirty="0" err="1">
                <a:solidFill>
                  <a:schemeClr val="tx1"/>
                </a:solidFill>
              </a:rPr>
              <a:t>Execution</a:t>
            </a:r>
            <a:r>
              <a:rPr lang="fr-CA" dirty="0">
                <a:solidFill>
                  <a:schemeClr val="tx1"/>
                </a:solidFill>
              </a:rPr>
              <a:t>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Fetch &amp; Execute Cycle of the CPU is composed of three basic operations : </a:t>
            </a: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endParaRPr lang="en-US" dirty="0"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</a:t>
            </a:r>
            <a:endParaRPr lang="en-US" dirty="0"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  <a:buFont typeface="Noto Sans Symbols"/>
              <a:buChar char="❑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endParaRPr lang="en-US" dirty="0"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b="1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b="1" dirty="0"/>
              <a:t>Fetch :</a:t>
            </a:r>
          </a:p>
          <a:p>
            <a:pPr marL="617221" lvl="1" indent="-342900" algn="l" rtl="0">
              <a:spcBef>
                <a:spcPts val="50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The instruction required from memory is stored or copied in the instruction register.</a:t>
            </a:r>
          </a:p>
          <a:p>
            <a:pPr marL="617221" lvl="1" indent="-342900" algn="l" rtl="0">
              <a:spcBef>
                <a:spcPts val="50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 Increments the program counter so that it points to the next instruction.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tx1"/>
                </a:solidFill>
              </a:rPr>
              <a:t>Fetching</a:t>
            </a:r>
            <a:r>
              <a:rPr lang="fr-CA" dirty="0">
                <a:solidFill>
                  <a:schemeClr val="tx1"/>
                </a:solidFill>
              </a:rPr>
              <a:t> &amp; </a:t>
            </a:r>
            <a:r>
              <a:rPr lang="fr-CA" dirty="0" err="1">
                <a:solidFill>
                  <a:schemeClr val="tx1"/>
                </a:solidFill>
              </a:rPr>
              <a:t>Execution</a:t>
            </a:r>
            <a:r>
              <a:rPr lang="fr-CA" dirty="0">
                <a:solidFill>
                  <a:schemeClr val="tx1"/>
                </a:solidFill>
              </a:rPr>
              <a:t> 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Execute cycle</a:t>
            </a:r>
            <a:endParaRPr lang="en-MY" b="1" u="sng" dirty="0"/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The actual actions which occur during the execute cycle of an instruction. </a:t>
            </a:r>
          </a:p>
          <a:p>
            <a:pPr lvl="1"/>
            <a:r>
              <a:rPr lang="en-MY" sz="2400" dirty="0">
                <a:solidFill>
                  <a:schemeClr val="tx1"/>
                </a:solidFill>
              </a:rPr>
              <a:t>Depend on both the instruction itself and the addressing mode specified to be used to access the data that may be required.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249413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CPU’s Special Purpose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368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Program Counter 	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Holds address of next instruction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368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Instruction Register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Holds the instruction currently being executed 			          	     or decoded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368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Holds memory address from where data will 			          	     be fetched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ts val="1368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Memory Data Register 	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Holds the data being transferred to the   	</a:t>
            </a:r>
            <a:r>
              <a:rPr lang="en-US" sz="18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memory or from the memory by the CPU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  <p:pic>
        <p:nvPicPr>
          <p:cNvPr id="6" name="Google Shape;154;p11">
            <a:extLst>
              <a:ext uri="{FF2B5EF4-FFF2-40B4-BE49-F238E27FC236}">
                <a16:creationId xmlns:a16="http://schemas.microsoft.com/office/drawing/2014/main" id="{294E1556-703F-4888-8642-FE10DD36C3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8800" y="3459207"/>
            <a:ext cx="5105400" cy="289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45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575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1</a:t>
            </a:r>
            <a:endParaRPr lang="en-MY" b="1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622550"/>
            <a:ext cx="6192837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4213" y="1836003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Instruction Pointer (</a:t>
            </a:r>
            <a:r>
              <a:rPr lang="en-US" sz="2400" dirty="0"/>
              <a:t>IP) or a program counter is register, that holds the address of the next instruction to be fetched. 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87450" y="2982913"/>
            <a:ext cx="1944688" cy="720725"/>
          </a:xfrm>
          <a:prstGeom prst="ellipse">
            <a:avLst/>
          </a:prstGeom>
          <a:noFill/>
          <a:ln w="28575">
            <a:solidFill>
              <a:srgbClr val="D31B3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2</a:t>
            </a:r>
            <a:endParaRPr lang="en-MY" b="1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92338"/>
            <a:ext cx="5905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051050" y="2913063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4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/>
              <a:t>Step 3</a:t>
            </a:r>
            <a:endParaRPr lang="en-MY" b="1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76438"/>
            <a:ext cx="7269162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979613" y="3201988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979613" y="3886200"/>
            <a:ext cx="288925" cy="358775"/>
          </a:xfrm>
          <a:prstGeom prst="downArrow">
            <a:avLst>
              <a:gd name="adj1" fmla="val 50000"/>
              <a:gd name="adj2" fmla="val 31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  <p:sp>
        <p:nvSpPr>
          <p:cNvPr id="10" name="Google Shape;184;p13">
            <a:extLst>
              <a:ext uri="{FF2B5EF4-FFF2-40B4-BE49-F238E27FC236}">
                <a16:creationId xmlns:a16="http://schemas.microsoft.com/office/drawing/2014/main" id="{CA45858C-463D-45B3-BB0C-321CDD36E5A9}"/>
              </a:ext>
            </a:extLst>
          </p:cNvPr>
          <p:cNvSpPr/>
          <p:nvPr/>
        </p:nvSpPr>
        <p:spPr>
          <a:xfrm>
            <a:off x="990600" y="5203826"/>
            <a:ext cx="2362200" cy="35877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83;p13">
            <a:extLst>
              <a:ext uri="{FF2B5EF4-FFF2-40B4-BE49-F238E27FC236}">
                <a16:creationId xmlns:a16="http://schemas.microsoft.com/office/drawing/2014/main" id="{966E1545-21D2-4BB4-BEE7-70D624E370DE}"/>
              </a:ext>
            </a:extLst>
          </p:cNvPr>
          <p:cNvSpPr/>
          <p:nvPr/>
        </p:nvSpPr>
        <p:spPr>
          <a:xfrm>
            <a:off x="2973612" y="2702443"/>
            <a:ext cx="1524000" cy="1265798"/>
          </a:xfrm>
          <a:prstGeom prst="rect">
            <a:avLst/>
          </a:prstGeom>
          <a:solidFill>
            <a:srgbClr val="D7E1EA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moves over the address bus to the Memory Address Register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1.66667E-6 0.0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/>
              <a:t>Step 4</a:t>
            </a:r>
            <a:endParaRPr lang="en-MY" b="1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43100"/>
            <a:ext cx="5859462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 rot="19439213">
            <a:off x="2058988" y="3500438"/>
            <a:ext cx="1085850" cy="215900"/>
          </a:xfrm>
          <a:prstGeom prst="rightArrow">
            <a:avLst>
              <a:gd name="adj1" fmla="val 41176"/>
              <a:gd name="adj2" fmla="val 137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3924300" y="2303463"/>
            <a:ext cx="1295400" cy="576262"/>
          </a:xfrm>
          <a:prstGeom prst="ellipse">
            <a:avLst/>
          </a:prstGeom>
          <a:noFill/>
          <a:ln w="28575">
            <a:solidFill>
              <a:srgbClr val="501BD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  <p:sp>
        <p:nvSpPr>
          <p:cNvPr id="10" name="Google Shape;198;p14">
            <a:extLst>
              <a:ext uri="{FF2B5EF4-FFF2-40B4-BE49-F238E27FC236}">
                <a16:creationId xmlns:a16="http://schemas.microsoft.com/office/drawing/2014/main" id="{2B592C9A-CFEE-4685-B4E2-C81596E43CEE}"/>
              </a:ext>
            </a:extLst>
          </p:cNvPr>
          <p:cNvSpPr/>
          <p:nvPr/>
        </p:nvSpPr>
        <p:spPr>
          <a:xfrm>
            <a:off x="765048" y="4572000"/>
            <a:ext cx="1978152" cy="4508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03634 L 0.09739 -0.1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8575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/>
              <a:t>Step 5</a:t>
            </a:r>
            <a:endParaRPr lang="en-MY" b="1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335213"/>
            <a:ext cx="65532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8"/>
          <p:cNvSpPr>
            <a:spLocks noChangeArrowheads="1"/>
          </p:cNvSpPr>
          <p:nvPr/>
        </p:nvSpPr>
        <p:spPr bwMode="auto">
          <a:xfrm rot="10800000">
            <a:off x="1331913" y="1327150"/>
            <a:ext cx="5832475" cy="1079500"/>
          </a:xfrm>
          <a:prstGeom prst="curvedUpArrow">
            <a:avLst>
              <a:gd name="adj1" fmla="val 21362"/>
              <a:gd name="adj2" fmla="val 116964"/>
              <a:gd name="adj3" fmla="val 33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6227763" y="2695575"/>
            <a:ext cx="1657350" cy="576263"/>
          </a:xfrm>
          <a:prstGeom prst="ellipse">
            <a:avLst/>
          </a:prstGeom>
          <a:noFill/>
          <a:ln w="28575">
            <a:solidFill>
              <a:srgbClr val="501BD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08;p15">
            <a:extLst>
              <a:ext uri="{FF2B5EF4-FFF2-40B4-BE49-F238E27FC236}">
                <a16:creationId xmlns:a16="http://schemas.microsoft.com/office/drawing/2014/main" id="{20AFAE20-7F62-4E76-9824-D865082AAC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013" y="2276475"/>
            <a:ext cx="6769100" cy="37449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/>
              <a:t>Step 6</a:t>
            </a:r>
            <a:endParaRPr lang="en-MY" b="1" dirty="0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10800000">
            <a:off x="1295400" y="1663699"/>
            <a:ext cx="5832475" cy="1079500"/>
          </a:xfrm>
          <a:prstGeom prst="curvedUpArrow">
            <a:avLst>
              <a:gd name="adj1" fmla="val 21362"/>
              <a:gd name="adj2" fmla="val 116964"/>
              <a:gd name="adj3" fmla="val 333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763713" y="3429000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  <p:sp>
        <p:nvSpPr>
          <p:cNvPr id="13" name="Google Shape;214;p15">
            <a:extLst>
              <a:ext uri="{FF2B5EF4-FFF2-40B4-BE49-F238E27FC236}">
                <a16:creationId xmlns:a16="http://schemas.microsoft.com/office/drawing/2014/main" id="{A238FC3E-7F3E-45DB-BDDA-D77042B78571}"/>
              </a:ext>
            </a:extLst>
          </p:cNvPr>
          <p:cNvSpPr/>
          <p:nvPr/>
        </p:nvSpPr>
        <p:spPr>
          <a:xfrm>
            <a:off x="1025958" y="5468624"/>
            <a:ext cx="1978152" cy="4508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Data Register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215;p15">
            <a:extLst>
              <a:ext uri="{FF2B5EF4-FFF2-40B4-BE49-F238E27FC236}">
                <a16:creationId xmlns:a16="http://schemas.microsoft.com/office/drawing/2014/main" id="{717A3B06-E770-483E-8819-2047B0033EE2}"/>
              </a:ext>
            </a:extLst>
          </p:cNvPr>
          <p:cNvSpPr/>
          <p:nvPr/>
        </p:nvSpPr>
        <p:spPr>
          <a:xfrm>
            <a:off x="2438400" y="4038600"/>
            <a:ext cx="1752600" cy="609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Book: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Microprocessors and Interfacing: Programming and Hardware,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5;p16">
            <a:extLst>
              <a:ext uri="{FF2B5EF4-FFF2-40B4-BE49-F238E27FC236}">
                <a16:creationId xmlns:a16="http://schemas.microsoft.com/office/drawing/2014/main" id="{25585A83-2E41-43A5-A87D-2380DF3537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333" y="2281767"/>
            <a:ext cx="6133333" cy="3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Fetching an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625"/>
          </a:xfrm>
        </p:spPr>
        <p:txBody>
          <a:bodyPr/>
          <a:lstStyle/>
          <a:p>
            <a:pPr eaLnBrk="1" hangingPunct="1"/>
            <a:r>
              <a:rPr lang="en-US" b="1" dirty="0"/>
              <a:t>Step 7</a:t>
            </a:r>
            <a:endParaRPr lang="en-MY" b="1" dirty="0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763713" y="3276600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  <p:sp>
        <p:nvSpPr>
          <p:cNvPr id="12" name="Google Shape;228;p16">
            <a:extLst>
              <a:ext uri="{FF2B5EF4-FFF2-40B4-BE49-F238E27FC236}">
                <a16:creationId xmlns:a16="http://schemas.microsoft.com/office/drawing/2014/main" id="{70D297E5-B586-47CF-A87E-8E789ED2C31D}"/>
              </a:ext>
            </a:extLst>
          </p:cNvPr>
          <p:cNvSpPr/>
          <p:nvPr/>
        </p:nvSpPr>
        <p:spPr>
          <a:xfrm>
            <a:off x="839723" y="2442157"/>
            <a:ext cx="1978152" cy="45084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Data Register</a:t>
            </a: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0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3.05556E-6 0.1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B40-D41B-41CB-94B5-A2476D71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Food for thought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F90F0-F5C0-4C20-B9D1-60704DA8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92F86-3DE2-42CE-801A-B12F29540D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0" indent="-148844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dirty="0"/>
              <a:t>What do you understand by a 32 bit Data Bus ?</a:t>
            </a:r>
          </a:p>
          <a:p>
            <a:pPr marL="582676" indent="-457200">
              <a:buSzPts val="1976"/>
              <a:buFont typeface="Wingdings" panose="05000000000000000000" pitchFamily="2" charset="2"/>
              <a:buChar char="q"/>
            </a:pP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dirty="0"/>
              <a:t>BIOS is a special program that orchestrates loading the computer's operating system.  Should it be stored in ROM or RAM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12F0-7288-41CA-A94E-D92CB003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  <p:extLst>
      <p:ext uri="{BB962C8B-B14F-4D97-AF65-F5344CB8AC3E}">
        <p14:creationId xmlns:p14="http://schemas.microsoft.com/office/powerpoint/2010/main" val="424941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6000" dirty="0"/>
              <a:t>Thank You!!</a:t>
            </a:r>
          </a:p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Diagram of a Simple Microcomputer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/>
              <a:t>Components of Microcomputer:</a:t>
            </a:r>
          </a:p>
          <a:p>
            <a:pPr marL="883920" lvl="1" indent="-609600"/>
            <a:r>
              <a:rPr lang="en-US" sz="2000" dirty="0">
                <a:solidFill>
                  <a:schemeClr val="tx1"/>
                </a:solidFill>
              </a:rPr>
              <a:t>CPU (Microprocessor)</a:t>
            </a:r>
          </a:p>
          <a:p>
            <a:pPr marL="883920" lvl="1" indent="-609600"/>
            <a:r>
              <a:rPr lang="en-US" sz="2000" dirty="0">
                <a:solidFill>
                  <a:schemeClr val="tx1"/>
                </a:solidFill>
              </a:rPr>
              <a:t>Memory (RAM, ROM 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883920" lvl="1" indent="-609600"/>
            <a:r>
              <a:rPr lang="en-US" sz="2000" dirty="0">
                <a:solidFill>
                  <a:schemeClr val="tx1"/>
                </a:solidFill>
              </a:rPr>
              <a:t>I/O</a:t>
            </a:r>
          </a:p>
          <a:p>
            <a:pPr marL="883920" lvl="1" indent="-609600"/>
            <a:r>
              <a:rPr lang="en-US" sz="2000" dirty="0">
                <a:solidFill>
                  <a:schemeClr val="tx1"/>
                </a:solidFill>
              </a:rPr>
              <a:t>System Buses:	</a:t>
            </a:r>
          </a:p>
          <a:p>
            <a:pPr marL="1264920" lvl="2" indent="-533400">
              <a:buFont typeface="Arial" panose="020B0604020202020204" pitchFamily="34" charset="0"/>
              <a:buChar char="•"/>
            </a:pPr>
            <a:r>
              <a:rPr lang="en-US" dirty="0"/>
              <a:t>Address bus</a:t>
            </a:r>
          </a:p>
          <a:p>
            <a:pPr marL="1264920" lvl="2" indent="-533400">
              <a:buFont typeface="Arial" panose="020B0604020202020204" pitchFamily="34" charset="0"/>
              <a:buChar char="•"/>
            </a:pPr>
            <a:r>
              <a:rPr lang="en-US" dirty="0"/>
              <a:t>Data bus</a:t>
            </a:r>
          </a:p>
          <a:p>
            <a:pPr marL="1264920" lvl="2" indent="-533400">
              <a:buFont typeface="Arial" panose="020B0604020202020204" pitchFamily="34" charset="0"/>
              <a:buChar char="•"/>
            </a:pPr>
            <a:r>
              <a:rPr lang="en-US" dirty="0"/>
              <a:t>Control bus</a:t>
            </a:r>
          </a:p>
          <a:p>
            <a:endParaRPr lang="en-US" dirty="0"/>
          </a:p>
        </p:txBody>
      </p:sp>
      <p:sp>
        <p:nvSpPr>
          <p:cNvPr id="14" name="Rectangle 163"/>
          <p:cNvSpPr>
            <a:spLocks noChangeArrowheads="1"/>
          </p:cNvSpPr>
          <p:nvPr/>
        </p:nvSpPr>
        <p:spPr bwMode="auto">
          <a:xfrm>
            <a:off x="2022475" y="4283075"/>
            <a:ext cx="1030288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ROM</a:t>
            </a:r>
          </a:p>
        </p:txBody>
      </p:sp>
      <p:sp>
        <p:nvSpPr>
          <p:cNvPr id="23" name="Rectangle 164"/>
          <p:cNvSpPr>
            <a:spLocks noChangeArrowheads="1"/>
          </p:cNvSpPr>
          <p:nvPr/>
        </p:nvSpPr>
        <p:spPr bwMode="auto">
          <a:xfrm>
            <a:off x="3671888" y="4283075"/>
            <a:ext cx="1028700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RAM</a:t>
            </a:r>
          </a:p>
        </p:txBody>
      </p:sp>
      <p:sp>
        <p:nvSpPr>
          <p:cNvPr id="24" name="Rectangle 165"/>
          <p:cNvSpPr>
            <a:spLocks noChangeArrowheads="1"/>
          </p:cNvSpPr>
          <p:nvPr/>
        </p:nvSpPr>
        <p:spPr bwMode="auto">
          <a:xfrm>
            <a:off x="5319713" y="4283075"/>
            <a:ext cx="1647825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interface</a:t>
            </a:r>
          </a:p>
        </p:txBody>
      </p:sp>
      <p:sp>
        <p:nvSpPr>
          <p:cNvPr id="25" name="Rectangle 166"/>
          <p:cNvSpPr>
            <a:spLocks noChangeArrowheads="1"/>
          </p:cNvSpPr>
          <p:nvPr/>
        </p:nvSpPr>
        <p:spPr bwMode="auto">
          <a:xfrm>
            <a:off x="7588250" y="4283075"/>
            <a:ext cx="1319213" cy="82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I/O </a:t>
            </a:r>
          </a:p>
          <a:p>
            <a:pPr algn="ctr"/>
            <a:r>
              <a:rPr lang="en-US" sz="2000" b="1"/>
              <a:t>devices</a:t>
            </a:r>
          </a:p>
        </p:txBody>
      </p:sp>
      <p:sp>
        <p:nvSpPr>
          <p:cNvPr id="26" name="Line 167"/>
          <p:cNvSpPr>
            <a:spLocks noChangeShapeType="1"/>
          </p:cNvSpPr>
          <p:nvPr/>
        </p:nvSpPr>
        <p:spPr bwMode="auto">
          <a:xfrm>
            <a:off x="24352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69"/>
          <p:cNvSpPr>
            <a:spLocks noChangeShapeType="1"/>
          </p:cNvSpPr>
          <p:nvPr/>
        </p:nvSpPr>
        <p:spPr bwMode="auto">
          <a:xfrm>
            <a:off x="1403350" y="3871912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71"/>
          <p:cNvSpPr>
            <a:spLocks noChangeShapeType="1"/>
          </p:cNvSpPr>
          <p:nvPr/>
        </p:nvSpPr>
        <p:spPr bwMode="auto">
          <a:xfrm>
            <a:off x="4289425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72"/>
          <p:cNvSpPr>
            <a:spLocks noChangeShapeType="1"/>
          </p:cNvSpPr>
          <p:nvPr/>
        </p:nvSpPr>
        <p:spPr bwMode="auto">
          <a:xfrm flipV="1">
            <a:off x="6351588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73"/>
          <p:cNvSpPr>
            <a:spLocks noChangeShapeType="1"/>
          </p:cNvSpPr>
          <p:nvPr/>
        </p:nvSpPr>
        <p:spPr bwMode="auto">
          <a:xfrm>
            <a:off x="2435225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4"/>
          <p:cNvSpPr>
            <a:spLocks noChangeShapeType="1"/>
          </p:cNvSpPr>
          <p:nvPr/>
        </p:nvSpPr>
        <p:spPr bwMode="auto">
          <a:xfrm flipV="1">
            <a:off x="4083050" y="5108575"/>
            <a:ext cx="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75"/>
          <p:cNvSpPr>
            <a:spLocks noChangeShapeType="1"/>
          </p:cNvSpPr>
          <p:nvPr/>
        </p:nvSpPr>
        <p:spPr bwMode="auto">
          <a:xfrm flipH="1">
            <a:off x="1403350" y="5521325"/>
            <a:ext cx="4948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177"/>
          <p:cNvSpPr>
            <a:spLocks noChangeArrowheads="1"/>
          </p:cNvSpPr>
          <p:nvPr/>
        </p:nvSpPr>
        <p:spPr bwMode="auto">
          <a:xfrm>
            <a:off x="373063" y="3665537"/>
            <a:ext cx="1027112" cy="26797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  <a:p>
            <a:endParaRPr lang="en-US" sz="1200"/>
          </a:p>
          <a:p>
            <a:pPr algn="ctr"/>
            <a:endParaRPr lang="en-US" sz="2000" b="1"/>
          </a:p>
          <a:p>
            <a:pPr algn="ctr"/>
            <a:endParaRPr lang="en-US" sz="2000" b="1"/>
          </a:p>
          <a:p>
            <a:pPr algn="ctr"/>
            <a:r>
              <a:rPr lang="en-US" sz="2000" b="1"/>
              <a:t>CPU</a:t>
            </a:r>
          </a:p>
        </p:txBody>
      </p:sp>
      <p:sp>
        <p:nvSpPr>
          <p:cNvPr id="34" name="Line 178"/>
          <p:cNvSpPr>
            <a:spLocks noChangeShapeType="1"/>
          </p:cNvSpPr>
          <p:nvPr/>
        </p:nvSpPr>
        <p:spPr bwMode="auto">
          <a:xfrm flipH="1">
            <a:off x="1403350" y="6138862"/>
            <a:ext cx="535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79"/>
          <p:cNvSpPr>
            <a:spLocks noChangeShapeType="1"/>
          </p:cNvSpPr>
          <p:nvPr/>
        </p:nvSpPr>
        <p:spPr bwMode="auto">
          <a:xfrm flipV="1">
            <a:off x="6762750" y="5108575"/>
            <a:ext cx="0" cy="1030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6"/>
          <p:cNvSpPr>
            <a:spLocks noChangeShapeType="1"/>
          </p:cNvSpPr>
          <p:nvPr/>
        </p:nvSpPr>
        <p:spPr bwMode="auto">
          <a:xfrm>
            <a:off x="6969125" y="4695825"/>
            <a:ext cx="619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70"/>
          <p:cNvSpPr>
            <a:spLocks noChangeShapeType="1"/>
          </p:cNvSpPr>
          <p:nvPr/>
        </p:nvSpPr>
        <p:spPr bwMode="auto">
          <a:xfrm>
            <a:off x="6351588" y="3871912"/>
            <a:ext cx="0" cy="411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4643438" y="3505200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 bus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572000" y="5521325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bus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6804025" y="5521325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Control bus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CPU - Central Processing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800" b="1" dirty="0"/>
              <a:t>FETCH :</a:t>
            </a:r>
            <a:r>
              <a:rPr lang="en-US" sz="2800" dirty="0"/>
              <a:t> </a:t>
            </a:r>
            <a:r>
              <a:rPr lang="en-US" sz="2000" dirty="0"/>
              <a:t>Take in binary-coded instructions from memory</a:t>
            </a:r>
            <a:endParaRPr lang="en-US" sz="2800" dirty="0"/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800" b="1" dirty="0"/>
              <a:t>DECODE : </a:t>
            </a:r>
            <a:r>
              <a:rPr lang="en-US" sz="2800" dirty="0"/>
              <a:t> </a:t>
            </a:r>
            <a:r>
              <a:rPr lang="en-US" sz="2000" dirty="0"/>
              <a:t>Analyze or make sense of the instructions</a:t>
            </a:r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800" b="1" dirty="0"/>
              <a:t>EXECUTE :</a:t>
            </a:r>
            <a:r>
              <a:rPr lang="en-US" sz="2800" dirty="0"/>
              <a:t> </a:t>
            </a:r>
            <a:r>
              <a:rPr lang="en-US" sz="2000" dirty="0"/>
              <a:t>Carry out the instructions</a:t>
            </a:r>
            <a:endParaRPr lang="en-US" sz="2800" dirty="0"/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800" dirty="0"/>
              <a:t>Controls overall operation of the computer</a:t>
            </a:r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800" b="1" dirty="0"/>
              <a:t>Important components:  </a:t>
            </a:r>
            <a:r>
              <a:rPr lang="en-US" sz="2800" dirty="0"/>
              <a:t>Registers ,  ALU , Control Unit</a:t>
            </a:r>
            <a:endParaRPr lang="en-MY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7" descr="250px-Pentium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025" y="4524375"/>
            <a:ext cx="23812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057400" y="5805488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Pentium D dual core processors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49593" lvl="0" indent="-457200" algn="l" rtl="0">
              <a:spcBef>
                <a:spcPts val="0"/>
              </a:spcBef>
              <a:spcAft>
                <a:spcPts val="0"/>
              </a:spcAft>
              <a:buSzPct val="76000"/>
              <a:buFont typeface="Wingdings" panose="05000000000000000000" pitchFamily="2" charset="2"/>
              <a:buChar char="q"/>
            </a:pPr>
            <a:r>
              <a:rPr lang="en-US" sz="2800" dirty="0"/>
              <a:t>This is where all the binary coded instructions and data are stored. Example: ROM, RAM etc.</a:t>
            </a:r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lang="en-US" dirty="0"/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dirty="0"/>
              <a:t>RAM (Random Access Memory) :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dirty="0"/>
              <a:t>Can be read and written to anytime by the CPU.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dirty="0"/>
              <a:t>It is volatile memory. That means contents of RAM are erased when the power to the computer is turned off. </a:t>
            </a:r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lang="en-US" dirty="0"/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dirty="0"/>
              <a:t>ROM (Read Only Memory) :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dirty="0"/>
              <a:t>Can only be read by the CPU. 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dirty="0"/>
              <a:t>It is pre-loaded with data and software that never changes like computer's initial start-up instructions. 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dirty="0"/>
              <a:t>It is non volatile memory. That means contents of ROM are </a:t>
            </a:r>
            <a:r>
              <a:rPr lang="en-US" b="1" dirty="0"/>
              <a:t>NOT</a:t>
            </a:r>
            <a:r>
              <a:rPr lang="en-US" dirty="0"/>
              <a:t> erased when the power to the computer is turned off.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I/O 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49593" lvl="0" indent="-457200" algn="l" rtl="0">
              <a:spcBef>
                <a:spcPts val="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q"/>
            </a:pPr>
            <a:r>
              <a:rPr lang="en-US" sz="2800" b="1" dirty="0"/>
              <a:t>Input/output (I/O) units serve as a medium of communication between the user and the computer.</a:t>
            </a:r>
            <a:endParaRPr lang="en-US" sz="2800" dirty="0"/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q"/>
            </a:pPr>
            <a:r>
              <a:rPr lang="en-US" sz="2800" b="1" dirty="0"/>
              <a:t>Inputs</a:t>
            </a:r>
            <a:r>
              <a:rPr lang="en-US" sz="2800" dirty="0"/>
              <a:t> are the signals or data received by the system, and </a:t>
            </a:r>
            <a:r>
              <a:rPr lang="en-US" sz="2800" b="1" dirty="0"/>
              <a:t>outputs</a:t>
            </a:r>
            <a:r>
              <a:rPr lang="en-US" sz="2800" dirty="0"/>
              <a:t> are the signals or data sent from it. </a:t>
            </a:r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ts val="1824"/>
              <a:buFont typeface="Wingdings" panose="05000000000000000000" pitchFamily="2" charset="2"/>
              <a:buChar char="q"/>
            </a:pPr>
            <a:r>
              <a:rPr lang="en-US" sz="2800" dirty="0"/>
              <a:t>Devices that provide input or output to the computer are called </a:t>
            </a:r>
            <a:r>
              <a:rPr lang="en-US" sz="2800" b="1" i="1" dirty="0"/>
              <a:t>peripherals</a:t>
            </a:r>
            <a:r>
              <a:rPr lang="en-US" sz="2800" dirty="0"/>
              <a:t>. </a:t>
            </a:r>
            <a:endParaRPr lang="en-US" dirty="0"/>
          </a:p>
          <a:p>
            <a:pPr marL="549593" lvl="0" indent="-457200" algn="l" rtl="0">
              <a:spcBef>
                <a:spcPts val="600"/>
              </a:spcBef>
              <a:spcAft>
                <a:spcPts val="0"/>
              </a:spcAft>
              <a:buSzPts val="1672"/>
              <a:buFont typeface="Wingdings" panose="05000000000000000000" pitchFamily="2" charset="2"/>
              <a:buChar char="q"/>
            </a:pPr>
            <a:r>
              <a:rPr lang="en-US" sz="2800" dirty="0"/>
              <a:t>For example: </a:t>
            </a:r>
            <a:endParaRPr lang="en-US" dirty="0"/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lang="en-US" sz="2800" b="1" dirty="0"/>
              <a:t>		keyboard</a:t>
            </a:r>
            <a:r>
              <a:rPr lang="en-US" sz="2800" dirty="0"/>
              <a:t>, </a:t>
            </a:r>
            <a:r>
              <a:rPr lang="en-US" sz="2800" b="1" dirty="0"/>
              <a:t>mouse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dirty="0"/>
              <a:t>input</a:t>
            </a:r>
            <a:r>
              <a:rPr lang="en-US" sz="2800" b="1" dirty="0"/>
              <a:t>)</a:t>
            </a:r>
            <a:endParaRPr lang="en-US" dirty="0"/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lang="en-US" sz="2800" b="1" dirty="0"/>
              <a:t>		display</a:t>
            </a:r>
            <a:r>
              <a:rPr lang="en-US" sz="2800" dirty="0"/>
              <a:t>, </a:t>
            </a:r>
            <a:r>
              <a:rPr lang="en-US" sz="2800" b="1" dirty="0"/>
              <a:t>printer (</a:t>
            </a:r>
            <a:r>
              <a:rPr lang="en-US" sz="2800" dirty="0"/>
              <a:t>output</a:t>
            </a:r>
            <a:r>
              <a:rPr lang="en-US" sz="2800" b="1" dirty="0"/>
              <a:t>)</a:t>
            </a:r>
          </a:p>
          <a:p>
            <a:pPr marL="92393" lvl="0" indent="0" algn="l" rtl="0">
              <a:spcBef>
                <a:spcPts val="600"/>
              </a:spcBef>
              <a:spcAft>
                <a:spcPts val="0"/>
              </a:spcAft>
              <a:buSzPts val="1672"/>
              <a:buNone/>
            </a:pPr>
            <a:r>
              <a:rPr lang="en-US" sz="2800" b="1" dirty="0"/>
              <a:t>		hard disk </a:t>
            </a:r>
            <a:r>
              <a:rPr lang="en-US" sz="2800" b="1"/>
              <a:t>(</a:t>
            </a:r>
            <a:r>
              <a:rPr lang="en-US" sz="2800"/>
              <a:t>both input </a:t>
            </a:r>
            <a:r>
              <a:rPr lang="en-US" sz="2800" dirty="0"/>
              <a:t>&amp; output)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Bus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66928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dirty="0"/>
              <a:t>System bus is made up of three types of bus :</a:t>
            </a:r>
          </a:p>
          <a:p>
            <a:pPr marL="1218439" lvl="3" indent="-285750" algn="l" rtl="0">
              <a:spcBef>
                <a:spcPts val="4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US" sz="2800" dirty="0"/>
              <a:t>Address Bus</a:t>
            </a:r>
          </a:p>
          <a:p>
            <a:pPr marL="1218439" lvl="3" indent="-285750" algn="l" rtl="0">
              <a:spcBef>
                <a:spcPts val="4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US" sz="2800" dirty="0"/>
              <a:t>Data Bus</a:t>
            </a:r>
          </a:p>
          <a:p>
            <a:pPr marL="1218439" lvl="3" indent="-285750" algn="l" rtl="0">
              <a:spcBef>
                <a:spcPts val="40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q"/>
            </a:pPr>
            <a:r>
              <a:rPr lang="en-US" sz="2800" dirty="0"/>
              <a:t>Control Bus</a:t>
            </a:r>
          </a:p>
          <a:p>
            <a:pPr marL="566928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566928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b="1" dirty="0"/>
              <a:t>WRITE operation :</a:t>
            </a:r>
            <a:r>
              <a:rPr lang="en-US" b="1" i="1" dirty="0"/>
              <a:t> </a:t>
            </a:r>
            <a:r>
              <a:rPr lang="en-US" dirty="0"/>
              <a:t>When data is written onto memory location or an I/O port by the processor</a:t>
            </a:r>
          </a:p>
          <a:p>
            <a:pPr marL="566928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b="1" dirty="0"/>
              <a:t>READ operation</a:t>
            </a:r>
            <a:r>
              <a:rPr lang="en-US" b="1" i="1" dirty="0"/>
              <a:t> </a:t>
            </a:r>
            <a:r>
              <a:rPr lang="en-US" b="1" dirty="0"/>
              <a:t>: </a:t>
            </a:r>
            <a:r>
              <a:rPr lang="en-US" b="1" i="1" dirty="0"/>
              <a:t> </a:t>
            </a:r>
            <a:r>
              <a:rPr lang="en-US" dirty="0"/>
              <a:t>When data is</a:t>
            </a:r>
            <a:r>
              <a:rPr lang="en-US" b="1" i="1" dirty="0"/>
              <a:t> </a:t>
            </a:r>
            <a:r>
              <a:rPr lang="en-US" dirty="0"/>
              <a:t>read from a selected memory location or an I/O port by the processor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Address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66928" lvl="0" indent="-457200" algn="l" rtl="0"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dirty="0"/>
              <a:t>Carries memory address of the instructions which are to be executed</a:t>
            </a:r>
          </a:p>
          <a:p>
            <a:pPr marL="566928" indent="-45720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Information transfer takes place from the </a:t>
            </a:r>
            <a:r>
              <a:rPr lang="en-US" dirty="0"/>
              <a:t>MP</a:t>
            </a:r>
            <a:r>
              <a:rPr lang="en-US" dirty="0">
                <a:solidFill>
                  <a:schemeClr val="tx1"/>
                </a:solidFill>
              </a:rPr>
              <a:t> to the memory or I/O elements. </a:t>
            </a:r>
            <a:r>
              <a:rPr lang="en-US" dirty="0"/>
              <a:t>That is why address bus is </a:t>
            </a:r>
            <a:r>
              <a:rPr lang="en-US" b="1" i="1" dirty="0"/>
              <a:t>Unidirectional</a:t>
            </a:r>
            <a:r>
              <a:rPr lang="en-US" i="1" dirty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66928" indent="-457200">
              <a:buFont typeface="Wingdings" panose="05000000000000000000" pitchFamily="2" charset="2"/>
              <a:buChar char="q"/>
              <a:defRPr/>
            </a:pPr>
            <a:r>
              <a:rPr lang="en-US" dirty="0"/>
              <a:t>On these lines the CPU sends out the address of the memory location or I/O port that is to be </a:t>
            </a:r>
            <a:r>
              <a:rPr lang="en-US" b="1" dirty="0"/>
              <a:t>written</a:t>
            </a:r>
            <a:r>
              <a:rPr lang="en-US" dirty="0"/>
              <a:t> to or </a:t>
            </a:r>
            <a:r>
              <a:rPr lang="en-US" b="1" dirty="0"/>
              <a:t>read</a:t>
            </a:r>
            <a:r>
              <a:rPr lang="en-US" dirty="0"/>
              <a:t> from</a:t>
            </a:r>
          </a:p>
          <a:p>
            <a:pPr marL="566928" indent="-457200">
              <a:buFont typeface="Wingdings" panose="05000000000000000000" pitchFamily="2" charset="2"/>
              <a:buChar char="q"/>
              <a:defRPr/>
            </a:pPr>
            <a:r>
              <a:rPr lang="en-US" dirty="0"/>
              <a:t>The number of locations that the CPU can address is determined by the number of address lines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5257800"/>
            <a:ext cx="7286625" cy="1071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 : microprocessor with 32 bit address bus 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address 2</a:t>
            </a:r>
            <a:r>
              <a:rPr lang="en-US" sz="1600" b="1" baseline="30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r>
            <a:r>
              <a:rPr lang="en-US" sz="18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memory locations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760" indent="-256032">
              <a:defRPr/>
            </a:pPr>
            <a:r>
              <a:rPr lang="en-US" dirty="0"/>
              <a:t>It is a bidirectional bus</a:t>
            </a:r>
          </a:p>
          <a:p>
            <a:pPr marL="365760" indent="-256032">
              <a:defRPr/>
            </a:pPr>
            <a:r>
              <a:rPr lang="en-US" dirty="0"/>
              <a:t>Data can flow in both directions, that is, to or from the microprocessor. </a:t>
            </a:r>
          </a:p>
          <a:p>
            <a:pPr marL="365760" indent="-256032">
              <a:defRPr/>
            </a:pPr>
            <a:r>
              <a:rPr lang="en-US" dirty="0"/>
              <a:t>The size of the data bus varies from one microprocessor to another.</a:t>
            </a:r>
          </a:p>
          <a:p>
            <a:pPr marL="365760" indent="-256032">
              <a:defRPr/>
            </a:pPr>
            <a:r>
              <a:rPr lang="en-GB" dirty="0"/>
              <a:t>Usually matches the </a:t>
            </a:r>
            <a:r>
              <a:rPr lang="en-GB" i="1" dirty="0"/>
              <a:t>word length</a:t>
            </a:r>
            <a:r>
              <a:rPr lang="en-GB" dirty="0"/>
              <a:t> of the microprocessor </a:t>
            </a:r>
          </a:p>
          <a:p>
            <a:pPr marL="365760" indent="-256032">
              <a:defRPr/>
            </a:pPr>
            <a:r>
              <a:rPr lang="en-GB" dirty="0"/>
              <a:t>Usually a multiple of 8 </a:t>
            </a:r>
          </a:p>
          <a:p>
            <a:pPr marL="365760" indent="-256032">
              <a:defRPr/>
            </a:pPr>
            <a:r>
              <a:rPr lang="en-GB" dirty="0"/>
              <a:t>We talk of 4-bit, 8-bit, 16-bit , 32-bit and 64-bit processors which refers to the normal word length of the microprocessor</a:t>
            </a:r>
          </a:p>
          <a:p>
            <a:pPr marL="365760" indent="-256032">
              <a:buNone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5080"/>
            <a:ext cx="6172200" cy="365760"/>
          </a:xfrm>
        </p:spPr>
        <p:txBody>
          <a:bodyPr/>
          <a:lstStyle/>
          <a:p>
            <a:pPr algn="ctr"/>
            <a:r>
              <a:rPr lang="en-US" dirty="0"/>
              <a:t>CSE 237 : Microprocessor &amp; Interfacing </a:t>
            </a:r>
          </a:p>
          <a:p>
            <a:pPr algn="ctr"/>
            <a:r>
              <a:rPr lang="en-US" dirty="0"/>
              <a:t>    Metropolitan University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2684</TotalTime>
  <Words>1141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Bookman Old Style</vt:lpstr>
      <vt:lpstr>Calibri</vt:lpstr>
      <vt:lpstr>Gill Sans</vt:lpstr>
      <vt:lpstr>Gill Sans MT</vt:lpstr>
      <vt:lpstr>Noto Sans Symbols</vt:lpstr>
      <vt:lpstr>Times New Roman</vt:lpstr>
      <vt:lpstr>Wingdings</vt:lpstr>
      <vt:lpstr>Wingdings 3</vt:lpstr>
      <vt:lpstr>Origin</vt:lpstr>
      <vt:lpstr>PowerPoint Presentation</vt:lpstr>
      <vt:lpstr>Lecture References:</vt:lpstr>
      <vt:lpstr>Block Diagram of a Simple Microcomputer</vt:lpstr>
      <vt:lpstr>CPU - Central Processing Unit</vt:lpstr>
      <vt:lpstr>Memory</vt:lpstr>
      <vt:lpstr>I/O Unit</vt:lpstr>
      <vt:lpstr>System Bus</vt:lpstr>
      <vt:lpstr>Address Bus</vt:lpstr>
      <vt:lpstr>Data Bus</vt:lpstr>
      <vt:lpstr>Control Bus</vt:lpstr>
      <vt:lpstr>Fetching &amp; Execution Cycles</vt:lpstr>
      <vt:lpstr>Fetching &amp; Execution Cycles</vt:lpstr>
      <vt:lpstr>The CPU’s Special Purpose Registers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Fetching an Instruction</vt:lpstr>
      <vt:lpstr>Food for thought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Microcomputer Structure and Operation</dc:title>
  <dc:subject>Microprocessor &amp; Interfacing</dc:subject>
  <dc:creator>Fahmid Sakib</dc:creator>
  <cp:lastModifiedBy>Md. Fahmidur Rahman Sakib</cp:lastModifiedBy>
  <cp:revision>568</cp:revision>
  <dcterms:created xsi:type="dcterms:W3CDTF">2006-08-16T00:00:00Z</dcterms:created>
  <dcterms:modified xsi:type="dcterms:W3CDTF">2024-03-04T06:42:37Z</dcterms:modified>
</cp:coreProperties>
</file>