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7315200" cy="9601200"/>
  <p:embeddedFontLst>
    <p:embeddedFont>
      <p:font typeface="Bookman Old Style" panose="02050604050505020204"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Gill Sans" panose="020B0604020202020204" charset="0"/>
      <p:regular r:id="rId34"/>
      <p:bold r:id="rId35"/>
    </p:embeddedFont>
    <p:embeddedFont>
      <p:font typeface="Gill Sans MT" panose="020B0502020104020203" pitchFamily="3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ExtraBold" panose="020B0906030804020204" pitchFamily="34" charset="0"/>
      <p:bold r:id="rId44"/>
      <p:boldItalic r:id="rId45"/>
    </p:embeddedFont>
    <p:embeddedFont>
      <p:font typeface="Wingdings 3" panose="05040102010807070707" pitchFamily="18" charset="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fD64HrTM2SJOkNblmdIEP30LL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CCD61-5B56-402F-84DA-4397C605977C}">
  <a:tblStyle styleId="{729CCD61-5B56-402F-84DA-4397C605977C}"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F0"/>
          </a:solidFill>
        </a:fill>
      </a:tcStyle>
    </a:wholeTbl>
    <a:band1H>
      <a:tcTxStyle/>
      <a:tcStyle>
        <a:tcBdr/>
        <a:fill>
          <a:solidFill>
            <a:srgbClr val="D4D6E0"/>
          </a:solidFill>
        </a:fill>
      </a:tcStyle>
    </a:band1H>
    <a:band2H>
      <a:tcTxStyle/>
      <a:tcStyle>
        <a:tcBdr/>
      </a:tcStyle>
    </a:band2H>
    <a:band1V>
      <a:tcTxStyle/>
      <a:tcStyle>
        <a:tcBdr/>
        <a:fill>
          <a:solidFill>
            <a:srgbClr val="D4D6E0"/>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520669C-3EA2-4F3C-BA90-0EF2D8F7E26B}" styleName="Table_1">
    <a:wholeTbl>
      <a:tcTxStyle b="off" i="off">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hmidur Rahman Sakib" userId="0af3a778cf3bac1e" providerId="LiveId" clId="{A6A9105B-8B4F-4B1B-8472-A9801732EB2C}"/>
    <pc:docChg chg="undo custSel modSld">
      <pc:chgData name="Md. Fahmidur Rahman Sakib" userId="0af3a778cf3bac1e" providerId="LiveId" clId="{A6A9105B-8B4F-4B1B-8472-A9801732EB2C}" dt="2024-07-15T05:47:34.431" v="204"/>
      <pc:docMkLst>
        <pc:docMk/>
      </pc:docMkLst>
      <pc:sldChg chg="addSp delSp modSp mod">
        <pc:chgData name="Md. Fahmidur Rahman Sakib" userId="0af3a778cf3bac1e" providerId="LiveId" clId="{A6A9105B-8B4F-4B1B-8472-A9801732EB2C}" dt="2024-07-15T05:46:46.064" v="178"/>
        <pc:sldMkLst>
          <pc:docMk/>
          <pc:sldMk cId="0" sldId="257"/>
        </pc:sldMkLst>
        <pc:spChg chg="del">
          <ac:chgData name="Md. Fahmidur Rahman Sakib" userId="0af3a778cf3bac1e" providerId="LiveId" clId="{A6A9105B-8B4F-4B1B-8472-A9801732EB2C}" dt="2024-07-15T05:33:24.202" v="94" actId="478"/>
          <ac:spMkLst>
            <pc:docMk/>
            <pc:sldMk cId="0" sldId="257"/>
            <ac:spMk id="6" creationId="{091372D1-B8A6-4134-9461-08DC1C326268}"/>
          </ac:spMkLst>
        </pc:spChg>
        <pc:spChg chg="add del mod">
          <ac:chgData name="Md. Fahmidur Rahman Sakib" userId="0af3a778cf3bac1e" providerId="LiveId" clId="{A6A9105B-8B4F-4B1B-8472-A9801732EB2C}" dt="2024-07-15T05:46:46.064" v="178"/>
          <ac:spMkLst>
            <pc:docMk/>
            <pc:sldMk cId="0" sldId="257"/>
            <ac:spMk id="6" creationId="{BA105CA3-16EC-4D84-BA04-798E48AE248F}"/>
          </ac:spMkLst>
        </pc:spChg>
        <pc:spChg chg="add mod">
          <ac:chgData name="Md. Fahmidur Rahman Sakib" userId="0af3a778cf3bac1e" providerId="LiveId" clId="{A6A9105B-8B4F-4B1B-8472-A9801732EB2C}" dt="2024-07-15T05:46:09.082" v="175" actId="1076"/>
          <ac:spMkLst>
            <pc:docMk/>
            <pc:sldMk cId="0" sldId="257"/>
            <ac:spMk id="7" creationId="{E32D634F-8BBC-4DF8-99E2-C98898D6CA86}"/>
          </ac:spMkLst>
        </pc:spChg>
      </pc:sldChg>
      <pc:sldChg chg="addSp delSp modSp mod">
        <pc:chgData name="Md. Fahmidur Rahman Sakib" userId="0af3a778cf3bac1e" providerId="LiveId" clId="{A6A9105B-8B4F-4B1B-8472-A9801732EB2C}" dt="2024-07-15T05:46:51.409" v="179"/>
        <pc:sldMkLst>
          <pc:docMk/>
          <pc:sldMk cId="0" sldId="258"/>
        </pc:sldMkLst>
        <pc:spChg chg="del">
          <ac:chgData name="Md. Fahmidur Rahman Sakib" userId="0af3a778cf3bac1e" providerId="LiveId" clId="{A6A9105B-8B4F-4B1B-8472-A9801732EB2C}" dt="2024-07-15T05:33:26.895" v="95" actId="478"/>
          <ac:spMkLst>
            <pc:docMk/>
            <pc:sldMk cId="0" sldId="258"/>
            <ac:spMk id="6" creationId="{772D01FB-009F-40D2-86C9-C39DD2181917}"/>
          </ac:spMkLst>
        </pc:spChg>
        <pc:spChg chg="add mod">
          <ac:chgData name="Md. Fahmidur Rahman Sakib" userId="0af3a778cf3bac1e" providerId="LiveId" clId="{A6A9105B-8B4F-4B1B-8472-A9801732EB2C}" dt="2024-07-15T05:46:51.409" v="179"/>
          <ac:spMkLst>
            <pc:docMk/>
            <pc:sldMk cId="0" sldId="258"/>
            <ac:spMk id="6" creationId="{A194B56D-FF51-4A24-95FC-A2052ADE1224}"/>
          </ac:spMkLst>
        </pc:spChg>
        <pc:spChg chg="add del mod">
          <ac:chgData name="Md. Fahmidur Rahman Sakib" userId="0af3a778cf3bac1e" providerId="LiveId" clId="{A6A9105B-8B4F-4B1B-8472-A9801732EB2C}" dt="2024-07-15T05:46:15.943" v="176" actId="478"/>
          <ac:spMkLst>
            <pc:docMk/>
            <pc:sldMk cId="0" sldId="258"/>
            <ac:spMk id="7" creationId="{F5473AFA-FD04-48C2-914E-93E9117C8B37}"/>
          </ac:spMkLst>
        </pc:spChg>
        <pc:spChg chg="mod">
          <ac:chgData name="Md. Fahmidur Rahman Sakib" userId="0af3a778cf3bac1e" providerId="LiveId" clId="{A6A9105B-8B4F-4B1B-8472-A9801732EB2C}" dt="2024-07-15T05:09:30.422" v="72" actId="20577"/>
          <ac:spMkLst>
            <pc:docMk/>
            <pc:sldMk cId="0" sldId="258"/>
            <ac:spMk id="55" creationId="{00000000-0000-0000-0000-000000000000}"/>
          </ac:spMkLst>
        </pc:spChg>
      </pc:sldChg>
      <pc:sldChg chg="addSp delSp modSp mod">
        <pc:chgData name="Md. Fahmidur Rahman Sakib" userId="0af3a778cf3bac1e" providerId="LiveId" clId="{A6A9105B-8B4F-4B1B-8472-A9801732EB2C}" dt="2024-07-15T05:47:07.917" v="185"/>
        <pc:sldMkLst>
          <pc:docMk/>
          <pc:sldMk cId="0" sldId="259"/>
        </pc:sldMkLst>
        <pc:spChg chg="add del mod">
          <ac:chgData name="Md. Fahmidur Rahman Sakib" userId="0af3a778cf3bac1e" providerId="LiveId" clId="{A6A9105B-8B4F-4B1B-8472-A9801732EB2C}" dt="2024-07-15T05:46:54.269" v="181"/>
          <ac:spMkLst>
            <pc:docMk/>
            <pc:sldMk cId="0" sldId="259"/>
            <ac:spMk id="7" creationId="{6E4DA937-3B0D-4D7F-A628-BBD4F1552475}"/>
          </ac:spMkLst>
        </pc:spChg>
        <pc:spChg chg="del">
          <ac:chgData name="Md. Fahmidur Rahman Sakib" userId="0af3a778cf3bac1e" providerId="LiveId" clId="{A6A9105B-8B4F-4B1B-8472-A9801732EB2C}" dt="2024-07-15T05:33:32.273" v="96" actId="478"/>
          <ac:spMkLst>
            <pc:docMk/>
            <pc:sldMk cId="0" sldId="259"/>
            <ac:spMk id="7" creationId="{BDBE5847-723A-45FF-846A-235E78C30A61}"/>
          </ac:spMkLst>
        </pc:spChg>
        <pc:spChg chg="add del mod">
          <ac:chgData name="Md. Fahmidur Rahman Sakib" userId="0af3a778cf3bac1e" providerId="LiveId" clId="{A6A9105B-8B4F-4B1B-8472-A9801732EB2C}" dt="2024-07-15T05:46:58.394" v="182" actId="478"/>
          <ac:spMkLst>
            <pc:docMk/>
            <pc:sldMk cId="0" sldId="259"/>
            <ac:spMk id="8" creationId="{F924E1A0-25D7-488E-91A8-43D8261E84C2}"/>
          </ac:spMkLst>
        </pc:spChg>
        <pc:spChg chg="add del mod">
          <ac:chgData name="Md. Fahmidur Rahman Sakib" userId="0af3a778cf3bac1e" providerId="LiveId" clId="{A6A9105B-8B4F-4B1B-8472-A9801732EB2C}" dt="2024-07-15T05:47:01.151" v="184" actId="21"/>
          <ac:spMkLst>
            <pc:docMk/>
            <pc:sldMk cId="0" sldId="259"/>
            <ac:spMk id="9" creationId="{2B100213-FF69-42B0-8C12-1AC486DB58FA}"/>
          </ac:spMkLst>
        </pc:spChg>
        <pc:spChg chg="add mod">
          <ac:chgData name="Md. Fahmidur Rahman Sakib" userId="0af3a778cf3bac1e" providerId="LiveId" clId="{A6A9105B-8B4F-4B1B-8472-A9801732EB2C}" dt="2024-07-15T05:47:07.917" v="185"/>
          <ac:spMkLst>
            <pc:docMk/>
            <pc:sldMk cId="0" sldId="259"/>
            <ac:spMk id="10" creationId="{160A5D3B-1DAF-45BE-8560-CC14CD353CB6}"/>
          </ac:spMkLst>
        </pc:spChg>
        <pc:spChg chg="mod">
          <ac:chgData name="Md. Fahmidur Rahman Sakib" userId="0af3a778cf3bac1e" providerId="LiveId" clId="{A6A9105B-8B4F-4B1B-8472-A9801732EB2C}" dt="2024-07-15T05:23:06.321" v="86" actId="113"/>
          <ac:spMkLst>
            <pc:docMk/>
            <pc:sldMk cId="0" sldId="259"/>
            <ac:spMk id="63" creationId="{00000000-0000-0000-0000-000000000000}"/>
          </ac:spMkLst>
        </pc:spChg>
      </pc:sldChg>
      <pc:sldChg chg="addSp delSp modSp mod">
        <pc:chgData name="Md. Fahmidur Rahman Sakib" userId="0af3a778cf3bac1e" providerId="LiveId" clId="{A6A9105B-8B4F-4B1B-8472-A9801732EB2C}" dt="2024-07-15T05:47:09.339" v="186"/>
        <pc:sldMkLst>
          <pc:docMk/>
          <pc:sldMk cId="0" sldId="260"/>
        </pc:sldMkLst>
        <pc:spChg chg="add del mod">
          <ac:chgData name="Md. Fahmidur Rahman Sakib" userId="0af3a778cf3bac1e" providerId="LiveId" clId="{A6A9105B-8B4F-4B1B-8472-A9801732EB2C}" dt="2024-07-15T05:45:02.571" v="154" actId="478"/>
          <ac:spMkLst>
            <pc:docMk/>
            <pc:sldMk cId="0" sldId="260"/>
            <ac:spMk id="56" creationId="{82C6C161-C5B3-4165-B81B-F1EFD1D22FB0}"/>
          </ac:spMkLst>
        </pc:spChg>
        <pc:spChg chg="del">
          <ac:chgData name="Md. Fahmidur Rahman Sakib" userId="0af3a778cf3bac1e" providerId="LiveId" clId="{A6A9105B-8B4F-4B1B-8472-A9801732EB2C}" dt="2024-07-15T05:33:36.611" v="97" actId="478"/>
          <ac:spMkLst>
            <pc:docMk/>
            <pc:sldMk cId="0" sldId="260"/>
            <ac:spMk id="57" creationId="{10352EC3-8BAC-44E5-AEEC-854031765C71}"/>
          </ac:spMkLst>
        </pc:spChg>
        <pc:spChg chg="add mod">
          <ac:chgData name="Md. Fahmidur Rahman Sakib" userId="0af3a778cf3bac1e" providerId="LiveId" clId="{A6A9105B-8B4F-4B1B-8472-A9801732EB2C}" dt="2024-07-15T05:47:09.339" v="186"/>
          <ac:spMkLst>
            <pc:docMk/>
            <pc:sldMk cId="0" sldId="260"/>
            <ac:spMk id="57" creationId="{493D602B-3A0C-4DB5-8655-1FA5E0A4C805}"/>
          </ac:spMkLst>
        </pc:spChg>
        <pc:cxnChg chg="mod">
          <ac:chgData name="Md. Fahmidur Rahman Sakib" userId="0af3a778cf3bac1e" providerId="LiveId" clId="{A6A9105B-8B4F-4B1B-8472-A9801732EB2C}" dt="2024-07-15T05:23:56.219" v="93" actId="1038"/>
          <ac:cxnSpMkLst>
            <pc:docMk/>
            <pc:sldMk cId="0" sldId="260"/>
            <ac:cxnSpMk id="116" creationId="{00000000-0000-0000-0000-000000000000}"/>
          </ac:cxnSpMkLst>
        </pc:cxnChg>
      </pc:sldChg>
      <pc:sldChg chg="addSp delSp modSp mod">
        <pc:chgData name="Md. Fahmidur Rahman Sakib" userId="0af3a778cf3bac1e" providerId="LiveId" clId="{A6A9105B-8B4F-4B1B-8472-A9801732EB2C}" dt="2024-07-15T05:47:10.653" v="187"/>
        <pc:sldMkLst>
          <pc:docMk/>
          <pc:sldMk cId="0" sldId="261"/>
        </pc:sldMkLst>
        <pc:spChg chg="del">
          <ac:chgData name="Md. Fahmidur Rahman Sakib" userId="0af3a778cf3bac1e" providerId="LiveId" clId="{A6A9105B-8B4F-4B1B-8472-A9801732EB2C}" dt="2024-07-15T05:33:40.172" v="98" actId="478"/>
          <ac:spMkLst>
            <pc:docMk/>
            <pc:sldMk cId="0" sldId="261"/>
            <ac:spMk id="6" creationId="{4CC29A3B-06E4-413A-A376-9AECAC453399}"/>
          </ac:spMkLst>
        </pc:spChg>
        <pc:spChg chg="add mod">
          <ac:chgData name="Md. Fahmidur Rahman Sakib" userId="0af3a778cf3bac1e" providerId="LiveId" clId="{A6A9105B-8B4F-4B1B-8472-A9801732EB2C}" dt="2024-07-15T05:47:10.653" v="187"/>
          <ac:spMkLst>
            <pc:docMk/>
            <pc:sldMk cId="0" sldId="261"/>
            <ac:spMk id="6" creationId="{C56168C5-F6C8-4FBA-925E-243C3EE45309}"/>
          </ac:spMkLst>
        </pc:spChg>
        <pc:spChg chg="add del mod">
          <ac:chgData name="Md. Fahmidur Rahman Sakib" userId="0af3a778cf3bac1e" providerId="LiveId" clId="{A6A9105B-8B4F-4B1B-8472-A9801732EB2C}" dt="2024-07-15T05:45:07.823" v="155" actId="478"/>
          <ac:spMkLst>
            <pc:docMk/>
            <pc:sldMk cId="0" sldId="261"/>
            <ac:spMk id="7" creationId="{E45B73C8-AA1F-4D17-ADE4-EF8C93786315}"/>
          </ac:spMkLst>
        </pc:spChg>
        <pc:spChg chg="mod">
          <ac:chgData name="Md. Fahmidur Rahman Sakib" userId="0af3a778cf3bac1e" providerId="LiveId" clId="{A6A9105B-8B4F-4B1B-8472-A9801732EB2C}" dt="2024-07-15T05:07:15.974" v="58" actId="207"/>
          <ac:spMkLst>
            <pc:docMk/>
            <pc:sldMk cId="0" sldId="261"/>
            <ac:spMk id="130" creationId="{00000000-0000-0000-0000-000000000000}"/>
          </ac:spMkLst>
        </pc:spChg>
      </pc:sldChg>
      <pc:sldChg chg="addSp delSp modSp mod">
        <pc:chgData name="Md. Fahmidur Rahman Sakib" userId="0af3a778cf3bac1e" providerId="LiveId" clId="{A6A9105B-8B4F-4B1B-8472-A9801732EB2C}" dt="2024-07-15T05:47:11.920" v="188"/>
        <pc:sldMkLst>
          <pc:docMk/>
          <pc:sldMk cId="0" sldId="262"/>
        </pc:sldMkLst>
        <pc:spChg chg="add mod">
          <ac:chgData name="Md. Fahmidur Rahman Sakib" userId="0af3a778cf3bac1e" providerId="LiveId" clId="{A6A9105B-8B4F-4B1B-8472-A9801732EB2C}" dt="2024-07-15T05:47:11.920" v="188"/>
          <ac:spMkLst>
            <pc:docMk/>
            <pc:sldMk cId="0" sldId="262"/>
            <ac:spMk id="6" creationId="{556CBD16-49FF-4825-8796-BF882A2C4668}"/>
          </ac:spMkLst>
        </pc:spChg>
        <pc:spChg chg="del">
          <ac:chgData name="Md. Fahmidur Rahman Sakib" userId="0af3a778cf3bac1e" providerId="LiveId" clId="{A6A9105B-8B4F-4B1B-8472-A9801732EB2C}" dt="2024-07-15T05:33:44.103" v="99" actId="478"/>
          <ac:spMkLst>
            <pc:docMk/>
            <pc:sldMk cId="0" sldId="262"/>
            <ac:spMk id="6" creationId="{5F654011-444C-480A-B023-BB2C2A768219}"/>
          </ac:spMkLst>
        </pc:spChg>
        <pc:spChg chg="add del mod">
          <ac:chgData name="Md. Fahmidur Rahman Sakib" userId="0af3a778cf3bac1e" providerId="LiveId" clId="{A6A9105B-8B4F-4B1B-8472-A9801732EB2C}" dt="2024-07-15T05:45:14.277" v="157" actId="478"/>
          <ac:spMkLst>
            <pc:docMk/>
            <pc:sldMk cId="0" sldId="262"/>
            <ac:spMk id="7" creationId="{E96141FD-70DC-44C4-9EB3-3EF3E1E6BFD1}"/>
          </ac:spMkLst>
        </pc:spChg>
        <pc:spChg chg="mod">
          <ac:chgData name="Md. Fahmidur Rahman Sakib" userId="0af3a778cf3bac1e" providerId="LiveId" clId="{A6A9105B-8B4F-4B1B-8472-A9801732EB2C}" dt="2024-07-15T05:35:10.477" v="133" actId="1035"/>
          <ac:spMkLst>
            <pc:docMk/>
            <pc:sldMk cId="0" sldId="262"/>
            <ac:spMk id="140" creationId="{00000000-0000-0000-0000-000000000000}"/>
          </ac:spMkLst>
        </pc:spChg>
      </pc:sldChg>
      <pc:sldChg chg="addSp delSp modSp mod">
        <pc:chgData name="Md. Fahmidur Rahman Sakib" userId="0af3a778cf3bac1e" providerId="LiveId" clId="{A6A9105B-8B4F-4B1B-8472-A9801732EB2C}" dt="2024-07-15T05:47:13.233" v="189"/>
        <pc:sldMkLst>
          <pc:docMk/>
          <pc:sldMk cId="0" sldId="263"/>
        </pc:sldMkLst>
        <pc:spChg chg="del">
          <ac:chgData name="Md. Fahmidur Rahman Sakib" userId="0af3a778cf3bac1e" providerId="LiveId" clId="{A6A9105B-8B4F-4B1B-8472-A9801732EB2C}" dt="2024-07-15T05:33:47.618" v="100" actId="478"/>
          <ac:spMkLst>
            <pc:docMk/>
            <pc:sldMk cId="0" sldId="263"/>
            <ac:spMk id="10" creationId="{2FD466BA-03E1-4F96-A731-74B8B2179372}"/>
          </ac:spMkLst>
        </pc:spChg>
        <pc:spChg chg="add mod">
          <ac:chgData name="Md. Fahmidur Rahman Sakib" userId="0af3a778cf3bac1e" providerId="LiveId" clId="{A6A9105B-8B4F-4B1B-8472-A9801732EB2C}" dt="2024-07-15T05:47:13.233" v="189"/>
          <ac:spMkLst>
            <pc:docMk/>
            <pc:sldMk cId="0" sldId="263"/>
            <ac:spMk id="10" creationId="{7B36834A-CB64-4D2F-8445-CB7B2BDA1C46}"/>
          </ac:spMkLst>
        </pc:spChg>
        <pc:spChg chg="add del mod">
          <ac:chgData name="Md. Fahmidur Rahman Sakib" userId="0af3a778cf3bac1e" providerId="LiveId" clId="{A6A9105B-8B4F-4B1B-8472-A9801732EB2C}" dt="2024-07-15T05:45:17.308" v="158" actId="478"/>
          <ac:spMkLst>
            <pc:docMk/>
            <pc:sldMk cId="0" sldId="263"/>
            <ac:spMk id="11" creationId="{D29CE825-3644-46EE-A5BE-7275E72AFFB2}"/>
          </ac:spMkLst>
        </pc:spChg>
      </pc:sldChg>
      <pc:sldChg chg="addSp delSp modSp mod">
        <pc:chgData name="Md. Fahmidur Rahman Sakib" userId="0af3a778cf3bac1e" providerId="LiveId" clId="{A6A9105B-8B4F-4B1B-8472-A9801732EB2C}" dt="2024-07-15T05:47:14.514" v="190"/>
        <pc:sldMkLst>
          <pc:docMk/>
          <pc:sldMk cId="0" sldId="264"/>
        </pc:sldMkLst>
        <pc:spChg chg="del">
          <ac:chgData name="Md. Fahmidur Rahman Sakib" userId="0af3a778cf3bac1e" providerId="LiveId" clId="{A6A9105B-8B4F-4B1B-8472-A9801732EB2C}" dt="2024-07-15T05:33:49.351" v="101" actId="478"/>
          <ac:spMkLst>
            <pc:docMk/>
            <pc:sldMk cId="0" sldId="264"/>
            <ac:spMk id="16" creationId="{C7C3FE18-2D7F-4DB9-BEF8-4D3214176F04}"/>
          </ac:spMkLst>
        </pc:spChg>
        <pc:spChg chg="add mod">
          <ac:chgData name="Md. Fahmidur Rahman Sakib" userId="0af3a778cf3bac1e" providerId="LiveId" clId="{A6A9105B-8B4F-4B1B-8472-A9801732EB2C}" dt="2024-07-15T05:47:14.514" v="190"/>
          <ac:spMkLst>
            <pc:docMk/>
            <pc:sldMk cId="0" sldId="264"/>
            <ac:spMk id="16" creationId="{F904EED3-8005-4A77-8B42-593B4F539562}"/>
          </ac:spMkLst>
        </pc:spChg>
        <pc:spChg chg="add del mod">
          <ac:chgData name="Md. Fahmidur Rahman Sakib" userId="0af3a778cf3bac1e" providerId="LiveId" clId="{A6A9105B-8B4F-4B1B-8472-A9801732EB2C}" dt="2024-07-15T05:45:19.935" v="160" actId="478"/>
          <ac:spMkLst>
            <pc:docMk/>
            <pc:sldMk cId="0" sldId="264"/>
            <ac:spMk id="17" creationId="{F520B2BF-C1EA-478E-AB25-970EC139FB4D}"/>
          </ac:spMkLst>
        </pc:spChg>
      </pc:sldChg>
      <pc:sldChg chg="addSp delSp modSp mod">
        <pc:chgData name="Md. Fahmidur Rahman Sakib" userId="0af3a778cf3bac1e" providerId="LiveId" clId="{A6A9105B-8B4F-4B1B-8472-A9801732EB2C}" dt="2024-07-15T05:47:15.874" v="191"/>
        <pc:sldMkLst>
          <pc:docMk/>
          <pc:sldMk cId="0" sldId="265"/>
        </pc:sldMkLst>
        <pc:spChg chg="add mod">
          <ac:chgData name="Md. Fahmidur Rahman Sakib" userId="0af3a778cf3bac1e" providerId="LiveId" clId="{A6A9105B-8B4F-4B1B-8472-A9801732EB2C}" dt="2024-07-15T05:47:15.874" v="191"/>
          <ac:spMkLst>
            <pc:docMk/>
            <pc:sldMk cId="0" sldId="265"/>
            <ac:spMk id="8" creationId="{0202D40F-897C-4758-9856-BD6D596610B1}"/>
          </ac:spMkLst>
        </pc:spChg>
        <pc:spChg chg="del">
          <ac:chgData name="Md. Fahmidur Rahman Sakib" userId="0af3a778cf3bac1e" providerId="LiveId" clId="{A6A9105B-8B4F-4B1B-8472-A9801732EB2C}" dt="2024-07-15T05:33:58.180" v="102" actId="478"/>
          <ac:spMkLst>
            <pc:docMk/>
            <pc:sldMk cId="0" sldId="265"/>
            <ac:spMk id="8" creationId="{8F56F1E3-DC9C-4C81-AA7E-1DCD3A88DEC4}"/>
          </ac:spMkLst>
        </pc:spChg>
        <pc:spChg chg="add del mod">
          <ac:chgData name="Md. Fahmidur Rahman Sakib" userId="0af3a778cf3bac1e" providerId="LiveId" clId="{A6A9105B-8B4F-4B1B-8472-A9801732EB2C}" dt="2024-07-15T05:45:21.951" v="161" actId="478"/>
          <ac:spMkLst>
            <pc:docMk/>
            <pc:sldMk cId="0" sldId="265"/>
            <ac:spMk id="9" creationId="{47246AA4-3D5D-4CFE-9B18-6F9E150BE170}"/>
          </ac:spMkLst>
        </pc:spChg>
        <pc:spChg chg="mod">
          <ac:chgData name="Md. Fahmidur Rahman Sakib" userId="0af3a778cf3bac1e" providerId="LiveId" clId="{A6A9105B-8B4F-4B1B-8472-A9801732EB2C}" dt="2024-07-15T05:04:11.532" v="52" actId="20577"/>
          <ac:spMkLst>
            <pc:docMk/>
            <pc:sldMk cId="0" sldId="265"/>
            <ac:spMk id="180" creationId="{00000000-0000-0000-0000-000000000000}"/>
          </ac:spMkLst>
        </pc:spChg>
        <pc:spChg chg="mod">
          <ac:chgData name="Md. Fahmidur Rahman Sakib" userId="0af3a778cf3bac1e" providerId="LiveId" clId="{A6A9105B-8B4F-4B1B-8472-A9801732EB2C}" dt="2024-07-15T05:04:22.833" v="53" actId="1076"/>
          <ac:spMkLst>
            <pc:docMk/>
            <pc:sldMk cId="0" sldId="265"/>
            <ac:spMk id="182" creationId="{00000000-0000-0000-0000-000000000000}"/>
          </ac:spMkLst>
        </pc:spChg>
        <pc:cxnChg chg="mod">
          <ac:chgData name="Md. Fahmidur Rahman Sakib" userId="0af3a778cf3bac1e" providerId="LiveId" clId="{A6A9105B-8B4F-4B1B-8472-A9801732EB2C}" dt="2024-07-15T05:04:27.599" v="54" actId="1076"/>
          <ac:cxnSpMkLst>
            <pc:docMk/>
            <pc:sldMk cId="0" sldId="265"/>
            <ac:cxnSpMk id="179" creationId="{00000000-0000-0000-0000-000000000000}"/>
          </ac:cxnSpMkLst>
        </pc:cxnChg>
      </pc:sldChg>
      <pc:sldChg chg="addSp delSp modSp mod">
        <pc:chgData name="Md. Fahmidur Rahman Sakib" userId="0af3a778cf3bac1e" providerId="LiveId" clId="{A6A9105B-8B4F-4B1B-8472-A9801732EB2C}" dt="2024-07-15T05:47:17.140" v="192"/>
        <pc:sldMkLst>
          <pc:docMk/>
          <pc:sldMk cId="0" sldId="266"/>
        </pc:sldMkLst>
        <pc:spChg chg="del">
          <ac:chgData name="Md. Fahmidur Rahman Sakib" userId="0af3a778cf3bac1e" providerId="LiveId" clId="{A6A9105B-8B4F-4B1B-8472-A9801732EB2C}" dt="2024-07-15T05:34:00.267" v="103" actId="478"/>
          <ac:spMkLst>
            <pc:docMk/>
            <pc:sldMk cId="0" sldId="266"/>
            <ac:spMk id="6" creationId="{9AE6ADB4-5DE7-4258-8C4E-4A30E88C2195}"/>
          </ac:spMkLst>
        </pc:spChg>
        <pc:spChg chg="add mod">
          <ac:chgData name="Md. Fahmidur Rahman Sakib" userId="0af3a778cf3bac1e" providerId="LiveId" clId="{A6A9105B-8B4F-4B1B-8472-A9801732EB2C}" dt="2024-07-15T05:47:17.140" v="192"/>
          <ac:spMkLst>
            <pc:docMk/>
            <pc:sldMk cId="0" sldId="266"/>
            <ac:spMk id="6" creationId="{CDFC88D7-09B7-4122-A394-337E553BBCDD}"/>
          </ac:spMkLst>
        </pc:spChg>
        <pc:spChg chg="add del mod">
          <ac:chgData name="Md. Fahmidur Rahman Sakib" userId="0af3a778cf3bac1e" providerId="LiveId" clId="{A6A9105B-8B4F-4B1B-8472-A9801732EB2C}" dt="2024-07-15T05:45:24.795" v="162" actId="478"/>
          <ac:spMkLst>
            <pc:docMk/>
            <pc:sldMk cId="0" sldId="266"/>
            <ac:spMk id="7" creationId="{09D879E0-C6B2-4614-8515-040455C8E513}"/>
          </ac:spMkLst>
        </pc:spChg>
        <pc:spChg chg="mod">
          <ac:chgData name="Md. Fahmidur Rahman Sakib" userId="0af3a778cf3bac1e" providerId="LiveId" clId="{A6A9105B-8B4F-4B1B-8472-A9801732EB2C}" dt="2024-07-15T05:06:59.392" v="57" actId="207"/>
          <ac:spMkLst>
            <pc:docMk/>
            <pc:sldMk cId="0" sldId="266"/>
            <ac:spMk id="187" creationId="{00000000-0000-0000-0000-000000000000}"/>
          </ac:spMkLst>
        </pc:spChg>
        <pc:spChg chg="mod">
          <ac:chgData name="Md. Fahmidur Rahman Sakib" userId="0af3a778cf3bac1e" providerId="LiveId" clId="{A6A9105B-8B4F-4B1B-8472-A9801732EB2C}" dt="2024-07-15T05:03:54.056" v="45" actId="20577"/>
          <ac:spMkLst>
            <pc:docMk/>
            <pc:sldMk cId="0" sldId="266"/>
            <ac:spMk id="190" creationId="{00000000-0000-0000-0000-000000000000}"/>
          </ac:spMkLst>
        </pc:spChg>
      </pc:sldChg>
      <pc:sldChg chg="addSp delSp modSp mod">
        <pc:chgData name="Md. Fahmidur Rahman Sakib" userId="0af3a778cf3bac1e" providerId="LiveId" clId="{A6A9105B-8B4F-4B1B-8472-A9801732EB2C}" dt="2024-07-15T05:47:18.468" v="193"/>
        <pc:sldMkLst>
          <pc:docMk/>
          <pc:sldMk cId="0" sldId="267"/>
        </pc:sldMkLst>
        <pc:spChg chg="add del mod">
          <ac:chgData name="Md. Fahmidur Rahman Sakib" userId="0af3a778cf3bac1e" providerId="LiveId" clId="{A6A9105B-8B4F-4B1B-8472-A9801732EB2C}" dt="2024-07-15T05:45:26.921" v="163" actId="478"/>
          <ac:spMkLst>
            <pc:docMk/>
            <pc:sldMk cId="0" sldId="267"/>
            <ac:spMk id="19" creationId="{D5F411C5-227B-4723-BF03-04BAF6D4446D}"/>
          </ac:spMkLst>
        </pc:spChg>
        <pc:spChg chg="add mod">
          <ac:chgData name="Md. Fahmidur Rahman Sakib" userId="0af3a778cf3bac1e" providerId="LiveId" clId="{A6A9105B-8B4F-4B1B-8472-A9801732EB2C}" dt="2024-07-15T05:47:18.468" v="193"/>
          <ac:spMkLst>
            <pc:docMk/>
            <pc:sldMk cId="0" sldId="267"/>
            <ac:spMk id="20" creationId="{182EF303-F601-4C9D-9299-6F7D3F503097}"/>
          </ac:spMkLst>
        </pc:spChg>
        <pc:spChg chg="del">
          <ac:chgData name="Md. Fahmidur Rahman Sakib" userId="0af3a778cf3bac1e" providerId="LiveId" clId="{A6A9105B-8B4F-4B1B-8472-A9801732EB2C}" dt="2024-07-15T05:34:02.595" v="104" actId="478"/>
          <ac:spMkLst>
            <pc:docMk/>
            <pc:sldMk cId="0" sldId="267"/>
            <ac:spMk id="20" creationId="{DE32F8BF-1A5D-49D5-8FFB-C7C61D9D6971}"/>
          </ac:spMkLst>
        </pc:spChg>
        <pc:spChg chg="mod">
          <ac:chgData name="Md. Fahmidur Rahman Sakib" userId="0af3a778cf3bac1e" providerId="LiveId" clId="{A6A9105B-8B4F-4B1B-8472-A9801732EB2C}" dt="2024-07-15T05:17:07.515" v="78" actId="14100"/>
          <ac:spMkLst>
            <pc:docMk/>
            <pc:sldMk cId="0" sldId="267"/>
            <ac:spMk id="198" creationId="{00000000-0000-0000-0000-000000000000}"/>
          </ac:spMkLst>
        </pc:spChg>
      </pc:sldChg>
      <pc:sldChg chg="addSp delSp modSp mod">
        <pc:chgData name="Md. Fahmidur Rahman Sakib" userId="0af3a778cf3bac1e" providerId="LiveId" clId="{A6A9105B-8B4F-4B1B-8472-A9801732EB2C}" dt="2024-07-15T05:47:19.797" v="194"/>
        <pc:sldMkLst>
          <pc:docMk/>
          <pc:sldMk cId="0" sldId="268"/>
        </pc:sldMkLst>
        <pc:spChg chg="del">
          <ac:chgData name="Md. Fahmidur Rahman Sakib" userId="0af3a778cf3bac1e" providerId="LiveId" clId="{A6A9105B-8B4F-4B1B-8472-A9801732EB2C}" dt="2024-07-15T05:34:05.002" v="105" actId="478"/>
          <ac:spMkLst>
            <pc:docMk/>
            <pc:sldMk cId="0" sldId="268"/>
            <ac:spMk id="6" creationId="{664DCAA5-C061-40F3-8749-EE5D2E839938}"/>
          </ac:spMkLst>
        </pc:spChg>
        <pc:spChg chg="add mod">
          <ac:chgData name="Md. Fahmidur Rahman Sakib" userId="0af3a778cf3bac1e" providerId="LiveId" clId="{A6A9105B-8B4F-4B1B-8472-A9801732EB2C}" dt="2024-07-15T05:47:19.797" v="194"/>
          <ac:spMkLst>
            <pc:docMk/>
            <pc:sldMk cId="0" sldId="268"/>
            <ac:spMk id="6" creationId="{881EEC67-5CF8-451F-9EAB-D68AE2712906}"/>
          </ac:spMkLst>
        </pc:spChg>
        <pc:spChg chg="add del mod">
          <ac:chgData name="Md. Fahmidur Rahman Sakib" userId="0af3a778cf3bac1e" providerId="LiveId" clId="{A6A9105B-8B4F-4B1B-8472-A9801732EB2C}" dt="2024-07-15T05:45:28.845" v="164" actId="478"/>
          <ac:spMkLst>
            <pc:docMk/>
            <pc:sldMk cId="0" sldId="268"/>
            <ac:spMk id="7" creationId="{66C2B535-7A4B-40AC-B8C7-036B486C989E}"/>
          </ac:spMkLst>
        </pc:spChg>
      </pc:sldChg>
      <pc:sldChg chg="addSp delSp modSp mod">
        <pc:chgData name="Md. Fahmidur Rahman Sakib" userId="0af3a778cf3bac1e" providerId="LiveId" clId="{A6A9105B-8B4F-4B1B-8472-A9801732EB2C}" dt="2024-07-15T05:47:21.828" v="195"/>
        <pc:sldMkLst>
          <pc:docMk/>
          <pc:sldMk cId="0" sldId="269"/>
        </pc:sldMkLst>
        <pc:spChg chg="add mod">
          <ac:chgData name="Md. Fahmidur Rahman Sakib" userId="0af3a778cf3bac1e" providerId="LiveId" clId="{A6A9105B-8B4F-4B1B-8472-A9801732EB2C}" dt="2024-07-15T05:47:21.828" v="195"/>
          <ac:spMkLst>
            <pc:docMk/>
            <pc:sldMk cId="0" sldId="269"/>
            <ac:spMk id="7" creationId="{508E95DA-3DF9-4573-8752-DC95A895288D}"/>
          </ac:spMkLst>
        </pc:spChg>
        <pc:spChg chg="del">
          <ac:chgData name="Md. Fahmidur Rahman Sakib" userId="0af3a778cf3bac1e" providerId="LiveId" clId="{A6A9105B-8B4F-4B1B-8472-A9801732EB2C}" dt="2024-07-15T05:34:06.815" v="106" actId="478"/>
          <ac:spMkLst>
            <pc:docMk/>
            <pc:sldMk cId="0" sldId="269"/>
            <ac:spMk id="7" creationId="{68395E0D-9CD3-4D9F-BB1E-38D6E6009A16}"/>
          </ac:spMkLst>
        </pc:spChg>
        <pc:spChg chg="add del mod">
          <ac:chgData name="Md. Fahmidur Rahman Sakib" userId="0af3a778cf3bac1e" providerId="LiveId" clId="{A6A9105B-8B4F-4B1B-8472-A9801732EB2C}" dt="2024-07-15T05:45:31.095" v="165" actId="478"/>
          <ac:spMkLst>
            <pc:docMk/>
            <pc:sldMk cId="0" sldId="269"/>
            <ac:spMk id="8" creationId="{B46969CD-90D9-4E70-B69E-E67A00E63299}"/>
          </ac:spMkLst>
        </pc:spChg>
      </pc:sldChg>
      <pc:sldChg chg="addSp delSp modSp mod">
        <pc:chgData name="Md. Fahmidur Rahman Sakib" userId="0af3a778cf3bac1e" providerId="LiveId" clId="{A6A9105B-8B4F-4B1B-8472-A9801732EB2C}" dt="2024-07-15T05:47:23.110" v="196"/>
        <pc:sldMkLst>
          <pc:docMk/>
          <pc:sldMk cId="0" sldId="270"/>
        </pc:sldMkLst>
        <pc:spChg chg="del">
          <ac:chgData name="Md. Fahmidur Rahman Sakib" userId="0af3a778cf3bac1e" providerId="LiveId" clId="{A6A9105B-8B4F-4B1B-8472-A9801732EB2C}" dt="2024-07-15T05:34:09.300" v="107" actId="478"/>
          <ac:spMkLst>
            <pc:docMk/>
            <pc:sldMk cId="0" sldId="270"/>
            <ac:spMk id="7" creationId="{8734206D-FB18-4FA6-9E48-A0F93CBFB2FA}"/>
          </ac:spMkLst>
        </pc:spChg>
        <pc:spChg chg="add mod">
          <ac:chgData name="Md. Fahmidur Rahman Sakib" userId="0af3a778cf3bac1e" providerId="LiveId" clId="{A6A9105B-8B4F-4B1B-8472-A9801732EB2C}" dt="2024-07-15T05:47:23.110" v="196"/>
          <ac:spMkLst>
            <pc:docMk/>
            <pc:sldMk cId="0" sldId="270"/>
            <ac:spMk id="7" creationId="{C66D1684-799D-4883-80EA-EFA7068C64B4}"/>
          </ac:spMkLst>
        </pc:spChg>
        <pc:spChg chg="add del mod">
          <ac:chgData name="Md. Fahmidur Rahman Sakib" userId="0af3a778cf3bac1e" providerId="LiveId" clId="{A6A9105B-8B4F-4B1B-8472-A9801732EB2C}" dt="2024-07-15T05:45:33.518" v="166" actId="478"/>
          <ac:spMkLst>
            <pc:docMk/>
            <pc:sldMk cId="0" sldId="270"/>
            <ac:spMk id="8" creationId="{5721B24A-67EF-4D6C-9EF1-32B485CDC409}"/>
          </ac:spMkLst>
        </pc:spChg>
      </pc:sldChg>
      <pc:sldChg chg="addSp delSp modSp mod">
        <pc:chgData name="Md. Fahmidur Rahman Sakib" userId="0af3a778cf3bac1e" providerId="LiveId" clId="{A6A9105B-8B4F-4B1B-8472-A9801732EB2C}" dt="2024-07-15T05:47:24.500" v="197"/>
        <pc:sldMkLst>
          <pc:docMk/>
          <pc:sldMk cId="0" sldId="271"/>
        </pc:sldMkLst>
        <pc:spChg chg="add mod">
          <ac:chgData name="Md. Fahmidur Rahman Sakib" userId="0af3a778cf3bac1e" providerId="LiveId" clId="{A6A9105B-8B4F-4B1B-8472-A9801732EB2C}" dt="2024-07-15T05:47:24.500" v="197"/>
          <ac:spMkLst>
            <pc:docMk/>
            <pc:sldMk cId="0" sldId="271"/>
            <ac:spMk id="6" creationId="{53A76A8F-7DA7-4639-AB64-9A12810AF92D}"/>
          </ac:spMkLst>
        </pc:spChg>
        <pc:spChg chg="del">
          <ac:chgData name="Md. Fahmidur Rahman Sakib" userId="0af3a778cf3bac1e" providerId="LiveId" clId="{A6A9105B-8B4F-4B1B-8472-A9801732EB2C}" dt="2024-07-15T05:34:11.456" v="108" actId="478"/>
          <ac:spMkLst>
            <pc:docMk/>
            <pc:sldMk cId="0" sldId="271"/>
            <ac:spMk id="6" creationId="{960BAC0E-3B0A-435B-B3EA-5672282B29C1}"/>
          </ac:spMkLst>
        </pc:spChg>
        <pc:spChg chg="add del mod">
          <ac:chgData name="Md. Fahmidur Rahman Sakib" userId="0af3a778cf3bac1e" providerId="LiveId" clId="{A6A9105B-8B4F-4B1B-8472-A9801732EB2C}" dt="2024-07-15T05:45:35.488" v="167" actId="478"/>
          <ac:spMkLst>
            <pc:docMk/>
            <pc:sldMk cId="0" sldId="271"/>
            <ac:spMk id="7" creationId="{60D95041-F4F7-40DD-A86B-C98B955ED68D}"/>
          </ac:spMkLst>
        </pc:spChg>
      </pc:sldChg>
      <pc:sldChg chg="addSp delSp modSp mod">
        <pc:chgData name="Md. Fahmidur Rahman Sakib" userId="0af3a778cf3bac1e" providerId="LiveId" clId="{A6A9105B-8B4F-4B1B-8472-A9801732EB2C}" dt="2024-07-15T05:47:26.188" v="198"/>
        <pc:sldMkLst>
          <pc:docMk/>
          <pc:sldMk cId="0" sldId="272"/>
        </pc:sldMkLst>
        <pc:spChg chg="add mod">
          <ac:chgData name="Md. Fahmidur Rahman Sakib" userId="0af3a778cf3bac1e" providerId="LiveId" clId="{A6A9105B-8B4F-4B1B-8472-A9801732EB2C}" dt="2024-07-15T05:47:26.188" v="198"/>
          <ac:spMkLst>
            <pc:docMk/>
            <pc:sldMk cId="0" sldId="272"/>
            <ac:spMk id="6" creationId="{4A72911E-5240-4F9A-BDDE-4488EE182DA5}"/>
          </ac:spMkLst>
        </pc:spChg>
        <pc:spChg chg="del">
          <ac:chgData name="Md. Fahmidur Rahman Sakib" userId="0af3a778cf3bac1e" providerId="LiveId" clId="{A6A9105B-8B4F-4B1B-8472-A9801732EB2C}" dt="2024-07-15T05:34:16.210" v="109" actId="478"/>
          <ac:spMkLst>
            <pc:docMk/>
            <pc:sldMk cId="0" sldId="272"/>
            <ac:spMk id="6" creationId="{A4B40B4A-535A-4186-AA4A-7FA22FE1A327}"/>
          </ac:spMkLst>
        </pc:spChg>
        <pc:spChg chg="add del mod">
          <ac:chgData name="Md. Fahmidur Rahman Sakib" userId="0af3a778cf3bac1e" providerId="LiveId" clId="{A6A9105B-8B4F-4B1B-8472-A9801732EB2C}" dt="2024-07-15T05:45:37.888" v="168" actId="478"/>
          <ac:spMkLst>
            <pc:docMk/>
            <pc:sldMk cId="0" sldId="272"/>
            <ac:spMk id="7" creationId="{154E218E-1C38-461E-945D-610BC48A0F62}"/>
          </ac:spMkLst>
        </pc:spChg>
      </pc:sldChg>
      <pc:sldChg chg="addSp delSp modSp mod">
        <pc:chgData name="Md. Fahmidur Rahman Sakib" userId="0af3a778cf3bac1e" providerId="LiveId" clId="{A6A9105B-8B4F-4B1B-8472-A9801732EB2C}" dt="2024-07-15T05:47:27.704" v="199"/>
        <pc:sldMkLst>
          <pc:docMk/>
          <pc:sldMk cId="0" sldId="273"/>
        </pc:sldMkLst>
        <pc:spChg chg="del">
          <ac:chgData name="Md. Fahmidur Rahman Sakib" userId="0af3a778cf3bac1e" providerId="LiveId" clId="{A6A9105B-8B4F-4B1B-8472-A9801732EB2C}" dt="2024-07-15T05:34:21.289" v="110" actId="478"/>
          <ac:spMkLst>
            <pc:docMk/>
            <pc:sldMk cId="0" sldId="273"/>
            <ac:spMk id="6" creationId="{AC7B8B7A-821C-4CED-829F-37A0FA029B63}"/>
          </ac:spMkLst>
        </pc:spChg>
        <pc:spChg chg="add mod">
          <ac:chgData name="Md. Fahmidur Rahman Sakib" userId="0af3a778cf3bac1e" providerId="LiveId" clId="{A6A9105B-8B4F-4B1B-8472-A9801732EB2C}" dt="2024-07-15T05:47:27.704" v="199"/>
          <ac:spMkLst>
            <pc:docMk/>
            <pc:sldMk cId="0" sldId="273"/>
            <ac:spMk id="6" creationId="{F3E59A60-5D8D-4473-AFEC-EDA3CD234BBC}"/>
          </ac:spMkLst>
        </pc:spChg>
        <pc:spChg chg="add del mod">
          <ac:chgData name="Md. Fahmidur Rahman Sakib" userId="0af3a778cf3bac1e" providerId="LiveId" clId="{A6A9105B-8B4F-4B1B-8472-A9801732EB2C}" dt="2024-07-15T05:45:40.357" v="169" actId="478"/>
          <ac:spMkLst>
            <pc:docMk/>
            <pc:sldMk cId="0" sldId="273"/>
            <ac:spMk id="7" creationId="{6B9F4E19-99D2-4AEF-AC2E-F08610B8B816}"/>
          </ac:spMkLst>
        </pc:spChg>
      </pc:sldChg>
      <pc:sldChg chg="addSp delSp modSp mod">
        <pc:chgData name="Md. Fahmidur Rahman Sakib" userId="0af3a778cf3bac1e" providerId="LiveId" clId="{A6A9105B-8B4F-4B1B-8472-A9801732EB2C}" dt="2024-07-15T05:47:28.993" v="200"/>
        <pc:sldMkLst>
          <pc:docMk/>
          <pc:sldMk cId="0" sldId="274"/>
        </pc:sldMkLst>
        <pc:spChg chg="del">
          <ac:chgData name="Md. Fahmidur Rahman Sakib" userId="0af3a778cf3bac1e" providerId="LiveId" clId="{A6A9105B-8B4F-4B1B-8472-A9801732EB2C}" dt="2024-07-15T05:34:24.805" v="111" actId="478"/>
          <ac:spMkLst>
            <pc:docMk/>
            <pc:sldMk cId="0" sldId="274"/>
            <ac:spMk id="6" creationId="{51B548C5-F3D2-4DD1-9F6A-B1FA47050F71}"/>
          </ac:spMkLst>
        </pc:spChg>
        <pc:spChg chg="add mod">
          <ac:chgData name="Md. Fahmidur Rahman Sakib" userId="0af3a778cf3bac1e" providerId="LiveId" clId="{A6A9105B-8B4F-4B1B-8472-A9801732EB2C}" dt="2024-07-15T05:47:28.993" v="200"/>
          <ac:spMkLst>
            <pc:docMk/>
            <pc:sldMk cId="0" sldId="274"/>
            <ac:spMk id="6" creationId="{A6081505-FEEE-463A-B93C-43F588AE3C80}"/>
          </ac:spMkLst>
        </pc:spChg>
        <pc:spChg chg="add del mod">
          <ac:chgData name="Md. Fahmidur Rahman Sakib" userId="0af3a778cf3bac1e" providerId="LiveId" clId="{A6A9105B-8B4F-4B1B-8472-A9801732EB2C}" dt="2024-07-15T05:45:42.030" v="170" actId="478"/>
          <ac:spMkLst>
            <pc:docMk/>
            <pc:sldMk cId="0" sldId="274"/>
            <ac:spMk id="7" creationId="{2B0BA11B-BDCF-4EBF-9DD2-406232E906D1}"/>
          </ac:spMkLst>
        </pc:spChg>
      </pc:sldChg>
      <pc:sldChg chg="addSp delSp modSp mod">
        <pc:chgData name="Md. Fahmidur Rahman Sakib" userId="0af3a778cf3bac1e" providerId="LiveId" clId="{A6A9105B-8B4F-4B1B-8472-A9801732EB2C}" dt="2024-07-15T05:47:30.321" v="201"/>
        <pc:sldMkLst>
          <pc:docMk/>
          <pc:sldMk cId="0" sldId="275"/>
        </pc:sldMkLst>
        <pc:spChg chg="add mod">
          <ac:chgData name="Md. Fahmidur Rahman Sakib" userId="0af3a778cf3bac1e" providerId="LiveId" clId="{A6A9105B-8B4F-4B1B-8472-A9801732EB2C}" dt="2024-07-15T05:47:30.321" v="201"/>
          <ac:spMkLst>
            <pc:docMk/>
            <pc:sldMk cId="0" sldId="275"/>
            <ac:spMk id="7" creationId="{76BA0BF2-F711-46D6-877D-5E8A05BC71C2}"/>
          </ac:spMkLst>
        </pc:spChg>
        <pc:spChg chg="del">
          <ac:chgData name="Md. Fahmidur Rahman Sakib" userId="0af3a778cf3bac1e" providerId="LiveId" clId="{A6A9105B-8B4F-4B1B-8472-A9801732EB2C}" dt="2024-07-15T05:34:27.821" v="112" actId="478"/>
          <ac:spMkLst>
            <pc:docMk/>
            <pc:sldMk cId="0" sldId="275"/>
            <ac:spMk id="7" creationId="{F410561C-7A16-42B5-8BFB-A4DB5AF9DB6B}"/>
          </ac:spMkLst>
        </pc:spChg>
        <pc:spChg chg="add del mod">
          <ac:chgData name="Md. Fahmidur Rahman Sakib" userId="0af3a778cf3bac1e" providerId="LiveId" clId="{A6A9105B-8B4F-4B1B-8472-A9801732EB2C}" dt="2024-07-15T05:45:44.264" v="171" actId="478"/>
          <ac:spMkLst>
            <pc:docMk/>
            <pc:sldMk cId="0" sldId="275"/>
            <ac:spMk id="8" creationId="{6D88A785-5ACC-451A-A40A-12C57E1B619A}"/>
          </ac:spMkLst>
        </pc:spChg>
      </pc:sldChg>
      <pc:sldChg chg="addSp delSp modSp mod">
        <pc:chgData name="Md. Fahmidur Rahman Sakib" userId="0af3a778cf3bac1e" providerId="LiveId" clId="{A6A9105B-8B4F-4B1B-8472-A9801732EB2C}" dt="2024-07-15T05:47:31.696" v="202"/>
        <pc:sldMkLst>
          <pc:docMk/>
          <pc:sldMk cId="0" sldId="276"/>
        </pc:sldMkLst>
        <pc:spChg chg="add mod">
          <ac:chgData name="Md. Fahmidur Rahman Sakib" userId="0af3a778cf3bac1e" providerId="LiveId" clId="{A6A9105B-8B4F-4B1B-8472-A9801732EB2C}" dt="2024-07-15T05:47:31.696" v="202"/>
          <ac:spMkLst>
            <pc:docMk/>
            <pc:sldMk cId="0" sldId="276"/>
            <ac:spMk id="6" creationId="{0CDAA55E-B867-4608-AFF5-FA50D047C36E}"/>
          </ac:spMkLst>
        </pc:spChg>
        <pc:spChg chg="del">
          <ac:chgData name="Md. Fahmidur Rahman Sakib" userId="0af3a778cf3bac1e" providerId="LiveId" clId="{A6A9105B-8B4F-4B1B-8472-A9801732EB2C}" dt="2024-07-15T05:34:30.009" v="113" actId="478"/>
          <ac:spMkLst>
            <pc:docMk/>
            <pc:sldMk cId="0" sldId="276"/>
            <ac:spMk id="6" creationId="{AD8C358F-8A8A-4FC4-8A60-9E3426A7A325}"/>
          </ac:spMkLst>
        </pc:spChg>
        <pc:spChg chg="add del mod">
          <ac:chgData name="Md. Fahmidur Rahman Sakib" userId="0af3a778cf3bac1e" providerId="LiveId" clId="{A6A9105B-8B4F-4B1B-8472-A9801732EB2C}" dt="2024-07-15T05:45:46.140" v="172" actId="478"/>
          <ac:spMkLst>
            <pc:docMk/>
            <pc:sldMk cId="0" sldId="276"/>
            <ac:spMk id="7" creationId="{8D60A79C-CD15-42DE-ABE0-BC341BAFFFD5}"/>
          </ac:spMkLst>
        </pc:spChg>
        <pc:spChg chg="mod">
          <ac:chgData name="Md. Fahmidur Rahman Sakib" userId="0af3a778cf3bac1e" providerId="LiveId" clId="{A6A9105B-8B4F-4B1B-8472-A9801732EB2C}" dt="2024-07-15T05:05:54.217" v="55" actId="207"/>
          <ac:spMkLst>
            <pc:docMk/>
            <pc:sldMk cId="0" sldId="276"/>
            <ac:spMk id="287" creationId="{00000000-0000-0000-0000-000000000000}"/>
          </ac:spMkLst>
        </pc:spChg>
      </pc:sldChg>
      <pc:sldChg chg="addSp delSp modSp mod">
        <pc:chgData name="Md. Fahmidur Rahman Sakib" userId="0af3a778cf3bac1e" providerId="LiveId" clId="{A6A9105B-8B4F-4B1B-8472-A9801732EB2C}" dt="2024-07-15T05:47:33.119" v="203"/>
        <pc:sldMkLst>
          <pc:docMk/>
          <pc:sldMk cId="0" sldId="277"/>
        </pc:sldMkLst>
        <pc:spChg chg="add mod">
          <ac:chgData name="Md. Fahmidur Rahman Sakib" userId="0af3a778cf3bac1e" providerId="LiveId" clId="{A6A9105B-8B4F-4B1B-8472-A9801732EB2C}" dt="2024-07-15T05:47:33.119" v="203"/>
          <ac:spMkLst>
            <pc:docMk/>
            <pc:sldMk cId="0" sldId="277"/>
            <ac:spMk id="6" creationId="{338FD114-0DDD-4DA3-A0F6-54E923F71E05}"/>
          </ac:spMkLst>
        </pc:spChg>
        <pc:spChg chg="del">
          <ac:chgData name="Md. Fahmidur Rahman Sakib" userId="0af3a778cf3bac1e" providerId="LiveId" clId="{A6A9105B-8B4F-4B1B-8472-A9801732EB2C}" dt="2024-07-15T05:34:31.759" v="114" actId="478"/>
          <ac:spMkLst>
            <pc:docMk/>
            <pc:sldMk cId="0" sldId="277"/>
            <ac:spMk id="6" creationId="{FF2DCE13-DCD8-4E74-8C9B-E106658DED06}"/>
          </ac:spMkLst>
        </pc:spChg>
        <pc:spChg chg="add del mod">
          <ac:chgData name="Md. Fahmidur Rahman Sakib" userId="0af3a778cf3bac1e" providerId="LiveId" clId="{A6A9105B-8B4F-4B1B-8472-A9801732EB2C}" dt="2024-07-15T05:45:47.875" v="173" actId="478"/>
          <ac:spMkLst>
            <pc:docMk/>
            <pc:sldMk cId="0" sldId="277"/>
            <ac:spMk id="7" creationId="{9B07A234-12DF-44FE-BE99-F66E5E538AF3}"/>
          </ac:spMkLst>
        </pc:spChg>
      </pc:sldChg>
      <pc:sldChg chg="addSp delSp modSp mod">
        <pc:chgData name="Md. Fahmidur Rahman Sakib" userId="0af3a778cf3bac1e" providerId="LiveId" clId="{A6A9105B-8B4F-4B1B-8472-A9801732EB2C}" dt="2024-07-15T05:47:34.431" v="204"/>
        <pc:sldMkLst>
          <pc:docMk/>
          <pc:sldMk cId="0" sldId="278"/>
        </pc:sldMkLst>
        <pc:spChg chg="del">
          <ac:chgData name="Md. Fahmidur Rahman Sakib" userId="0af3a778cf3bac1e" providerId="LiveId" clId="{A6A9105B-8B4F-4B1B-8472-A9801732EB2C}" dt="2024-07-15T05:06:15.518" v="56" actId="478"/>
          <ac:spMkLst>
            <pc:docMk/>
            <pc:sldMk cId="0" sldId="278"/>
            <ac:spMk id="3" creationId="{1950D6D4-4E68-46BB-BF1B-45E49788E5D1}"/>
          </ac:spMkLst>
        </pc:spChg>
        <pc:spChg chg="add del mod">
          <ac:chgData name="Md. Fahmidur Rahman Sakib" userId="0af3a778cf3bac1e" providerId="LiveId" clId="{A6A9105B-8B4F-4B1B-8472-A9801732EB2C}" dt="2024-07-15T05:45:49.781" v="174" actId="478"/>
          <ac:spMkLst>
            <pc:docMk/>
            <pc:sldMk cId="0" sldId="278"/>
            <ac:spMk id="5" creationId="{7505EF28-1EE8-4659-A4C8-9E2E27FCAD90}"/>
          </ac:spMkLst>
        </pc:spChg>
        <pc:spChg chg="add mod">
          <ac:chgData name="Md. Fahmidur Rahman Sakib" userId="0af3a778cf3bac1e" providerId="LiveId" clId="{A6A9105B-8B4F-4B1B-8472-A9801732EB2C}" dt="2024-07-15T05:47:34.431" v="204"/>
          <ac:spMkLst>
            <pc:docMk/>
            <pc:sldMk cId="0" sldId="278"/>
            <ac:spMk id="6" creationId="{2847E0D2-170C-4996-9893-9CB9EBFA475D}"/>
          </ac:spMkLst>
        </pc:spChg>
        <pc:spChg chg="del">
          <ac:chgData name="Md. Fahmidur Rahman Sakib" userId="0af3a778cf3bac1e" providerId="LiveId" clId="{A6A9105B-8B4F-4B1B-8472-A9801732EB2C}" dt="2024-07-15T05:34:33.213" v="115" actId="478"/>
          <ac:spMkLst>
            <pc:docMk/>
            <pc:sldMk cId="0" sldId="278"/>
            <ac:spMk id="8" creationId="{FF092B0F-B092-4F2C-AFDA-07584F3B9616}"/>
          </ac:spMkLst>
        </pc:spChg>
        <pc:spChg chg="mod">
          <ac:chgData name="Md. Fahmidur Rahman Sakib" userId="0af3a778cf3bac1e" providerId="LiveId" clId="{A6A9105B-8B4F-4B1B-8472-A9801732EB2C}" dt="2024-07-15T05:14:15.683" v="76" actId="404"/>
          <ac:spMkLst>
            <pc:docMk/>
            <pc:sldMk cId="0" sldId="278"/>
            <ac:spMk id="302" creationId="{00000000-0000-0000-0000-000000000000}"/>
          </ac:spMkLst>
        </pc:spChg>
      </pc:sldChg>
    </pc:docChg>
  </pc:docChgLst>
  <pc:docChgLst>
    <pc:chgData name="Md. Fahmidur Rahman Sakib" userId="0af3a778cf3bac1e" providerId="LiveId" clId="{5108FF59-2A4A-4768-905D-D0EB1A9FB242}"/>
    <pc:docChg chg="undo redo custSel modSld">
      <pc:chgData name="Md. Fahmidur Rahman Sakib" userId="0af3a778cf3bac1e" providerId="LiveId" clId="{5108FF59-2A4A-4768-905D-D0EB1A9FB242}" dt="2024-02-12T05:57:07.973" v="225" actId="478"/>
      <pc:docMkLst>
        <pc:docMk/>
      </pc:docMkLst>
      <pc:sldChg chg="addSp delSp modSp mod">
        <pc:chgData name="Md. Fahmidur Rahman Sakib" userId="0af3a778cf3bac1e" providerId="LiveId" clId="{5108FF59-2A4A-4768-905D-D0EB1A9FB242}" dt="2024-01-29T16:00:38.231" v="24" actId="1035"/>
        <pc:sldMkLst>
          <pc:docMk/>
          <pc:sldMk cId="0" sldId="256"/>
        </pc:sldMkLst>
        <pc:spChg chg="add del mod">
          <ac:chgData name="Md. Fahmidur Rahman Sakib" userId="0af3a778cf3bac1e" providerId="LiveId" clId="{5108FF59-2A4A-4768-905D-D0EB1A9FB242}" dt="2024-01-29T16:00:27.573" v="21" actId="478"/>
          <ac:spMkLst>
            <pc:docMk/>
            <pc:sldMk cId="0" sldId="256"/>
            <ac:spMk id="3" creationId="{92B99D50-A7B8-44B7-B73F-9E8DE7D5A9AC}"/>
          </ac:spMkLst>
        </pc:spChg>
        <pc:spChg chg="add del mod">
          <ac:chgData name="Md. Fahmidur Rahman Sakib" userId="0af3a778cf3bac1e" providerId="LiveId" clId="{5108FF59-2A4A-4768-905D-D0EB1A9FB242}" dt="2024-01-29T15:59:59.836" v="10"/>
          <ac:spMkLst>
            <pc:docMk/>
            <pc:sldMk cId="0" sldId="256"/>
            <ac:spMk id="7" creationId="{246AD1F5-7677-463D-9313-603BC4E2F199}"/>
          </ac:spMkLst>
        </pc:spChg>
        <pc:spChg chg="add mod">
          <ac:chgData name="Md. Fahmidur Rahman Sakib" userId="0af3a778cf3bac1e" providerId="LiveId" clId="{5108FF59-2A4A-4768-905D-D0EB1A9FB242}" dt="2024-01-29T15:59:59.867" v="11"/>
          <ac:spMkLst>
            <pc:docMk/>
            <pc:sldMk cId="0" sldId="256"/>
            <ac:spMk id="8" creationId="{D12FD56F-52A7-494B-9642-BA74A61C91B9}"/>
          </ac:spMkLst>
        </pc:spChg>
        <pc:spChg chg="add del mod">
          <ac:chgData name="Md. Fahmidur Rahman Sakib" userId="0af3a778cf3bac1e" providerId="LiveId" clId="{5108FF59-2A4A-4768-905D-D0EB1A9FB242}" dt="2024-01-29T16:00:11.353" v="17"/>
          <ac:spMkLst>
            <pc:docMk/>
            <pc:sldMk cId="0" sldId="256"/>
            <ac:spMk id="9" creationId="{CA946E07-A2DC-4376-9C5A-0E331954BC6A}"/>
          </ac:spMkLst>
        </pc:spChg>
        <pc:spChg chg="add mod">
          <ac:chgData name="Md. Fahmidur Rahman Sakib" userId="0af3a778cf3bac1e" providerId="LiveId" clId="{5108FF59-2A4A-4768-905D-D0EB1A9FB242}" dt="2024-01-29T16:00:38.231" v="24" actId="1035"/>
          <ac:spMkLst>
            <pc:docMk/>
            <pc:sldMk cId="0" sldId="256"/>
            <ac:spMk id="10" creationId="{F2F9B075-08A9-4B69-910A-EDEA3490CE30}"/>
          </ac:spMkLst>
        </pc:spChg>
        <pc:spChg chg="del">
          <ac:chgData name="Md. Fahmidur Rahman Sakib" userId="0af3a778cf3bac1e" providerId="LiveId" clId="{5108FF59-2A4A-4768-905D-D0EB1A9FB242}" dt="2024-01-29T15:59:47.334" v="1" actId="478"/>
          <ac:spMkLst>
            <pc:docMk/>
            <pc:sldMk cId="0" sldId="256"/>
            <ac:spMk id="38" creationId="{00000000-0000-0000-0000-000000000000}"/>
          </ac:spMkLst>
        </pc:spChg>
        <pc:spChg chg="del">
          <ac:chgData name="Md. Fahmidur Rahman Sakib" userId="0af3a778cf3bac1e" providerId="LiveId" clId="{5108FF59-2A4A-4768-905D-D0EB1A9FB242}" dt="2024-01-29T15:59:44.912" v="0" actId="478"/>
          <ac:spMkLst>
            <pc:docMk/>
            <pc:sldMk cId="0" sldId="256"/>
            <ac:spMk id="40" creationId="{00000000-0000-0000-0000-000000000000}"/>
          </ac:spMkLst>
        </pc:spChg>
      </pc:sldChg>
      <pc:sldChg chg="addSp delSp modSp mod">
        <pc:chgData name="Md. Fahmidur Rahman Sakib" userId="0af3a778cf3bac1e" providerId="LiveId" clId="{5108FF59-2A4A-4768-905D-D0EB1A9FB242}" dt="2024-01-29T16:04:17.052" v="81" actId="12"/>
        <pc:sldMkLst>
          <pc:docMk/>
          <pc:sldMk cId="0" sldId="257"/>
        </pc:sldMkLst>
        <pc:spChg chg="add mod">
          <ac:chgData name="Md. Fahmidur Rahman Sakib" userId="0af3a778cf3bac1e" providerId="LiveId" clId="{5108FF59-2A4A-4768-905D-D0EB1A9FB242}" dt="2024-01-29T16:03:45.982" v="80"/>
          <ac:spMkLst>
            <pc:docMk/>
            <pc:sldMk cId="0" sldId="257"/>
            <ac:spMk id="6" creationId="{091372D1-B8A6-4134-9461-08DC1C326268}"/>
          </ac:spMkLst>
        </pc:spChg>
        <pc:spChg chg="mod">
          <ac:chgData name="Md. Fahmidur Rahman Sakib" userId="0af3a778cf3bac1e" providerId="LiveId" clId="{5108FF59-2A4A-4768-905D-D0EB1A9FB242}" dt="2024-01-29T16:04:17.052" v="81" actId="12"/>
          <ac:spMkLst>
            <pc:docMk/>
            <pc:sldMk cId="0" sldId="257"/>
            <ac:spMk id="47" creationId="{00000000-0000-0000-0000-000000000000}"/>
          </ac:spMkLst>
        </pc:spChg>
        <pc:spChg chg="del">
          <ac:chgData name="Md. Fahmidur Rahman Sakib" userId="0af3a778cf3bac1e" providerId="LiveId" clId="{5108FF59-2A4A-4768-905D-D0EB1A9FB242}" dt="2024-01-29T16:00:59.328" v="25" actId="478"/>
          <ac:spMkLst>
            <pc:docMk/>
            <pc:sldMk cId="0" sldId="257"/>
            <ac:spMk id="48" creationId="{00000000-0000-0000-0000-000000000000}"/>
          </ac:spMkLst>
        </pc:spChg>
      </pc:sldChg>
      <pc:sldChg chg="addSp delSp modSp mod">
        <pc:chgData name="Md. Fahmidur Rahman Sakib" userId="0af3a778cf3bac1e" providerId="LiveId" clId="{5108FF59-2A4A-4768-905D-D0EB1A9FB242}" dt="2024-01-29T16:04:28.412" v="82" actId="12"/>
        <pc:sldMkLst>
          <pc:docMk/>
          <pc:sldMk cId="0" sldId="258"/>
        </pc:sldMkLst>
        <pc:spChg chg="add mod">
          <ac:chgData name="Md. Fahmidur Rahman Sakib" userId="0af3a778cf3bac1e" providerId="LiveId" clId="{5108FF59-2A4A-4768-905D-D0EB1A9FB242}" dt="2024-01-29T16:03:44.169" v="79"/>
          <ac:spMkLst>
            <pc:docMk/>
            <pc:sldMk cId="0" sldId="258"/>
            <ac:spMk id="6" creationId="{772D01FB-009F-40D2-86C9-C39DD2181917}"/>
          </ac:spMkLst>
        </pc:spChg>
        <pc:spChg chg="mod">
          <ac:chgData name="Md. Fahmidur Rahman Sakib" userId="0af3a778cf3bac1e" providerId="LiveId" clId="{5108FF59-2A4A-4768-905D-D0EB1A9FB242}" dt="2024-01-29T16:04:28.412" v="82" actId="12"/>
          <ac:spMkLst>
            <pc:docMk/>
            <pc:sldMk cId="0" sldId="258"/>
            <ac:spMk id="55" creationId="{00000000-0000-0000-0000-000000000000}"/>
          </ac:spMkLst>
        </pc:spChg>
        <pc:spChg chg="del">
          <ac:chgData name="Md. Fahmidur Rahman Sakib" userId="0af3a778cf3bac1e" providerId="LiveId" clId="{5108FF59-2A4A-4768-905D-D0EB1A9FB242}" dt="2024-01-29T16:01:02.110" v="26" actId="478"/>
          <ac:spMkLst>
            <pc:docMk/>
            <pc:sldMk cId="0" sldId="258"/>
            <ac:spMk id="56" creationId="{00000000-0000-0000-0000-000000000000}"/>
          </ac:spMkLst>
        </pc:spChg>
      </pc:sldChg>
      <pc:sldChg chg="addSp delSp modSp mod">
        <pc:chgData name="Md. Fahmidur Rahman Sakib" userId="0af3a778cf3bac1e" providerId="LiveId" clId="{5108FF59-2A4A-4768-905D-D0EB1A9FB242}" dt="2024-01-29T16:04:48.946" v="84" actId="12"/>
        <pc:sldMkLst>
          <pc:docMk/>
          <pc:sldMk cId="0" sldId="259"/>
        </pc:sldMkLst>
        <pc:spChg chg="add mod">
          <ac:chgData name="Md. Fahmidur Rahman Sakib" userId="0af3a778cf3bac1e" providerId="LiveId" clId="{5108FF59-2A4A-4768-905D-D0EB1A9FB242}" dt="2024-01-29T16:03:42.622" v="78"/>
          <ac:spMkLst>
            <pc:docMk/>
            <pc:sldMk cId="0" sldId="259"/>
            <ac:spMk id="7" creationId="{BDBE5847-723A-45FF-846A-235E78C30A61}"/>
          </ac:spMkLst>
        </pc:spChg>
        <pc:spChg chg="mod">
          <ac:chgData name="Md. Fahmidur Rahman Sakib" userId="0af3a778cf3bac1e" providerId="LiveId" clId="{5108FF59-2A4A-4768-905D-D0EB1A9FB242}" dt="2024-01-29T16:04:48.946" v="84" actId="12"/>
          <ac:spMkLst>
            <pc:docMk/>
            <pc:sldMk cId="0" sldId="259"/>
            <ac:spMk id="63" creationId="{00000000-0000-0000-0000-000000000000}"/>
          </ac:spMkLst>
        </pc:spChg>
        <pc:spChg chg="del">
          <ac:chgData name="Md. Fahmidur Rahman Sakib" userId="0af3a778cf3bac1e" providerId="LiveId" clId="{5108FF59-2A4A-4768-905D-D0EB1A9FB242}" dt="2024-01-29T16:01:04.720" v="27" actId="478"/>
          <ac:spMkLst>
            <pc:docMk/>
            <pc:sldMk cId="0" sldId="259"/>
            <ac:spMk id="64" creationId="{00000000-0000-0000-0000-000000000000}"/>
          </ac:spMkLst>
        </pc:spChg>
      </pc:sldChg>
      <pc:sldChg chg="addSp delSp modSp mod">
        <pc:chgData name="Md. Fahmidur Rahman Sakib" userId="0af3a778cf3bac1e" providerId="LiveId" clId="{5108FF59-2A4A-4768-905D-D0EB1A9FB242}" dt="2024-01-29T16:03:41.216" v="77"/>
        <pc:sldMkLst>
          <pc:docMk/>
          <pc:sldMk cId="0" sldId="260"/>
        </pc:sldMkLst>
        <pc:spChg chg="add mod">
          <ac:chgData name="Md. Fahmidur Rahman Sakib" userId="0af3a778cf3bac1e" providerId="LiveId" clId="{5108FF59-2A4A-4768-905D-D0EB1A9FB242}" dt="2024-01-29T16:03:41.216" v="77"/>
          <ac:spMkLst>
            <pc:docMk/>
            <pc:sldMk cId="0" sldId="260"/>
            <ac:spMk id="57" creationId="{10352EC3-8BAC-44E5-AEEC-854031765C71}"/>
          </ac:spMkLst>
        </pc:spChg>
        <pc:spChg chg="del">
          <ac:chgData name="Md. Fahmidur Rahman Sakib" userId="0af3a778cf3bac1e" providerId="LiveId" clId="{5108FF59-2A4A-4768-905D-D0EB1A9FB242}" dt="2024-01-29T16:01:06.564" v="28" actId="478"/>
          <ac:spMkLst>
            <pc:docMk/>
            <pc:sldMk cId="0" sldId="260"/>
            <ac:spMk id="124" creationId="{00000000-0000-0000-0000-000000000000}"/>
          </ac:spMkLst>
        </pc:spChg>
      </pc:sldChg>
      <pc:sldChg chg="addSp delSp modSp mod">
        <pc:chgData name="Md. Fahmidur Rahman Sakib" userId="0af3a778cf3bac1e" providerId="LiveId" clId="{5108FF59-2A4A-4768-905D-D0EB1A9FB242}" dt="2024-01-29T16:08:55.602" v="85" actId="12"/>
        <pc:sldMkLst>
          <pc:docMk/>
          <pc:sldMk cId="0" sldId="261"/>
        </pc:sldMkLst>
        <pc:spChg chg="add mod">
          <ac:chgData name="Md. Fahmidur Rahman Sakib" userId="0af3a778cf3bac1e" providerId="LiveId" clId="{5108FF59-2A4A-4768-905D-D0EB1A9FB242}" dt="2024-01-29T16:03:39.575" v="76"/>
          <ac:spMkLst>
            <pc:docMk/>
            <pc:sldMk cId="0" sldId="261"/>
            <ac:spMk id="6" creationId="{4CC29A3B-06E4-413A-A376-9AECAC453399}"/>
          </ac:spMkLst>
        </pc:spChg>
        <pc:spChg chg="del">
          <ac:chgData name="Md. Fahmidur Rahman Sakib" userId="0af3a778cf3bac1e" providerId="LiveId" clId="{5108FF59-2A4A-4768-905D-D0EB1A9FB242}" dt="2024-01-29T16:01:08.580" v="29" actId="478"/>
          <ac:spMkLst>
            <pc:docMk/>
            <pc:sldMk cId="0" sldId="261"/>
            <ac:spMk id="132" creationId="{00000000-0000-0000-0000-000000000000}"/>
          </ac:spMkLst>
        </pc:spChg>
        <pc:spChg chg="mod">
          <ac:chgData name="Md. Fahmidur Rahman Sakib" userId="0af3a778cf3bac1e" providerId="LiveId" clId="{5108FF59-2A4A-4768-905D-D0EB1A9FB242}" dt="2024-01-29T16:08:55.602" v="85" actId="12"/>
          <ac:spMkLst>
            <pc:docMk/>
            <pc:sldMk cId="0" sldId="261"/>
            <ac:spMk id="133" creationId="{00000000-0000-0000-0000-000000000000}"/>
          </ac:spMkLst>
        </pc:spChg>
      </pc:sldChg>
      <pc:sldChg chg="addSp delSp modSp mod">
        <pc:chgData name="Md. Fahmidur Rahman Sakib" userId="0af3a778cf3bac1e" providerId="LiveId" clId="{5108FF59-2A4A-4768-905D-D0EB1A9FB242}" dt="2024-01-29T16:09:10.464" v="91" actId="5793"/>
        <pc:sldMkLst>
          <pc:docMk/>
          <pc:sldMk cId="0" sldId="262"/>
        </pc:sldMkLst>
        <pc:spChg chg="add mod">
          <ac:chgData name="Md. Fahmidur Rahman Sakib" userId="0af3a778cf3bac1e" providerId="LiveId" clId="{5108FF59-2A4A-4768-905D-D0EB1A9FB242}" dt="2024-01-29T16:03:37.997" v="75"/>
          <ac:spMkLst>
            <pc:docMk/>
            <pc:sldMk cId="0" sldId="262"/>
            <ac:spMk id="6" creationId="{5F654011-444C-480A-B023-BB2C2A768219}"/>
          </ac:spMkLst>
        </pc:spChg>
        <pc:spChg chg="mod">
          <ac:chgData name="Md. Fahmidur Rahman Sakib" userId="0af3a778cf3bac1e" providerId="LiveId" clId="{5108FF59-2A4A-4768-905D-D0EB1A9FB242}" dt="2024-01-29T16:09:10.464" v="91" actId="5793"/>
          <ac:spMkLst>
            <pc:docMk/>
            <pc:sldMk cId="0" sldId="262"/>
            <ac:spMk id="140" creationId="{00000000-0000-0000-0000-000000000000}"/>
          </ac:spMkLst>
        </pc:spChg>
        <pc:spChg chg="del">
          <ac:chgData name="Md. Fahmidur Rahman Sakib" userId="0af3a778cf3bac1e" providerId="LiveId" clId="{5108FF59-2A4A-4768-905D-D0EB1A9FB242}" dt="2024-01-29T16:01:10.939" v="30" actId="478"/>
          <ac:spMkLst>
            <pc:docMk/>
            <pc:sldMk cId="0" sldId="262"/>
            <ac:spMk id="141" creationId="{00000000-0000-0000-0000-000000000000}"/>
          </ac:spMkLst>
        </pc:spChg>
      </pc:sldChg>
      <pc:sldChg chg="addSp delSp modSp mod">
        <pc:chgData name="Md. Fahmidur Rahman Sakib" userId="0af3a778cf3bac1e" providerId="LiveId" clId="{5108FF59-2A4A-4768-905D-D0EB1A9FB242}" dt="2024-01-29T16:09:28.917" v="94" actId="12"/>
        <pc:sldMkLst>
          <pc:docMk/>
          <pc:sldMk cId="0" sldId="263"/>
        </pc:sldMkLst>
        <pc:spChg chg="add mod">
          <ac:chgData name="Md. Fahmidur Rahman Sakib" userId="0af3a778cf3bac1e" providerId="LiveId" clId="{5108FF59-2A4A-4768-905D-D0EB1A9FB242}" dt="2024-01-29T16:03:36.465" v="74"/>
          <ac:spMkLst>
            <pc:docMk/>
            <pc:sldMk cId="0" sldId="263"/>
            <ac:spMk id="10" creationId="{2FD466BA-03E1-4F96-A731-74B8B2179372}"/>
          </ac:spMkLst>
        </pc:spChg>
        <pc:spChg chg="mod">
          <ac:chgData name="Md. Fahmidur Rahman Sakib" userId="0af3a778cf3bac1e" providerId="LiveId" clId="{5108FF59-2A4A-4768-905D-D0EB1A9FB242}" dt="2024-01-29T16:09:28.917" v="94" actId="12"/>
          <ac:spMkLst>
            <pc:docMk/>
            <pc:sldMk cId="0" sldId="263"/>
            <ac:spMk id="148" creationId="{00000000-0000-0000-0000-000000000000}"/>
          </ac:spMkLst>
        </pc:spChg>
        <pc:spChg chg="del">
          <ac:chgData name="Md. Fahmidur Rahman Sakib" userId="0af3a778cf3bac1e" providerId="LiveId" clId="{5108FF59-2A4A-4768-905D-D0EB1A9FB242}" dt="2024-01-29T16:01:12.674" v="31" actId="478"/>
          <ac:spMkLst>
            <pc:docMk/>
            <pc:sldMk cId="0" sldId="263"/>
            <ac:spMk id="153" creationId="{00000000-0000-0000-0000-000000000000}"/>
          </ac:spMkLst>
        </pc:spChg>
      </pc:sldChg>
      <pc:sldChg chg="addSp delSp modSp mod">
        <pc:chgData name="Md. Fahmidur Rahman Sakib" userId="0af3a778cf3bac1e" providerId="LiveId" clId="{5108FF59-2A4A-4768-905D-D0EB1A9FB242}" dt="2024-01-29T16:03:34.996" v="73"/>
        <pc:sldMkLst>
          <pc:docMk/>
          <pc:sldMk cId="0" sldId="264"/>
        </pc:sldMkLst>
        <pc:spChg chg="add mod">
          <ac:chgData name="Md. Fahmidur Rahman Sakib" userId="0af3a778cf3bac1e" providerId="LiveId" clId="{5108FF59-2A4A-4768-905D-D0EB1A9FB242}" dt="2024-01-29T16:03:34.996" v="73"/>
          <ac:spMkLst>
            <pc:docMk/>
            <pc:sldMk cId="0" sldId="264"/>
            <ac:spMk id="16" creationId="{C7C3FE18-2D7F-4DB9-BEF8-4D3214176F04}"/>
          </ac:spMkLst>
        </pc:spChg>
        <pc:spChg chg="del">
          <ac:chgData name="Md. Fahmidur Rahman Sakib" userId="0af3a778cf3bac1e" providerId="LiveId" clId="{5108FF59-2A4A-4768-905D-D0EB1A9FB242}" dt="2024-01-29T16:01:14.174" v="32" actId="478"/>
          <ac:spMkLst>
            <pc:docMk/>
            <pc:sldMk cId="0" sldId="264"/>
            <ac:spMk id="162" creationId="{00000000-0000-0000-0000-000000000000}"/>
          </ac:spMkLst>
        </pc:spChg>
      </pc:sldChg>
      <pc:sldChg chg="addSp delSp modSp mod">
        <pc:chgData name="Md. Fahmidur Rahman Sakib" userId="0af3a778cf3bac1e" providerId="LiveId" clId="{5108FF59-2A4A-4768-905D-D0EB1A9FB242}" dt="2024-01-30T18:16:24.122" v="202" actId="1076"/>
        <pc:sldMkLst>
          <pc:docMk/>
          <pc:sldMk cId="0" sldId="265"/>
        </pc:sldMkLst>
        <pc:spChg chg="add del">
          <ac:chgData name="Md. Fahmidur Rahman Sakib" userId="0af3a778cf3bac1e" providerId="LiveId" clId="{5108FF59-2A4A-4768-905D-D0EB1A9FB242}" dt="2024-01-30T18:14:52.875" v="175" actId="11529"/>
          <ac:spMkLst>
            <pc:docMk/>
            <pc:sldMk cId="0" sldId="265"/>
            <ac:spMk id="2" creationId="{A4CCE09D-67DB-421C-8F4F-5474D8EAA532}"/>
          </ac:spMkLst>
        </pc:spChg>
        <pc:spChg chg="add mod">
          <ac:chgData name="Md. Fahmidur Rahman Sakib" userId="0af3a778cf3bac1e" providerId="LiveId" clId="{5108FF59-2A4A-4768-905D-D0EB1A9FB242}" dt="2024-01-29T16:03:33.104" v="72"/>
          <ac:spMkLst>
            <pc:docMk/>
            <pc:sldMk cId="0" sldId="265"/>
            <ac:spMk id="8" creationId="{8F56F1E3-DC9C-4C81-AA7E-1DCD3A88DEC4}"/>
          </ac:spMkLst>
        </pc:spChg>
        <pc:spChg chg="mod">
          <ac:chgData name="Md. Fahmidur Rahman Sakib" userId="0af3a778cf3bac1e" providerId="LiveId" clId="{5108FF59-2A4A-4768-905D-D0EB1A9FB242}" dt="2024-01-30T18:16:24.122" v="202" actId="1076"/>
          <ac:spMkLst>
            <pc:docMk/>
            <pc:sldMk cId="0" sldId="265"/>
            <ac:spMk id="180" creationId="{00000000-0000-0000-0000-000000000000}"/>
          </ac:spMkLst>
        </pc:spChg>
        <pc:spChg chg="del">
          <ac:chgData name="Md. Fahmidur Rahman Sakib" userId="0af3a778cf3bac1e" providerId="LiveId" clId="{5108FF59-2A4A-4768-905D-D0EB1A9FB242}" dt="2024-01-29T16:01:20.753" v="35" actId="478"/>
          <ac:spMkLst>
            <pc:docMk/>
            <pc:sldMk cId="0" sldId="265"/>
            <ac:spMk id="181" creationId="{00000000-0000-0000-0000-000000000000}"/>
          </ac:spMkLst>
        </pc:spChg>
        <pc:spChg chg="mod">
          <ac:chgData name="Md. Fahmidur Rahman Sakib" userId="0af3a778cf3bac1e" providerId="LiveId" clId="{5108FF59-2A4A-4768-905D-D0EB1A9FB242}" dt="2024-01-29T16:33:13.020" v="123" actId="1076"/>
          <ac:spMkLst>
            <pc:docMk/>
            <pc:sldMk cId="0" sldId="265"/>
            <ac:spMk id="182" creationId="{00000000-0000-0000-0000-000000000000}"/>
          </ac:spMkLst>
        </pc:spChg>
        <pc:cxnChg chg="mod">
          <ac:chgData name="Md. Fahmidur Rahman Sakib" userId="0af3a778cf3bac1e" providerId="LiveId" clId="{5108FF59-2A4A-4768-905D-D0EB1A9FB242}" dt="2024-01-30T18:16:13.963" v="201" actId="1038"/>
          <ac:cxnSpMkLst>
            <pc:docMk/>
            <pc:sldMk cId="0" sldId="265"/>
            <ac:cxnSpMk id="179" creationId="{00000000-0000-0000-0000-000000000000}"/>
          </ac:cxnSpMkLst>
        </pc:cxnChg>
      </pc:sldChg>
      <pc:sldChg chg="addSp delSp modSp mod">
        <pc:chgData name="Md. Fahmidur Rahman Sakib" userId="0af3a778cf3bac1e" providerId="LiveId" clId="{5108FF59-2A4A-4768-905D-D0EB1A9FB242}" dt="2024-01-29T16:36:19.289" v="144" actId="12"/>
        <pc:sldMkLst>
          <pc:docMk/>
          <pc:sldMk cId="0" sldId="266"/>
        </pc:sldMkLst>
        <pc:spChg chg="add mod">
          <ac:chgData name="Md. Fahmidur Rahman Sakib" userId="0af3a778cf3bac1e" providerId="LiveId" clId="{5108FF59-2A4A-4768-905D-D0EB1A9FB242}" dt="2024-01-29T16:03:31.557" v="71"/>
          <ac:spMkLst>
            <pc:docMk/>
            <pc:sldMk cId="0" sldId="266"/>
            <ac:spMk id="6" creationId="{9AE6ADB4-5DE7-4258-8C4E-4A30E88C2195}"/>
          </ac:spMkLst>
        </pc:spChg>
        <pc:spChg chg="del">
          <ac:chgData name="Md. Fahmidur Rahman Sakib" userId="0af3a778cf3bac1e" providerId="LiveId" clId="{5108FF59-2A4A-4768-905D-D0EB1A9FB242}" dt="2024-01-29T16:01:23.769" v="36" actId="478"/>
          <ac:spMkLst>
            <pc:docMk/>
            <pc:sldMk cId="0" sldId="266"/>
            <ac:spMk id="189" creationId="{00000000-0000-0000-0000-000000000000}"/>
          </ac:spMkLst>
        </pc:spChg>
        <pc:spChg chg="mod">
          <ac:chgData name="Md. Fahmidur Rahman Sakib" userId="0af3a778cf3bac1e" providerId="LiveId" clId="{5108FF59-2A4A-4768-905D-D0EB1A9FB242}" dt="2024-01-29T16:36:19.289" v="144" actId="12"/>
          <ac:spMkLst>
            <pc:docMk/>
            <pc:sldMk cId="0" sldId="266"/>
            <ac:spMk id="190" creationId="{00000000-0000-0000-0000-000000000000}"/>
          </ac:spMkLst>
        </pc:spChg>
      </pc:sldChg>
      <pc:sldChg chg="addSp delSp modSp mod">
        <pc:chgData name="Md. Fahmidur Rahman Sakib" userId="0af3a778cf3bac1e" providerId="LiveId" clId="{5108FF59-2A4A-4768-905D-D0EB1A9FB242}" dt="2024-02-12T05:57:07.973" v="225" actId="478"/>
        <pc:sldMkLst>
          <pc:docMk/>
          <pc:sldMk cId="0" sldId="267"/>
        </pc:sldMkLst>
        <pc:spChg chg="add mod">
          <ac:chgData name="Md. Fahmidur Rahman Sakib" userId="0af3a778cf3bac1e" providerId="LiveId" clId="{5108FF59-2A4A-4768-905D-D0EB1A9FB242}" dt="2024-01-29T16:03:30.056" v="70"/>
          <ac:spMkLst>
            <pc:docMk/>
            <pc:sldMk cId="0" sldId="267"/>
            <ac:spMk id="20" creationId="{DE32F8BF-1A5D-49D5-8FFB-C7C61D9D6971}"/>
          </ac:spMkLst>
        </pc:spChg>
        <pc:spChg chg="del">
          <ac:chgData name="Md. Fahmidur Rahman Sakib" userId="0af3a778cf3bac1e" providerId="LiveId" clId="{5108FF59-2A4A-4768-905D-D0EB1A9FB242}" dt="2024-02-12T05:57:07.973" v="225" actId="478"/>
          <ac:spMkLst>
            <pc:docMk/>
            <pc:sldMk cId="0" sldId="267"/>
            <ac:spMk id="197" creationId="{00000000-0000-0000-0000-000000000000}"/>
          </ac:spMkLst>
        </pc:spChg>
        <pc:spChg chg="del">
          <ac:chgData name="Md. Fahmidur Rahman Sakib" userId="0af3a778cf3bac1e" providerId="LiveId" clId="{5108FF59-2A4A-4768-905D-D0EB1A9FB242}" dt="2024-01-29T16:01:25.754" v="37" actId="478"/>
          <ac:spMkLst>
            <pc:docMk/>
            <pc:sldMk cId="0" sldId="267"/>
            <ac:spMk id="208" creationId="{00000000-0000-0000-0000-000000000000}"/>
          </ac:spMkLst>
        </pc:spChg>
      </pc:sldChg>
      <pc:sldChg chg="addSp delSp modSp mod">
        <pc:chgData name="Md. Fahmidur Rahman Sakib" userId="0af3a778cf3bac1e" providerId="LiveId" clId="{5108FF59-2A4A-4768-905D-D0EB1A9FB242}" dt="2024-01-29T16:36:54.965" v="155" actId="27636"/>
        <pc:sldMkLst>
          <pc:docMk/>
          <pc:sldMk cId="0" sldId="268"/>
        </pc:sldMkLst>
        <pc:spChg chg="add mod">
          <ac:chgData name="Md. Fahmidur Rahman Sakib" userId="0af3a778cf3bac1e" providerId="LiveId" clId="{5108FF59-2A4A-4768-905D-D0EB1A9FB242}" dt="2024-01-29T16:03:28.619" v="69"/>
          <ac:spMkLst>
            <pc:docMk/>
            <pc:sldMk cId="0" sldId="268"/>
            <ac:spMk id="6" creationId="{664DCAA5-C061-40F3-8749-EE5D2E839938}"/>
          </ac:spMkLst>
        </pc:spChg>
        <pc:spChg chg="mod">
          <ac:chgData name="Md. Fahmidur Rahman Sakib" userId="0af3a778cf3bac1e" providerId="LiveId" clId="{5108FF59-2A4A-4768-905D-D0EB1A9FB242}" dt="2024-01-29T16:36:54.965" v="155" actId="27636"/>
          <ac:spMkLst>
            <pc:docMk/>
            <pc:sldMk cId="0" sldId="268"/>
            <ac:spMk id="219" creationId="{00000000-0000-0000-0000-000000000000}"/>
          </ac:spMkLst>
        </pc:spChg>
        <pc:spChg chg="del">
          <ac:chgData name="Md. Fahmidur Rahman Sakib" userId="0af3a778cf3bac1e" providerId="LiveId" clId="{5108FF59-2A4A-4768-905D-D0EB1A9FB242}" dt="2024-01-29T16:01:27.676" v="38" actId="478"/>
          <ac:spMkLst>
            <pc:docMk/>
            <pc:sldMk cId="0" sldId="268"/>
            <ac:spMk id="220" creationId="{00000000-0000-0000-0000-000000000000}"/>
          </ac:spMkLst>
        </pc:spChg>
      </pc:sldChg>
      <pc:sldChg chg="addSp delSp modSp mod">
        <pc:chgData name="Md. Fahmidur Rahman Sakib" userId="0af3a778cf3bac1e" providerId="LiveId" clId="{5108FF59-2A4A-4768-905D-D0EB1A9FB242}" dt="2024-01-29T16:37:10.577" v="156" actId="12"/>
        <pc:sldMkLst>
          <pc:docMk/>
          <pc:sldMk cId="0" sldId="269"/>
        </pc:sldMkLst>
        <pc:spChg chg="add mod">
          <ac:chgData name="Md. Fahmidur Rahman Sakib" userId="0af3a778cf3bac1e" providerId="LiveId" clId="{5108FF59-2A4A-4768-905D-D0EB1A9FB242}" dt="2024-01-29T16:03:27.103" v="68"/>
          <ac:spMkLst>
            <pc:docMk/>
            <pc:sldMk cId="0" sldId="269"/>
            <ac:spMk id="7" creationId="{68395E0D-9CD3-4D9F-BB1E-38D6E6009A16}"/>
          </ac:spMkLst>
        </pc:spChg>
        <pc:spChg chg="mod">
          <ac:chgData name="Md. Fahmidur Rahman Sakib" userId="0af3a778cf3bac1e" providerId="LiveId" clId="{5108FF59-2A4A-4768-905D-D0EB1A9FB242}" dt="2024-01-29T16:37:10.577" v="156" actId="12"/>
          <ac:spMkLst>
            <pc:docMk/>
            <pc:sldMk cId="0" sldId="269"/>
            <ac:spMk id="227" creationId="{00000000-0000-0000-0000-000000000000}"/>
          </ac:spMkLst>
        </pc:spChg>
        <pc:spChg chg="del">
          <ac:chgData name="Md. Fahmidur Rahman Sakib" userId="0af3a778cf3bac1e" providerId="LiveId" clId="{5108FF59-2A4A-4768-905D-D0EB1A9FB242}" dt="2024-01-29T16:01:29.348" v="39" actId="478"/>
          <ac:spMkLst>
            <pc:docMk/>
            <pc:sldMk cId="0" sldId="269"/>
            <ac:spMk id="229" creationId="{00000000-0000-0000-0000-000000000000}"/>
          </ac:spMkLst>
        </pc:spChg>
      </pc:sldChg>
      <pc:sldChg chg="addSp delSp modSp mod">
        <pc:chgData name="Md. Fahmidur Rahman Sakib" userId="0af3a778cf3bac1e" providerId="LiveId" clId="{5108FF59-2A4A-4768-905D-D0EB1A9FB242}" dt="2024-01-29T16:03:25.509" v="67"/>
        <pc:sldMkLst>
          <pc:docMk/>
          <pc:sldMk cId="0" sldId="270"/>
        </pc:sldMkLst>
        <pc:spChg chg="add mod">
          <ac:chgData name="Md. Fahmidur Rahman Sakib" userId="0af3a778cf3bac1e" providerId="LiveId" clId="{5108FF59-2A4A-4768-905D-D0EB1A9FB242}" dt="2024-01-29T16:03:25.509" v="67"/>
          <ac:spMkLst>
            <pc:docMk/>
            <pc:sldMk cId="0" sldId="270"/>
            <ac:spMk id="7" creationId="{8734206D-FB18-4FA6-9E48-A0F93CBFB2FA}"/>
          </ac:spMkLst>
        </pc:spChg>
        <pc:spChg chg="del">
          <ac:chgData name="Md. Fahmidur Rahman Sakib" userId="0af3a778cf3bac1e" providerId="LiveId" clId="{5108FF59-2A4A-4768-905D-D0EB1A9FB242}" dt="2024-01-29T16:01:31.098" v="40" actId="478"/>
          <ac:spMkLst>
            <pc:docMk/>
            <pc:sldMk cId="0" sldId="270"/>
            <ac:spMk id="238" creationId="{00000000-0000-0000-0000-000000000000}"/>
          </ac:spMkLst>
        </pc:spChg>
      </pc:sldChg>
      <pc:sldChg chg="addSp delSp modSp mod">
        <pc:chgData name="Md. Fahmidur Rahman Sakib" userId="0af3a778cf3bac1e" providerId="LiveId" clId="{5108FF59-2A4A-4768-905D-D0EB1A9FB242}" dt="2024-01-30T18:19:43.153" v="224" actId="20577"/>
        <pc:sldMkLst>
          <pc:docMk/>
          <pc:sldMk cId="0" sldId="271"/>
        </pc:sldMkLst>
        <pc:spChg chg="add mod">
          <ac:chgData name="Md. Fahmidur Rahman Sakib" userId="0af3a778cf3bac1e" providerId="LiveId" clId="{5108FF59-2A4A-4768-905D-D0EB1A9FB242}" dt="2024-01-29T16:03:23.900" v="66"/>
          <ac:spMkLst>
            <pc:docMk/>
            <pc:sldMk cId="0" sldId="271"/>
            <ac:spMk id="6" creationId="{960BAC0E-3B0A-435B-B3EA-5672282B29C1}"/>
          </ac:spMkLst>
        </pc:spChg>
        <pc:spChg chg="mod">
          <ac:chgData name="Md. Fahmidur Rahman Sakib" userId="0af3a778cf3bac1e" providerId="LiveId" clId="{5108FF59-2A4A-4768-905D-D0EB1A9FB242}" dt="2024-01-30T18:19:43.153" v="224" actId="20577"/>
          <ac:spMkLst>
            <pc:docMk/>
            <pc:sldMk cId="0" sldId="271"/>
            <ac:spMk id="245" creationId="{00000000-0000-0000-0000-000000000000}"/>
          </ac:spMkLst>
        </pc:spChg>
        <pc:spChg chg="del">
          <ac:chgData name="Md. Fahmidur Rahman Sakib" userId="0af3a778cf3bac1e" providerId="LiveId" clId="{5108FF59-2A4A-4768-905D-D0EB1A9FB242}" dt="2024-01-29T16:01:33.457" v="41" actId="478"/>
          <ac:spMkLst>
            <pc:docMk/>
            <pc:sldMk cId="0" sldId="271"/>
            <ac:spMk id="246" creationId="{00000000-0000-0000-0000-000000000000}"/>
          </ac:spMkLst>
        </pc:spChg>
      </pc:sldChg>
      <pc:sldChg chg="addSp delSp modSp mod">
        <pc:chgData name="Md. Fahmidur Rahman Sakib" userId="0af3a778cf3bac1e" providerId="LiveId" clId="{5108FF59-2A4A-4768-905D-D0EB1A9FB242}" dt="2024-01-29T16:37:35.111" v="158" actId="12"/>
        <pc:sldMkLst>
          <pc:docMk/>
          <pc:sldMk cId="0" sldId="272"/>
        </pc:sldMkLst>
        <pc:spChg chg="add mod">
          <ac:chgData name="Md. Fahmidur Rahman Sakib" userId="0af3a778cf3bac1e" providerId="LiveId" clId="{5108FF59-2A4A-4768-905D-D0EB1A9FB242}" dt="2024-01-29T16:03:22.446" v="65"/>
          <ac:spMkLst>
            <pc:docMk/>
            <pc:sldMk cId="0" sldId="272"/>
            <ac:spMk id="6" creationId="{A4B40B4A-535A-4186-AA4A-7FA22FE1A327}"/>
          </ac:spMkLst>
        </pc:spChg>
        <pc:spChg chg="mod">
          <ac:chgData name="Md. Fahmidur Rahman Sakib" userId="0af3a778cf3bac1e" providerId="LiveId" clId="{5108FF59-2A4A-4768-905D-D0EB1A9FB242}" dt="2024-01-29T16:37:35.111" v="158" actId="12"/>
          <ac:spMkLst>
            <pc:docMk/>
            <pc:sldMk cId="0" sldId="272"/>
            <ac:spMk id="253" creationId="{00000000-0000-0000-0000-000000000000}"/>
          </ac:spMkLst>
        </pc:spChg>
        <pc:spChg chg="del">
          <ac:chgData name="Md. Fahmidur Rahman Sakib" userId="0af3a778cf3bac1e" providerId="LiveId" clId="{5108FF59-2A4A-4768-905D-D0EB1A9FB242}" dt="2024-01-29T16:01:35.801" v="42" actId="478"/>
          <ac:spMkLst>
            <pc:docMk/>
            <pc:sldMk cId="0" sldId="272"/>
            <ac:spMk id="254" creationId="{00000000-0000-0000-0000-000000000000}"/>
          </ac:spMkLst>
        </pc:spChg>
      </pc:sldChg>
      <pc:sldChg chg="addSp delSp modSp mod">
        <pc:chgData name="Md. Fahmidur Rahman Sakib" userId="0af3a778cf3bac1e" providerId="LiveId" clId="{5108FF59-2A4A-4768-905D-D0EB1A9FB242}" dt="2024-01-29T16:37:43.253" v="159" actId="12"/>
        <pc:sldMkLst>
          <pc:docMk/>
          <pc:sldMk cId="0" sldId="273"/>
        </pc:sldMkLst>
        <pc:spChg chg="add mod">
          <ac:chgData name="Md. Fahmidur Rahman Sakib" userId="0af3a778cf3bac1e" providerId="LiveId" clId="{5108FF59-2A4A-4768-905D-D0EB1A9FB242}" dt="2024-01-29T16:03:20.540" v="64"/>
          <ac:spMkLst>
            <pc:docMk/>
            <pc:sldMk cId="0" sldId="273"/>
            <ac:spMk id="6" creationId="{AC7B8B7A-821C-4CED-829F-37A0FA029B63}"/>
          </ac:spMkLst>
        </pc:spChg>
        <pc:spChg chg="mod">
          <ac:chgData name="Md. Fahmidur Rahman Sakib" userId="0af3a778cf3bac1e" providerId="LiveId" clId="{5108FF59-2A4A-4768-905D-D0EB1A9FB242}" dt="2024-01-29T16:37:43.253" v="159" actId="12"/>
          <ac:spMkLst>
            <pc:docMk/>
            <pc:sldMk cId="0" sldId="273"/>
            <ac:spMk id="261" creationId="{00000000-0000-0000-0000-000000000000}"/>
          </ac:spMkLst>
        </pc:spChg>
        <pc:spChg chg="del">
          <ac:chgData name="Md. Fahmidur Rahman Sakib" userId="0af3a778cf3bac1e" providerId="LiveId" clId="{5108FF59-2A4A-4768-905D-D0EB1A9FB242}" dt="2024-01-29T16:01:37.708" v="43" actId="478"/>
          <ac:spMkLst>
            <pc:docMk/>
            <pc:sldMk cId="0" sldId="273"/>
            <ac:spMk id="262" creationId="{00000000-0000-0000-0000-000000000000}"/>
          </ac:spMkLst>
        </pc:spChg>
      </pc:sldChg>
      <pc:sldChg chg="addSp delSp modSp mod">
        <pc:chgData name="Md. Fahmidur Rahman Sakib" userId="0af3a778cf3bac1e" providerId="LiveId" clId="{5108FF59-2A4A-4768-905D-D0EB1A9FB242}" dt="2024-01-29T16:37:50.037" v="160" actId="12"/>
        <pc:sldMkLst>
          <pc:docMk/>
          <pc:sldMk cId="0" sldId="274"/>
        </pc:sldMkLst>
        <pc:spChg chg="add mod">
          <ac:chgData name="Md. Fahmidur Rahman Sakib" userId="0af3a778cf3bac1e" providerId="LiveId" clId="{5108FF59-2A4A-4768-905D-D0EB1A9FB242}" dt="2024-01-29T16:03:18.790" v="63"/>
          <ac:spMkLst>
            <pc:docMk/>
            <pc:sldMk cId="0" sldId="274"/>
            <ac:spMk id="6" creationId="{51B548C5-F3D2-4DD1-9F6A-B1FA47050F71}"/>
          </ac:spMkLst>
        </pc:spChg>
        <pc:spChg chg="mod">
          <ac:chgData name="Md. Fahmidur Rahman Sakib" userId="0af3a778cf3bac1e" providerId="LiveId" clId="{5108FF59-2A4A-4768-905D-D0EB1A9FB242}" dt="2024-01-29T16:37:50.037" v="160" actId="12"/>
          <ac:spMkLst>
            <pc:docMk/>
            <pc:sldMk cId="0" sldId="274"/>
            <ac:spMk id="269" creationId="{00000000-0000-0000-0000-000000000000}"/>
          </ac:spMkLst>
        </pc:spChg>
        <pc:spChg chg="del">
          <ac:chgData name="Md. Fahmidur Rahman Sakib" userId="0af3a778cf3bac1e" providerId="LiveId" clId="{5108FF59-2A4A-4768-905D-D0EB1A9FB242}" dt="2024-01-29T16:01:39.849" v="44" actId="478"/>
          <ac:spMkLst>
            <pc:docMk/>
            <pc:sldMk cId="0" sldId="274"/>
            <ac:spMk id="270" creationId="{00000000-0000-0000-0000-000000000000}"/>
          </ac:spMkLst>
        </pc:spChg>
      </pc:sldChg>
      <pc:sldChg chg="addSp delSp modSp mod">
        <pc:chgData name="Md. Fahmidur Rahman Sakib" userId="0af3a778cf3bac1e" providerId="LiveId" clId="{5108FF59-2A4A-4768-905D-D0EB1A9FB242}" dt="2024-01-29T16:37:56.631" v="161" actId="12"/>
        <pc:sldMkLst>
          <pc:docMk/>
          <pc:sldMk cId="0" sldId="275"/>
        </pc:sldMkLst>
        <pc:spChg chg="add mod">
          <ac:chgData name="Md. Fahmidur Rahman Sakib" userId="0af3a778cf3bac1e" providerId="LiveId" clId="{5108FF59-2A4A-4768-905D-D0EB1A9FB242}" dt="2024-01-29T16:03:17.023" v="62"/>
          <ac:spMkLst>
            <pc:docMk/>
            <pc:sldMk cId="0" sldId="275"/>
            <ac:spMk id="7" creationId="{F410561C-7A16-42B5-8BFB-A4DB5AF9DB6B}"/>
          </ac:spMkLst>
        </pc:spChg>
        <pc:spChg chg="del">
          <ac:chgData name="Md. Fahmidur Rahman Sakib" userId="0af3a778cf3bac1e" providerId="LiveId" clId="{5108FF59-2A4A-4768-905D-D0EB1A9FB242}" dt="2024-01-29T16:01:41.818" v="45" actId="478"/>
          <ac:spMkLst>
            <pc:docMk/>
            <pc:sldMk cId="0" sldId="275"/>
            <ac:spMk id="277" creationId="{00000000-0000-0000-0000-000000000000}"/>
          </ac:spMkLst>
        </pc:spChg>
        <pc:spChg chg="mod">
          <ac:chgData name="Md. Fahmidur Rahman Sakib" userId="0af3a778cf3bac1e" providerId="LiveId" clId="{5108FF59-2A4A-4768-905D-D0EB1A9FB242}" dt="2024-01-29T16:37:56.631" v="161" actId="12"/>
          <ac:spMkLst>
            <pc:docMk/>
            <pc:sldMk cId="0" sldId="275"/>
            <ac:spMk id="278" creationId="{00000000-0000-0000-0000-000000000000}"/>
          </ac:spMkLst>
        </pc:spChg>
      </pc:sldChg>
      <pc:sldChg chg="addSp delSp modSp mod">
        <pc:chgData name="Md. Fahmidur Rahman Sakib" userId="0af3a778cf3bac1e" providerId="LiveId" clId="{5108FF59-2A4A-4768-905D-D0EB1A9FB242}" dt="2024-01-29T16:38:06.945" v="164" actId="12"/>
        <pc:sldMkLst>
          <pc:docMk/>
          <pc:sldMk cId="0" sldId="276"/>
        </pc:sldMkLst>
        <pc:spChg chg="add mod">
          <ac:chgData name="Md. Fahmidur Rahman Sakib" userId="0af3a778cf3bac1e" providerId="LiveId" clId="{5108FF59-2A4A-4768-905D-D0EB1A9FB242}" dt="2024-01-29T16:03:11.990" v="61"/>
          <ac:spMkLst>
            <pc:docMk/>
            <pc:sldMk cId="0" sldId="276"/>
            <ac:spMk id="6" creationId="{AD8C358F-8A8A-4FC4-8A60-9E3426A7A325}"/>
          </ac:spMkLst>
        </pc:spChg>
        <pc:spChg chg="del">
          <ac:chgData name="Md. Fahmidur Rahman Sakib" userId="0af3a778cf3bac1e" providerId="LiveId" clId="{5108FF59-2A4A-4768-905D-D0EB1A9FB242}" dt="2024-01-29T16:01:44.037" v="46" actId="478"/>
          <ac:spMkLst>
            <pc:docMk/>
            <pc:sldMk cId="0" sldId="276"/>
            <ac:spMk id="286" creationId="{00000000-0000-0000-0000-000000000000}"/>
          </ac:spMkLst>
        </pc:spChg>
        <pc:spChg chg="mod">
          <ac:chgData name="Md. Fahmidur Rahman Sakib" userId="0af3a778cf3bac1e" providerId="LiveId" clId="{5108FF59-2A4A-4768-905D-D0EB1A9FB242}" dt="2024-01-29T16:38:06.945" v="164" actId="12"/>
          <ac:spMkLst>
            <pc:docMk/>
            <pc:sldMk cId="0" sldId="276"/>
            <ac:spMk id="287" creationId="{00000000-0000-0000-0000-000000000000}"/>
          </ac:spMkLst>
        </pc:spChg>
      </pc:sldChg>
      <pc:sldChg chg="addSp delSp modSp mod">
        <pc:chgData name="Md. Fahmidur Rahman Sakib" userId="0af3a778cf3bac1e" providerId="LiveId" clId="{5108FF59-2A4A-4768-905D-D0EB1A9FB242}" dt="2024-01-29T16:38:21.541" v="170" actId="20577"/>
        <pc:sldMkLst>
          <pc:docMk/>
          <pc:sldMk cId="0" sldId="277"/>
        </pc:sldMkLst>
        <pc:spChg chg="add del mod">
          <ac:chgData name="Md. Fahmidur Rahman Sakib" userId="0af3a778cf3bac1e" providerId="LiveId" clId="{5108FF59-2A4A-4768-905D-D0EB1A9FB242}" dt="2024-01-29T16:03:06.786" v="60"/>
          <ac:spMkLst>
            <pc:docMk/>
            <pc:sldMk cId="0" sldId="277"/>
            <ac:spMk id="6" creationId="{FF2DCE13-DCD8-4E74-8C9B-E106658DED06}"/>
          </ac:spMkLst>
        </pc:spChg>
        <pc:spChg chg="mod">
          <ac:chgData name="Md. Fahmidur Rahman Sakib" userId="0af3a778cf3bac1e" providerId="LiveId" clId="{5108FF59-2A4A-4768-905D-D0EB1A9FB242}" dt="2024-01-29T16:38:21.541" v="170" actId="20577"/>
          <ac:spMkLst>
            <pc:docMk/>
            <pc:sldMk cId="0" sldId="277"/>
            <ac:spMk id="294" creationId="{00000000-0000-0000-0000-000000000000}"/>
          </ac:spMkLst>
        </pc:spChg>
        <pc:spChg chg="del">
          <ac:chgData name="Md. Fahmidur Rahman Sakib" userId="0af3a778cf3bac1e" providerId="LiveId" clId="{5108FF59-2A4A-4768-905D-D0EB1A9FB242}" dt="2024-01-29T16:01:45.788" v="47" actId="478"/>
          <ac:spMkLst>
            <pc:docMk/>
            <pc:sldMk cId="0" sldId="277"/>
            <ac:spMk id="295" creationId="{00000000-0000-0000-0000-000000000000}"/>
          </ac:spMkLst>
        </pc:spChg>
      </pc:sldChg>
      <pc:sldChg chg="addSp delSp modSp mod">
        <pc:chgData name="Md. Fahmidur Rahman Sakib" userId="0af3a778cf3bac1e" providerId="LiveId" clId="{5108FF59-2A4A-4768-905D-D0EB1A9FB242}" dt="2024-01-29T16:02:57.895" v="57"/>
        <pc:sldMkLst>
          <pc:docMk/>
          <pc:sldMk cId="0" sldId="278"/>
        </pc:sldMkLst>
        <pc:spChg chg="add mod">
          <ac:chgData name="Md. Fahmidur Rahman Sakib" userId="0af3a778cf3bac1e" providerId="LiveId" clId="{5108FF59-2A4A-4768-905D-D0EB1A9FB242}" dt="2024-01-29T16:02:28.563" v="49" actId="478"/>
          <ac:spMkLst>
            <pc:docMk/>
            <pc:sldMk cId="0" sldId="278"/>
            <ac:spMk id="3" creationId="{1950D6D4-4E68-46BB-BF1B-45E49788E5D1}"/>
          </ac:spMkLst>
        </pc:spChg>
        <pc:spChg chg="add del mod">
          <ac:chgData name="Md. Fahmidur Rahman Sakib" userId="0af3a778cf3bac1e" providerId="LiveId" clId="{5108FF59-2A4A-4768-905D-D0EB1A9FB242}" dt="2024-01-29T16:02:57.879" v="56"/>
          <ac:spMkLst>
            <pc:docMk/>
            <pc:sldMk cId="0" sldId="278"/>
            <ac:spMk id="7" creationId="{0CE47BB3-1617-4850-A3EC-47EC170B7E3F}"/>
          </ac:spMkLst>
        </pc:spChg>
        <pc:spChg chg="add mod">
          <ac:chgData name="Md. Fahmidur Rahman Sakib" userId="0af3a778cf3bac1e" providerId="LiveId" clId="{5108FF59-2A4A-4768-905D-D0EB1A9FB242}" dt="2024-01-29T16:02:57.895" v="57"/>
          <ac:spMkLst>
            <pc:docMk/>
            <pc:sldMk cId="0" sldId="278"/>
            <ac:spMk id="8" creationId="{FF092B0F-B092-4F2C-AFDA-07584F3B9616}"/>
          </ac:spMkLst>
        </pc:spChg>
        <pc:spChg chg="del">
          <ac:chgData name="Md. Fahmidur Rahman Sakib" userId="0af3a778cf3bac1e" providerId="LiveId" clId="{5108FF59-2A4A-4768-905D-D0EB1A9FB242}" dt="2024-01-29T16:02:28.563" v="49" actId="478"/>
          <ac:spMkLst>
            <pc:docMk/>
            <pc:sldMk cId="0" sldId="278"/>
            <ac:spMk id="300" creationId="{00000000-0000-0000-0000-000000000000}"/>
          </ac:spMkLst>
        </pc:spChg>
        <pc:spChg chg="mod">
          <ac:chgData name="Md. Fahmidur Rahman Sakib" userId="0af3a778cf3bac1e" providerId="LiveId" clId="{5108FF59-2A4A-4768-905D-D0EB1A9FB242}" dt="2024-01-29T16:02:39.424" v="52" actId="20577"/>
          <ac:spMkLst>
            <pc:docMk/>
            <pc:sldMk cId="0" sldId="278"/>
            <ac:spMk id="3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 name="Google Shape;35;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6" name="Google Shape;36;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0" name="Google Shape;290;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8" name="Google Shape;298;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9" name="Google Shape;59;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69" name="Google Shape;69;p5: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57" name="Google Shape;157;p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5"/>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5"/>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21" name="Google Shape;21;p25"/>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25"/>
          <p:cNvSpPr/>
          <p:nvPr/>
        </p:nvSpPr>
        <p:spPr>
          <a:xfrm>
            <a:off x="904875" y="3648075"/>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 name="Google Shape;24;p25"/>
          <p:cNvSpPr/>
          <p:nvPr/>
        </p:nvSpPr>
        <p:spPr>
          <a:xfrm>
            <a:off x="914400" y="5048250"/>
            <a:ext cx="7315200" cy="68580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 name="Google Shape;25;p25"/>
          <p:cNvSpPr/>
          <p:nvPr/>
        </p:nvSpPr>
        <p:spPr>
          <a:xfrm>
            <a:off x="904875" y="3648075"/>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 name="Google Shape;26;p25"/>
          <p:cNvSpPr/>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1" name="Google Shape;31;p2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2" name="Google Shape;32;p26"/>
          <p:cNvSpPr txBox="1">
            <a:spLocks noGrp="1"/>
          </p:cNvSpPr>
          <p:nvPr>
            <p:ph type="ftr" idx="11"/>
          </p:nvPr>
        </p:nvSpPr>
        <p:spPr>
          <a:xfrm>
            <a:off x="2286000" y="6355080"/>
            <a:ext cx="4572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1219200"/>
            <a:ext cx="8229600" cy="4910328"/>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2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2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4" name="Google Shape;14;p24"/>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5" name="Google Shape;15;p24"/>
          <p:cNvCxnSpPr/>
          <p:nvPr/>
        </p:nvCxnSpPr>
        <p:spPr>
          <a:xfrm>
            <a:off x="457200" y="1143000"/>
            <a:ext cx="8229600" cy="0"/>
          </a:xfrm>
          <a:prstGeom prst="straightConnector1">
            <a:avLst/>
          </a:prstGeom>
          <a:noFill/>
          <a:ln w="9525" cap="flat" cmpd="sng">
            <a:solidFill>
              <a:schemeClr val="accent2"/>
            </a:solidFill>
            <a:prstDash val="dash"/>
            <a:round/>
            <a:headEnd type="none" w="sm" len="sm"/>
            <a:tailEnd type="none" w="sm" len="sm"/>
          </a:ln>
        </p:spPr>
      </p:cxnSp>
      <p:sp>
        <p:nvSpPr>
          <p:cNvPr id="16" name="Google Shape;16;p24"/>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 name="Google Shape;17;p24"/>
          <p:cNvSpPr txBox="1">
            <a:spLocks noGrp="1"/>
          </p:cNvSpPr>
          <p:nvPr>
            <p:ph type="ftr" idx="11"/>
          </p:nvPr>
        </p:nvSpPr>
        <p:spPr>
          <a:xfrm>
            <a:off x="2286000" y="6248400"/>
            <a:ext cx="45720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9" name="Google Shape;39;p1"/>
          <p:cNvSpPr txBox="1"/>
          <p:nvPr/>
        </p:nvSpPr>
        <p:spPr>
          <a:xfrm>
            <a:off x="0" y="1371600"/>
            <a:ext cx="91440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Gill Sans"/>
                <a:ea typeface="Gill Sans"/>
                <a:cs typeface="Gill Sans"/>
                <a:sym typeface="Gill Sans"/>
              </a:rPr>
              <a:t>Intel 8086 Microprocessor</a:t>
            </a:r>
            <a:endParaRPr/>
          </a:p>
          <a:p>
            <a:pPr marL="0" marR="0" lvl="0" indent="0" algn="ctr" rtl="0">
              <a:spcBef>
                <a:spcPts val="0"/>
              </a:spcBef>
              <a:spcAft>
                <a:spcPts val="0"/>
              </a:spcAft>
              <a:buNone/>
            </a:pPr>
            <a:r>
              <a:rPr lang="en-US" sz="3200" b="0" i="0" u="none" strike="noStrike" cap="none">
                <a:solidFill>
                  <a:schemeClr val="dk1"/>
                </a:solidFill>
                <a:latin typeface="Gill Sans"/>
                <a:ea typeface="Gill Sans"/>
                <a:cs typeface="Gill Sans"/>
                <a:sym typeface="Gill Sans"/>
              </a:rPr>
              <a:t>Memory Partition and Registers</a:t>
            </a:r>
            <a:endParaRPr/>
          </a:p>
        </p:txBody>
      </p:sp>
      <p:sp>
        <p:nvSpPr>
          <p:cNvPr id="8" name="Title 1">
            <a:extLst>
              <a:ext uri="{FF2B5EF4-FFF2-40B4-BE49-F238E27FC236}">
                <a16:creationId xmlns:a16="http://schemas.microsoft.com/office/drawing/2014/main" id="{D12FD56F-52A7-494B-9642-BA74A61C91B9}"/>
              </a:ext>
            </a:extLst>
          </p:cNvPr>
          <p:cNvSpPr txBox="1">
            <a:spLocks/>
          </p:cNvSpPr>
          <p:nvPr/>
        </p:nvSpPr>
        <p:spPr>
          <a:xfrm>
            <a:off x="1143000" y="3581400"/>
            <a:ext cx="6858000" cy="1219200"/>
          </a:xfrm>
          <a:prstGeom prst="rect">
            <a:avLst/>
          </a:prstGeom>
        </p:spPr>
        <p:txBody>
          <a:bodyPr vert="horz"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sz="2000" b="1" i="1" u="sng" dirty="0">
                <a:solidFill>
                  <a:prstClr val="black"/>
                </a:solidFill>
                <a:latin typeface="Gill Sans MT"/>
              </a:rPr>
              <a:t>Course Teacher:</a:t>
            </a:r>
            <a:br>
              <a:rPr lang="en-US" dirty="0">
                <a:solidFill>
                  <a:prstClr val="black"/>
                </a:solidFill>
                <a:latin typeface="Gill Sans MT"/>
              </a:rPr>
            </a:br>
            <a:br>
              <a:rPr lang="en-US" sz="900" dirty="0">
                <a:solidFill>
                  <a:prstClr val="black"/>
                </a:solidFill>
                <a:latin typeface="Gill Sans MT"/>
              </a:rPr>
            </a:br>
            <a:r>
              <a:rPr lang="en-US" sz="2000" b="1" dirty="0">
                <a:solidFill>
                  <a:prstClr val="black"/>
                </a:solidFill>
                <a:latin typeface="Gill Sans MT"/>
              </a:rPr>
              <a:t>Md. Fahmidur Rahman Sakib</a:t>
            </a:r>
          </a:p>
          <a:p>
            <a:pPr algn="ctr">
              <a:buClrTx/>
              <a:buFontTx/>
              <a:buNone/>
            </a:pPr>
            <a:r>
              <a:rPr lang="en-US" dirty="0">
                <a:solidFill>
                  <a:prstClr val="black"/>
                </a:solidFill>
                <a:latin typeface="Gill Sans MT"/>
              </a:rPr>
              <a:t>Lecturer</a:t>
            </a:r>
            <a:r>
              <a:rPr lang="en-US" b="1" dirty="0">
                <a:solidFill>
                  <a:prstClr val="black"/>
                </a:solidFill>
                <a:latin typeface="Gill Sans MT"/>
              </a:rPr>
              <a:t>, </a:t>
            </a:r>
            <a:r>
              <a:rPr lang="en-US" dirty="0">
                <a:solidFill>
                  <a:prstClr val="black"/>
                </a:solidFill>
                <a:latin typeface="Gill Sans MT"/>
              </a:rPr>
              <a:t>Department of Computer Science &amp; Engineering</a:t>
            </a:r>
            <a:br>
              <a:rPr lang="en-US" dirty="0">
                <a:solidFill>
                  <a:prstClr val="black"/>
                </a:solidFill>
                <a:latin typeface="Gill Sans MT"/>
              </a:rPr>
            </a:br>
            <a:r>
              <a:rPr lang="en-US" dirty="0">
                <a:solidFill>
                  <a:prstClr val="black"/>
                </a:solidFill>
                <a:latin typeface="Gill Sans MT"/>
              </a:rPr>
              <a:t>Metropolitan University</a:t>
            </a:r>
          </a:p>
        </p:txBody>
      </p:sp>
      <p:sp>
        <p:nvSpPr>
          <p:cNvPr id="10" name="Subtitle 2">
            <a:extLst>
              <a:ext uri="{FF2B5EF4-FFF2-40B4-BE49-F238E27FC236}">
                <a16:creationId xmlns:a16="http://schemas.microsoft.com/office/drawing/2014/main" id="{F2F9B075-08A9-4B69-910A-EDEA3490CE30}"/>
              </a:ext>
            </a:extLst>
          </p:cNvPr>
          <p:cNvSpPr txBox="1">
            <a:spLocks/>
          </p:cNvSpPr>
          <p:nvPr/>
        </p:nvSpPr>
        <p:spPr>
          <a:xfrm>
            <a:off x="1143000" y="5108994"/>
            <a:ext cx="6858000" cy="6858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buClr>
                <a:srgbClr val="727CA3"/>
              </a:buClr>
            </a:pPr>
            <a:r>
              <a:rPr lang="en-US" sz="1600" b="1" dirty="0">
                <a:solidFill>
                  <a:prstClr val="black"/>
                </a:solidFill>
                <a:latin typeface="Bookman Old Style"/>
              </a:rPr>
              <a:t>Course ID:</a:t>
            </a:r>
            <a:r>
              <a:rPr lang="en-US" sz="1600" dirty="0">
                <a:solidFill>
                  <a:prstClr val="black"/>
                </a:solidFill>
                <a:latin typeface="Bookman Old Style"/>
              </a:rPr>
              <a:t> CSE 237</a:t>
            </a:r>
          </a:p>
          <a:p>
            <a:pPr algn="ctr">
              <a:spcBef>
                <a:spcPts val="0"/>
              </a:spcBef>
              <a:buClr>
                <a:srgbClr val="727CA3"/>
              </a:buClr>
            </a:pPr>
            <a:r>
              <a:rPr lang="en-US" sz="1600" b="1" dirty="0">
                <a:solidFill>
                  <a:prstClr val="black"/>
                </a:solidFill>
                <a:latin typeface="Bookman Old Style"/>
              </a:rPr>
              <a:t>Course Title:</a:t>
            </a:r>
            <a:r>
              <a:rPr lang="en-US" sz="1600" dirty="0">
                <a:solidFill>
                  <a:prstClr val="black"/>
                </a:solidFill>
                <a:latin typeface="Bookman Old Style"/>
              </a:rPr>
              <a:t> </a:t>
            </a:r>
            <a:r>
              <a:rPr lang="en-US" sz="1600" dirty="0">
                <a:solidFill>
                  <a:srgbClr val="464653"/>
                </a:solidFill>
                <a:latin typeface="Bookman Old Style"/>
              </a:rPr>
              <a:t>Microprocessor and Interfacing</a:t>
            </a:r>
          </a:p>
          <a:p>
            <a:pPr algn="ctr">
              <a:spcBef>
                <a:spcPts val="0"/>
              </a:spcBef>
              <a:buClr>
                <a:srgbClr val="727CA3"/>
              </a:buClr>
            </a:pPr>
            <a:endParaRPr lang="en-US" sz="1600" dirty="0">
              <a:solidFill>
                <a:prstClr val="black"/>
              </a:solidFill>
              <a:latin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Segmented Memory Address</a:t>
            </a:r>
            <a:endParaRPr dirty="0"/>
          </a:p>
        </p:txBody>
      </p:sp>
      <p:sp>
        <p:nvSpPr>
          <p:cNvPr id="178" name="Google Shape;178;p1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dirty="0"/>
          </a:p>
        </p:txBody>
      </p:sp>
      <p:cxnSp>
        <p:nvCxnSpPr>
          <p:cNvPr id="179" name="Google Shape;179;p10"/>
          <p:cNvCxnSpPr/>
          <p:nvPr/>
        </p:nvCxnSpPr>
        <p:spPr>
          <a:xfrm>
            <a:off x="6012875" y="5659590"/>
            <a:ext cx="1295400" cy="0"/>
          </a:xfrm>
          <a:prstGeom prst="straightConnector1">
            <a:avLst/>
          </a:prstGeom>
          <a:noFill/>
          <a:ln w="28575" cap="flat" cmpd="sng">
            <a:solidFill>
              <a:schemeClr val="dk1"/>
            </a:solidFill>
            <a:prstDash val="solid"/>
            <a:round/>
            <a:headEnd type="none" w="med" len="med"/>
            <a:tailEnd type="none" w="med" len="med"/>
          </a:ln>
        </p:spPr>
      </p:cxnSp>
      <p:sp>
        <p:nvSpPr>
          <p:cNvPr id="180" name="Google Shape;180;p10"/>
          <p:cNvSpPr txBox="1">
            <a:spLocks noGrp="1"/>
          </p:cNvSpPr>
          <p:nvPr>
            <p:ph type="body" idx="1"/>
          </p:nvPr>
        </p:nvSpPr>
        <p:spPr>
          <a:xfrm>
            <a:off x="292374" y="1119340"/>
            <a:ext cx="8229600" cy="49377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4"/>
              <a:buFont typeface="Wingdings" panose="05000000000000000000" pitchFamily="2" charset="2"/>
              <a:buChar char="Ø"/>
            </a:pPr>
            <a:r>
              <a:rPr lang="en-US" sz="2400" dirty="0"/>
              <a:t>Start location of the segment must be 20 bits  =&gt;  the absolute address is obtained by appending  a hexadecimal zero (0H = 0000) to the segment number, i.e. , </a:t>
            </a:r>
            <a:r>
              <a:rPr lang="en-US" sz="2400" b="1" dirty="0"/>
              <a:t>multiplying  by 16(10</a:t>
            </a:r>
            <a:r>
              <a:rPr lang="en-US" sz="2400" b="1" baseline="-25000" dirty="0"/>
              <a:t>h</a:t>
            </a:r>
            <a:r>
              <a:rPr lang="en-US" sz="2400" b="1" dirty="0"/>
              <a:t>).</a:t>
            </a:r>
            <a:endParaRPr sz="2400"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Adds 4 Nibble bits at the lower portion of each 16-bit address.</a:t>
            </a:r>
            <a:endParaRPr dirty="0"/>
          </a:p>
          <a:p>
            <a:pPr marL="274320" lvl="1" indent="0" algn="l" rtl="0">
              <a:spcBef>
                <a:spcPts val="500"/>
              </a:spcBef>
              <a:spcAft>
                <a:spcPts val="0"/>
              </a:spcAft>
              <a:buSzPts val="1368"/>
              <a:buNone/>
            </a:pPr>
            <a:r>
              <a:rPr lang="en-US" sz="1800" b="1" dirty="0">
                <a:solidFill>
                  <a:srgbClr val="002060"/>
                </a:solidFill>
              </a:rPr>
              <a:t>Starting location Address = Segment number X 10</a:t>
            </a:r>
            <a:r>
              <a:rPr lang="en-US" sz="1800" b="1" baseline="-25000" dirty="0">
                <a:solidFill>
                  <a:srgbClr val="002060"/>
                </a:solidFill>
              </a:rPr>
              <a:t>h </a:t>
            </a:r>
            <a:r>
              <a:rPr lang="en-US" sz="2400" b="1" dirty="0">
                <a:solidFill>
                  <a:srgbClr val="002060"/>
                </a:solidFill>
              </a:rPr>
              <a:t>= A4FB0 </a:t>
            </a:r>
            <a:endParaRPr sz="2400" dirty="0"/>
          </a:p>
          <a:p>
            <a:pPr marL="342900" lvl="0" indent="-342900" algn="l" rtl="0">
              <a:spcBef>
                <a:spcPts val="600"/>
              </a:spcBef>
              <a:spcAft>
                <a:spcPts val="0"/>
              </a:spcAft>
              <a:buSzPts val="1824"/>
              <a:buFont typeface="Wingdings" panose="05000000000000000000" pitchFamily="2" charset="2"/>
              <a:buChar char="Ø"/>
            </a:pPr>
            <a:r>
              <a:rPr lang="en-US" sz="2400" dirty="0"/>
              <a:t>So, the </a:t>
            </a:r>
            <a:r>
              <a:rPr lang="en-US" sz="2400" b="1" dirty="0"/>
              <a:t>Physical Memory Address </a:t>
            </a:r>
            <a:r>
              <a:rPr lang="en-US" sz="2400" dirty="0"/>
              <a:t>is equal to:</a:t>
            </a:r>
            <a:endParaRPr dirty="0"/>
          </a:p>
          <a:p>
            <a:pPr marL="274320" lvl="0" indent="-274320" algn="l" rtl="0">
              <a:lnSpc>
                <a:spcPct val="40000"/>
              </a:lnSpc>
              <a:spcBef>
                <a:spcPts val="600"/>
              </a:spcBef>
              <a:spcAft>
                <a:spcPts val="0"/>
              </a:spcAft>
              <a:buSzPts val="1824"/>
              <a:buNone/>
            </a:pPr>
            <a:endParaRPr sz="2400" b="1" dirty="0">
              <a:solidFill>
                <a:srgbClr val="006600"/>
              </a:solidFill>
            </a:endParaRPr>
          </a:p>
          <a:p>
            <a:pPr marL="274320" lvl="0" indent="-274320" algn="ctr" rtl="0">
              <a:lnSpc>
                <a:spcPct val="40000"/>
              </a:lnSpc>
              <a:spcBef>
                <a:spcPts val="600"/>
              </a:spcBef>
              <a:spcAft>
                <a:spcPts val="0"/>
              </a:spcAft>
              <a:buSzPts val="1824"/>
              <a:buNone/>
            </a:pPr>
            <a:r>
              <a:rPr lang="en-US" sz="2400" b="1" dirty="0">
                <a:solidFill>
                  <a:srgbClr val="002060"/>
                </a:solidFill>
              </a:rPr>
              <a:t>Physical Address = Segment number X 10</a:t>
            </a:r>
            <a:r>
              <a:rPr lang="en-US" sz="2400" b="1" baseline="-25000" dirty="0">
                <a:solidFill>
                  <a:srgbClr val="002060"/>
                </a:solidFill>
              </a:rPr>
              <a:t>h </a:t>
            </a:r>
            <a:r>
              <a:rPr lang="en-US" sz="2400" b="1" dirty="0">
                <a:solidFill>
                  <a:srgbClr val="002060"/>
                </a:solidFill>
              </a:rPr>
              <a:t>+  Offset</a:t>
            </a:r>
            <a:endParaRPr lang="en-US" sz="2400" dirty="0"/>
          </a:p>
          <a:p>
            <a:pPr marL="342900" lvl="0" indent="-342900" algn="l" rtl="0">
              <a:spcBef>
                <a:spcPts val="600"/>
              </a:spcBef>
              <a:spcAft>
                <a:spcPts val="0"/>
              </a:spcAft>
              <a:buSzPts val="1824"/>
              <a:buFont typeface="Wingdings" panose="05000000000000000000" pitchFamily="2" charset="2"/>
              <a:buChar char="Ø"/>
            </a:pPr>
            <a:r>
              <a:rPr lang="en-US" sz="2400" dirty="0"/>
              <a:t>Physical </a:t>
            </a:r>
            <a:r>
              <a:rPr lang="en-US" sz="2400" b="1" dirty="0"/>
              <a:t>Address</a:t>
            </a:r>
            <a:r>
              <a:rPr lang="en-US" sz="2400" dirty="0"/>
              <a:t> for </a:t>
            </a:r>
            <a:r>
              <a:rPr lang="en-US" sz="2400" b="1" dirty="0"/>
              <a:t>A4FB : 4872</a:t>
            </a:r>
            <a:endParaRPr lang="en-US" sz="2400" dirty="0"/>
          </a:p>
          <a:p>
            <a:pPr marL="274320" lvl="0" indent="-274320" algn="l" rtl="0">
              <a:spcBef>
                <a:spcPts val="600"/>
              </a:spcBef>
              <a:spcAft>
                <a:spcPts val="0"/>
              </a:spcAft>
              <a:buSzPts val="1824"/>
              <a:buNone/>
            </a:pPr>
            <a:r>
              <a:rPr lang="en-US" sz="2400" b="1" dirty="0"/>
              <a:t>     						  A4FB0 h</a:t>
            </a:r>
            <a:endParaRPr lang="en-US" dirty="0"/>
          </a:p>
          <a:p>
            <a:pPr marL="274320" lvl="0" indent="-274320" algn="l" rtl="0">
              <a:spcBef>
                <a:spcPts val="600"/>
              </a:spcBef>
              <a:spcAft>
                <a:spcPts val="0"/>
              </a:spcAft>
              <a:buSzPts val="1824"/>
              <a:buNone/>
            </a:pPr>
            <a:r>
              <a:rPr lang="en-US" sz="2400" b="1" dirty="0"/>
              <a:t>							   + 4872 h</a:t>
            </a:r>
            <a:endParaRPr lang="en-US" dirty="0"/>
          </a:p>
          <a:p>
            <a:pPr marL="274320" lvl="0" indent="-274320" algn="l" rtl="0">
              <a:spcBef>
                <a:spcPts val="600"/>
              </a:spcBef>
              <a:spcAft>
                <a:spcPts val="0"/>
              </a:spcAft>
              <a:buSzPts val="1824"/>
              <a:buNone/>
            </a:pPr>
            <a:r>
              <a:rPr lang="en-US" sz="2400" b="1" dirty="0"/>
              <a:t>                                   			  A9822</a:t>
            </a:r>
            <a:r>
              <a:rPr lang="en-US" sz="2400" dirty="0"/>
              <a:t>  </a:t>
            </a:r>
            <a:r>
              <a:rPr lang="en-US" sz="2400" b="1" dirty="0"/>
              <a:t>h </a:t>
            </a:r>
            <a:r>
              <a:rPr lang="en-US" sz="2400" dirty="0"/>
              <a:t>(20 Bits)</a:t>
            </a:r>
            <a:endParaRPr sz="2400" b="1" dirty="0"/>
          </a:p>
        </p:txBody>
      </p:sp>
      <p:sp>
        <p:nvSpPr>
          <p:cNvPr id="182" name="Google Shape;182;p10"/>
          <p:cNvSpPr txBox="1"/>
          <p:nvPr/>
        </p:nvSpPr>
        <p:spPr>
          <a:xfrm>
            <a:off x="433784" y="4941510"/>
            <a:ext cx="557909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Here, A4FB0  =1010 0100 1111 1011 0000 (16+4=20bits)</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           4872  =	  0100 1000 0111 0010 (16 bits)</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         A9822  =1010 1001 1000 0010 0010 (20 bits)</a:t>
            </a:r>
            <a:endParaRPr dirty="0"/>
          </a:p>
        </p:txBody>
      </p:sp>
      <p:sp>
        <p:nvSpPr>
          <p:cNvPr id="8" name="Footer Placeholder 4">
            <a:extLst>
              <a:ext uri="{FF2B5EF4-FFF2-40B4-BE49-F238E27FC236}">
                <a16:creationId xmlns:a16="http://schemas.microsoft.com/office/drawing/2014/main" id="{0202D40F-897C-4758-9856-BD6D596610B1}"/>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dirty="0">
                <a:solidFill>
                  <a:schemeClr val="tx1"/>
                </a:solidFill>
              </a:rPr>
              <a:t>Memory Segmentation</a:t>
            </a:r>
            <a:endParaRPr dirty="0">
              <a:solidFill>
                <a:schemeClr val="tx1"/>
              </a:solidFill>
            </a:endParaRPr>
          </a:p>
        </p:txBody>
      </p:sp>
      <p:sp>
        <p:nvSpPr>
          <p:cNvPr id="188" name="Google Shape;188;p1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sp>
        <p:nvSpPr>
          <p:cNvPr id="190" name="Google Shape;190;p1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1976"/>
              <a:buFont typeface="Wingdings" panose="05000000000000000000" pitchFamily="2" charset="2"/>
              <a:buChar char="Ø"/>
            </a:pPr>
            <a:r>
              <a:rPr lang="en-US" b="1" dirty="0"/>
              <a:t>Types Of Segmentation:</a:t>
            </a:r>
            <a:endParaRPr dirty="0"/>
          </a:p>
          <a:p>
            <a:pPr indent="-457200">
              <a:buSzPts val="1976"/>
              <a:buFont typeface="Wingdings" panose="05000000000000000000" pitchFamily="2" charset="2"/>
              <a:buChar char="Ø"/>
            </a:pPr>
            <a:r>
              <a:rPr lang="en-US" b="1" dirty="0"/>
              <a:t>Overlapping Segment –</a:t>
            </a:r>
            <a:r>
              <a:rPr lang="en-US" dirty="0"/>
              <a:t> A segment starts at a particular address and its maximum size can go up to 64kilobytes. But if another segment starts along with this 64kilobytes location of the first segment, then the two are said to be </a:t>
            </a:r>
            <a:r>
              <a:rPr lang="en-US" i="1" dirty="0"/>
              <a:t>Overlapping Segment</a:t>
            </a:r>
            <a:r>
              <a:rPr lang="en-US" dirty="0"/>
              <a:t>.</a:t>
            </a:r>
            <a:endParaRPr dirty="0"/>
          </a:p>
          <a:p>
            <a:pPr indent="-457200">
              <a:buSzPts val="1976"/>
              <a:buFont typeface="Wingdings" panose="05000000000000000000" pitchFamily="2" charset="2"/>
              <a:buChar char="Ø"/>
            </a:pPr>
            <a:r>
              <a:rPr lang="en-US" b="1" dirty="0"/>
              <a:t>Non-Overlapped Segment –</a:t>
            </a:r>
            <a:r>
              <a:rPr lang="en-US" dirty="0"/>
              <a:t> A segment starts at a particular address and its maximum size can go up to 64kilobytes. But if another segment starts before or after this 64kilobytes location of the first segment, then the two segments are said to be </a:t>
            </a:r>
            <a:r>
              <a:rPr lang="en-US" i="1" dirty="0"/>
              <a:t>Non-Overlapped Segment</a:t>
            </a:r>
            <a:r>
              <a:rPr lang="en-US" dirty="0"/>
              <a:t>.</a:t>
            </a:r>
            <a:endParaRPr dirty="0"/>
          </a:p>
        </p:txBody>
      </p:sp>
      <p:sp>
        <p:nvSpPr>
          <p:cNvPr id="6" name="Footer Placeholder 4">
            <a:extLst>
              <a:ext uri="{FF2B5EF4-FFF2-40B4-BE49-F238E27FC236}">
                <a16:creationId xmlns:a16="http://schemas.microsoft.com/office/drawing/2014/main" id="{CDFC88D7-09B7-4122-A394-337E553BBCDD}"/>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Physical Location of Segments</a:t>
            </a:r>
            <a:endParaRPr dirty="0"/>
          </a:p>
        </p:txBody>
      </p:sp>
      <p:sp>
        <p:nvSpPr>
          <p:cNvPr id="196" name="Google Shape;196;p1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
        <p:nvSpPr>
          <p:cNvPr id="198" name="Google Shape;198;p12"/>
          <p:cNvSpPr txBox="1"/>
          <p:nvPr/>
        </p:nvSpPr>
        <p:spPr>
          <a:xfrm>
            <a:off x="1676400" y="1143000"/>
            <a:ext cx="4114793" cy="525780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dk1"/>
              </a:buClr>
              <a:buSzPts val="1600"/>
              <a:buFont typeface="Bookman Old Style"/>
              <a:buNone/>
            </a:pPr>
            <a:r>
              <a:rPr lang="en-US" sz="1600" b="1" i="0" u="none" strike="noStrike" cap="none" dirty="0">
                <a:solidFill>
                  <a:schemeClr val="dk1"/>
                </a:solidFill>
                <a:latin typeface="Bookman Old Style"/>
                <a:ea typeface="Bookman Old Style"/>
                <a:cs typeface="Bookman Old Style"/>
                <a:sym typeface="Bookman Old Style"/>
              </a:rPr>
              <a:t>Segment</a:t>
            </a:r>
            <a:r>
              <a:rPr lang="en-US" sz="1200" b="1" i="0" u="none" strike="noStrike" cap="none" dirty="0">
                <a:solidFill>
                  <a:schemeClr val="dk1"/>
                </a:solidFill>
                <a:latin typeface="Bookman Old Style"/>
                <a:ea typeface="Bookman Old Style"/>
                <a:cs typeface="Bookman Old Style"/>
                <a:sym typeface="Bookman Old Style"/>
              </a:rPr>
              <a:t>                </a:t>
            </a:r>
            <a:r>
              <a:rPr lang="en-US" sz="1400" b="1" i="0" u="none" strike="noStrike" cap="none" dirty="0">
                <a:solidFill>
                  <a:schemeClr val="dk1"/>
                </a:solidFill>
                <a:latin typeface="Bookman Old Style"/>
                <a:ea typeface="Bookman Old Style"/>
                <a:cs typeface="Bookman Old Style"/>
                <a:sym typeface="Bookman Old Style"/>
              </a:rPr>
              <a:t>Physical Address (hex)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10021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10020 </a:t>
            </a:r>
            <a:endParaRPr dirty="0"/>
          </a:p>
          <a:p>
            <a:pPr marL="0" marR="0" lvl="0" indent="0" algn="l" rtl="0">
              <a:lnSpc>
                <a:spcPct val="100000"/>
              </a:lnSpc>
              <a:spcBef>
                <a:spcPts val="0"/>
              </a:spcBef>
              <a:spcAft>
                <a:spcPts val="0"/>
              </a:spcAft>
              <a:buClr>
                <a:srgbClr val="00B050"/>
              </a:buClr>
              <a:buSzPts val="1200"/>
              <a:buFont typeface="Bookman Old Style"/>
              <a:buNone/>
            </a:pPr>
            <a:r>
              <a:rPr lang="en-US" sz="1200" b="1" i="0" u="none" strike="noStrike" cap="none" dirty="0">
                <a:solidFill>
                  <a:srgbClr val="00B050"/>
                </a:solidFill>
                <a:latin typeface="Bookman Old Style"/>
                <a:ea typeface="Bookman Old Style"/>
                <a:cs typeface="Bookman Old Style"/>
                <a:sym typeface="Bookman Old Style"/>
              </a:rPr>
              <a:t>End of Segment 2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00B050"/>
                </a:solidFill>
                <a:latin typeface="Bookman Old Style"/>
                <a:ea typeface="Bookman Old Style"/>
                <a:cs typeface="Bookman Old Style"/>
                <a:sym typeface="Bookman Old Style"/>
              </a:rPr>
              <a:t>1001F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1001E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10010 </a:t>
            </a:r>
            <a:endParaRPr dirty="0"/>
          </a:p>
          <a:p>
            <a:pPr marL="0" marR="0" lvl="0" indent="0" algn="l" rtl="0">
              <a:lnSpc>
                <a:spcPct val="100000"/>
              </a:lnSpc>
              <a:spcBef>
                <a:spcPts val="0"/>
              </a:spcBef>
              <a:spcAft>
                <a:spcPts val="0"/>
              </a:spcAft>
              <a:buClr>
                <a:srgbClr val="FF0000"/>
              </a:buClr>
              <a:buSzPts val="1200"/>
              <a:buFont typeface="Bookman Old Style"/>
              <a:buNone/>
            </a:pPr>
            <a:r>
              <a:rPr lang="en-US" sz="1200" b="1" i="0" u="none" strike="noStrike" cap="none" dirty="0">
                <a:solidFill>
                  <a:srgbClr val="FF0000"/>
                </a:solidFill>
                <a:latin typeface="Bookman Old Style"/>
                <a:ea typeface="Bookman Old Style"/>
                <a:cs typeface="Bookman Old Style"/>
                <a:sym typeface="Bookman Old Style"/>
              </a:rPr>
              <a:t>End of Segment 1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FF0000"/>
                </a:solidFill>
                <a:latin typeface="Bookman Old Style"/>
                <a:ea typeface="Bookman Old Style"/>
                <a:cs typeface="Bookman Old Style"/>
                <a:sym typeface="Bookman Old Style"/>
              </a:rPr>
              <a:t>1000F</a:t>
            </a:r>
            <a:r>
              <a:rPr lang="en-US" sz="1200" b="1" i="0" u="none" strike="noStrike" cap="none" dirty="0">
                <a:solidFill>
                  <a:schemeClr val="dk2"/>
                </a:solidFill>
                <a:latin typeface="Bookman Old Style"/>
                <a:ea typeface="Bookman Old Style"/>
                <a:cs typeface="Bookman Old Style"/>
                <a:sym typeface="Bookman Old Style"/>
              </a:rPr>
              <a:t>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1000E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10000 </a:t>
            </a:r>
            <a:endParaRPr dirty="0"/>
          </a:p>
          <a:p>
            <a:pPr marL="0" marR="0" lvl="0" indent="0" algn="l" rtl="0">
              <a:lnSpc>
                <a:spcPct val="100000"/>
              </a:lnSpc>
              <a:spcBef>
                <a:spcPts val="0"/>
              </a:spcBef>
              <a:spcAft>
                <a:spcPts val="0"/>
              </a:spcAft>
              <a:buClr>
                <a:srgbClr val="CC00CC"/>
              </a:buClr>
              <a:buSzPts val="1200"/>
              <a:buFont typeface="Bookman Old Style"/>
              <a:buNone/>
            </a:pPr>
            <a:r>
              <a:rPr lang="en-US" sz="1200" b="1" i="0" u="none" strike="noStrike" cap="none" dirty="0">
                <a:solidFill>
                  <a:srgbClr val="CC00CC"/>
                </a:solidFill>
                <a:latin typeface="Bookman Old Style"/>
                <a:ea typeface="Bookman Old Style"/>
                <a:cs typeface="Bookman Old Style"/>
                <a:sym typeface="Bookman Old Style"/>
              </a:rPr>
              <a:t>End of Segment 0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CC00CC"/>
                </a:solidFill>
                <a:latin typeface="Bookman Old Style"/>
                <a:ea typeface="Bookman Old Style"/>
                <a:cs typeface="Bookman Old Style"/>
                <a:sym typeface="Bookman Old Style"/>
              </a:rPr>
              <a:t>0FFFF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0FFFE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00021 </a:t>
            </a:r>
            <a:endParaRPr dirty="0"/>
          </a:p>
          <a:p>
            <a:pPr marL="0" marR="0" lvl="0" indent="0" algn="l" rtl="0">
              <a:lnSpc>
                <a:spcPct val="100000"/>
              </a:lnSpc>
              <a:spcBef>
                <a:spcPts val="0"/>
              </a:spcBef>
              <a:spcAft>
                <a:spcPts val="0"/>
              </a:spcAft>
              <a:buClr>
                <a:srgbClr val="00B050"/>
              </a:buClr>
              <a:buSzPts val="1200"/>
              <a:buFont typeface="Bookman Old Style"/>
              <a:buNone/>
            </a:pPr>
            <a:r>
              <a:rPr lang="en-US" sz="1200" b="1" i="0" u="none" strike="noStrike" cap="none" dirty="0">
                <a:solidFill>
                  <a:srgbClr val="00B050"/>
                </a:solidFill>
                <a:latin typeface="Bookman Old Style"/>
                <a:ea typeface="Bookman Old Style"/>
                <a:cs typeface="Bookman Old Style"/>
                <a:sym typeface="Bookman Old Style"/>
              </a:rPr>
              <a:t>Start of Segment 2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00B050"/>
                </a:solidFill>
                <a:latin typeface="Bookman Old Style"/>
                <a:ea typeface="Bookman Old Style"/>
                <a:cs typeface="Bookman Old Style"/>
                <a:sym typeface="Bookman Old Style"/>
              </a:rPr>
              <a:t>00020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0001F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00011 </a:t>
            </a:r>
            <a:endParaRPr dirty="0"/>
          </a:p>
          <a:p>
            <a:pPr marL="0" marR="0" lvl="0" indent="0" algn="l" rtl="0">
              <a:lnSpc>
                <a:spcPct val="100000"/>
              </a:lnSpc>
              <a:spcBef>
                <a:spcPts val="0"/>
              </a:spcBef>
              <a:spcAft>
                <a:spcPts val="0"/>
              </a:spcAft>
              <a:buClr>
                <a:srgbClr val="FF0000"/>
              </a:buClr>
              <a:buSzPts val="1200"/>
              <a:buFont typeface="Bookman Old Style"/>
              <a:buNone/>
            </a:pPr>
            <a:r>
              <a:rPr lang="en-US" sz="1200" b="1" i="0" u="none" strike="noStrike" cap="none" dirty="0">
                <a:solidFill>
                  <a:srgbClr val="FF0000"/>
                </a:solidFill>
                <a:latin typeface="Bookman Old Style"/>
                <a:ea typeface="Bookman Old Style"/>
                <a:cs typeface="Bookman Old Style"/>
                <a:sym typeface="Bookman Old Style"/>
              </a:rPr>
              <a:t>Start of Segment 1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FF0000"/>
                </a:solidFill>
                <a:latin typeface="Bookman Old Style"/>
                <a:ea typeface="Bookman Old Style"/>
                <a:cs typeface="Bookman Old Style"/>
                <a:sym typeface="Bookman Old Style"/>
              </a:rPr>
              <a:t>00010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0000F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00003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00002 </a:t>
            </a:r>
            <a:endParaRPr dirty="0"/>
          </a:p>
          <a:p>
            <a:pPr marL="0" marR="0" lvl="0" indent="0" algn="l" rtl="0">
              <a:lnSpc>
                <a:spcPct val="100000"/>
              </a:lnSpc>
              <a:spcBef>
                <a:spcPts val="0"/>
              </a:spcBef>
              <a:spcAft>
                <a:spcPts val="0"/>
              </a:spcAft>
              <a:buClr>
                <a:schemeClr val="dk2"/>
              </a:buClr>
              <a:buSzPts val="1200"/>
              <a:buFont typeface="Bookman Old Style"/>
              <a:buNone/>
            </a:pPr>
            <a:r>
              <a:rPr lang="en-US" sz="1200" b="1" i="0" u="none" strike="noStrike" cap="none" dirty="0">
                <a:solidFill>
                  <a:schemeClr val="dk2"/>
                </a:solidFill>
                <a:latin typeface="Bookman Old Style"/>
                <a:ea typeface="Bookman Old Style"/>
                <a:cs typeface="Bookman Old Style"/>
                <a:sym typeface="Bookman Old Style"/>
              </a:rPr>
              <a:t>                      	00001 </a:t>
            </a:r>
            <a:endParaRPr dirty="0"/>
          </a:p>
          <a:p>
            <a:pPr marL="0" marR="0" lvl="0" indent="0" algn="l" rtl="0">
              <a:lnSpc>
                <a:spcPct val="100000"/>
              </a:lnSpc>
              <a:spcBef>
                <a:spcPts val="0"/>
              </a:spcBef>
              <a:spcAft>
                <a:spcPts val="0"/>
              </a:spcAft>
              <a:buClr>
                <a:srgbClr val="CC00CC"/>
              </a:buClr>
              <a:buSzPts val="1200"/>
              <a:buFont typeface="Bookman Old Style"/>
              <a:buNone/>
            </a:pPr>
            <a:r>
              <a:rPr lang="en-US" sz="1200" b="1" i="0" u="none" strike="noStrike" cap="none" dirty="0">
                <a:solidFill>
                  <a:srgbClr val="CC00CC"/>
                </a:solidFill>
                <a:latin typeface="Bookman Old Style"/>
                <a:ea typeface="Bookman Old Style"/>
                <a:cs typeface="Bookman Old Style"/>
                <a:sym typeface="Bookman Old Style"/>
              </a:rPr>
              <a:t>Start of Segment 0 </a:t>
            </a:r>
            <a:r>
              <a:rPr lang="en-US" sz="1200" b="1" i="0" u="none" strike="noStrike" cap="none" dirty="0">
                <a:solidFill>
                  <a:schemeClr val="dk2"/>
                </a:solidFill>
                <a:latin typeface="Bookman Old Style"/>
                <a:ea typeface="Bookman Old Style"/>
                <a:cs typeface="Bookman Old Style"/>
                <a:sym typeface="Bookman Old Style"/>
              </a:rPr>
              <a:t>	</a:t>
            </a:r>
            <a:r>
              <a:rPr lang="en-US" sz="1200" b="1" i="0" u="none" strike="noStrike" cap="none" dirty="0">
                <a:solidFill>
                  <a:srgbClr val="CC00CC"/>
                </a:solidFill>
                <a:latin typeface="Bookman Old Style"/>
                <a:ea typeface="Bookman Old Style"/>
                <a:cs typeface="Bookman Old Style"/>
                <a:sym typeface="Bookman Old Style"/>
              </a:rPr>
              <a:t>00000 </a:t>
            </a:r>
            <a:endParaRPr dirty="0"/>
          </a:p>
          <a:p>
            <a:pPr marL="0" marR="0" lvl="0" indent="0" algn="l" rtl="0">
              <a:lnSpc>
                <a:spcPct val="100000"/>
              </a:lnSpc>
              <a:spcBef>
                <a:spcPts val="0"/>
              </a:spcBef>
              <a:spcAft>
                <a:spcPts val="0"/>
              </a:spcAft>
              <a:buClr>
                <a:schemeClr val="dk1"/>
              </a:buClr>
              <a:buSzPts val="1200"/>
              <a:buFont typeface="Gill Sans"/>
              <a:buNone/>
            </a:pPr>
            <a:endParaRPr sz="1200" b="1" i="0" u="none" strike="noStrike" cap="none" dirty="0">
              <a:solidFill>
                <a:schemeClr val="dk2"/>
              </a:solidFill>
              <a:latin typeface="Bookman Old Style"/>
              <a:ea typeface="Bookman Old Style"/>
              <a:cs typeface="Bookman Old Style"/>
              <a:sym typeface="Bookman Old Style"/>
            </a:endParaRPr>
          </a:p>
        </p:txBody>
      </p:sp>
      <p:cxnSp>
        <p:nvCxnSpPr>
          <p:cNvPr id="199" name="Google Shape;199;p12"/>
          <p:cNvCxnSpPr/>
          <p:nvPr/>
        </p:nvCxnSpPr>
        <p:spPr>
          <a:xfrm>
            <a:off x="1371600" y="6202363"/>
            <a:ext cx="381000" cy="0"/>
          </a:xfrm>
          <a:prstGeom prst="straightConnector1">
            <a:avLst/>
          </a:prstGeom>
          <a:noFill/>
          <a:ln w="9525" cap="flat" cmpd="sng">
            <a:solidFill>
              <a:schemeClr val="dk1"/>
            </a:solidFill>
            <a:prstDash val="solid"/>
            <a:round/>
            <a:headEnd type="none" w="med" len="med"/>
            <a:tailEnd type="triangle" w="med" len="med"/>
          </a:ln>
        </p:spPr>
      </p:cxnSp>
      <p:cxnSp>
        <p:nvCxnSpPr>
          <p:cNvPr id="200" name="Google Shape;200;p12"/>
          <p:cNvCxnSpPr/>
          <p:nvPr/>
        </p:nvCxnSpPr>
        <p:spPr>
          <a:xfrm rot="10800000">
            <a:off x="1371600" y="3505199"/>
            <a:ext cx="0" cy="2697163"/>
          </a:xfrm>
          <a:prstGeom prst="straightConnector1">
            <a:avLst/>
          </a:prstGeom>
          <a:noFill/>
          <a:ln w="9525" cap="flat" cmpd="sng">
            <a:solidFill>
              <a:schemeClr val="dk1"/>
            </a:solidFill>
            <a:prstDash val="solid"/>
            <a:round/>
            <a:headEnd type="none" w="med" len="med"/>
            <a:tailEnd type="none" w="med" len="med"/>
          </a:ln>
        </p:spPr>
      </p:cxnSp>
      <p:cxnSp>
        <p:nvCxnSpPr>
          <p:cNvPr id="201" name="Google Shape;201;p12"/>
          <p:cNvCxnSpPr/>
          <p:nvPr/>
        </p:nvCxnSpPr>
        <p:spPr>
          <a:xfrm>
            <a:off x="1371600" y="3505200"/>
            <a:ext cx="304800" cy="0"/>
          </a:xfrm>
          <a:prstGeom prst="straightConnector1">
            <a:avLst/>
          </a:prstGeom>
          <a:noFill/>
          <a:ln w="9525" cap="flat" cmpd="sng">
            <a:solidFill>
              <a:schemeClr val="dk1"/>
            </a:solidFill>
            <a:prstDash val="solid"/>
            <a:round/>
            <a:headEnd type="none" w="med" len="med"/>
            <a:tailEnd type="triangle" w="med" len="med"/>
          </a:ln>
        </p:spPr>
      </p:cxnSp>
      <p:cxnSp>
        <p:nvCxnSpPr>
          <p:cNvPr id="202" name="Google Shape;202;p12"/>
          <p:cNvCxnSpPr/>
          <p:nvPr/>
        </p:nvCxnSpPr>
        <p:spPr>
          <a:xfrm>
            <a:off x="1447800" y="4906963"/>
            <a:ext cx="228600" cy="0"/>
          </a:xfrm>
          <a:prstGeom prst="straightConnector1">
            <a:avLst/>
          </a:prstGeom>
          <a:noFill/>
          <a:ln w="9525" cap="flat" cmpd="sng">
            <a:solidFill>
              <a:schemeClr val="dk1"/>
            </a:solidFill>
            <a:prstDash val="solid"/>
            <a:round/>
            <a:headEnd type="none" w="med" len="med"/>
            <a:tailEnd type="triangle" w="med" len="med"/>
          </a:ln>
        </p:spPr>
      </p:cxnSp>
      <p:cxnSp>
        <p:nvCxnSpPr>
          <p:cNvPr id="203" name="Google Shape;203;p12"/>
          <p:cNvCxnSpPr/>
          <p:nvPr/>
        </p:nvCxnSpPr>
        <p:spPr>
          <a:xfrm rot="10800000">
            <a:off x="1447800" y="2743199"/>
            <a:ext cx="0" cy="2163763"/>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2"/>
          <p:cNvCxnSpPr/>
          <p:nvPr/>
        </p:nvCxnSpPr>
        <p:spPr>
          <a:xfrm>
            <a:off x="1447800" y="2743200"/>
            <a:ext cx="228600" cy="0"/>
          </a:xfrm>
          <a:prstGeom prst="straightConnector1">
            <a:avLst/>
          </a:prstGeom>
          <a:noFill/>
          <a:ln w="9525" cap="flat" cmpd="sng">
            <a:solidFill>
              <a:schemeClr val="dk1"/>
            </a:solidFill>
            <a:prstDash val="solid"/>
            <a:round/>
            <a:headEnd type="none" w="med" len="med"/>
            <a:tailEnd type="triangle" w="med" len="med"/>
          </a:ln>
        </p:spPr>
      </p:cxnSp>
      <p:cxnSp>
        <p:nvCxnSpPr>
          <p:cNvPr id="205" name="Google Shape;205;p12"/>
          <p:cNvCxnSpPr/>
          <p:nvPr/>
        </p:nvCxnSpPr>
        <p:spPr>
          <a:xfrm>
            <a:off x="1524000" y="4068763"/>
            <a:ext cx="152400" cy="0"/>
          </a:xfrm>
          <a:prstGeom prst="straightConnector1">
            <a:avLst/>
          </a:prstGeom>
          <a:noFill/>
          <a:ln w="9525" cap="flat" cmpd="sng">
            <a:solidFill>
              <a:schemeClr val="dk1"/>
            </a:solidFill>
            <a:prstDash val="solid"/>
            <a:round/>
            <a:headEnd type="none" w="med" len="med"/>
            <a:tailEnd type="triangle" w="med" len="med"/>
          </a:ln>
        </p:spPr>
      </p:cxnSp>
      <p:cxnSp>
        <p:nvCxnSpPr>
          <p:cNvPr id="206" name="Google Shape;206;p12"/>
          <p:cNvCxnSpPr/>
          <p:nvPr/>
        </p:nvCxnSpPr>
        <p:spPr>
          <a:xfrm rot="10800000">
            <a:off x="1524000" y="2057399"/>
            <a:ext cx="0" cy="2011363"/>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2"/>
          <p:cNvCxnSpPr/>
          <p:nvPr/>
        </p:nvCxnSpPr>
        <p:spPr>
          <a:xfrm>
            <a:off x="1524000" y="2057400"/>
            <a:ext cx="228600" cy="0"/>
          </a:xfrm>
          <a:prstGeom prst="straightConnector1">
            <a:avLst/>
          </a:prstGeom>
          <a:noFill/>
          <a:ln w="9525" cap="flat" cmpd="sng">
            <a:solidFill>
              <a:schemeClr val="dk1"/>
            </a:solidFill>
            <a:prstDash val="solid"/>
            <a:round/>
            <a:headEnd type="none" w="med" len="med"/>
            <a:tailEnd type="triangle" w="med" len="med"/>
          </a:ln>
        </p:spPr>
      </p:cxnSp>
      <p:sp>
        <p:nvSpPr>
          <p:cNvPr id="209" name="Google Shape;209;p12"/>
          <p:cNvSpPr txBox="1"/>
          <p:nvPr/>
        </p:nvSpPr>
        <p:spPr>
          <a:xfrm>
            <a:off x="5486400" y="1905000"/>
            <a:ext cx="266553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0001F physical address has</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Different logical address</a:t>
            </a:r>
            <a:endParaRPr dirty="0"/>
          </a:p>
          <a:p>
            <a:pPr marL="0" marR="0" lvl="0" indent="0" algn="l" rtl="0">
              <a:spcBef>
                <a:spcPts val="0"/>
              </a:spcBef>
              <a:spcAft>
                <a:spcPts val="0"/>
              </a:spcAft>
              <a:buNone/>
            </a:pPr>
            <a:r>
              <a:rPr lang="en-US" sz="1800" b="1" dirty="0">
                <a:solidFill>
                  <a:schemeClr val="dk1"/>
                </a:solidFill>
                <a:latin typeface="Gill Sans"/>
                <a:ea typeface="Gill Sans"/>
                <a:cs typeface="Gill Sans"/>
                <a:sym typeface="Gill Sans"/>
              </a:rPr>
              <a:t>For Segment 0,</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Base address = 0000</a:t>
            </a:r>
            <a:br>
              <a:rPr lang="en-US" sz="1800" dirty="0">
                <a:solidFill>
                  <a:schemeClr val="dk1"/>
                </a:solidFill>
                <a:latin typeface="Gill Sans"/>
                <a:ea typeface="Gill Sans"/>
                <a:cs typeface="Gill Sans"/>
                <a:sym typeface="Gill Sans"/>
              </a:rPr>
            </a:br>
            <a:r>
              <a:rPr lang="en-US" sz="1800" dirty="0">
                <a:solidFill>
                  <a:schemeClr val="dk1"/>
                </a:solidFill>
                <a:latin typeface="Gill Sans"/>
                <a:ea typeface="Gill Sans"/>
                <a:cs typeface="Gill Sans"/>
                <a:sym typeface="Gill Sans"/>
              </a:rPr>
              <a:t>offset = 001F</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800" b="1" dirty="0">
                <a:solidFill>
                  <a:schemeClr val="dk1"/>
                </a:solidFill>
                <a:latin typeface="Gill Sans"/>
                <a:ea typeface="Gill Sans"/>
                <a:cs typeface="Gill Sans"/>
                <a:sym typeface="Gill Sans"/>
              </a:rPr>
              <a:t>For Segment 1, </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Base address = 0001</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Offset = 000F</a:t>
            </a:r>
            <a:endParaRPr dirty="0"/>
          </a:p>
        </p:txBody>
      </p:sp>
      <p:sp>
        <p:nvSpPr>
          <p:cNvPr id="210" name="Google Shape;210;p12"/>
          <p:cNvSpPr txBox="1"/>
          <p:nvPr/>
        </p:nvSpPr>
        <p:spPr>
          <a:xfrm>
            <a:off x="479906" y="4499531"/>
            <a:ext cx="9678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64Kbyte</a:t>
            </a:r>
            <a:endParaRPr/>
          </a:p>
        </p:txBody>
      </p:sp>
      <p:cxnSp>
        <p:nvCxnSpPr>
          <p:cNvPr id="211" name="Google Shape;211;p12"/>
          <p:cNvCxnSpPr/>
          <p:nvPr/>
        </p:nvCxnSpPr>
        <p:spPr>
          <a:xfrm rot="10800000">
            <a:off x="992062" y="3581400"/>
            <a:ext cx="0" cy="762000"/>
          </a:xfrm>
          <a:prstGeom prst="straightConnector1">
            <a:avLst/>
          </a:prstGeom>
          <a:noFill/>
          <a:ln w="9525" cap="flat" cmpd="sng">
            <a:solidFill>
              <a:schemeClr val="accent1"/>
            </a:solidFill>
            <a:prstDash val="solid"/>
            <a:round/>
            <a:headEnd type="none" w="sm" len="sm"/>
            <a:tailEnd type="triangle" w="med" len="med"/>
          </a:ln>
        </p:spPr>
      </p:cxnSp>
      <p:cxnSp>
        <p:nvCxnSpPr>
          <p:cNvPr id="212" name="Google Shape;212;p12"/>
          <p:cNvCxnSpPr/>
          <p:nvPr/>
        </p:nvCxnSpPr>
        <p:spPr>
          <a:xfrm>
            <a:off x="963853" y="4868863"/>
            <a:ext cx="0" cy="1333499"/>
          </a:xfrm>
          <a:prstGeom prst="straightConnector1">
            <a:avLst/>
          </a:prstGeom>
          <a:noFill/>
          <a:ln w="9525" cap="flat" cmpd="sng">
            <a:solidFill>
              <a:schemeClr val="accent1"/>
            </a:solidFill>
            <a:prstDash val="solid"/>
            <a:round/>
            <a:headEnd type="none" w="sm" len="sm"/>
            <a:tailEnd type="triangle" w="med" len="med"/>
          </a:ln>
        </p:spPr>
      </p:cxnSp>
      <p:sp>
        <p:nvSpPr>
          <p:cNvPr id="20" name="Footer Placeholder 4">
            <a:extLst>
              <a:ext uri="{FF2B5EF4-FFF2-40B4-BE49-F238E27FC236}">
                <a16:creationId xmlns:a16="http://schemas.microsoft.com/office/drawing/2014/main" id="{182EF303-F601-4C9D-9299-6F7D3F503097}"/>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Registers:</a:t>
            </a:r>
            <a:endParaRPr/>
          </a:p>
        </p:txBody>
      </p:sp>
      <p:sp>
        <p:nvSpPr>
          <p:cNvPr id="218" name="Google Shape;218;p1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sp>
        <p:nvSpPr>
          <p:cNvPr id="219" name="Google Shape;219;p1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824"/>
              <a:buFont typeface="Wingdings" panose="05000000000000000000" pitchFamily="2" charset="2"/>
              <a:buChar char="Ø"/>
            </a:pPr>
            <a:r>
              <a:rPr lang="en-US" sz="2800" dirty="0">
                <a:latin typeface="Gill Sans" panose="020B0604020202020204" charset="0"/>
                <a:ea typeface="Open Sans ExtraBold"/>
                <a:cs typeface="Open Sans ExtraBold"/>
                <a:sym typeface="Open Sans ExtraBold"/>
              </a:rPr>
              <a:t>Registers:</a:t>
            </a:r>
            <a:endParaRPr sz="3200" dirty="0">
              <a:latin typeface="Gill Sans" panose="020B0604020202020204" charset="0"/>
            </a:endParaRPr>
          </a:p>
          <a:p>
            <a:pPr marL="617221" lvl="1" indent="-342900" algn="l" rtl="0">
              <a:spcBef>
                <a:spcPts val="500"/>
              </a:spcBef>
              <a:spcAft>
                <a:spcPts val="0"/>
              </a:spcAft>
              <a:buSzPts val="1824"/>
              <a:buFont typeface="Wingdings" panose="05000000000000000000" pitchFamily="2" charset="2"/>
              <a:buChar char="Ø"/>
            </a:pPr>
            <a:r>
              <a:rPr lang="en-US" sz="2800" dirty="0">
                <a:solidFill>
                  <a:schemeClr val="dk1"/>
                </a:solidFill>
                <a:latin typeface="Gill Sans" panose="020B0604020202020204" charset="0"/>
                <a:ea typeface="Open Sans ExtraBold"/>
                <a:cs typeface="Open Sans ExtraBold"/>
                <a:sym typeface="Open Sans ExtraBold"/>
              </a:rPr>
              <a:t>Information is stored in registers</a:t>
            </a:r>
            <a:endParaRPr sz="2800" dirty="0">
              <a:latin typeface="Gill Sans" panose="020B0604020202020204" charset="0"/>
            </a:endParaRPr>
          </a:p>
          <a:p>
            <a:pPr marL="617221" lvl="1" indent="-342900" algn="l" rtl="0">
              <a:spcBef>
                <a:spcPts val="500"/>
              </a:spcBef>
              <a:spcAft>
                <a:spcPts val="0"/>
              </a:spcAft>
              <a:buSzPts val="1824"/>
              <a:buFont typeface="Wingdings" panose="05000000000000000000" pitchFamily="2" charset="2"/>
              <a:buChar char="Ø"/>
            </a:pPr>
            <a:r>
              <a:rPr lang="en-US" sz="2800" dirty="0">
                <a:solidFill>
                  <a:schemeClr val="dk1"/>
                </a:solidFill>
                <a:latin typeface="Gill Sans" panose="020B0604020202020204" charset="0"/>
                <a:ea typeface="Open Sans ExtraBold"/>
                <a:cs typeface="Open Sans ExtraBold"/>
                <a:sym typeface="Open Sans ExtraBold"/>
              </a:rPr>
              <a:t>Registers are classified according to the functions they perform</a:t>
            </a:r>
            <a:endParaRPr sz="2800" dirty="0">
              <a:latin typeface="Gill Sans" panose="020B0604020202020204" charset="0"/>
            </a:endParaRPr>
          </a:p>
          <a:p>
            <a:pPr marL="617221" lvl="1" indent="-342900" algn="l" rtl="0">
              <a:spcBef>
                <a:spcPts val="500"/>
              </a:spcBef>
              <a:spcAft>
                <a:spcPts val="0"/>
              </a:spcAft>
              <a:buSzPts val="1824"/>
              <a:buFont typeface="Wingdings" panose="05000000000000000000" pitchFamily="2" charset="2"/>
              <a:buChar char="Ø"/>
            </a:pPr>
            <a:r>
              <a:rPr lang="en-US" sz="2800" dirty="0">
                <a:solidFill>
                  <a:schemeClr val="dk1"/>
                </a:solidFill>
                <a:latin typeface="Gill Sans" panose="020B0604020202020204" charset="0"/>
                <a:ea typeface="Open Sans ExtraBold"/>
                <a:cs typeface="Open Sans ExtraBold"/>
                <a:sym typeface="Open Sans ExtraBold"/>
              </a:rPr>
              <a:t>All Processors have internal registers some are visible and some are not visible to the programmers.</a:t>
            </a:r>
            <a:endParaRPr sz="2800" dirty="0">
              <a:latin typeface="Gill Sans" panose="020B0604020202020204" charset="0"/>
            </a:endParaRPr>
          </a:p>
          <a:p>
            <a:pPr marL="617221" lvl="1" indent="-342900" algn="l" rtl="0">
              <a:spcBef>
                <a:spcPts val="500"/>
              </a:spcBef>
              <a:spcAft>
                <a:spcPts val="0"/>
              </a:spcAft>
              <a:buSzPts val="1824"/>
              <a:buFont typeface="Wingdings" panose="05000000000000000000" pitchFamily="2" charset="2"/>
              <a:buChar char="Ø"/>
            </a:pPr>
            <a:r>
              <a:rPr lang="en-US" sz="2800" dirty="0">
                <a:solidFill>
                  <a:schemeClr val="dk1"/>
                </a:solidFill>
                <a:latin typeface="Gill Sans" panose="020B0604020202020204" charset="0"/>
                <a:ea typeface="Open Sans ExtraBold"/>
                <a:cs typeface="Open Sans ExtraBold"/>
                <a:sym typeface="Open Sans ExtraBold"/>
              </a:rPr>
              <a:t>Internal Registers are used as temporary storage for operands, and if the operand is already in memory, it takes less time for execution of the associated instruction.</a:t>
            </a:r>
            <a:endParaRPr sz="2800" dirty="0">
              <a:latin typeface="Gill Sans" panose="020B0604020202020204" charset="0"/>
            </a:endParaRPr>
          </a:p>
        </p:txBody>
      </p:sp>
      <p:sp>
        <p:nvSpPr>
          <p:cNvPr id="6" name="Footer Placeholder 4">
            <a:extLst>
              <a:ext uri="{FF2B5EF4-FFF2-40B4-BE49-F238E27FC236}">
                <a16:creationId xmlns:a16="http://schemas.microsoft.com/office/drawing/2014/main" id="{881EEC67-5CF8-451F-9EAB-D68AE2712906}"/>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8086 Register Categories</a:t>
            </a:r>
            <a:endParaRPr/>
          </a:p>
        </p:txBody>
      </p:sp>
      <p:sp>
        <p:nvSpPr>
          <p:cNvPr id="226" name="Google Shape;226;p1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227" name="Google Shape;227;p14"/>
          <p:cNvSpPr txBox="1">
            <a:spLocks noGrp="1"/>
          </p:cNvSpPr>
          <p:nvPr>
            <p:ph type="body" idx="1"/>
          </p:nvPr>
        </p:nvSpPr>
        <p:spPr>
          <a:xfrm>
            <a:off x="457200" y="1219200"/>
            <a:ext cx="3276600" cy="4937760"/>
          </a:xfrm>
          <a:prstGeom prst="rect">
            <a:avLst/>
          </a:prstGeom>
          <a:noFill/>
          <a:ln>
            <a:noFill/>
          </a:ln>
        </p:spPr>
        <p:txBody>
          <a:bodyPr spcFirstLastPara="1" wrap="square" lIns="91425" tIns="45700" rIns="91425" bIns="45700" anchor="t" anchorCtr="0">
            <a:normAutofit fontScale="92500"/>
          </a:bodyPr>
          <a:lstStyle/>
          <a:p>
            <a:pPr marL="457200" lvl="0" indent="-457200" algn="l" rtl="0">
              <a:spcBef>
                <a:spcPts val="0"/>
              </a:spcBef>
              <a:spcAft>
                <a:spcPts val="0"/>
              </a:spcAft>
              <a:buSzPct val="76000"/>
              <a:buFont typeface="Wingdings" panose="05000000000000000000" pitchFamily="2" charset="2"/>
              <a:buChar char="Ø"/>
            </a:pPr>
            <a:r>
              <a:rPr lang="en-US" sz="2400" b="1" dirty="0"/>
              <a:t>Data registers (4)</a:t>
            </a:r>
            <a:r>
              <a:rPr lang="en-US" sz="2400" dirty="0"/>
              <a:t>: General data registers hold data for an operation (AX, BX, CX, DX).</a:t>
            </a:r>
            <a:endParaRPr dirty="0"/>
          </a:p>
          <a:p>
            <a:pPr marL="457200" lvl="0" indent="-457200" algn="l" rtl="0">
              <a:spcBef>
                <a:spcPts val="600"/>
              </a:spcBef>
              <a:spcAft>
                <a:spcPts val="0"/>
              </a:spcAft>
              <a:buSzPct val="76000"/>
              <a:buFont typeface="Wingdings" panose="05000000000000000000" pitchFamily="2" charset="2"/>
              <a:buChar char="Ø"/>
            </a:pPr>
            <a:r>
              <a:rPr lang="en-US" sz="2400" b="1" dirty="0"/>
              <a:t>Address registers (9)</a:t>
            </a:r>
            <a:r>
              <a:rPr lang="en-US" sz="2400" dirty="0"/>
              <a:t>: (Segment, Pointer and Index registers) hold the address of an instruction or data.</a:t>
            </a:r>
            <a:endParaRPr dirty="0"/>
          </a:p>
          <a:p>
            <a:pPr marL="457200" lvl="0" indent="-457200" algn="l" rtl="0">
              <a:spcBef>
                <a:spcPts val="600"/>
              </a:spcBef>
              <a:spcAft>
                <a:spcPts val="0"/>
              </a:spcAft>
              <a:buSzPct val="76000"/>
              <a:buFont typeface="Wingdings" panose="05000000000000000000" pitchFamily="2" charset="2"/>
              <a:buChar char="Ø"/>
            </a:pPr>
            <a:r>
              <a:rPr lang="en-US" sz="2400" b="1" dirty="0"/>
              <a:t>Status register (1)</a:t>
            </a:r>
            <a:r>
              <a:rPr lang="en-US" sz="2400" dirty="0"/>
              <a:t>: FLAG register keeps the current states of the processor.</a:t>
            </a:r>
            <a:endParaRPr dirty="0"/>
          </a:p>
          <a:p>
            <a:pPr marL="274320" lvl="0" indent="-167182" algn="l" rtl="0">
              <a:spcBef>
                <a:spcPts val="600"/>
              </a:spcBef>
              <a:spcAft>
                <a:spcPts val="0"/>
              </a:spcAft>
              <a:buSzPct val="76000"/>
              <a:buNone/>
            </a:pPr>
            <a:endParaRPr sz="2400" dirty="0"/>
          </a:p>
        </p:txBody>
      </p:sp>
      <p:pic>
        <p:nvPicPr>
          <p:cNvPr id="228" name="Google Shape;228;p14" descr="registers"/>
          <p:cNvPicPr preferRelativeResize="0"/>
          <p:nvPr/>
        </p:nvPicPr>
        <p:blipFill rotWithShape="1">
          <a:blip r:embed="rId3">
            <a:alphaModFix/>
          </a:blip>
          <a:srcRect/>
          <a:stretch/>
        </p:blipFill>
        <p:spPr>
          <a:xfrm>
            <a:off x="3733484" y="1219200"/>
            <a:ext cx="5410516" cy="3505200"/>
          </a:xfrm>
          <a:prstGeom prst="rect">
            <a:avLst/>
          </a:prstGeom>
          <a:noFill/>
          <a:ln>
            <a:noFill/>
          </a:ln>
        </p:spPr>
      </p:pic>
      <p:sp>
        <p:nvSpPr>
          <p:cNvPr id="7" name="Footer Placeholder 4">
            <a:extLst>
              <a:ext uri="{FF2B5EF4-FFF2-40B4-BE49-F238E27FC236}">
                <a16:creationId xmlns:a16="http://schemas.microsoft.com/office/drawing/2014/main" id="{508E95DA-3DF9-4573-8752-DC95A895288D}"/>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8086 Registers and Memory</a:t>
            </a:r>
            <a:endParaRPr/>
          </a:p>
        </p:txBody>
      </p:sp>
      <p:sp>
        <p:nvSpPr>
          <p:cNvPr id="235" name="Google Shape;235;p1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sp>
        <p:nvSpPr>
          <p:cNvPr id="236" name="Google Shape;236;p1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None/>
            </a:pPr>
            <a:r>
              <a:rPr lang="en-US" sz="2400" b="1" dirty="0"/>
              <a:t>Number of Registers: </a:t>
            </a:r>
            <a:r>
              <a:rPr lang="en-US" sz="2400" dirty="0"/>
              <a:t>14, each of that16-bit registers  </a:t>
            </a:r>
            <a:endParaRPr dirty="0"/>
          </a:p>
          <a:p>
            <a:pPr marL="274320" lvl="0" indent="-274320" algn="l" rtl="0">
              <a:spcBef>
                <a:spcPts val="600"/>
              </a:spcBef>
              <a:spcAft>
                <a:spcPts val="0"/>
              </a:spcAft>
              <a:buSzPts val="1824"/>
              <a:buNone/>
            </a:pPr>
            <a:r>
              <a:rPr lang="en-US" sz="2400" b="1" dirty="0"/>
              <a:t>Memory Size: </a:t>
            </a:r>
            <a:r>
              <a:rPr lang="en-US" sz="2400" dirty="0"/>
              <a:t>1M Bytes</a:t>
            </a:r>
            <a:endParaRPr dirty="0"/>
          </a:p>
          <a:p>
            <a:pPr marL="274320" lvl="0" indent="-274320" algn="l" rtl="0">
              <a:spcBef>
                <a:spcPts val="600"/>
              </a:spcBef>
              <a:spcAft>
                <a:spcPts val="0"/>
              </a:spcAft>
              <a:buSzPts val="1824"/>
              <a:buNone/>
            </a:pPr>
            <a:endParaRPr sz="2400" dirty="0"/>
          </a:p>
          <a:p>
            <a:pPr marL="274320" lvl="0" indent="-148844" algn="l" rtl="0">
              <a:spcBef>
                <a:spcPts val="600"/>
              </a:spcBef>
              <a:spcAft>
                <a:spcPts val="0"/>
              </a:spcAft>
              <a:buSzPts val="1976"/>
              <a:buNone/>
            </a:pPr>
            <a:endParaRPr dirty="0"/>
          </a:p>
        </p:txBody>
      </p:sp>
      <p:pic>
        <p:nvPicPr>
          <p:cNvPr id="237" name="Google Shape;237;p15"/>
          <p:cNvPicPr preferRelativeResize="0"/>
          <p:nvPr/>
        </p:nvPicPr>
        <p:blipFill rotWithShape="1">
          <a:blip r:embed="rId3">
            <a:alphaModFix/>
          </a:blip>
          <a:srcRect/>
          <a:stretch/>
        </p:blipFill>
        <p:spPr>
          <a:xfrm>
            <a:off x="1676400" y="2025238"/>
            <a:ext cx="5486400" cy="4328599"/>
          </a:xfrm>
          <a:prstGeom prst="rect">
            <a:avLst/>
          </a:prstGeom>
          <a:noFill/>
          <a:ln>
            <a:noFill/>
          </a:ln>
        </p:spPr>
      </p:pic>
      <p:sp>
        <p:nvSpPr>
          <p:cNvPr id="7" name="Footer Placeholder 4">
            <a:extLst>
              <a:ext uri="{FF2B5EF4-FFF2-40B4-BE49-F238E27FC236}">
                <a16:creationId xmlns:a16="http://schemas.microsoft.com/office/drawing/2014/main" id="{C66D1684-799D-4883-80EA-EFA7068C64B4}"/>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Bookman Old Style"/>
              <a:buNone/>
            </a:pPr>
            <a:r>
              <a:rPr lang="en-US">
                <a:solidFill>
                  <a:schemeClr val="dk1"/>
                </a:solidFill>
              </a:rPr>
              <a:t>Memory Segment and Segment Registers</a:t>
            </a:r>
            <a:endParaRPr/>
          </a:p>
        </p:txBody>
      </p:sp>
      <p:sp>
        <p:nvSpPr>
          <p:cNvPr id="244" name="Google Shape;244;p1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
        <p:nvSpPr>
          <p:cNvPr id="245" name="Google Shape;245;p1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a:bodyPr>
          <a:lstStyle/>
          <a:p>
            <a:pPr lvl="0" indent="-457200" algn="l" rtl="0">
              <a:spcBef>
                <a:spcPts val="0"/>
              </a:spcBef>
              <a:spcAft>
                <a:spcPts val="0"/>
              </a:spcAft>
              <a:buSzPts val="1976"/>
              <a:buFont typeface="Wingdings" panose="05000000000000000000" pitchFamily="2" charset="2"/>
              <a:buChar char="Ø"/>
            </a:pPr>
            <a:r>
              <a:rPr lang="en-US" dirty="0"/>
              <a:t>Note that, 8086 does not work with the whole 1MB memory at a given time, it works only with four 64KB segments within the whole memory, namely</a:t>
            </a:r>
            <a:endParaRPr dirty="0"/>
          </a:p>
          <a:p>
            <a:pPr marL="617220" lvl="1" indent="-342900" algn="l" rtl="0">
              <a:spcBef>
                <a:spcPts val="500"/>
              </a:spcBef>
              <a:spcAft>
                <a:spcPts val="0"/>
              </a:spcAft>
              <a:buSzPts val="1748"/>
              <a:buFont typeface="Wingdings" panose="05000000000000000000" pitchFamily="2" charset="2"/>
              <a:buChar char="Ø"/>
            </a:pPr>
            <a:r>
              <a:rPr lang="en-US" b="1" dirty="0">
                <a:solidFill>
                  <a:schemeClr val="dk1"/>
                </a:solidFill>
                <a:latin typeface="Open Sans ExtraBold"/>
                <a:ea typeface="Open Sans ExtraBold"/>
                <a:cs typeface="Open Sans ExtraBold"/>
                <a:sym typeface="Open Sans ExtraBold"/>
              </a:rPr>
              <a:t>Code segment  CS: holds segment number of the code segment.</a:t>
            </a:r>
            <a:endParaRPr dirty="0"/>
          </a:p>
          <a:p>
            <a:pPr marL="617220" lvl="1" indent="-342900" algn="l" rtl="0">
              <a:spcBef>
                <a:spcPts val="500"/>
              </a:spcBef>
              <a:spcAft>
                <a:spcPts val="0"/>
              </a:spcAft>
              <a:buSzPts val="1748"/>
              <a:buFont typeface="Wingdings" panose="05000000000000000000" pitchFamily="2" charset="2"/>
              <a:buChar char="Ø"/>
            </a:pPr>
            <a:r>
              <a:rPr lang="en-US" b="1" dirty="0">
                <a:solidFill>
                  <a:schemeClr val="dk1"/>
                </a:solidFill>
                <a:latin typeface="Open Sans ExtraBold"/>
                <a:ea typeface="Open Sans ExtraBold"/>
                <a:cs typeface="Open Sans ExtraBold"/>
                <a:sym typeface="Open Sans ExtraBold"/>
              </a:rPr>
              <a:t>Data Segment  DS: holds segment number of the data segment.</a:t>
            </a:r>
            <a:endParaRPr dirty="0"/>
          </a:p>
          <a:p>
            <a:pPr marL="617220" lvl="1" indent="-342900" algn="l" rtl="0">
              <a:spcBef>
                <a:spcPts val="500"/>
              </a:spcBef>
              <a:spcAft>
                <a:spcPts val="0"/>
              </a:spcAft>
              <a:buSzPts val="1748"/>
              <a:buFont typeface="Wingdings" panose="05000000000000000000" pitchFamily="2" charset="2"/>
              <a:buChar char="Ø"/>
            </a:pPr>
            <a:r>
              <a:rPr lang="en-US" b="1" dirty="0">
                <a:solidFill>
                  <a:schemeClr val="dk1"/>
                </a:solidFill>
                <a:latin typeface="Open Sans ExtraBold"/>
                <a:ea typeface="Open Sans ExtraBold"/>
                <a:cs typeface="Open Sans ExtraBold"/>
                <a:sym typeface="Open Sans ExtraBold"/>
              </a:rPr>
              <a:t>Extra Segment ES: holds alternate segment number of the data segment.</a:t>
            </a:r>
            <a:endParaRPr dirty="0"/>
          </a:p>
          <a:p>
            <a:pPr marL="617220" lvl="1" indent="-342900" algn="l" rtl="0">
              <a:spcBef>
                <a:spcPts val="500"/>
              </a:spcBef>
              <a:spcAft>
                <a:spcPts val="0"/>
              </a:spcAft>
              <a:buSzPts val="1748"/>
              <a:buFont typeface="Wingdings" panose="05000000000000000000" pitchFamily="2" charset="2"/>
              <a:buChar char="Ø"/>
            </a:pPr>
            <a:r>
              <a:rPr lang="en-US" b="1" dirty="0">
                <a:solidFill>
                  <a:schemeClr val="dk1"/>
                </a:solidFill>
                <a:latin typeface="Open Sans ExtraBold"/>
                <a:ea typeface="Open Sans ExtraBold"/>
                <a:cs typeface="Open Sans ExtraBold"/>
                <a:sym typeface="Open Sans ExtraBold"/>
              </a:rPr>
              <a:t>Stack Segment SS: holds segment number of the stack segment and used when sub-program executes.</a:t>
            </a:r>
            <a:endParaRPr dirty="0"/>
          </a:p>
          <a:p>
            <a:pPr lvl="0" indent="-457200" algn="l" rtl="0">
              <a:spcBef>
                <a:spcPts val="600"/>
              </a:spcBef>
              <a:spcAft>
                <a:spcPts val="0"/>
              </a:spcAft>
              <a:buSzPts val="1976"/>
              <a:buFont typeface="Wingdings" panose="05000000000000000000" pitchFamily="2" charset="2"/>
              <a:buChar char="Ø"/>
            </a:pPr>
            <a:r>
              <a:rPr lang="en-US" dirty="0"/>
              <a:t>Codes , data , and stack are loaded into different memory segments (registers).</a:t>
            </a:r>
            <a:endParaRPr dirty="0"/>
          </a:p>
          <a:p>
            <a:pPr marL="274320" lvl="0" indent="-148844" algn="l" rtl="0">
              <a:spcBef>
                <a:spcPts val="600"/>
              </a:spcBef>
              <a:spcAft>
                <a:spcPts val="0"/>
              </a:spcAft>
              <a:buSzPts val="1976"/>
              <a:buNone/>
            </a:pPr>
            <a:endParaRPr dirty="0"/>
          </a:p>
          <a:p>
            <a:pPr marL="274320" lvl="0" indent="-148844" algn="l" rtl="0">
              <a:spcBef>
                <a:spcPts val="600"/>
              </a:spcBef>
              <a:spcAft>
                <a:spcPts val="0"/>
              </a:spcAft>
              <a:buSzPts val="1976"/>
              <a:buNone/>
            </a:pPr>
            <a:endParaRPr dirty="0">
              <a:solidFill>
                <a:schemeClr val="dk1"/>
              </a:solidFill>
            </a:endParaRPr>
          </a:p>
        </p:txBody>
      </p:sp>
      <p:sp>
        <p:nvSpPr>
          <p:cNvPr id="6" name="Footer Placeholder 4">
            <a:extLst>
              <a:ext uri="{FF2B5EF4-FFF2-40B4-BE49-F238E27FC236}">
                <a16:creationId xmlns:a16="http://schemas.microsoft.com/office/drawing/2014/main" id="{53A76A8F-7DA7-4639-AB64-9A12810AF92D}"/>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General Data Registers</a:t>
            </a:r>
            <a:endParaRPr/>
          </a:p>
        </p:txBody>
      </p:sp>
      <p:sp>
        <p:nvSpPr>
          <p:cNvPr id="252" name="Google Shape;252;p1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253" name="Google Shape;253;p1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1824"/>
              <a:buFont typeface="Wingdings" panose="05000000000000000000" pitchFamily="2" charset="2"/>
              <a:buChar char="Ø"/>
            </a:pPr>
            <a:r>
              <a:rPr lang="en-US" sz="2400" dirty="0"/>
              <a:t>These are 16-bit registers and can also be used as two 8 bit registers: </a:t>
            </a:r>
            <a:r>
              <a:rPr lang="en-US" sz="2400" b="1" i="1" dirty="0"/>
              <a:t>low and high bytes</a:t>
            </a:r>
            <a:r>
              <a:rPr lang="en-US" sz="2400" dirty="0"/>
              <a:t> can be accessed separately</a:t>
            </a:r>
            <a:endParaRPr dirty="0"/>
          </a:p>
          <a:p>
            <a:pPr marL="342900" lvl="0" indent="-342900" algn="l" rtl="0">
              <a:spcBef>
                <a:spcPts val="600"/>
              </a:spcBef>
              <a:spcAft>
                <a:spcPts val="0"/>
              </a:spcAft>
              <a:buSzPts val="1520"/>
              <a:buFont typeface="Wingdings" panose="05000000000000000000" pitchFamily="2" charset="2"/>
              <a:buChar char="Ø"/>
            </a:pPr>
            <a:r>
              <a:rPr lang="en-US" sz="2000" b="1" dirty="0"/>
              <a:t>AX (Accumulator)</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Can be partitioned into AH, AL</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Most efficient register for arithmetic, logic operations and data transfer: the use of AX generates the shortest machine code.</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In multiplication and division operations, one of the numbers involved must be in AL or AX</a:t>
            </a:r>
            <a:endParaRPr dirty="0"/>
          </a:p>
          <a:p>
            <a:pPr marL="342900" lvl="0" indent="-342900" algn="l" rtl="0">
              <a:spcBef>
                <a:spcPts val="600"/>
              </a:spcBef>
              <a:spcAft>
                <a:spcPts val="0"/>
              </a:spcAft>
              <a:buSzPts val="1520"/>
              <a:buFont typeface="Wingdings" panose="05000000000000000000" pitchFamily="2" charset="2"/>
              <a:buChar char="Ø"/>
            </a:pPr>
            <a:r>
              <a:rPr lang="en-US" sz="2000" b="1" dirty="0"/>
              <a:t>BX (Base)</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The base address register (offset)</a:t>
            </a:r>
            <a:endParaRPr dirty="0"/>
          </a:p>
          <a:p>
            <a:pPr marL="342900" lvl="0" indent="-342900" algn="l" rtl="0">
              <a:spcBef>
                <a:spcPts val="600"/>
              </a:spcBef>
              <a:spcAft>
                <a:spcPts val="0"/>
              </a:spcAft>
              <a:buSzPts val="1520"/>
              <a:buFont typeface="Wingdings" panose="05000000000000000000" pitchFamily="2" charset="2"/>
              <a:buChar char="Ø"/>
            </a:pPr>
            <a:r>
              <a:rPr lang="en-US" sz="2000" b="1" dirty="0"/>
              <a:t>CX (Counter)</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Counter for looping operations: loop counter, in REP instruction, and in the shift and rotate bits</a:t>
            </a:r>
            <a:endParaRPr dirty="0"/>
          </a:p>
          <a:p>
            <a:pPr marL="342900" lvl="0" indent="-342900" algn="l" rtl="0">
              <a:spcBef>
                <a:spcPts val="600"/>
              </a:spcBef>
              <a:spcAft>
                <a:spcPts val="0"/>
              </a:spcAft>
              <a:buSzPts val="1520"/>
              <a:buFont typeface="Wingdings" panose="05000000000000000000" pitchFamily="2" charset="2"/>
              <a:buChar char="Ø"/>
            </a:pPr>
            <a:r>
              <a:rPr lang="en-US" sz="2000" b="1" dirty="0"/>
              <a:t>DX (Data)</a:t>
            </a:r>
            <a:endParaRPr dirty="0"/>
          </a:p>
          <a:p>
            <a:pPr marL="617220" lvl="1" indent="-342900" algn="l" rtl="0">
              <a:spcBef>
                <a:spcPts val="500"/>
              </a:spcBef>
              <a:spcAft>
                <a:spcPts val="0"/>
              </a:spcAft>
              <a:buSzPts val="1520"/>
              <a:buFont typeface="Wingdings" panose="05000000000000000000" pitchFamily="2" charset="2"/>
              <a:buChar char="Ø"/>
            </a:pPr>
            <a:r>
              <a:rPr lang="en-US" sz="2000" dirty="0">
                <a:solidFill>
                  <a:schemeClr val="dk1"/>
                </a:solidFill>
              </a:rPr>
              <a:t>Used in multiply and divide, also used in I/O operations</a:t>
            </a:r>
            <a:endParaRPr dirty="0"/>
          </a:p>
          <a:p>
            <a:pPr marL="274320" lvl="0" indent="-148844" algn="l" rtl="0">
              <a:spcBef>
                <a:spcPts val="600"/>
              </a:spcBef>
              <a:spcAft>
                <a:spcPts val="0"/>
              </a:spcAft>
              <a:buSzPts val="1976"/>
              <a:buNone/>
            </a:pPr>
            <a:endParaRPr dirty="0"/>
          </a:p>
        </p:txBody>
      </p:sp>
      <p:sp>
        <p:nvSpPr>
          <p:cNvPr id="6" name="Footer Placeholder 4">
            <a:extLst>
              <a:ext uri="{FF2B5EF4-FFF2-40B4-BE49-F238E27FC236}">
                <a16:creationId xmlns:a16="http://schemas.microsoft.com/office/drawing/2014/main" id="{4A72911E-5240-4F9A-BDDE-4488EE182DA5}"/>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Pointer and Index Registers</a:t>
            </a:r>
            <a:endParaRPr/>
          </a:p>
        </p:txBody>
      </p:sp>
      <p:sp>
        <p:nvSpPr>
          <p:cNvPr id="260" name="Google Shape;260;p1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18</a:t>
            </a:fld>
            <a:endParaRPr/>
          </a:p>
        </p:txBody>
      </p:sp>
      <p:sp>
        <p:nvSpPr>
          <p:cNvPr id="261" name="Google Shape;261;p1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1824"/>
              <a:buFont typeface="Wingdings" panose="05000000000000000000" pitchFamily="2" charset="2"/>
              <a:buChar char="Ø"/>
            </a:pPr>
            <a:r>
              <a:rPr lang="en-US" sz="2400" b="1" dirty="0">
                <a:latin typeface="Open Sans ExtraBold"/>
                <a:ea typeface="Open Sans ExtraBold"/>
                <a:cs typeface="Open Sans ExtraBold"/>
                <a:sym typeface="Open Sans ExtraBold"/>
              </a:rPr>
              <a:t>Used for offset of data, often used as pointers. Unlike segment registers, they can be used in arithmetic and other operations.</a:t>
            </a:r>
            <a:endParaRPr dirty="0"/>
          </a:p>
          <a:p>
            <a:pPr marL="342900" lvl="0" indent="-342900" algn="l" rtl="0">
              <a:spcBef>
                <a:spcPts val="600"/>
              </a:spcBef>
              <a:spcAft>
                <a:spcPts val="0"/>
              </a:spcAft>
              <a:buSzPts val="1900"/>
              <a:buFont typeface="Wingdings" panose="05000000000000000000" pitchFamily="2" charset="2"/>
              <a:buChar char="Ø"/>
            </a:pPr>
            <a:r>
              <a:rPr lang="en-US" sz="2500" b="1" dirty="0">
                <a:latin typeface="Open Sans ExtraBold"/>
                <a:ea typeface="Open Sans ExtraBold"/>
                <a:cs typeface="Open Sans ExtraBold"/>
                <a:sym typeface="Open Sans ExtraBold"/>
              </a:rPr>
              <a:t>SP (Stack Pointer): </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Used with SS for accessing the stack segment.</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Holds </a:t>
            </a:r>
            <a:r>
              <a:rPr lang="en-US" sz="2400" b="1" dirty="0">
                <a:solidFill>
                  <a:schemeClr val="dk1"/>
                </a:solidFill>
              </a:rPr>
              <a:t>Offset</a:t>
            </a:r>
            <a:r>
              <a:rPr lang="en-US" sz="2400" dirty="0">
                <a:solidFill>
                  <a:schemeClr val="dk1"/>
                </a:solidFill>
              </a:rPr>
              <a:t> address relative to SS</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Always points to word (byte at even address)</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An empty stack will had SP = </a:t>
            </a:r>
            <a:r>
              <a:rPr lang="en-US" sz="2400" dirty="0" err="1">
                <a:solidFill>
                  <a:schemeClr val="dk1"/>
                </a:solidFill>
              </a:rPr>
              <a:t>FFFEh</a:t>
            </a:r>
            <a:endParaRPr sz="2400" b="1" dirty="0">
              <a:solidFill>
                <a:schemeClr val="dk1"/>
              </a:solidFill>
              <a:latin typeface="Open Sans ExtraBold"/>
              <a:ea typeface="Open Sans ExtraBold"/>
              <a:cs typeface="Open Sans ExtraBold"/>
              <a:sym typeface="Open Sans ExtraBold"/>
            </a:endParaRPr>
          </a:p>
          <a:p>
            <a:pPr marL="342900" lvl="0" indent="-342900" algn="l" rtl="0">
              <a:spcBef>
                <a:spcPts val="600"/>
              </a:spcBef>
              <a:spcAft>
                <a:spcPts val="0"/>
              </a:spcAft>
              <a:buSzPts val="1900"/>
              <a:buFont typeface="Wingdings" panose="05000000000000000000" pitchFamily="2" charset="2"/>
              <a:buChar char="Ø"/>
            </a:pPr>
            <a:r>
              <a:rPr lang="en-US" sz="2500" b="1" dirty="0">
                <a:latin typeface="Open Sans ExtraBold"/>
                <a:ea typeface="Open Sans ExtraBold"/>
                <a:cs typeface="Open Sans ExtraBold"/>
                <a:sym typeface="Open Sans ExtraBold"/>
              </a:rPr>
              <a:t>BP (Base Pointer): </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Used with SS to access data on the stack. However, unlike SP, BP can be used to access data in other segments.</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Primarily used to access parameters passed via the stack</a:t>
            </a:r>
            <a:endParaRPr dirty="0"/>
          </a:p>
          <a:p>
            <a:pPr marL="617221" lvl="1" indent="-342900" algn="l" rtl="0">
              <a:spcBef>
                <a:spcPts val="500"/>
              </a:spcBef>
              <a:spcAft>
                <a:spcPts val="0"/>
              </a:spcAft>
              <a:buSzPts val="1824"/>
              <a:buFont typeface="Wingdings" panose="05000000000000000000" pitchFamily="2" charset="2"/>
              <a:buChar char="Ø"/>
            </a:pPr>
            <a:r>
              <a:rPr lang="en-US" sz="2400" dirty="0">
                <a:solidFill>
                  <a:schemeClr val="dk1"/>
                </a:solidFill>
              </a:rPr>
              <a:t>Holds </a:t>
            </a:r>
            <a:r>
              <a:rPr lang="en-US" sz="2400" b="1" dirty="0">
                <a:solidFill>
                  <a:schemeClr val="dk1"/>
                </a:solidFill>
              </a:rPr>
              <a:t>Offset</a:t>
            </a:r>
            <a:r>
              <a:rPr lang="en-US" sz="2400" dirty="0">
                <a:solidFill>
                  <a:schemeClr val="dk1"/>
                </a:solidFill>
              </a:rPr>
              <a:t> address relative to SS</a:t>
            </a:r>
            <a:endParaRPr sz="2400" b="1" dirty="0">
              <a:solidFill>
                <a:schemeClr val="dk1"/>
              </a:solidFill>
              <a:latin typeface="Open Sans ExtraBold"/>
              <a:ea typeface="Open Sans ExtraBold"/>
              <a:cs typeface="Open Sans ExtraBold"/>
              <a:sym typeface="Open Sans ExtraBold"/>
            </a:endParaRPr>
          </a:p>
          <a:p>
            <a:pPr marL="274320" lvl="0" indent="-158496" algn="l" rtl="0">
              <a:spcBef>
                <a:spcPts val="600"/>
              </a:spcBef>
              <a:spcAft>
                <a:spcPts val="0"/>
              </a:spcAft>
              <a:buSzPts val="1824"/>
              <a:buNone/>
            </a:pPr>
            <a:endParaRPr sz="2400" dirty="0"/>
          </a:p>
          <a:p>
            <a:pPr marL="274320" lvl="0" indent="-148844" algn="l" rtl="0">
              <a:spcBef>
                <a:spcPts val="600"/>
              </a:spcBef>
              <a:spcAft>
                <a:spcPts val="0"/>
              </a:spcAft>
              <a:buSzPts val="1976"/>
              <a:buNone/>
            </a:pPr>
            <a:endParaRPr dirty="0"/>
          </a:p>
        </p:txBody>
      </p:sp>
      <p:sp>
        <p:nvSpPr>
          <p:cNvPr id="6" name="Footer Placeholder 4">
            <a:extLst>
              <a:ext uri="{FF2B5EF4-FFF2-40B4-BE49-F238E27FC236}">
                <a16:creationId xmlns:a16="http://schemas.microsoft.com/office/drawing/2014/main" id="{F3E59A60-5D8D-4473-AFEC-EDA3CD234BBC}"/>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Pointer and Index Registers</a:t>
            </a:r>
            <a:endParaRPr dirty="0"/>
          </a:p>
        </p:txBody>
      </p:sp>
      <p:sp>
        <p:nvSpPr>
          <p:cNvPr id="268" name="Google Shape;268;p1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19</a:t>
            </a:fld>
            <a:endParaRPr/>
          </a:p>
        </p:txBody>
      </p:sp>
      <p:sp>
        <p:nvSpPr>
          <p:cNvPr id="269" name="Google Shape;269;p1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20000"/>
          </a:bodyPr>
          <a:lstStyle/>
          <a:p>
            <a:pPr marL="342876" lvl="0" indent="-342900" algn="l" rtl="0">
              <a:spcBef>
                <a:spcPts val="0"/>
              </a:spcBef>
              <a:spcAft>
                <a:spcPts val="0"/>
              </a:spcAft>
              <a:buSzPct val="76000"/>
              <a:buFont typeface="Wingdings" panose="05000000000000000000" pitchFamily="2" charset="2"/>
              <a:buChar char="Ø"/>
            </a:pPr>
            <a:r>
              <a:rPr lang="en-US" sz="2500" b="1" dirty="0">
                <a:latin typeface="Open Sans ExtraBold"/>
                <a:ea typeface="Open Sans ExtraBold"/>
                <a:cs typeface="Open Sans ExtraBold"/>
                <a:sym typeface="Open Sans ExtraBold"/>
              </a:rPr>
              <a:t>SI (Source Index): </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Source of string operations. Used with DS (or ES).</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Can be used for pointer addressing of data with effective address (EA)</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Used as source in some string processing instructions</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Offset address relative to DS</a:t>
            </a:r>
            <a:endParaRPr dirty="0"/>
          </a:p>
          <a:p>
            <a:pPr marL="342876" lvl="0" indent="-342900" algn="l" rtl="0">
              <a:spcBef>
                <a:spcPts val="600"/>
              </a:spcBef>
              <a:spcAft>
                <a:spcPts val="0"/>
              </a:spcAft>
              <a:buSzPct val="76000"/>
              <a:buFont typeface="Wingdings" panose="05000000000000000000" pitchFamily="2" charset="2"/>
              <a:buChar char="Ø"/>
            </a:pPr>
            <a:r>
              <a:rPr lang="en-US" sz="2500" b="1" dirty="0">
                <a:latin typeface="Open Sans ExtraBold"/>
                <a:ea typeface="Open Sans ExtraBold"/>
                <a:cs typeface="Open Sans ExtraBold"/>
                <a:sym typeface="Open Sans ExtraBold"/>
              </a:rPr>
              <a:t>DI (Destination Index): </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Destination of string operation. Used with ES (or DS).</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Can be used for pointer addressing of data</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Used as destination in some string processing instructions</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Offset address relative to ES</a:t>
            </a:r>
            <a:endParaRPr sz="2400" b="1" dirty="0">
              <a:solidFill>
                <a:schemeClr val="dk1"/>
              </a:solidFill>
              <a:latin typeface="Open Sans ExtraBold"/>
              <a:ea typeface="Open Sans ExtraBold"/>
              <a:cs typeface="Open Sans ExtraBold"/>
              <a:sym typeface="Open Sans ExtraBold"/>
            </a:endParaRPr>
          </a:p>
          <a:p>
            <a:pPr marL="342876" lvl="0" indent="-342900" algn="l" rtl="0">
              <a:spcBef>
                <a:spcPts val="600"/>
              </a:spcBef>
              <a:spcAft>
                <a:spcPts val="0"/>
              </a:spcAft>
              <a:buSzPct val="76000"/>
              <a:buFont typeface="Wingdings" panose="05000000000000000000" pitchFamily="2" charset="2"/>
              <a:buChar char="Ø"/>
            </a:pPr>
            <a:r>
              <a:rPr lang="en-US" sz="2500" b="1" dirty="0">
                <a:latin typeface="Open Sans"/>
                <a:ea typeface="Open Sans"/>
                <a:cs typeface="Open Sans"/>
                <a:sym typeface="Open Sans"/>
              </a:rPr>
              <a:t>IP (Instruction pointer):</a:t>
            </a:r>
            <a:r>
              <a:rPr lang="en-US" sz="2500" dirty="0"/>
              <a:t>  </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Points to the next instruction.  </a:t>
            </a:r>
            <a:endParaRPr dirty="0"/>
          </a:p>
          <a:p>
            <a:pPr marL="617220" lvl="1" indent="-342900" algn="l" rtl="0">
              <a:spcBef>
                <a:spcPts val="500"/>
              </a:spcBef>
              <a:spcAft>
                <a:spcPts val="0"/>
              </a:spcAft>
              <a:buSzPct val="76000"/>
              <a:buFont typeface="Wingdings" panose="05000000000000000000" pitchFamily="2" charset="2"/>
              <a:buChar char="Ø"/>
            </a:pPr>
            <a:r>
              <a:rPr lang="en-US" sz="2400" dirty="0">
                <a:solidFill>
                  <a:schemeClr val="dk1"/>
                </a:solidFill>
              </a:rPr>
              <a:t>Offset address relative to CS</a:t>
            </a:r>
            <a:endParaRPr dirty="0"/>
          </a:p>
          <a:p>
            <a:pPr marL="274320" lvl="0" indent="-158254" algn="l" rtl="0">
              <a:spcBef>
                <a:spcPts val="600"/>
              </a:spcBef>
              <a:spcAft>
                <a:spcPts val="0"/>
              </a:spcAft>
              <a:buSzPct val="76000"/>
              <a:buNone/>
            </a:pPr>
            <a:endParaRPr dirty="0"/>
          </a:p>
        </p:txBody>
      </p:sp>
      <p:sp>
        <p:nvSpPr>
          <p:cNvPr id="6" name="Footer Placeholder 4">
            <a:extLst>
              <a:ext uri="{FF2B5EF4-FFF2-40B4-BE49-F238E27FC236}">
                <a16:creationId xmlns:a16="http://schemas.microsoft.com/office/drawing/2014/main" id="{A6081505-FEEE-463A-B93C-43F588AE3C80}"/>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Lecture References:</a:t>
            </a:r>
            <a:endParaRPr/>
          </a:p>
        </p:txBody>
      </p:sp>
      <p:sp>
        <p:nvSpPr>
          <p:cNvPr id="46" name="Google Shape;46;p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chemeClr val="dk1"/>
                </a:solidFill>
              </a:rPr>
              <a:t>2</a:t>
            </a:fld>
            <a:endParaRPr>
              <a:solidFill>
                <a:schemeClr val="dk1"/>
              </a:solidFill>
            </a:endParaRPr>
          </a:p>
        </p:txBody>
      </p:sp>
      <p:sp>
        <p:nvSpPr>
          <p:cNvPr id="47" name="Google Shape;47;p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SzPts val="1976"/>
              <a:buFont typeface="Wingdings" panose="05000000000000000000" pitchFamily="2" charset="2"/>
              <a:buChar char="Ø"/>
            </a:pPr>
            <a:r>
              <a:rPr lang="en-US" b="1" dirty="0"/>
              <a:t>Book:</a:t>
            </a:r>
            <a:endParaRPr dirty="0"/>
          </a:p>
          <a:p>
            <a:pPr marL="617220" lvl="1" indent="-342900" algn="l" rtl="0">
              <a:spcBef>
                <a:spcPts val="500"/>
              </a:spcBef>
              <a:spcAft>
                <a:spcPts val="0"/>
              </a:spcAft>
              <a:buSzPts val="1748"/>
              <a:buFont typeface="Wingdings" panose="05000000000000000000" pitchFamily="2" charset="2"/>
              <a:buChar char="Ø"/>
            </a:pPr>
            <a:r>
              <a:rPr lang="en-US" i="1" dirty="0">
                <a:solidFill>
                  <a:schemeClr val="dk1"/>
                </a:solidFill>
              </a:rPr>
              <a:t>Microprocessors and Interfacing: Programming and Hardware, Chapter # 2, </a:t>
            </a:r>
            <a:r>
              <a:rPr lang="en-US" b="1" dirty="0">
                <a:solidFill>
                  <a:schemeClr val="dk1"/>
                </a:solidFill>
              </a:rPr>
              <a:t>Author: </a:t>
            </a:r>
            <a:r>
              <a:rPr lang="en-US" dirty="0">
                <a:solidFill>
                  <a:schemeClr val="dk1"/>
                </a:solidFill>
              </a:rPr>
              <a:t>Douglas V. Hall</a:t>
            </a:r>
            <a:endParaRPr dirty="0"/>
          </a:p>
          <a:p>
            <a:pPr marL="617220" lvl="1" indent="-342900" algn="l" rtl="0">
              <a:spcBef>
                <a:spcPts val="500"/>
              </a:spcBef>
              <a:spcAft>
                <a:spcPts val="0"/>
              </a:spcAft>
              <a:buSzPts val="1748"/>
              <a:buFont typeface="Wingdings" panose="05000000000000000000" pitchFamily="2" charset="2"/>
              <a:buChar char="Ø"/>
            </a:pPr>
            <a:r>
              <a:rPr lang="en-US" i="1" dirty="0">
                <a:solidFill>
                  <a:schemeClr val="dk1"/>
                </a:solidFill>
              </a:rPr>
              <a:t>The 8086/8088 Family: Design, Programming, And Interfacing,</a:t>
            </a:r>
            <a:r>
              <a:rPr lang="en-US" dirty="0">
                <a:solidFill>
                  <a:schemeClr val="dk1"/>
                </a:solidFill>
              </a:rPr>
              <a:t> </a:t>
            </a:r>
            <a:r>
              <a:rPr lang="en-US" i="1" dirty="0">
                <a:solidFill>
                  <a:schemeClr val="dk1"/>
                </a:solidFill>
              </a:rPr>
              <a:t>Chapter # 2, </a:t>
            </a:r>
            <a:r>
              <a:rPr lang="en-US" b="1" dirty="0">
                <a:solidFill>
                  <a:schemeClr val="dk1"/>
                </a:solidFill>
              </a:rPr>
              <a:t>Author: </a:t>
            </a:r>
            <a:r>
              <a:rPr lang="en-US" dirty="0">
                <a:solidFill>
                  <a:schemeClr val="dk1"/>
                </a:solidFill>
              </a:rPr>
              <a:t> John </a:t>
            </a:r>
            <a:r>
              <a:rPr lang="en-US" dirty="0" err="1">
                <a:solidFill>
                  <a:schemeClr val="dk1"/>
                </a:solidFill>
              </a:rPr>
              <a:t>Uffenbeck</a:t>
            </a:r>
            <a:r>
              <a:rPr lang="en-US" dirty="0">
                <a:solidFill>
                  <a:schemeClr val="dk1"/>
                </a:solidFill>
              </a:rPr>
              <a:t>.</a:t>
            </a:r>
            <a:endParaRPr dirty="0"/>
          </a:p>
          <a:p>
            <a:pPr marL="548640" lvl="1" indent="-163322" algn="l" rtl="0">
              <a:spcBef>
                <a:spcPts val="500"/>
              </a:spcBef>
              <a:spcAft>
                <a:spcPts val="0"/>
              </a:spcAft>
              <a:buSzPts val="1748"/>
              <a:buNone/>
            </a:pPr>
            <a:endParaRPr dirty="0">
              <a:solidFill>
                <a:schemeClr val="dk1"/>
              </a:solidFill>
            </a:endParaRPr>
          </a:p>
          <a:p>
            <a:pPr marL="548640" lvl="1" indent="-274320" algn="l" rtl="0">
              <a:spcBef>
                <a:spcPts val="500"/>
              </a:spcBef>
              <a:spcAft>
                <a:spcPts val="0"/>
              </a:spcAft>
              <a:buSzPts val="1748"/>
              <a:buNone/>
            </a:pPr>
            <a:endParaRPr dirty="0">
              <a:solidFill>
                <a:schemeClr val="dk1"/>
              </a:solidFill>
            </a:endParaRPr>
          </a:p>
          <a:p>
            <a:pPr marL="548640" lvl="1" indent="-163322" algn="l" rtl="0">
              <a:spcBef>
                <a:spcPts val="500"/>
              </a:spcBef>
              <a:spcAft>
                <a:spcPts val="0"/>
              </a:spcAft>
              <a:buSzPts val="1748"/>
              <a:buNone/>
            </a:pPr>
            <a:endParaRPr dirty="0">
              <a:solidFill>
                <a:schemeClr val="dk1"/>
              </a:solidFill>
            </a:endParaRPr>
          </a:p>
        </p:txBody>
      </p:sp>
      <p:sp>
        <p:nvSpPr>
          <p:cNvPr id="7" name="Footer Placeholder 4">
            <a:extLst>
              <a:ext uri="{FF2B5EF4-FFF2-40B4-BE49-F238E27FC236}">
                <a16:creationId xmlns:a16="http://schemas.microsoft.com/office/drawing/2014/main" id="{E32D634F-8BBC-4DF8-99E2-C98898D6CA86}"/>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dirty="0"/>
              <a:t>Memory Segmentation</a:t>
            </a:r>
            <a:endParaRPr dirty="0"/>
          </a:p>
        </p:txBody>
      </p:sp>
      <p:sp>
        <p:nvSpPr>
          <p:cNvPr id="276" name="Google Shape;276;p2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20</a:t>
            </a:fld>
            <a:endParaRPr/>
          </a:p>
        </p:txBody>
      </p:sp>
      <p:sp>
        <p:nvSpPr>
          <p:cNvPr id="278" name="Google Shape;278;p2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SzPts val="1976"/>
              <a:buFont typeface="Wingdings" panose="05000000000000000000" pitchFamily="2" charset="2"/>
              <a:buChar char="Ø"/>
            </a:pPr>
            <a:r>
              <a:rPr lang="en-US" b="1" dirty="0"/>
              <a:t>Rules of the Segmentation: </a:t>
            </a:r>
            <a:r>
              <a:rPr lang="en-US" dirty="0"/>
              <a:t>Segmentation process follows some rules:</a:t>
            </a:r>
            <a:endParaRPr dirty="0"/>
          </a:p>
          <a:p>
            <a:pPr lvl="0" indent="-457200" algn="l" rtl="0">
              <a:spcBef>
                <a:spcPts val="600"/>
              </a:spcBef>
              <a:spcAft>
                <a:spcPts val="0"/>
              </a:spcAft>
              <a:buSzPts val="1976"/>
              <a:buFont typeface="Wingdings" panose="05000000000000000000" pitchFamily="2" charset="2"/>
              <a:buChar char="Ø"/>
            </a:pPr>
            <a:r>
              <a:rPr lang="en-US" dirty="0"/>
              <a:t>The starting address of a segment should be such that it can be evenly divided by 16.</a:t>
            </a:r>
            <a:endParaRPr dirty="0"/>
          </a:p>
          <a:p>
            <a:pPr lvl="0" indent="-457200" algn="l" rtl="0">
              <a:spcBef>
                <a:spcPts val="600"/>
              </a:spcBef>
              <a:spcAft>
                <a:spcPts val="0"/>
              </a:spcAft>
              <a:buSzPts val="1976"/>
              <a:buFont typeface="Wingdings" panose="05000000000000000000" pitchFamily="2" charset="2"/>
              <a:buChar char="Ø"/>
            </a:pPr>
            <a:r>
              <a:rPr lang="en-US" dirty="0"/>
              <a:t>Minimum size of a segment can be 16 bytes and the maximum can be 64 kB.</a:t>
            </a:r>
            <a:endParaRPr dirty="0"/>
          </a:p>
          <a:p>
            <a:pPr marL="274320" lvl="0" indent="-148844" algn="l" rtl="0">
              <a:spcBef>
                <a:spcPts val="600"/>
              </a:spcBef>
              <a:spcAft>
                <a:spcPts val="0"/>
              </a:spcAft>
              <a:buSzPts val="1976"/>
              <a:buNone/>
            </a:pPr>
            <a:endParaRPr dirty="0"/>
          </a:p>
        </p:txBody>
      </p:sp>
      <p:pic>
        <p:nvPicPr>
          <p:cNvPr id="279" name="Google Shape;279;p20"/>
          <p:cNvPicPr preferRelativeResize="0"/>
          <p:nvPr/>
        </p:nvPicPr>
        <p:blipFill rotWithShape="1">
          <a:blip r:embed="rId3">
            <a:alphaModFix/>
          </a:blip>
          <a:srcRect/>
          <a:stretch/>
        </p:blipFill>
        <p:spPr>
          <a:xfrm>
            <a:off x="838200" y="3962400"/>
            <a:ext cx="7480302" cy="2194560"/>
          </a:xfrm>
          <a:prstGeom prst="rect">
            <a:avLst/>
          </a:prstGeom>
          <a:noFill/>
          <a:ln>
            <a:noFill/>
          </a:ln>
        </p:spPr>
      </p:pic>
      <p:sp>
        <p:nvSpPr>
          <p:cNvPr id="7" name="Footer Placeholder 4">
            <a:extLst>
              <a:ext uri="{FF2B5EF4-FFF2-40B4-BE49-F238E27FC236}">
                <a16:creationId xmlns:a16="http://schemas.microsoft.com/office/drawing/2014/main" id="{76BA0BF2-F711-46D6-877D-5E8A05BC71C2}"/>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dirty="0"/>
              <a:t>Memory Segmentation</a:t>
            </a:r>
            <a:endParaRPr dirty="0"/>
          </a:p>
        </p:txBody>
      </p:sp>
      <p:sp>
        <p:nvSpPr>
          <p:cNvPr id="285" name="Google Shape;285;p2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21</a:t>
            </a:fld>
            <a:endParaRPr/>
          </a:p>
        </p:txBody>
      </p:sp>
      <p:sp>
        <p:nvSpPr>
          <p:cNvPr id="287" name="Google Shape;287;p2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buSzPct val="76000"/>
              <a:buFont typeface="Wingdings" panose="05000000000000000000" pitchFamily="2" charset="2"/>
              <a:buChar char="Ø"/>
            </a:pPr>
            <a:r>
              <a:rPr lang="en-US" b="1" dirty="0"/>
              <a:t>Advantages of the Segmentation</a:t>
            </a:r>
            <a:r>
              <a:rPr lang="en-US" dirty="0"/>
              <a:t> The main advantages of segmentation are as follows:</a:t>
            </a:r>
            <a:endParaRPr dirty="0"/>
          </a:p>
          <a:p>
            <a:pPr marL="617196" lvl="1" indent="-342900">
              <a:buSzPct val="76000"/>
              <a:buFont typeface="Wingdings" panose="05000000000000000000" pitchFamily="2" charset="2"/>
              <a:buChar char="Ø"/>
            </a:pPr>
            <a:r>
              <a:rPr lang="en-US" dirty="0">
                <a:solidFill>
                  <a:schemeClr val="tx1"/>
                </a:solidFill>
              </a:rPr>
              <a:t>It provides a powerful memory management mechanism.</a:t>
            </a:r>
            <a:endParaRPr dirty="0">
              <a:solidFill>
                <a:schemeClr val="tx1"/>
              </a:solidFill>
            </a:endParaRPr>
          </a:p>
          <a:p>
            <a:pPr marL="617196" lvl="1" indent="-342900">
              <a:buSzPct val="76000"/>
              <a:buFont typeface="Wingdings" panose="05000000000000000000" pitchFamily="2" charset="2"/>
              <a:buChar char="Ø"/>
            </a:pPr>
            <a:r>
              <a:rPr lang="en-US" dirty="0">
                <a:solidFill>
                  <a:schemeClr val="tx1"/>
                </a:solidFill>
              </a:rPr>
              <a:t>Data related or stack related operations can be performed in different segments.</a:t>
            </a:r>
            <a:endParaRPr dirty="0">
              <a:solidFill>
                <a:schemeClr val="tx1"/>
              </a:solidFill>
            </a:endParaRPr>
          </a:p>
          <a:p>
            <a:pPr marL="617196" lvl="1" indent="-342900">
              <a:buSzPct val="76000"/>
              <a:buFont typeface="Wingdings" panose="05000000000000000000" pitchFamily="2" charset="2"/>
              <a:buChar char="Ø"/>
            </a:pPr>
            <a:r>
              <a:rPr lang="en-US" dirty="0">
                <a:solidFill>
                  <a:schemeClr val="tx1"/>
                </a:solidFill>
              </a:rPr>
              <a:t>Code related operation can be done in separate code segments.</a:t>
            </a:r>
            <a:endParaRPr dirty="0">
              <a:solidFill>
                <a:schemeClr val="tx1"/>
              </a:solidFill>
            </a:endParaRPr>
          </a:p>
          <a:p>
            <a:pPr marL="617196" lvl="1" indent="-342900">
              <a:buSzPct val="76000"/>
              <a:buFont typeface="Wingdings" panose="05000000000000000000" pitchFamily="2" charset="2"/>
              <a:buChar char="Ø"/>
            </a:pPr>
            <a:r>
              <a:rPr lang="en-US" dirty="0">
                <a:solidFill>
                  <a:schemeClr val="tx1"/>
                </a:solidFill>
              </a:rPr>
              <a:t>It allows to processes to easily share data.</a:t>
            </a:r>
            <a:endParaRPr dirty="0">
              <a:solidFill>
                <a:schemeClr val="tx1"/>
              </a:solidFill>
            </a:endParaRPr>
          </a:p>
          <a:p>
            <a:pPr marL="617196" lvl="1" indent="-342900">
              <a:buSzPct val="76000"/>
              <a:buFont typeface="Wingdings" panose="05000000000000000000" pitchFamily="2" charset="2"/>
              <a:buChar char="Ø"/>
            </a:pPr>
            <a:r>
              <a:rPr lang="en-US" dirty="0">
                <a:solidFill>
                  <a:schemeClr val="tx1"/>
                </a:solidFill>
              </a:rPr>
              <a:t>It allows to extend the address ability of the processor, i.e. segmentation allows the use of 16 bit registers to give an addressing capability of 1 Megabytes. Without segmentation, it would require 20 bit registers.</a:t>
            </a:r>
            <a:endParaRPr dirty="0">
              <a:solidFill>
                <a:schemeClr val="tx1"/>
              </a:solidFill>
            </a:endParaRPr>
          </a:p>
          <a:p>
            <a:pPr marL="617196" lvl="1" indent="-342900">
              <a:buSzPct val="76000"/>
              <a:buFont typeface="Wingdings" panose="05000000000000000000" pitchFamily="2" charset="2"/>
              <a:buChar char="Ø"/>
            </a:pPr>
            <a:r>
              <a:rPr lang="en-US" dirty="0">
                <a:solidFill>
                  <a:schemeClr val="tx1"/>
                </a:solidFill>
              </a:rPr>
              <a:t>It is possible to enhance the memory size of code, data or stack segments beyond 64 KB by allotting more than one segment for each area.</a:t>
            </a:r>
            <a:endParaRPr dirty="0">
              <a:solidFill>
                <a:schemeClr val="tx1"/>
              </a:solidFill>
            </a:endParaRPr>
          </a:p>
          <a:p>
            <a:pPr marL="274320" lvl="0" indent="-158254" algn="l" rtl="0">
              <a:spcBef>
                <a:spcPts val="600"/>
              </a:spcBef>
              <a:spcAft>
                <a:spcPts val="0"/>
              </a:spcAft>
              <a:buSzPct val="76000"/>
              <a:buNone/>
            </a:pPr>
            <a:endParaRPr dirty="0"/>
          </a:p>
        </p:txBody>
      </p:sp>
      <p:sp>
        <p:nvSpPr>
          <p:cNvPr id="6" name="Footer Placeholder 4">
            <a:extLst>
              <a:ext uri="{FF2B5EF4-FFF2-40B4-BE49-F238E27FC236}">
                <a16:creationId xmlns:a16="http://schemas.microsoft.com/office/drawing/2014/main" id="{0CDAA55E-B867-4608-AFF5-FA50D047C36E}"/>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Task</a:t>
            </a:r>
            <a:endParaRPr/>
          </a:p>
        </p:txBody>
      </p:sp>
      <p:sp>
        <p:nvSpPr>
          <p:cNvPr id="293" name="Google Shape;293;p2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22</a:t>
            </a:fld>
            <a:endParaRPr/>
          </a:p>
        </p:txBody>
      </p:sp>
      <p:sp>
        <p:nvSpPr>
          <p:cNvPr id="294" name="Google Shape;294;p2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SzPts val="1976"/>
              <a:buFont typeface="Wingdings" panose="05000000000000000000" pitchFamily="2" charset="2"/>
              <a:buChar char="Ø"/>
            </a:pPr>
            <a:r>
              <a:rPr lang="en-US" dirty="0"/>
              <a:t>Q1. Suppose, segment no = 1111 H, offset = 1332 H, calculate the physical address?</a:t>
            </a:r>
            <a:endParaRPr dirty="0"/>
          </a:p>
          <a:p>
            <a:pPr indent="-457200">
              <a:buSzPts val="1976"/>
              <a:buFont typeface="Wingdings" panose="05000000000000000000" pitchFamily="2" charset="2"/>
              <a:buChar char="Ø"/>
            </a:pPr>
            <a:endParaRPr dirty="0"/>
          </a:p>
          <a:p>
            <a:pPr indent="-457200">
              <a:buSzPts val="1976"/>
              <a:buFont typeface="Wingdings" panose="05000000000000000000" pitchFamily="2" charset="2"/>
              <a:buChar char="Ø"/>
            </a:pPr>
            <a:r>
              <a:rPr lang="en-US" dirty="0"/>
              <a:t>Q2. Suppose, physical address = 33330, offset = 0020, calculate the segment no?</a:t>
            </a:r>
            <a:endParaRPr dirty="0"/>
          </a:p>
        </p:txBody>
      </p:sp>
      <p:sp>
        <p:nvSpPr>
          <p:cNvPr id="6" name="Footer Placeholder 4">
            <a:extLst>
              <a:ext uri="{FF2B5EF4-FFF2-40B4-BE49-F238E27FC236}">
                <a16:creationId xmlns:a16="http://schemas.microsoft.com/office/drawing/2014/main" id="{338FD114-0DDD-4DA3-A0F6-54E923F71E05}"/>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2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23</a:t>
            </a:fld>
            <a:endParaRPr/>
          </a:p>
        </p:txBody>
      </p:sp>
      <p:sp>
        <p:nvSpPr>
          <p:cNvPr id="302" name="Google Shape;302;p2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0" indent="0" algn="ctr">
              <a:buNone/>
            </a:pPr>
            <a:endParaRPr lang="en-US" sz="6000" dirty="0"/>
          </a:p>
          <a:p>
            <a:pPr marL="0" indent="0" algn="ctr">
              <a:buNone/>
            </a:pPr>
            <a:endParaRPr lang="en-US" sz="4000" dirty="0"/>
          </a:p>
          <a:p>
            <a:pPr marL="0" indent="0" algn="ctr">
              <a:buNone/>
            </a:pPr>
            <a:r>
              <a:rPr lang="en-US" sz="6000" dirty="0"/>
              <a:t>Thank You!!</a:t>
            </a:r>
          </a:p>
        </p:txBody>
      </p:sp>
      <p:sp>
        <p:nvSpPr>
          <p:cNvPr id="6" name="Footer Placeholder 4">
            <a:extLst>
              <a:ext uri="{FF2B5EF4-FFF2-40B4-BE49-F238E27FC236}">
                <a16:creationId xmlns:a16="http://schemas.microsoft.com/office/drawing/2014/main" id="{2847E0D2-170C-4996-9893-9CB9EBFA475D}"/>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Microprocessor</a:t>
            </a:r>
            <a:endParaRPr dirty="0"/>
          </a:p>
        </p:txBody>
      </p:sp>
      <p:sp>
        <p:nvSpPr>
          <p:cNvPr id="54" name="Google Shape;54;p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chemeClr val="dk1"/>
                </a:solidFill>
              </a:rPr>
              <a:t>3</a:t>
            </a:fld>
            <a:endParaRPr>
              <a:solidFill>
                <a:schemeClr val="dk1"/>
              </a:solidFill>
            </a:endParaRPr>
          </a:p>
        </p:txBody>
      </p:sp>
      <p:sp>
        <p:nvSpPr>
          <p:cNvPr id="55" name="Google Shape;55;p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24"/>
              <a:buFont typeface="Wingdings" panose="05000000000000000000" pitchFamily="2" charset="2"/>
              <a:buChar char="Ø"/>
            </a:pPr>
            <a:r>
              <a:rPr lang="en-US" sz="2400" b="1" dirty="0"/>
              <a:t>Intel 8086</a:t>
            </a:r>
            <a:endParaRPr dirty="0"/>
          </a:p>
          <a:p>
            <a:pPr marL="617220" lvl="1" indent="-342900" algn="l" rtl="0">
              <a:spcBef>
                <a:spcPts val="500"/>
              </a:spcBef>
              <a:spcAft>
                <a:spcPts val="0"/>
              </a:spcAft>
              <a:buSzPts val="1748"/>
              <a:buFont typeface="Wingdings" panose="05000000000000000000" pitchFamily="2" charset="2"/>
              <a:buChar char="Ø"/>
            </a:pPr>
            <a:r>
              <a:rPr lang="en-US" dirty="0">
                <a:solidFill>
                  <a:schemeClr val="dk1"/>
                </a:solidFill>
              </a:rPr>
              <a:t>The microprocessor 8086 can be considered to be the basic processor for the Intel X86 family from 1978. </a:t>
            </a:r>
            <a:endParaRPr dirty="0"/>
          </a:p>
          <a:p>
            <a:pPr marL="617220" lvl="1" indent="-342900" algn="l" rtl="0">
              <a:spcBef>
                <a:spcPts val="500"/>
              </a:spcBef>
              <a:spcAft>
                <a:spcPts val="0"/>
              </a:spcAft>
              <a:buSzPts val="1748"/>
              <a:buFont typeface="Wingdings" panose="05000000000000000000" pitchFamily="2" charset="2"/>
              <a:buChar char="Ø"/>
            </a:pPr>
            <a:r>
              <a:rPr lang="en-US" dirty="0">
                <a:solidFill>
                  <a:schemeClr val="dk1"/>
                </a:solidFill>
              </a:rPr>
              <a:t>It has a 20-bit address bus along with 16-bit data bus.</a:t>
            </a:r>
            <a:endParaRPr dirty="0"/>
          </a:p>
          <a:p>
            <a:pPr marL="617220" lvl="1" indent="-342900" algn="l" rtl="0">
              <a:spcBef>
                <a:spcPts val="500"/>
              </a:spcBef>
              <a:spcAft>
                <a:spcPts val="0"/>
              </a:spcAft>
              <a:buSzPts val="1748"/>
              <a:buFont typeface="Wingdings" panose="05000000000000000000" pitchFamily="2" charset="2"/>
              <a:buChar char="Ø"/>
            </a:pPr>
            <a:r>
              <a:rPr lang="en-US" dirty="0">
                <a:solidFill>
                  <a:schemeClr val="dk1"/>
                </a:solidFill>
              </a:rPr>
              <a:t>With the knowledge of 8086 16-bit processor, one can study the further versions of this processor 80186, 80286, 80406 and Pentium.</a:t>
            </a:r>
            <a:endParaRPr dirty="0">
              <a:solidFill>
                <a:schemeClr val="dk1"/>
              </a:solidFill>
            </a:endParaRPr>
          </a:p>
          <a:p>
            <a:pPr marL="548640" lvl="1" indent="-163322" algn="l" rtl="0">
              <a:spcBef>
                <a:spcPts val="500"/>
              </a:spcBef>
              <a:spcAft>
                <a:spcPts val="0"/>
              </a:spcAft>
              <a:buSzPts val="1748"/>
              <a:buNone/>
            </a:pPr>
            <a:endParaRPr dirty="0">
              <a:solidFill>
                <a:schemeClr val="dk1"/>
              </a:solidFill>
            </a:endParaRPr>
          </a:p>
          <a:p>
            <a:pPr marL="548640" lvl="1" indent="-274320" algn="l" rtl="0">
              <a:spcBef>
                <a:spcPts val="500"/>
              </a:spcBef>
              <a:spcAft>
                <a:spcPts val="0"/>
              </a:spcAft>
              <a:buSzPts val="1748"/>
              <a:buNone/>
            </a:pPr>
            <a:endParaRPr dirty="0">
              <a:solidFill>
                <a:schemeClr val="dk1"/>
              </a:solidFill>
            </a:endParaRPr>
          </a:p>
          <a:p>
            <a:pPr marL="548640" lvl="1" indent="-163322" algn="l" rtl="0">
              <a:spcBef>
                <a:spcPts val="500"/>
              </a:spcBef>
              <a:spcAft>
                <a:spcPts val="0"/>
              </a:spcAft>
              <a:buSzPts val="1748"/>
              <a:buNone/>
            </a:pPr>
            <a:endParaRPr dirty="0">
              <a:solidFill>
                <a:schemeClr val="dk1"/>
              </a:solidFill>
            </a:endParaRPr>
          </a:p>
        </p:txBody>
      </p:sp>
      <p:sp>
        <p:nvSpPr>
          <p:cNvPr id="6" name="Footer Placeholder 4">
            <a:extLst>
              <a:ext uri="{FF2B5EF4-FFF2-40B4-BE49-F238E27FC236}">
                <a16:creationId xmlns:a16="http://schemas.microsoft.com/office/drawing/2014/main" id="{A194B56D-FF51-4A24-95FC-A2052ADE1224}"/>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Memory Partitioning for 8086 Processor</a:t>
            </a:r>
            <a:endParaRPr/>
          </a:p>
        </p:txBody>
      </p:sp>
      <p:sp>
        <p:nvSpPr>
          <p:cNvPr id="62" name="Google Shape;62;p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63" name="Google Shape;63;p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6000"/>
              <a:buFont typeface="Wingdings" panose="05000000000000000000" pitchFamily="2" charset="2"/>
              <a:buChar char="Ø"/>
            </a:pPr>
            <a:r>
              <a:rPr lang="en-US" sz="2400" dirty="0">
                <a:latin typeface="Gill Sans" panose="020B0604020202020204" charset="0"/>
                <a:ea typeface="Open Sans ExtraBold"/>
                <a:cs typeface="Open Sans ExtraBold"/>
                <a:sym typeface="Open Sans ExtraBold"/>
              </a:rPr>
              <a:t>The 8086 processor assign a 20-bit physical address to its memory locations.</a:t>
            </a:r>
            <a:endParaRPr dirty="0">
              <a:latin typeface="Gill Sans" panose="020B0604020202020204" charset="0"/>
            </a:endParaRPr>
          </a:p>
          <a:p>
            <a:pPr marL="822960" lvl="2" indent="-228600" algn="l" rtl="0">
              <a:spcBef>
                <a:spcPts val="500"/>
              </a:spcBef>
              <a:spcAft>
                <a:spcPts val="0"/>
              </a:spcAft>
              <a:buSzPct val="76000"/>
              <a:buNone/>
            </a:pPr>
            <a:r>
              <a:rPr lang="en-US" b="1" dirty="0">
                <a:latin typeface="Open Sans ExtraBold"/>
                <a:ea typeface="Open Sans ExtraBold"/>
                <a:cs typeface="Open Sans ExtraBold"/>
                <a:sym typeface="Open Sans ExtraBold"/>
              </a:rPr>
              <a:t>   </a:t>
            </a:r>
            <a:r>
              <a:rPr lang="en-US" b="1" dirty="0">
                <a:latin typeface="+mj-lt"/>
                <a:ea typeface="Open Sans ExtraBold"/>
                <a:cs typeface="Open Sans ExtraBold"/>
                <a:sym typeface="Open Sans ExtraBold"/>
              </a:rPr>
              <a:t>2</a:t>
            </a:r>
            <a:r>
              <a:rPr lang="en-US" b="1" baseline="30000" dirty="0">
                <a:latin typeface="+mj-lt"/>
                <a:ea typeface="Open Sans ExtraBold"/>
                <a:cs typeface="Open Sans ExtraBold"/>
                <a:sym typeface="Open Sans ExtraBold"/>
              </a:rPr>
              <a:t>20</a:t>
            </a:r>
            <a:r>
              <a:rPr lang="en-US" b="1" dirty="0">
                <a:latin typeface="+mj-lt"/>
                <a:ea typeface="Open Sans ExtraBold"/>
                <a:cs typeface="Open Sans ExtraBold"/>
                <a:sym typeface="Open Sans ExtraBold"/>
              </a:rPr>
              <a:t> </a:t>
            </a:r>
            <a:r>
              <a:rPr lang="en-US" b="1" dirty="0">
                <a:solidFill>
                  <a:srgbClr val="002060"/>
                </a:solidFill>
                <a:latin typeface="+mj-lt"/>
                <a:ea typeface="Open Sans ExtraBold"/>
                <a:cs typeface="Open Sans ExtraBold"/>
                <a:sym typeface="Open Sans ExtraBold"/>
              </a:rPr>
              <a:t>→  1 </a:t>
            </a:r>
            <a:r>
              <a:rPr lang="en-US" b="1" dirty="0" err="1">
                <a:solidFill>
                  <a:srgbClr val="002060"/>
                </a:solidFill>
                <a:latin typeface="+mj-lt"/>
                <a:ea typeface="Open Sans ExtraBold"/>
                <a:cs typeface="Open Sans ExtraBold"/>
                <a:sym typeface="Open Sans ExtraBold"/>
              </a:rPr>
              <a:t>MByte</a:t>
            </a:r>
            <a:r>
              <a:rPr lang="en-US" b="1" dirty="0">
                <a:solidFill>
                  <a:srgbClr val="002060"/>
                </a:solidFill>
                <a:latin typeface="+mj-lt"/>
                <a:ea typeface="Open Sans ExtraBold"/>
                <a:cs typeface="Open Sans ExtraBold"/>
                <a:sym typeface="Open Sans ExtraBold"/>
              </a:rPr>
              <a:t> -&gt; 1,048,576 bytes</a:t>
            </a:r>
            <a:endParaRPr dirty="0">
              <a:latin typeface="+mj-lt"/>
            </a:endParaRPr>
          </a:p>
          <a:p>
            <a:pPr marL="822960" lvl="2" indent="-228600" algn="l" rtl="0">
              <a:spcBef>
                <a:spcPts val="500"/>
              </a:spcBef>
              <a:spcAft>
                <a:spcPts val="0"/>
              </a:spcAft>
              <a:buSzPct val="76000"/>
              <a:buNone/>
            </a:pPr>
            <a:r>
              <a:rPr lang="en-US" b="1" dirty="0">
                <a:latin typeface="+mj-lt"/>
                <a:ea typeface="Open Sans ExtraBold"/>
                <a:cs typeface="Open Sans ExtraBold"/>
                <a:sym typeface="Open Sans ExtraBold"/>
              </a:rPr>
              <a:t>   20 bits → 5 hex digits</a:t>
            </a:r>
            <a:endParaRPr dirty="0">
              <a:latin typeface="+mj-lt"/>
            </a:endParaRPr>
          </a:p>
          <a:p>
            <a:pPr marL="822960" lvl="2" indent="-228600" algn="l" rtl="0">
              <a:spcBef>
                <a:spcPts val="500"/>
              </a:spcBef>
              <a:spcAft>
                <a:spcPts val="0"/>
              </a:spcAft>
              <a:buSzPct val="76000"/>
              <a:buNone/>
            </a:pPr>
            <a:r>
              <a:rPr lang="en-US" b="1" dirty="0">
                <a:latin typeface="+mj-lt"/>
                <a:ea typeface="Open Sans ExtraBold"/>
                <a:cs typeface="Open Sans ExtraBold"/>
                <a:sym typeface="Open Sans ExtraBold"/>
              </a:rPr>
              <a:t>   First addresses: 00000, 00001,…,0000A,…FFFFF.</a:t>
            </a:r>
            <a:endParaRPr dirty="0">
              <a:latin typeface="+mj-lt"/>
            </a:endParaRPr>
          </a:p>
          <a:p>
            <a:pPr marL="822960" lvl="2" indent="-228600" algn="l" rtl="0">
              <a:spcBef>
                <a:spcPts val="500"/>
              </a:spcBef>
              <a:spcAft>
                <a:spcPts val="0"/>
              </a:spcAft>
              <a:buSzPct val="76000"/>
              <a:buNone/>
            </a:pPr>
            <a:r>
              <a:rPr lang="en-US" b="1" dirty="0">
                <a:latin typeface="+mj-lt"/>
                <a:ea typeface="Open Sans ExtraBold"/>
                <a:cs typeface="Open Sans ExtraBold"/>
                <a:sym typeface="Open Sans ExtraBold"/>
              </a:rPr>
              <a:t>   But Registers are 16-bits (4 Hex digits) and can address only 2</a:t>
            </a:r>
            <a:r>
              <a:rPr lang="en-US" b="1" baseline="30000" dirty="0">
                <a:latin typeface="+mj-lt"/>
                <a:ea typeface="Open Sans ExtraBold"/>
                <a:cs typeface="Open Sans ExtraBold"/>
                <a:sym typeface="Open Sans ExtraBold"/>
              </a:rPr>
              <a:t>16</a:t>
            </a:r>
            <a:r>
              <a:rPr lang="en-US" b="1" dirty="0">
                <a:latin typeface="+mj-lt"/>
                <a:ea typeface="Open Sans ExtraBold"/>
                <a:cs typeface="Open Sans ExtraBold"/>
                <a:sym typeface="Open Sans ExtraBold"/>
              </a:rPr>
              <a:t> = </a:t>
            </a:r>
            <a:r>
              <a:rPr lang="en-US" b="1" dirty="0">
                <a:solidFill>
                  <a:srgbClr val="002060"/>
                </a:solidFill>
                <a:latin typeface="+mj-lt"/>
                <a:ea typeface="Open Sans ExtraBold"/>
                <a:cs typeface="Open Sans ExtraBold"/>
                <a:sym typeface="Open Sans ExtraBold"/>
              </a:rPr>
              <a:t>64 </a:t>
            </a:r>
            <a:r>
              <a:rPr lang="en-US" b="1" dirty="0" err="1">
                <a:solidFill>
                  <a:srgbClr val="002060"/>
                </a:solidFill>
                <a:latin typeface="+mj-lt"/>
                <a:ea typeface="Open Sans ExtraBold"/>
                <a:cs typeface="Open Sans ExtraBold"/>
                <a:sym typeface="Open Sans ExtraBold"/>
              </a:rPr>
              <a:t>KBytes</a:t>
            </a:r>
            <a:r>
              <a:rPr lang="en-US" b="1" dirty="0">
                <a:solidFill>
                  <a:srgbClr val="002060"/>
                </a:solidFill>
                <a:latin typeface="+mj-lt"/>
                <a:ea typeface="Open Sans ExtraBold"/>
                <a:cs typeface="Open Sans ExtraBold"/>
                <a:sym typeface="Open Sans ExtraBold"/>
              </a:rPr>
              <a:t>. 0000,0001,0002,……FFFF</a:t>
            </a:r>
            <a:endParaRPr dirty="0">
              <a:latin typeface="+mj-lt"/>
            </a:endParaRPr>
          </a:p>
          <a:p>
            <a:pPr marL="822960" lvl="2" indent="-228600" algn="l" rtl="0">
              <a:spcBef>
                <a:spcPts val="500"/>
              </a:spcBef>
              <a:spcAft>
                <a:spcPts val="0"/>
              </a:spcAft>
              <a:buSzPct val="76000"/>
              <a:buNone/>
            </a:pPr>
            <a:r>
              <a:rPr lang="en-US" b="1" dirty="0">
                <a:solidFill>
                  <a:srgbClr val="002060"/>
                </a:solidFill>
                <a:latin typeface="+mj-lt"/>
                <a:ea typeface="Open Sans ExtraBold"/>
                <a:cs typeface="Open Sans ExtraBold"/>
                <a:sym typeface="Open Sans ExtraBold"/>
              </a:rPr>
              <a:t>Suppose </a:t>
            </a:r>
            <a:r>
              <a:rPr lang="en-US" b="1" dirty="0">
                <a:latin typeface="+mj-lt"/>
                <a:ea typeface="Open Sans ExtraBold"/>
                <a:cs typeface="Open Sans ExtraBold"/>
                <a:sym typeface="Open Sans ExtraBold"/>
              </a:rPr>
              <a:t>20 bits → 5 hex digits: 38A41H</a:t>
            </a:r>
            <a:endParaRPr dirty="0">
              <a:latin typeface="+mj-lt"/>
            </a:endParaRPr>
          </a:p>
          <a:p>
            <a:pPr marL="274320" lvl="0" indent="-167182" algn="l" rtl="0">
              <a:spcBef>
                <a:spcPts val="600"/>
              </a:spcBef>
              <a:spcAft>
                <a:spcPts val="0"/>
              </a:spcAft>
              <a:buSzPct val="76000"/>
              <a:buNone/>
            </a:pPr>
            <a:endParaRPr sz="2400" dirty="0">
              <a:solidFill>
                <a:srgbClr val="FF0000"/>
              </a:solidFill>
            </a:endParaRPr>
          </a:p>
          <a:p>
            <a:pPr marL="274320" lvl="0" indent="-167182" algn="l" rtl="0">
              <a:spcBef>
                <a:spcPts val="600"/>
              </a:spcBef>
              <a:spcAft>
                <a:spcPts val="0"/>
              </a:spcAft>
              <a:buSzPct val="76000"/>
              <a:buNone/>
            </a:pPr>
            <a:endParaRPr sz="2400" dirty="0">
              <a:solidFill>
                <a:srgbClr val="FF0000"/>
              </a:solidFill>
            </a:endParaRPr>
          </a:p>
          <a:p>
            <a:pPr marL="0" lvl="0" indent="0" algn="l" rtl="0">
              <a:spcBef>
                <a:spcPts val="600"/>
              </a:spcBef>
              <a:spcAft>
                <a:spcPts val="0"/>
              </a:spcAft>
              <a:buSzPct val="76000"/>
              <a:buNone/>
            </a:pPr>
            <a:r>
              <a:rPr lang="en-US" sz="2400" dirty="0">
                <a:solidFill>
                  <a:schemeClr val="dk2"/>
                </a:solidFill>
              </a:rPr>
              <a:t>Here, 0011 1000 1010 0100 0001 = 20 bits = 5 Hex digits</a:t>
            </a:r>
            <a:endParaRPr dirty="0"/>
          </a:p>
          <a:p>
            <a:pPr marL="342900" lvl="0" indent="-342900" algn="l" rtl="0">
              <a:spcBef>
                <a:spcPts val="600"/>
              </a:spcBef>
              <a:spcAft>
                <a:spcPts val="0"/>
              </a:spcAft>
              <a:buSzPct val="76000"/>
              <a:buFont typeface="Wingdings" panose="05000000000000000000" pitchFamily="2" charset="2"/>
              <a:buChar char="Ø"/>
            </a:pPr>
            <a:r>
              <a:rPr lang="en-US" sz="2400" b="1" dirty="0">
                <a:solidFill>
                  <a:srgbClr val="002060"/>
                </a:solidFill>
              </a:rPr>
              <a:t>Partition the memory into segments </a:t>
            </a:r>
            <a:endParaRPr dirty="0"/>
          </a:p>
          <a:p>
            <a:pPr marL="617196" lvl="1" indent="-342900" algn="l" rtl="0">
              <a:spcBef>
                <a:spcPts val="500"/>
              </a:spcBef>
              <a:spcAft>
                <a:spcPts val="0"/>
              </a:spcAft>
              <a:buSzPct val="76000"/>
              <a:buFont typeface="Wingdings" panose="05000000000000000000" pitchFamily="2" charset="2"/>
              <a:buChar char="Ø"/>
            </a:pPr>
            <a:r>
              <a:rPr lang="en-US" sz="2100" dirty="0">
                <a:solidFill>
                  <a:schemeClr val="dk1"/>
                </a:solidFill>
              </a:rPr>
              <a:t>Total of (16), 64 Kbytes segments might be positioned within the 1 Mbyte address space of an 8086 processor.</a:t>
            </a:r>
            <a:endParaRPr dirty="0"/>
          </a:p>
          <a:p>
            <a:pPr marL="274320" lvl="0" indent="-158254" algn="l" rtl="0">
              <a:spcBef>
                <a:spcPts val="600"/>
              </a:spcBef>
              <a:spcAft>
                <a:spcPts val="0"/>
              </a:spcAft>
              <a:buSzPct val="76000"/>
              <a:buNone/>
            </a:pPr>
            <a:endParaRPr dirty="0"/>
          </a:p>
          <a:p>
            <a:pPr marL="274320" lvl="0" indent="-158254" algn="l" rtl="0">
              <a:spcBef>
                <a:spcPts val="600"/>
              </a:spcBef>
              <a:spcAft>
                <a:spcPts val="0"/>
              </a:spcAft>
              <a:buSzPct val="76000"/>
              <a:buNone/>
            </a:pPr>
            <a:endParaRPr dirty="0"/>
          </a:p>
        </p:txBody>
      </p:sp>
      <p:graphicFrame>
        <p:nvGraphicFramePr>
          <p:cNvPr id="65" name="Google Shape;65;p4"/>
          <p:cNvGraphicFramePr/>
          <p:nvPr/>
        </p:nvGraphicFramePr>
        <p:xfrm>
          <a:off x="1524000" y="3810000"/>
          <a:ext cx="6096000" cy="741700"/>
        </p:xfrm>
        <a:graphic>
          <a:graphicData uri="http://schemas.openxmlformats.org/drawingml/2006/table">
            <a:tbl>
              <a:tblPr firstRow="1" bandRow="1">
                <a:noFill/>
                <a:tableStyleId>{729CCD61-5B56-402F-84DA-4397C605977C}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8</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A</a:t>
                      </a:r>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t>4</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0011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t>1000</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1010</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0100</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0001</a:t>
                      </a:r>
                      <a:endParaRPr dirty="0"/>
                    </a:p>
                  </a:txBody>
                  <a:tcPr marL="91450" marR="91450" marT="45725" marB="45725"/>
                </a:tc>
                <a:extLst>
                  <a:ext uri="{0D108BD9-81ED-4DB2-BD59-A6C34878D82A}">
                    <a16:rowId xmlns:a16="http://schemas.microsoft.com/office/drawing/2014/main" val="10001"/>
                  </a:ext>
                </a:extLst>
              </a:tr>
            </a:tbl>
          </a:graphicData>
        </a:graphic>
      </p:graphicFrame>
      <p:sp>
        <p:nvSpPr>
          <p:cNvPr id="10" name="Footer Placeholder 4">
            <a:extLst>
              <a:ext uri="{FF2B5EF4-FFF2-40B4-BE49-F238E27FC236}">
                <a16:creationId xmlns:a16="http://schemas.microsoft.com/office/drawing/2014/main" id="{160A5D3B-1DAF-45BE-8560-CC14CD353CB6}"/>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p:nvPr/>
        </p:nvSpPr>
        <p:spPr>
          <a:xfrm>
            <a:off x="6400800" y="4953000"/>
            <a:ext cx="1767403" cy="144780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2" name="Google Shape;72;p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Memory Segment: </a:t>
            </a:r>
            <a:r>
              <a:rPr lang="en-US" b="1" i="1">
                <a:solidFill>
                  <a:schemeClr val="dk1"/>
                </a:solidFill>
              </a:rPr>
              <a:t>Address Space</a:t>
            </a:r>
            <a:endParaRPr/>
          </a:p>
        </p:txBody>
      </p:sp>
      <p:sp>
        <p:nvSpPr>
          <p:cNvPr id="73" name="Google Shape;73;p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grpSp>
        <p:nvGrpSpPr>
          <p:cNvPr id="75" name="Google Shape;75;p5"/>
          <p:cNvGrpSpPr/>
          <p:nvPr/>
        </p:nvGrpSpPr>
        <p:grpSpPr>
          <a:xfrm>
            <a:off x="1676400" y="1219200"/>
            <a:ext cx="6019800" cy="5105400"/>
            <a:chOff x="816" y="1008"/>
            <a:chExt cx="2718" cy="2807"/>
          </a:xfrm>
        </p:grpSpPr>
        <p:sp>
          <p:nvSpPr>
            <p:cNvPr id="76" name="Google Shape;76;p5"/>
            <p:cNvSpPr/>
            <p:nvPr/>
          </p:nvSpPr>
          <p:spPr>
            <a:xfrm>
              <a:off x="1189" y="3602"/>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7" name="Google Shape;77;p5"/>
            <p:cNvSpPr/>
            <p:nvPr/>
          </p:nvSpPr>
          <p:spPr>
            <a:xfrm>
              <a:off x="825" y="3700"/>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00000</a:t>
              </a:r>
              <a:endParaRPr sz="2800">
                <a:solidFill>
                  <a:schemeClr val="dk1"/>
                </a:solidFill>
                <a:latin typeface="Gill Sans"/>
                <a:ea typeface="Gill Sans"/>
                <a:cs typeface="Gill Sans"/>
                <a:sym typeface="Gill Sans"/>
              </a:endParaRPr>
            </a:p>
          </p:txBody>
        </p:sp>
        <p:sp>
          <p:nvSpPr>
            <p:cNvPr id="78" name="Google Shape;78;p5"/>
            <p:cNvSpPr/>
            <p:nvPr/>
          </p:nvSpPr>
          <p:spPr>
            <a:xfrm>
              <a:off x="1189" y="3432"/>
              <a:ext cx="798" cy="17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9" name="Google Shape;79;p5"/>
            <p:cNvSpPr/>
            <p:nvPr/>
          </p:nvSpPr>
          <p:spPr>
            <a:xfrm>
              <a:off x="825" y="3521"/>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10000</a:t>
              </a:r>
              <a:endParaRPr sz="2800">
                <a:solidFill>
                  <a:schemeClr val="dk1"/>
                </a:solidFill>
                <a:latin typeface="Gill Sans"/>
                <a:ea typeface="Gill Sans"/>
                <a:cs typeface="Gill Sans"/>
                <a:sym typeface="Gill Sans"/>
              </a:endParaRPr>
            </a:p>
          </p:txBody>
        </p:sp>
        <p:sp>
          <p:nvSpPr>
            <p:cNvPr id="80" name="Google Shape;80;p5"/>
            <p:cNvSpPr/>
            <p:nvPr/>
          </p:nvSpPr>
          <p:spPr>
            <a:xfrm>
              <a:off x="1189" y="3261"/>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1" name="Google Shape;81;p5"/>
            <p:cNvSpPr/>
            <p:nvPr/>
          </p:nvSpPr>
          <p:spPr>
            <a:xfrm>
              <a:off x="825" y="3350"/>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20000</a:t>
              </a:r>
              <a:endParaRPr sz="2800">
                <a:solidFill>
                  <a:schemeClr val="dk1"/>
                </a:solidFill>
                <a:latin typeface="Gill Sans"/>
                <a:ea typeface="Gill Sans"/>
                <a:cs typeface="Gill Sans"/>
                <a:sym typeface="Gill Sans"/>
              </a:endParaRPr>
            </a:p>
          </p:txBody>
        </p:sp>
        <p:sp>
          <p:nvSpPr>
            <p:cNvPr id="82" name="Google Shape;82;p5"/>
            <p:cNvSpPr/>
            <p:nvPr/>
          </p:nvSpPr>
          <p:spPr>
            <a:xfrm>
              <a:off x="1189" y="3082"/>
              <a:ext cx="798" cy="179"/>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3" name="Google Shape;83;p5"/>
            <p:cNvSpPr/>
            <p:nvPr/>
          </p:nvSpPr>
          <p:spPr>
            <a:xfrm>
              <a:off x="825" y="3180"/>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dirty="0">
                  <a:solidFill>
                    <a:schemeClr val="dk1"/>
                  </a:solidFill>
                  <a:latin typeface="Gill Sans"/>
                  <a:ea typeface="Gill Sans"/>
                  <a:cs typeface="Gill Sans"/>
                  <a:sym typeface="Gill Sans"/>
                </a:rPr>
                <a:t>30000</a:t>
              </a:r>
              <a:endParaRPr sz="2800" dirty="0">
                <a:solidFill>
                  <a:schemeClr val="dk1"/>
                </a:solidFill>
                <a:latin typeface="Gill Sans"/>
                <a:ea typeface="Gill Sans"/>
                <a:cs typeface="Gill Sans"/>
                <a:sym typeface="Gill Sans"/>
              </a:endParaRPr>
            </a:p>
          </p:txBody>
        </p:sp>
        <p:sp>
          <p:nvSpPr>
            <p:cNvPr id="84" name="Google Shape;84;p5"/>
            <p:cNvSpPr/>
            <p:nvPr/>
          </p:nvSpPr>
          <p:spPr>
            <a:xfrm>
              <a:off x="1189" y="2911"/>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5" name="Google Shape;85;p5"/>
            <p:cNvSpPr/>
            <p:nvPr/>
          </p:nvSpPr>
          <p:spPr>
            <a:xfrm>
              <a:off x="825" y="3009"/>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40000</a:t>
              </a:r>
              <a:endParaRPr sz="2800">
                <a:solidFill>
                  <a:schemeClr val="dk1"/>
                </a:solidFill>
                <a:latin typeface="Gill Sans"/>
                <a:ea typeface="Gill Sans"/>
                <a:cs typeface="Gill Sans"/>
                <a:sym typeface="Gill Sans"/>
              </a:endParaRPr>
            </a:p>
          </p:txBody>
        </p:sp>
        <p:sp>
          <p:nvSpPr>
            <p:cNvPr id="86" name="Google Shape;86;p5"/>
            <p:cNvSpPr/>
            <p:nvPr/>
          </p:nvSpPr>
          <p:spPr>
            <a:xfrm>
              <a:off x="1189" y="2741"/>
              <a:ext cx="798" cy="17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7" name="Google Shape;87;p5"/>
            <p:cNvSpPr/>
            <p:nvPr/>
          </p:nvSpPr>
          <p:spPr>
            <a:xfrm>
              <a:off x="825" y="2830"/>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50000</a:t>
              </a:r>
              <a:endParaRPr sz="2800">
                <a:solidFill>
                  <a:schemeClr val="dk1"/>
                </a:solidFill>
                <a:latin typeface="Gill Sans"/>
                <a:ea typeface="Gill Sans"/>
                <a:cs typeface="Gill Sans"/>
                <a:sym typeface="Gill Sans"/>
              </a:endParaRPr>
            </a:p>
          </p:txBody>
        </p:sp>
        <p:sp>
          <p:nvSpPr>
            <p:cNvPr id="88" name="Google Shape;88;p5"/>
            <p:cNvSpPr/>
            <p:nvPr/>
          </p:nvSpPr>
          <p:spPr>
            <a:xfrm>
              <a:off x="1189" y="2570"/>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9" name="Google Shape;89;p5"/>
            <p:cNvSpPr/>
            <p:nvPr/>
          </p:nvSpPr>
          <p:spPr>
            <a:xfrm>
              <a:off x="825" y="2659"/>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60000</a:t>
              </a:r>
              <a:endParaRPr sz="2800">
                <a:solidFill>
                  <a:schemeClr val="dk1"/>
                </a:solidFill>
                <a:latin typeface="Gill Sans"/>
                <a:ea typeface="Gill Sans"/>
                <a:cs typeface="Gill Sans"/>
                <a:sym typeface="Gill Sans"/>
              </a:endParaRPr>
            </a:p>
          </p:txBody>
        </p:sp>
        <p:sp>
          <p:nvSpPr>
            <p:cNvPr id="90" name="Google Shape;90;p5"/>
            <p:cNvSpPr/>
            <p:nvPr/>
          </p:nvSpPr>
          <p:spPr>
            <a:xfrm>
              <a:off x="1189" y="2391"/>
              <a:ext cx="798" cy="179"/>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1" name="Google Shape;91;p5"/>
            <p:cNvSpPr/>
            <p:nvPr/>
          </p:nvSpPr>
          <p:spPr>
            <a:xfrm>
              <a:off x="825" y="2489"/>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70000</a:t>
              </a:r>
              <a:endParaRPr sz="2800">
                <a:solidFill>
                  <a:schemeClr val="dk1"/>
                </a:solidFill>
                <a:latin typeface="Gill Sans"/>
                <a:ea typeface="Gill Sans"/>
                <a:cs typeface="Gill Sans"/>
                <a:sym typeface="Gill Sans"/>
              </a:endParaRPr>
            </a:p>
          </p:txBody>
        </p:sp>
        <p:sp>
          <p:nvSpPr>
            <p:cNvPr id="92" name="Google Shape;92;p5"/>
            <p:cNvSpPr/>
            <p:nvPr/>
          </p:nvSpPr>
          <p:spPr>
            <a:xfrm>
              <a:off x="1189" y="2220"/>
              <a:ext cx="798" cy="171"/>
            </a:xfrm>
            <a:prstGeom prst="rect">
              <a:avLst/>
            </a:prstGeom>
            <a:solidFill>
              <a:srgbClr val="C0C0C0"/>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3" name="Google Shape;93;p5"/>
            <p:cNvSpPr/>
            <p:nvPr/>
          </p:nvSpPr>
          <p:spPr>
            <a:xfrm>
              <a:off x="825" y="2318"/>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dirty="0">
                  <a:solidFill>
                    <a:schemeClr val="dk1"/>
                  </a:solidFill>
                  <a:latin typeface="Gill Sans"/>
                  <a:ea typeface="Gill Sans"/>
                  <a:cs typeface="Gill Sans"/>
                  <a:sym typeface="Gill Sans"/>
                </a:rPr>
                <a:t>80000</a:t>
              </a:r>
              <a:endParaRPr sz="2800" dirty="0">
                <a:solidFill>
                  <a:schemeClr val="dk1"/>
                </a:solidFill>
                <a:latin typeface="Gill Sans"/>
                <a:ea typeface="Gill Sans"/>
                <a:cs typeface="Gill Sans"/>
                <a:sym typeface="Gill Sans"/>
              </a:endParaRPr>
            </a:p>
          </p:txBody>
        </p:sp>
        <p:sp>
          <p:nvSpPr>
            <p:cNvPr id="94" name="Google Shape;94;p5"/>
            <p:cNvSpPr/>
            <p:nvPr/>
          </p:nvSpPr>
          <p:spPr>
            <a:xfrm>
              <a:off x="1189" y="2049"/>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5" name="Google Shape;95;p5"/>
            <p:cNvSpPr/>
            <p:nvPr/>
          </p:nvSpPr>
          <p:spPr>
            <a:xfrm>
              <a:off x="825" y="2139"/>
              <a:ext cx="265"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90000</a:t>
              </a:r>
              <a:endParaRPr sz="2800">
                <a:solidFill>
                  <a:schemeClr val="dk1"/>
                </a:solidFill>
                <a:latin typeface="Gill Sans"/>
                <a:ea typeface="Gill Sans"/>
                <a:cs typeface="Gill Sans"/>
                <a:sym typeface="Gill Sans"/>
              </a:endParaRPr>
            </a:p>
          </p:txBody>
        </p:sp>
        <p:sp>
          <p:nvSpPr>
            <p:cNvPr id="96" name="Google Shape;96;p5"/>
            <p:cNvSpPr/>
            <p:nvPr/>
          </p:nvSpPr>
          <p:spPr>
            <a:xfrm>
              <a:off x="1189" y="1879"/>
              <a:ext cx="798" cy="17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7" name="Google Shape;97;p5"/>
            <p:cNvSpPr/>
            <p:nvPr/>
          </p:nvSpPr>
          <p:spPr>
            <a:xfrm>
              <a:off x="816" y="1968"/>
              <a:ext cx="276"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A0000</a:t>
              </a:r>
              <a:endParaRPr sz="2800">
                <a:solidFill>
                  <a:schemeClr val="dk1"/>
                </a:solidFill>
                <a:latin typeface="Gill Sans"/>
                <a:ea typeface="Gill Sans"/>
                <a:cs typeface="Gill Sans"/>
                <a:sym typeface="Gill Sans"/>
              </a:endParaRPr>
            </a:p>
          </p:txBody>
        </p:sp>
        <p:sp>
          <p:nvSpPr>
            <p:cNvPr id="98" name="Google Shape;98;p5"/>
            <p:cNvSpPr/>
            <p:nvPr/>
          </p:nvSpPr>
          <p:spPr>
            <a:xfrm>
              <a:off x="1189" y="1700"/>
              <a:ext cx="798" cy="179"/>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9" name="Google Shape;99;p5"/>
            <p:cNvSpPr/>
            <p:nvPr/>
          </p:nvSpPr>
          <p:spPr>
            <a:xfrm>
              <a:off x="816" y="1797"/>
              <a:ext cx="276"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B0000</a:t>
              </a:r>
              <a:endParaRPr sz="2800">
                <a:solidFill>
                  <a:schemeClr val="dk1"/>
                </a:solidFill>
                <a:latin typeface="Gill Sans"/>
                <a:ea typeface="Gill Sans"/>
                <a:cs typeface="Gill Sans"/>
                <a:sym typeface="Gill Sans"/>
              </a:endParaRPr>
            </a:p>
          </p:txBody>
        </p:sp>
        <p:sp>
          <p:nvSpPr>
            <p:cNvPr id="100" name="Google Shape;100;p5"/>
            <p:cNvSpPr/>
            <p:nvPr/>
          </p:nvSpPr>
          <p:spPr>
            <a:xfrm>
              <a:off x="1189" y="1529"/>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1" name="Google Shape;101;p5"/>
            <p:cNvSpPr/>
            <p:nvPr/>
          </p:nvSpPr>
          <p:spPr>
            <a:xfrm>
              <a:off x="816" y="1627"/>
              <a:ext cx="281"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C0000</a:t>
              </a:r>
              <a:endParaRPr sz="2800">
                <a:solidFill>
                  <a:schemeClr val="dk1"/>
                </a:solidFill>
                <a:latin typeface="Gill Sans"/>
                <a:ea typeface="Gill Sans"/>
                <a:cs typeface="Gill Sans"/>
                <a:sym typeface="Gill Sans"/>
              </a:endParaRPr>
            </a:p>
          </p:txBody>
        </p:sp>
        <p:sp>
          <p:nvSpPr>
            <p:cNvPr id="102" name="Google Shape;102;p5"/>
            <p:cNvSpPr/>
            <p:nvPr/>
          </p:nvSpPr>
          <p:spPr>
            <a:xfrm>
              <a:off x="1189" y="1358"/>
              <a:ext cx="798" cy="171"/>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3" name="Google Shape;103;p5"/>
            <p:cNvSpPr/>
            <p:nvPr/>
          </p:nvSpPr>
          <p:spPr>
            <a:xfrm>
              <a:off x="816" y="1448"/>
              <a:ext cx="281"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D0000</a:t>
              </a:r>
              <a:endParaRPr sz="2800">
                <a:solidFill>
                  <a:schemeClr val="dk1"/>
                </a:solidFill>
                <a:latin typeface="Gill Sans"/>
                <a:ea typeface="Gill Sans"/>
                <a:cs typeface="Gill Sans"/>
                <a:sym typeface="Gill Sans"/>
              </a:endParaRPr>
            </a:p>
          </p:txBody>
        </p:sp>
        <p:sp>
          <p:nvSpPr>
            <p:cNvPr id="104" name="Google Shape;104;p5"/>
            <p:cNvSpPr/>
            <p:nvPr/>
          </p:nvSpPr>
          <p:spPr>
            <a:xfrm>
              <a:off x="1189" y="1188"/>
              <a:ext cx="798" cy="17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5" name="Google Shape;105;p5"/>
            <p:cNvSpPr/>
            <p:nvPr/>
          </p:nvSpPr>
          <p:spPr>
            <a:xfrm>
              <a:off x="816" y="1277"/>
              <a:ext cx="276"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E0000</a:t>
              </a:r>
              <a:endParaRPr sz="2800">
                <a:solidFill>
                  <a:schemeClr val="dk1"/>
                </a:solidFill>
                <a:latin typeface="Gill Sans"/>
                <a:ea typeface="Gill Sans"/>
                <a:cs typeface="Gill Sans"/>
                <a:sym typeface="Gill Sans"/>
              </a:endParaRPr>
            </a:p>
          </p:txBody>
        </p:sp>
        <p:sp>
          <p:nvSpPr>
            <p:cNvPr id="106" name="Google Shape;106;p5"/>
            <p:cNvSpPr/>
            <p:nvPr/>
          </p:nvSpPr>
          <p:spPr>
            <a:xfrm>
              <a:off x="1189" y="1008"/>
              <a:ext cx="798" cy="18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7" name="Google Shape;107;p5"/>
            <p:cNvSpPr/>
            <p:nvPr/>
          </p:nvSpPr>
          <p:spPr>
            <a:xfrm>
              <a:off x="816" y="1106"/>
              <a:ext cx="271" cy="1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F0000</a:t>
              </a:r>
              <a:endParaRPr sz="2800">
                <a:solidFill>
                  <a:schemeClr val="dk1"/>
                </a:solidFill>
                <a:latin typeface="Gill Sans"/>
                <a:ea typeface="Gill Sans"/>
                <a:cs typeface="Gill Sans"/>
                <a:sym typeface="Gill Sans"/>
              </a:endParaRPr>
            </a:p>
          </p:txBody>
        </p:sp>
        <p:sp>
          <p:nvSpPr>
            <p:cNvPr id="108" name="Google Shape;108;p5"/>
            <p:cNvSpPr/>
            <p:nvPr/>
          </p:nvSpPr>
          <p:spPr>
            <a:xfrm>
              <a:off x="2736" y="2016"/>
              <a:ext cx="798" cy="563"/>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9" name="Google Shape;109;p5"/>
            <p:cNvSpPr/>
            <p:nvPr/>
          </p:nvSpPr>
          <p:spPr>
            <a:xfrm>
              <a:off x="2826" y="2246"/>
              <a:ext cx="640" cy="16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dirty="0">
                  <a:solidFill>
                    <a:srgbClr val="000000"/>
                  </a:solidFill>
                  <a:latin typeface="Gill Sans"/>
                  <a:ea typeface="Gill Sans"/>
                  <a:cs typeface="Gill Sans"/>
                  <a:sym typeface="Gill Sans"/>
                </a:rPr>
                <a:t>One Segment</a:t>
              </a:r>
              <a:endParaRPr sz="2000" dirty="0">
                <a:solidFill>
                  <a:schemeClr val="dk1"/>
                </a:solidFill>
                <a:latin typeface="Gill Sans"/>
                <a:ea typeface="Gill Sans"/>
                <a:cs typeface="Gill Sans"/>
                <a:sym typeface="Gill Sans"/>
              </a:endParaRPr>
            </a:p>
          </p:txBody>
        </p:sp>
        <p:sp>
          <p:nvSpPr>
            <p:cNvPr id="110" name="Google Shape;110;p5"/>
            <p:cNvSpPr/>
            <p:nvPr/>
          </p:nvSpPr>
          <p:spPr>
            <a:xfrm>
              <a:off x="2112" y="2352"/>
              <a:ext cx="489" cy="16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dirty="0">
                  <a:solidFill>
                    <a:schemeClr val="dk1"/>
                  </a:solidFill>
                  <a:latin typeface="Gill Sans"/>
                  <a:ea typeface="Gill Sans"/>
                  <a:cs typeface="Gill Sans"/>
                  <a:sym typeface="Gill Sans"/>
                </a:rPr>
                <a:t>8000:0000</a:t>
              </a:r>
              <a:endParaRPr dirty="0"/>
            </a:p>
          </p:txBody>
        </p:sp>
        <p:sp>
          <p:nvSpPr>
            <p:cNvPr id="111" name="Google Shape;111;p5"/>
            <p:cNvSpPr/>
            <p:nvPr/>
          </p:nvSpPr>
          <p:spPr>
            <a:xfrm>
              <a:off x="2112" y="2112"/>
              <a:ext cx="474" cy="16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dirty="0">
                  <a:solidFill>
                    <a:schemeClr val="dk1"/>
                  </a:solidFill>
                  <a:latin typeface="Gill Sans"/>
                  <a:ea typeface="Gill Sans"/>
                  <a:cs typeface="Gill Sans"/>
                  <a:sym typeface="Gill Sans"/>
                </a:rPr>
                <a:t>8000:FFFF</a:t>
              </a:r>
              <a:endParaRPr dirty="0"/>
            </a:p>
          </p:txBody>
        </p:sp>
        <p:sp>
          <p:nvSpPr>
            <p:cNvPr id="112" name="Google Shape;112;p5"/>
            <p:cNvSpPr/>
            <p:nvPr/>
          </p:nvSpPr>
          <p:spPr>
            <a:xfrm>
              <a:off x="2016" y="2784"/>
              <a:ext cx="391" cy="169"/>
            </a:xfrm>
            <a:prstGeom prst="rect">
              <a:avLst/>
            </a:prstGeom>
            <a:noFill/>
            <a:ln w="12700" cap="flat" cmpd="sng">
              <a:solidFill>
                <a:srgbClr val="FF00FF"/>
              </a:solidFill>
              <a:prstDash val="solid"/>
              <a:miter lim="800000"/>
              <a:headEnd type="none" w="sm" len="sm"/>
              <a:tailEnd type="none" w="sm" len="sm"/>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dirty="0">
                  <a:solidFill>
                    <a:schemeClr val="dk1"/>
                  </a:solidFill>
                  <a:latin typeface="Gill Sans"/>
                  <a:ea typeface="Gill Sans"/>
                  <a:cs typeface="Gill Sans"/>
                  <a:sym typeface="Gill Sans"/>
                </a:rPr>
                <a:t>segment</a:t>
              </a:r>
              <a:endParaRPr dirty="0"/>
            </a:p>
          </p:txBody>
        </p:sp>
        <p:sp>
          <p:nvSpPr>
            <p:cNvPr id="113" name="Google Shape;113;p5"/>
            <p:cNvSpPr/>
            <p:nvPr/>
          </p:nvSpPr>
          <p:spPr>
            <a:xfrm>
              <a:off x="2448" y="2784"/>
              <a:ext cx="261" cy="169"/>
            </a:xfrm>
            <a:prstGeom prst="rect">
              <a:avLst/>
            </a:prstGeom>
            <a:noFill/>
            <a:ln w="12700" cap="flat" cmpd="sng">
              <a:solidFill>
                <a:srgbClr val="FF00FF"/>
              </a:solidFill>
              <a:prstDash val="solid"/>
              <a:miter lim="800000"/>
              <a:headEnd type="none" w="sm" len="sm"/>
              <a:tailEnd type="none" w="sm" len="sm"/>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a:solidFill>
                    <a:schemeClr val="dk1"/>
                  </a:solidFill>
                  <a:latin typeface="Gill Sans"/>
                  <a:ea typeface="Gill Sans"/>
                  <a:cs typeface="Gill Sans"/>
                  <a:sym typeface="Gill Sans"/>
                </a:rPr>
                <a:t>offset</a:t>
              </a:r>
              <a:endParaRPr/>
            </a:p>
          </p:txBody>
        </p:sp>
        <p:cxnSp>
          <p:nvCxnSpPr>
            <p:cNvPr id="114" name="Google Shape;114;p5"/>
            <p:cNvCxnSpPr/>
            <p:nvPr/>
          </p:nvCxnSpPr>
          <p:spPr>
            <a:xfrm>
              <a:off x="2016" y="2304"/>
              <a:ext cx="720" cy="0"/>
            </a:xfrm>
            <a:prstGeom prst="straightConnector1">
              <a:avLst/>
            </a:prstGeom>
            <a:noFill/>
            <a:ln w="28575" cap="flat" cmpd="sng">
              <a:solidFill>
                <a:srgbClr val="FF00FF"/>
              </a:solidFill>
              <a:prstDash val="solid"/>
              <a:round/>
              <a:headEnd type="none" w="med" len="med"/>
              <a:tailEnd type="triangle" w="med" len="med"/>
            </a:ln>
          </p:spPr>
        </p:cxnSp>
        <p:cxnSp>
          <p:nvCxnSpPr>
            <p:cNvPr id="115" name="Google Shape;115;p5"/>
            <p:cNvCxnSpPr/>
            <p:nvPr/>
          </p:nvCxnSpPr>
          <p:spPr>
            <a:xfrm rot="10800000" flipH="1">
              <a:off x="2208" y="2452"/>
              <a:ext cx="38" cy="332"/>
            </a:xfrm>
            <a:prstGeom prst="straightConnector1">
              <a:avLst/>
            </a:prstGeom>
            <a:noFill/>
            <a:ln w="28575" cap="flat" cmpd="sng">
              <a:solidFill>
                <a:srgbClr val="FF00FF"/>
              </a:solidFill>
              <a:prstDash val="solid"/>
              <a:round/>
              <a:headEnd type="none" w="med" len="med"/>
              <a:tailEnd type="triangle" w="med" len="med"/>
            </a:ln>
          </p:spPr>
        </p:cxnSp>
        <p:cxnSp>
          <p:nvCxnSpPr>
            <p:cNvPr id="116" name="Google Shape;116;p5"/>
            <p:cNvCxnSpPr/>
            <p:nvPr/>
          </p:nvCxnSpPr>
          <p:spPr>
            <a:xfrm rot="10800000">
              <a:off x="2466" y="2480"/>
              <a:ext cx="92" cy="303"/>
            </a:xfrm>
            <a:prstGeom prst="straightConnector1">
              <a:avLst/>
            </a:prstGeom>
            <a:noFill/>
            <a:ln w="28575" cap="flat" cmpd="sng">
              <a:solidFill>
                <a:srgbClr val="FF00FF"/>
              </a:solidFill>
              <a:prstDash val="solid"/>
              <a:round/>
              <a:headEnd type="none" w="med" len="med"/>
              <a:tailEnd type="triangle" w="med" len="med"/>
            </a:ln>
          </p:spPr>
        </p:cxnSp>
      </p:grpSp>
      <p:sp>
        <p:nvSpPr>
          <p:cNvPr id="117" name="Google Shape;117;p5"/>
          <p:cNvSpPr/>
          <p:nvPr/>
        </p:nvSpPr>
        <p:spPr>
          <a:xfrm>
            <a:off x="6507745" y="5029200"/>
            <a:ext cx="1630254" cy="141577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00000 to 3FFFF</a:t>
            </a:r>
            <a:endParaRPr/>
          </a:p>
          <a:p>
            <a:pPr marL="0" marR="0" lvl="0" indent="0" algn="l" rtl="0">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is reserved in</a:t>
            </a:r>
            <a:endParaRPr/>
          </a:p>
          <a:p>
            <a:pPr marL="0" marR="0" lvl="0" indent="0" algn="l" rtl="0">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RAM to load </a:t>
            </a:r>
            <a:endParaRPr/>
          </a:p>
          <a:p>
            <a:pPr marL="0" marR="0" lvl="0" indent="0" algn="l" rtl="0">
              <a:spcBef>
                <a:spcPts val="400"/>
              </a:spcBef>
              <a:spcAft>
                <a:spcPts val="0"/>
              </a:spcAft>
              <a:buClr>
                <a:schemeClr val="dk2"/>
              </a:buClr>
              <a:buSzPts val="1800"/>
              <a:buFont typeface="Noto Sans Symbols"/>
              <a:buNone/>
            </a:pPr>
            <a:r>
              <a:rPr lang="en-US" sz="2000">
                <a:solidFill>
                  <a:srgbClr val="000000"/>
                </a:solidFill>
                <a:latin typeface="Gill Sans"/>
                <a:ea typeface="Gill Sans"/>
                <a:cs typeface="Gill Sans"/>
                <a:sym typeface="Gill Sans"/>
              </a:rPr>
              <a:t>system function</a:t>
            </a:r>
            <a:endParaRPr sz="2000">
              <a:solidFill>
                <a:schemeClr val="dk1"/>
              </a:solidFill>
              <a:latin typeface="Gill Sans"/>
              <a:ea typeface="Gill Sans"/>
              <a:cs typeface="Gill Sans"/>
              <a:sym typeface="Gill Sans"/>
            </a:endParaRPr>
          </a:p>
        </p:txBody>
      </p:sp>
      <p:sp>
        <p:nvSpPr>
          <p:cNvPr id="118" name="Google Shape;118;p5"/>
          <p:cNvSpPr/>
          <p:nvPr/>
        </p:nvSpPr>
        <p:spPr>
          <a:xfrm>
            <a:off x="6553200" y="1295400"/>
            <a:ext cx="1767403" cy="1447800"/>
          </a:xfrm>
          <a:prstGeom prst="rect">
            <a:avLst/>
          </a:prstGeom>
          <a:solidFill>
            <a:srgbClr val="FFFFFF"/>
          </a:solidFill>
          <a:ln w="142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9" name="Google Shape;119;p5"/>
          <p:cNvSpPr/>
          <p:nvPr/>
        </p:nvSpPr>
        <p:spPr>
          <a:xfrm>
            <a:off x="6660145" y="1391960"/>
            <a:ext cx="1798055" cy="10464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800"/>
              <a:buFont typeface="Noto Sans Symbols"/>
              <a:buNone/>
            </a:pPr>
            <a:r>
              <a:rPr lang="en-US" sz="2000" dirty="0">
                <a:solidFill>
                  <a:srgbClr val="000000"/>
                </a:solidFill>
                <a:latin typeface="Gill Sans"/>
                <a:ea typeface="Gill Sans"/>
                <a:cs typeface="Gill Sans"/>
                <a:sym typeface="Gill Sans"/>
              </a:rPr>
              <a:t>FFFF0 To FFFFF </a:t>
            </a:r>
            <a:endParaRPr dirty="0"/>
          </a:p>
          <a:p>
            <a:pPr marL="0" marR="0" lvl="0" indent="0" algn="l" rtl="0">
              <a:spcBef>
                <a:spcPts val="400"/>
              </a:spcBef>
              <a:spcAft>
                <a:spcPts val="0"/>
              </a:spcAft>
              <a:buClr>
                <a:schemeClr val="dk2"/>
              </a:buClr>
              <a:buSzPts val="1800"/>
              <a:buFont typeface="Noto Sans Symbols"/>
              <a:buNone/>
            </a:pPr>
            <a:r>
              <a:rPr lang="en-US" sz="2000" dirty="0">
                <a:solidFill>
                  <a:srgbClr val="000000"/>
                </a:solidFill>
                <a:latin typeface="Gill Sans"/>
                <a:ea typeface="Gill Sans"/>
                <a:cs typeface="Gill Sans"/>
                <a:sym typeface="Gill Sans"/>
              </a:rPr>
              <a:t>is reserved for</a:t>
            </a:r>
            <a:endParaRPr dirty="0"/>
          </a:p>
          <a:p>
            <a:pPr marL="0" marR="0" lvl="0" indent="0" algn="l" rtl="0">
              <a:spcBef>
                <a:spcPts val="400"/>
              </a:spcBef>
              <a:spcAft>
                <a:spcPts val="0"/>
              </a:spcAft>
              <a:buClr>
                <a:schemeClr val="dk2"/>
              </a:buClr>
              <a:buSzPts val="1800"/>
              <a:buFont typeface="Noto Sans Symbols"/>
              <a:buNone/>
            </a:pPr>
            <a:r>
              <a:rPr lang="en-US" sz="2000" dirty="0">
                <a:solidFill>
                  <a:srgbClr val="000000"/>
                </a:solidFill>
                <a:latin typeface="Gill Sans"/>
                <a:ea typeface="Gill Sans"/>
                <a:cs typeface="Gill Sans"/>
                <a:sym typeface="Gill Sans"/>
              </a:rPr>
              <a:t>ROM (16 bytes)</a:t>
            </a:r>
            <a:endParaRPr sz="2000" b="1" dirty="0">
              <a:solidFill>
                <a:schemeClr val="dk1"/>
              </a:solidFill>
              <a:latin typeface="Gill Sans"/>
              <a:ea typeface="Gill Sans"/>
              <a:cs typeface="Gill Sans"/>
              <a:sym typeface="Gill Sans"/>
            </a:endParaRPr>
          </a:p>
        </p:txBody>
      </p:sp>
      <p:cxnSp>
        <p:nvCxnSpPr>
          <p:cNvPr id="120" name="Google Shape;120;p5"/>
          <p:cNvCxnSpPr>
            <a:stCxn id="118" idx="1"/>
          </p:cNvCxnSpPr>
          <p:nvPr/>
        </p:nvCxnSpPr>
        <p:spPr>
          <a:xfrm rot="10800000">
            <a:off x="4419600" y="1447800"/>
            <a:ext cx="2133600" cy="571500"/>
          </a:xfrm>
          <a:prstGeom prst="straightConnector1">
            <a:avLst/>
          </a:prstGeom>
          <a:noFill/>
          <a:ln w="9525" cap="flat" cmpd="sng">
            <a:solidFill>
              <a:schemeClr val="dk1"/>
            </a:solidFill>
            <a:prstDash val="solid"/>
            <a:round/>
            <a:headEnd type="none" w="sm" len="sm"/>
            <a:tailEnd type="stealth" w="med" len="med"/>
          </a:ln>
        </p:spPr>
      </p:cxnSp>
      <p:cxnSp>
        <p:nvCxnSpPr>
          <p:cNvPr id="121" name="Google Shape;121;p5"/>
          <p:cNvCxnSpPr/>
          <p:nvPr/>
        </p:nvCxnSpPr>
        <p:spPr>
          <a:xfrm rot="10800000">
            <a:off x="4267200" y="5009650"/>
            <a:ext cx="2133600" cy="324350"/>
          </a:xfrm>
          <a:prstGeom prst="straightConnector1">
            <a:avLst/>
          </a:prstGeom>
          <a:noFill/>
          <a:ln w="9525" cap="flat" cmpd="sng">
            <a:solidFill>
              <a:schemeClr val="dk1"/>
            </a:solidFill>
            <a:prstDash val="solid"/>
            <a:round/>
            <a:headEnd type="none" w="sm" len="sm"/>
            <a:tailEnd type="stealth" w="med" len="med"/>
          </a:ln>
        </p:spPr>
      </p:cxnSp>
      <p:cxnSp>
        <p:nvCxnSpPr>
          <p:cNvPr id="122" name="Google Shape;122;p5"/>
          <p:cNvCxnSpPr/>
          <p:nvPr/>
        </p:nvCxnSpPr>
        <p:spPr>
          <a:xfrm flipH="1">
            <a:off x="4343400" y="5715000"/>
            <a:ext cx="1981200" cy="457200"/>
          </a:xfrm>
          <a:prstGeom prst="straightConnector1">
            <a:avLst/>
          </a:prstGeom>
          <a:noFill/>
          <a:ln w="9525" cap="flat" cmpd="sng">
            <a:solidFill>
              <a:schemeClr val="dk1"/>
            </a:solidFill>
            <a:prstDash val="solid"/>
            <a:round/>
            <a:headEnd type="none" w="sm" len="sm"/>
            <a:tailEnd type="stealth" w="med" len="med"/>
          </a:ln>
        </p:spPr>
      </p:cxnSp>
      <p:sp>
        <p:nvSpPr>
          <p:cNvPr id="123" name="Google Shape;123;p5"/>
          <p:cNvSpPr/>
          <p:nvPr/>
        </p:nvSpPr>
        <p:spPr>
          <a:xfrm>
            <a:off x="4343400" y="1219200"/>
            <a:ext cx="76200" cy="228600"/>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25" name="Google Shape;125;p5"/>
          <p:cNvSpPr/>
          <p:nvPr/>
        </p:nvSpPr>
        <p:spPr>
          <a:xfrm>
            <a:off x="1676400" y="1190289"/>
            <a:ext cx="360676"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2"/>
              </a:buClr>
              <a:buSzPts val="1080"/>
              <a:buFont typeface="Noto Sans Symbols"/>
              <a:buNone/>
            </a:pPr>
            <a:r>
              <a:rPr lang="en-US" sz="1200">
                <a:solidFill>
                  <a:schemeClr val="dk1"/>
                </a:solidFill>
                <a:latin typeface="Gill Sans"/>
                <a:ea typeface="Gill Sans"/>
                <a:cs typeface="Gill Sans"/>
                <a:sym typeface="Gill Sans"/>
              </a:rPr>
              <a:t>FFFFF</a:t>
            </a:r>
            <a:endParaRPr sz="2800">
              <a:solidFill>
                <a:schemeClr val="dk1"/>
              </a:solidFill>
              <a:latin typeface="Gill Sans"/>
              <a:ea typeface="Gill Sans"/>
              <a:cs typeface="Gill Sans"/>
              <a:sym typeface="Gill Sans"/>
            </a:endParaRPr>
          </a:p>
        </p:txBody>
      </p:sp>
      <p:sp>
        <p:nvSpPr>
          <p:cNvPr id="57" name="Footer Placeholder 4">
            <a:extLst>
              <a:ext uri="{FF2B5EF4-FFF2-40B4-BE49-F238E27FC236}">
                <a16:creationId xmlns:a16="http://schemas.microsoft.com/office/drawing/2014/main" id="{493D602B-3A0C-4DB5-8655-1FA5E0A4C805}"/>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dirty="0">
                <a:solidFill>
                  <a:schemeClr val="tx1"/>
                </a:solidFill>
              </a:rPr>
              <a:t>Memory Segmentation</a:t>
            </a:r>
            <a:endParaRPr dirty="0">
              <a:solidFill>
                <a:schemeClr val="tx1"/>
              </a:solidFill>
            </a:endParaRPr>
          </a:p>
        </p:txBody>
      </p:sp>
      <p:sp>
        <p:nvSpPr>
          <p:cNvPr id="131" name="Google Shape;131;p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133" name="Google Shape;133;p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SzPts val="1976"/>
              <a:buFont typeface="Wingdings" panose="05000000000000000000" pitchFamily="2" charset="2"/>
              <a:buChar char="Ø"/>
            </a:pPr>
            <a:r>
              <a:rPr lang="en-US" b="1" dirty="0"/>
              <a:t>Segmentation</a:t>
            </a:r>
            <a:r>
              <a:rPr lang="en-US" dirty="0"/>
              <a:t> is the process in which the main memory of the computer is logically divided into different segments and each segment has its own base address. </a:t>
            </a:r>
            <a:endParaRPr dirty="0"/>
          </a:p>
          <a:p>
            <a:pPr lvl="0" indent="-457200" algn="l" rtl="0">
              <a:spcBef>
                <a:spcPts val="600"/>
              </a:spcBef>
              <a:spcAft>
                <a:spcPts val="0"/>
              </a:spcAft>
              <a:buSzPts val="1976"/>
              <a:buFont typeface="Wingdings" panose="05000000000000000000" pitchFamily="2" charset="2"/>
              <a:buChar char="Ø"/>
            </a:pPr>
            <a:r>
              <a:rPr lang="en-US" dirty="0"/>
              <a:t>It is basically used to enhance the speed of execution of the computer system, so that the processor is able to fetch and execute the data from the memory easily and fast.</a:t>
            </a:r>
            <a:endParaRPr dirty="0"/>
          </a:p>
          <a:p>
            <a:pPr lvl="0" indent="-457200" algn="l" rtl="0">
              <a:spcBef>
                <a:spcPts val="600"/>
              </a:spcBef>
              <a:spcAft>
                <a:spcPts val="0"/>
              </a:spcAft>
              <a:buSzPts val="1976"/>
              <a:buFont typeface="Wingdings" panose="05000000000000000000" pitchFamily="2" charset="2"/>
              <a:buChar char="Ø"/>
            </a:pPr>
            <a:r>
              <a:rPr lang="en-US" dirty="0"/>
              <a:t>A segment is a logical unit of memory that may be up to 64 kilobytes long. Each segment is made up of contiguous memory locations.</a:t>
            </a:r>
            <a:endParaRPr dirty="0"/>
          </a:p>
        </p:txBody>
      </p:sp>
      <p:sp>
        <p:nvSpPr>
          <p:cNvPr id="6" name="Footer Placeholder 4">
            <a:extLst>
              <a:ext uri="{FF2B5EF4-FFF2-40B4-BE49-F238E27FC236}">
                <a16:creationId xmlns:a16="http://schemas.microsoft.com/office/drawing/2014/main" id="{C56168C5-F6C8-4FBA-925E-243C3EE45309}"/>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Memory Segment: </a:t>
            </a:r>
            <a:r>
              <a:rPr lang="en-US" b="1" i="1" dirty="0">
                <a:solidFill>
                  <a:schemeClr val="dk1"/>
                </a:solidFill>
              </a:rPr>
              <a:t>Address Space</a:t>
            </a:r>
            <a:endParaRPr dirty="0"/>
          </a:p>
        </p:txBody>
      </p:sp>
      <p:sp>
        <p:nvSpPr>
          <p:cNvPr id="139" name="Google Shape;139;p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140" name="Google Shape;140;p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SzPts val="1976"/>
              <a:buFont typeface="Wingdings" panose="05000000000000000000" pitchFamily="2" charset="2"/>
              <a:buChar char="Ø"/>
            </a:pPr>
            <a:r>
              <a:rPr lang="en-US" b="1" i="1" dirty="0"/>
              <a:t>Memory segment </a:t>
            </a:r>
            <a:r>
              <a:rPr lang="en-US" dirty="0"/>
              <a:t>is a block of  2</a:t>
            </a:r>
            <a:r>
              <a:rPr lang="en-US" baseline="30000" dirty="0"/>
              <a:t>16</a:t>
            </a:r>
            <a:r>
              <a:rPr lang="en-US" dirty="0"/>
              <a:t>  (64) </a:t>
            </a:r>
            <a:r>
              <a:rPr lang="en-US" dirty="0" err="1"/>
              <a:t>KBytes</a:t>
            </a:r>
            <a:r>
              <a:rPr lang="en-US" dirty="0"/>
              <a:t> consecutive memory bytes.</a:t>
            </a:r>
            <a:endParaRPr dirty="0"/>
          </a:p>
          <a:p>
            <a:pPr marL="342900" lvl="0" indent="-342900" algn="l" rtl="0">
              <a:lnSpc>
                <a:spcPct val="90000"/>
              </a:lnSpc>
              <a:spcBef>
                <a:spcPts val="600"/>
              </a:spcBef>
              <a:spcAft>
                <a:spcPts val="0"/>
              </a:spcAft>
              <a:buSzPts val="1824"/>
              <a:buFont typeface="Wingdings" panose="05000000000000000000" pitchFamily="2" charset="2"/>
              <a:buChar char="Ø"/>
            </a:pPr>
            <a:r>
              <a:rPr lang="en-US" sz="2400" dirty="0"/>
              <a:t>Each segment is identified by a 16-bit number called </a:t>
            </a:r>
            <a:r>
              <a:rPr lang="en-US" sz="2400" b="1" dirty="0">
                <a:solidFill>
                  <a:srgbClr val="FF0000"/>
                </a:solidFill>
              </a:rPr>
              <a:t>segment number</a:t>
            </a:r>
            <a:r>
              <a:rPr lang="en-US" sz="2400" dirty="0"/>
              <a:t>, starting with 0000 up to </a:t>
            </a:r>
            <a:r>
              <a:rPr lang="en-US" sz="2400" dirty="0" err="1"/>
              <a:t>FFFFh</a:t>
            </a:r>
            <a:r>
              <a:rPr lang="en-US" sz="2400" dirty="0"/>
              <a:t>. Segment registers hold segment number.</a:t>
            </a:r>
            <a:endParaRPr dirty="0"/>
          </a:p>
          <a:p>
            <a:pPr marL="342900" lvl="0" indent="-342900" algn="l" rtl="0">
              <a:lnSpc>
                <a:spcPct val="90000"/>
              </a:lnSpc>
              <a:spcBef>
                <a:spcPts val="600"/>
              </a:spcBef>
              <a:spcAft>
                <a:spcPts val="0"/>
              </a:spcAft>
              <a:buSzPts val="1824"/>
              <a:buFont typeface="Wingdings" panose="05000000000000000000" pitchFamily="2" charset="2"/>
              <a:buChar char="Ø"/>
            </a:pPr>
            <a:r>
              <a:rPr lang="en-US" sz="2400" dirty="0"/>
              <a:t>Within a segment, a memory location is specified by giving an </a:t>
            </a:r>
            <a:r>
              <a:rPr lang="en-US" sz="2400" b="1" dirty="0">
                <a:solidFill>
                  <a:srgbClr val="FF0000"/>
                </a:solidFill>
              </a:rPr>
              <a:t>offset</a:t>
            </a:r>
            <a:r>
              <a:rPr lang="en-US" sz="2400" dirty="0">
                <a:solidFill>
                  <a:srgbClr val="FF0000"/>
                </a:solidFill>
              </a:rPr>
              <a:t> </a:t>
            </a:r>
            <a:r>
              <a:rPr lang="en-US" sz="2400" dirty="0"/>
              <a:t>(16-bit) = It is the number of bytes from the beginning of the segment (0→ </a:t>
            </a:r>
            <a:r>
              <a:rPr lang="en-US" sz="2400" dirty="0" err="1"/>
              <a:t>FFFFh</a:t>
            </a:r>
            <a:r>
              <a:rPr lang="en-US" sz="2400" dirty="0"/>
              <a:t>). </a:t>
            </a:r>
            <a:endParaRPr dirty="0"/>
          </a:p>
          <a:p>
            <a:pPr lvl="0" indent="-457200" algn="l" rtl="0">
              <a:lnSpc>
                <a:spcPct val="90000"/>
              </a:lnSpc>
              <a:spcBef>
                <a:spcPts val="600"/>
              </a:spcBef>
              <a:spcAft>
                <a:spcPts val="0"/>
              </a:spcAft>
              <a:buSzPts val="1976"/>
              <a:buFont typeface="Wingdings" panose="05000000000000000000" pitchFamily="2" charset="2"/>
              <a:buChar char="Ø"/>
            </a:pPr>
            <a:r>
              <a:rPr lang="en-US" dirty="0"/>
              <a:t>The basic difference between </a:t>
            </a:r>
            <a:r>
              <a:rPr lang="en-US" b="1" dirty="0"/>
              <a:t>Logical</a:t>
            </a:r>
            <a:r>
              <a:rPr lang="en-US" dirty="0"/>
              <a:t> and </a:t>
            </a:r>
            <a:r>
              <a:rPr lang="en-US" b="1" dirty="0"/>
              <a:t>physical address</a:t>
            </a:r>
            <a:r>
              <a:rPr lang="en-US" dirty="0"/>
              <a:t> is that </a:t>
            </a:r>
            <a:r>
              <a:rPr lang="en-US" b="1" dirty="0"/>
              <a:t>Logical address</a:t>
            </a:r>
            <a:r>
              <a:rPr lang="en-US" dirty="0"/>
              <a:t> is generated by CPU in perspective of a program whereas the </a:t>
            </a:r>
            <a:r>
              <a:rPr lang="en-US" b="1" dirty="0"/>
              <a:t>physical address</a:t>
            </a:r>
            <a:r>
              <a:rPr lang="en-US" dirty="0"/>
              <a:t> is a location that exists in the memory unit.</a:t>
            </a:r>
            <a:endParaRPr sz="2800" dirty="0"/>
          </a:p>
          <a:p>
            <a:pPr marL="274320" lvl="0" indent="-139192" algn="l" rtl="0">
              <a:spcBef>
                <a:spcPts val="600"/>
              </a:spcBef>
              <a:spcAft>
                <a:spcPts val="0"/>
              </a:spcAft>
              <a:buSzPts val="2128"/>
              <a:buNone/>
            </a:pPr>
            <a:endParaRPr sz="2800" dirty="0"/>
          </a:p>
          <a:p>
            <a:pPr marL="274320" lvl="0" indent="-139192" algn="l" rtl="0">
              <a:spcBef>
                <a:spcPts val="600"/>
              </a:spcBef>
              <a:spcAft>
                <a:spcPts val="0"/>
              </a:spcAft>
              <a:buSzPts val="2128"/>
              <a:buNone/>
            </a:pPr>
            <a:endParaRPr sz="2800" dirty="0"/>
          </a:p>
        </p:txBody>
      </p:sp>
      <p:sp>
        <p:nvSpPr>
          <p:cNvPr id="6" name="Footer Placeholder 4">
            <a:extLst>
              <a:ext uri="{FF2B5EF4-FFF2-40B4-BE49-F238E27FC236}">
                <a16:creationId xmlns:a16="http://schemas.microsoft.com/office/drawing/2014/main" id="{556CBD16-49FF-4825-8796-BF882A2C4668}"/>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dirty="0">
                <a:solidFill>
                  <a:schemeClr val="dk1"/>
                </a:solidFill>
              </a:rPr>
              <a:t>Memory Segment: </a:t>
            </a:r>
            <a:r>
              <a:rPr lang="en-US" b="1" i="1" dirty="0">
                <a:solidFill>
                  <a:schemeClr val="dk1"/>
                </a:solidFill>
              </a:rPr>
              <a:t>Address Space</a:t>
            </a:r>
            <a:endParaRPr dirty="0"/>
          </a:p>
        </p:txBody>
      </p:sp>
      <p:sp>
        <p:nvSpPr>
          <p:cNvPr id="147" name="Google Shape;147;p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148" name="Google Shape;148;p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lvl="0" indent="-457200" algn="l" rtl="0">
              <a:spcBef>
                <a:spcPts val="0"/>
              </a:spcBef>
              <a:spcAft>
                <a:spcPts val="0"/>
              </a:spcAft>
              <a:buSzPts val="1976"/>
              <a:buFont typeface="Wingdings" panose="05000000000000000000" pitchFamily="2" charset="2"/>
              <a:buChar char="Ø"/>
            </a:pPr>
            <a:r>
              <a:rPr lang="en-US" dirty="0"/>
              <a:t>A memory location may be specified by a </a:t>
            </a:r>
            <a:r>
              <a:rPr lang="en-US" b="1" i="1" dirty="0"/>
              <a:t>segment</a:t>
            </a:r>
            <a:r>
              <a:rPr lang="en-US" dirty="0"/>
              <a:t> </a:t>
            </a:r>
            <a:r>
              <a:rPr lang="en-US" b="1" i="1" dirty="0"/>
              <a:t>number</a:t>
            </a:r>
            <a:r>
              <a:rPr lang="en-US" dirty="0"/>
              <a:t> and </a:t>
            </a:r>
            <a:r>
              <a:rPr lang="en-US" b="1" i="1" dirty="0"/>
              <a:t>offset</a:t>
            </a:r>
            <a:r>
              <a:rPr lang="en-US" dirty="0"/>
              <a:t> ( logical address ).</a:t>
            </a:r>
            <a:endParaRPr dirty="0"/>
          </a:p>
          <a:p>
            <a:pPr marL="548640" lvl="1" indent="-274320" algn="l" rtl="0">
              <a:spcBef>
                <a:spcPts val="500"/>
              </a:spcBef>
              <a:spcAft>
                <a:spcPts val="0"/>
              </a:spcAft>
              <a:buSzPts val="1748"/>
              <a:buNone/>
            </a:pPr>
            <a:r>
              <a:rPr lang="en-US" b="1" u="sng" dirty="0">
                <a:solidFill>
                  <a:schemeClr val="dk1"/>
                </a:solidFill>
                <a:latin typeface="Arial"/>
                <a:ea typeface="Arial"/>
                <a:cs typeface="Arial"/>
                <a:sym typeface="Arial"/>
              </a:rPr>
              <a:t>Example :</a:t>
            </a:r>
            <a:endParaRPr dirty="0"/>
          </a:p>
          <a:p>
            <a:pPr marL="274320" lvl="0" indent="-274320" algn="l" rtl="0">
              <a:spcBef>
                <a:spcPts val="600"/>
              </a:spcBef>
              <a:spcAft>
                <a:spcPts val="0"/>
              </a:spcAft>
              <a:buSzPts val="912"/>
              <a:buNone/>
            </a:pPr>
            <a:endParaRPr sz="1200" dirty="0"/>
          </a:p>
          <a:p>
            <a:pPr marL="274320" lvl="0" indent="-274320" algn="l" rtl="0">
              <a:lnSpc>
                <a:spcPct val="40000"/>
              </a:lnSpc>
              <a:spcBef>
                <a:spcPts val="600"/>
              </a:spcBef>
              <a:spcAft>
                <a:spcPts val="0"/>
              </a:spcAft>
              <a:buSzPts val="1976"/>
              <a:buNone/>
            </a:pPr>
            <a:r>
              <a:rPr lang="en-US" dirty="0"/>
              <a:t>		      A4FB : 4872</a:t>
            </a:r>
            <a:endParaRPr dirty="0"/>
          </a:p>
          <a:p>
            <a:pPr marL="274320" lvl="0" indent="-274320" algn="l" rtl="0">
              <a:lnSpc>
                <a:spcPct val="40000"/>
              </a:lnSpc>
              <a:spcBef>
                <a:spcPts val="600"/>
              </a:spcBef>
              <a:spcAft>
                <a:spcPts val="0"/>
              </a:spcAft>
              <a:buSzPts val="1976"/>
              <a:buNone/>
            </a:pPr>
            <a:r>
              <a:rPr lang="en-US" dirty="0"/>
              <a:t>				    </a:t>
            </a:r>
            <a:r>
              <a:rPr lang="en-US" sz="2000" dirty="0"/>
              <a:t>h</a:t>
            </a:r>
            <a:endParaRPr dirty="0"/>
          </a:p>
          <a:p>
            <a:pPr marL="274320" lvl="0" indent="-148844" algn="l" rtl="0">
              <a:spcBef>
                <a:spcPts val="600"/>
              </a:spcBef>
              <a:spcAft>
                <a:spcPts val="0"/>
              </a:spcAft>
              <a:buSzPts val="1976"/>
              <a:buNone/>
            </a:pPr>
            <a:endParaRPr dirty="0"/>
          </a:p>
          <a:p>
            <a:pPr marL="274320" lvl="0" indent="-148844" algn="l" rtl="0">
              <a:spcBef>
                <a:spcPts val="600"/>
              </a:spcBef>
              <a:spcAft>
                <a:spcPts val="0"/>
              </a:spcAft>
              <a:buSzPts val="1976"/>
              <a:buNone/>
            </a:pPr>
            <a:endParaRPr dirty="0"/>
          </a:p>
          <a:p>
            <a:pPr lvl="0" indent="-457200" algn="l" rtl="0">
              <a:spcBef>
                <a:spcPts val="600"/>
              </a:spcBef>
              <a:spcAft>
                <a:spcPts val="0"/>
              </a:spcAft>
              <a:buSzPts val="2128"/>
              <a:buFont typeface="Wingdings" panose="05000000000000000000" pitchFamily="2" charset="2"/>
              <a:buChar char="Ø"/>
            </a:pPr>
            <a:r>
              <a:rPr lang="en-US" sz="2800" b="1" u="sng" dirty="0">
                <a:latin typeface="Arial"/>
                <a:ea typeface="Arial"/>
                <a:cs typeface="Arial"/>
                <a:sym typeface="Arial"/>
              </a:rPr>
              <a:t>Offset:</a:t>
            </a:r>
            <a:r>
              <a:rPr lang="en-US" sz="2800" dirty="0"/>
              <a:t>  is the distance from the beginning to a particular location in the </a:t>
            </a:r>
            <a:r>
              <a:rPr lang="en-US" sz="2800" b="1" dirty="0">
                <a:latin typeface="Arial"/>
                <a:ea typeface="Arial"/>
                <a:cs typeface="Arial"/>
                <a:sym typeface="Arial"/>
              </a:rPr>
              <a:t>segment.</a:t>
            </a:r>
            <a:endParaRPr dirty="0"/>
          </a:p>
          <a:p>
            <a:pPr marL="274320" lvl="0" indent="-274320" algn="l" rtl="0">
              <a:spcBef>
                <a:spcPts val="600"/>
              </a:spcBef>
              <a:spcAft>
                <a:spcPts val="0"/>
              </a:spcAft>
              <a:buSzPts val="2128"/>
              <a:buNone/>
            </a:pPr>
            <a:endParaRPr sz="2800" b="1" dirty="0">
              <a:latin typeface="Arial"/>
              <a:ea typeface="Arial"/>
              <a:cs typeface="Arial"/>
              <a:sym typeface="Arial"/>
            </a:endParaRPr>
          </a:p>
          <a:p>
            <a:pPr lvl="0" indent="-457200" algn="l" rtl="0">
              <a:spcBef>
                <a:spcPts val="600"/>
              </a:spcBef>
              <a:spcAft>
                <a:spcPts val="0"/>
              </a:spcAft>
              <a:buSzPts val="2128"/>
              <a:buFont typeface="Wingdings" panose="05000000000000000000" pitchFamily="2" charset="2"/>
              <a:buChar char="Ø"/>
            </a:pPr>
            <a:r>
              <a:rPr lang="en-US" sz="2800" b="1" u="sng" dirty="0">
                <a:latin typeface="Arial"/>
                <a:ea typeface="Arial"/>
                <a:cs typeface="Arial"/>
                <a:sym typeface="Arial"/>
              </a:rPr>
              <a:t>Segment Number:</a:t>
            </a:r>
            <a:r>
              <a:rPr lang="en-US" sz="2800" b="1" dirty="0">
                <a:latin typeface="Arial"/>
                <a:ea typeface="Arial"/>
                <a:cs typeface="Arial"/>
                <a:sym typeface="Arial"/>
              </a:rPr>
              <a:t> </a:t>
            </a:r>
            <a:r>
              <a:rPr lang="en-US" sz="2800" dirty="0"/>
              <a:t>defines the starting of the segment within the memory space.</a:t>
            </a:r>
            <a:endParaRPr sz="2800" b="1" u="sng" dirty="0">
              <a:latin typeface="Arial"/>
              <a:ea typeface="Arial"/>
              <a:cs typeface="Arial"/>
              <a:sym typeface="Arial"/>
            </a:endParaRPr>
          </a:p>
        </p:txBody>
      </p:sp>
      <p:cxnSp>
        <p:nvCxnSpPr>
          <p:cNvPr id="149" name="Google Shape;149;p8"/>
          <p:cNvCxnSpPr/>
          <p:nvPr/>
        </p:nvCxnSpPr>
        <p:spPr>
          <a:xfrm flipH="1">
            <a:off x="1752600" y="2803525"/>
            <a:ext cx="304800" cy="381000"/>
          </a:xfrm>
          <a:prstGeom prst="straightConnector1">
            <a:avLst/>
          </a:prstGeom>
          <a:noFill/>
          <a:ln w="38100" cap="flat" cmpd="sng">
            <a:solidFill>
              <a:srgbClr val="CC00CC"/>
            </a:solidFill>
            <a:prstDash val="solid"/>
            <a:round/>
            <a:headEnd type="none" w="med" len="med"/>
            <a:tailEnd type="triangle" w="med" len="med"/>
          </a:ln>
        </p:spPr>
      </p:cxnSp>
      <p:sp>
        <p:nvSpPr>
          <p:cNvPr id="150" name="Google Shape;150;p8"/>
          <p:cNvSpPr txBox="1"/>
          <p:nvPr/>
        </p:nvSpPr>
        <p:spPr>
          <a:xfrm>
            <a:off x="1066800" y="3168650"/>
            <a:ext cx="144780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0000"/>
                </a:solidFill>
                <a:latin typeface="Open Sans ExtraBold"/>
                <a:ea typeface="Open Sans ExtraBold"/>
                <a:cs typeface="Open Sans ExtraBold"/>
                <a:sym typeface="Open Sans ExtraBold"/>
              </a:rPr>
              <a:t>Segment</a:t>
            </a:r>
            <a:endParaRPr dirty="0"/>
          </a:p>
        </p:txBody>
      </p:sp>
      <p:cxnSp>
        <p:nvCxnSpPr>
          <p:cNvPr id="151" name="Google Shape;151;p8"/>
          <p:cNvCxnSpPr/>
          <p:nvPr/>
        </p:nvCxnSpPr>
        <p:spPr>
          <a:xfrm>
            <a:off x="3352800" y="2803525"/>
            <a:ext cx="304800" cy="381000"/>
          </a:xfrm>
          <a:prstGeom prst="straightConnector1">
            <a:avLst/>
          </a:prstGeom>
          <a:noFill/>
          <a:ln w="38100" cap="flat" cmpd="sng">
            <a:solidFill>
              <a:srgbClr val="CC00CC"/>
            </a:solidFill>
            <a:prstDash val="solid"/>
            <a:round/>
            <a:headEnd type="none" w="med" len="med"/>
            <a:tailEnd type="triangle" w="med" len="med"/>
          </a:ln>
        </p:spPr>
      </p:cxnSp>
      <p:sp>
        <p:nvSpPr>
          <p:cNvPr id="152" name="Google Shape;152;p8"/>
          <p:cNvSpPr txBox="1"/>
          <p:nvPr/>
        </p:nvSpPr>
        <p:spPr>
          <a:xfrm>
            <a:off x="2895600" y="3184525"/>
            <a:ext cx="144780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0000"/>
                </a:solidFill>
                <a:latin typeface="Open Sans ExtraBold"/>
                <a:ea typeface="Open Sans ExtraBold"/>
                <a:cs typeface="Open Sans ExtraBold"/>
                <a:sym typeface="Open Sans ExtraBold"/>
              </a:rPr>
              <a:t>Offset</a:t>
            </a:r>
            <a:endParaRPr dirty="0"/>
          </a:p>
        </p:txBody>
      </p:sp>
      <p:sp>
        <p:nvSpPr>
          <p:cNvPr id="10" name="Footer Placeholder 4">
            <a:extLst>
              <a:ext uri="{FF2B5EF4-FFF2-40B4-BE49-F238E27FC236}">
                <a16:creationId xmlns:a16="http://schemas.microsoft.com/office/drawing/2014/main" id="{7B36834A-CB64-4D2F-8445-CB7B2BDA1C46}"/>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Bookman Old Style"/>
              <a:buNone/>
            </a:pPr>
            <a:r>
              <a:rPr lang="en-US">
                <a:solidFill>
                  <a:schemeClr val="dk1"/>
                </a:solidFill>
              </a:rPr>
              <a:t>Segmented Memory Address</a:t>
            </a:r>
            <a:endParaRPr/>
          </a:p>
        </p:txBody>
      </p:sp>
      <p:sp>
        <p:nvSpPr>
          <p:cNvPr id="160" name="Google Shape;160;p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graphicFrame>
        <p:nvGraphicFramePr>
          <p:cNvPr id="161" name="Google Shape;161;p9"/>
          <p:cNvGraphicFramePr/>
          <p:nvPr/>
        </p:nvGraphicFramePr>
        <p:xfrm>
          <a:off x="486123" y="1204887"/>
          <a:ext cx="1219200" cy="3352800"/>
        </p:xfrm>
        <a:graphic>
          <a:graphicData uri="http://schemas.openxmlformats.org/drawingml/2006/table">
            <a:tbl>
              <a:tblPr firstRow="1" bandRow="1">
                <a:noFill/>
                <a:tableStyleId>{E520669C-3EA2-4F3C-BA90-0EF2D8F7E26B}</a:tableStyleId>
              </a:tblPr>
              <a:tblGrid>
                <a:gridCol w="1219200">
                  <a:extLst>
                    <a:ext uri="{9D8B030D-6E8A-4147-A177-3AD203B41FA5}">
                      <a16:colId xmlns:a16="http://schemas.microsoft.com/office/drawing/2014/main" val="20000"/>
                    </a:ext>
                  </a:extLst>
                </a:gridCol>
              </a:tblGrid>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0"/>
                  </a:ext>
                </a:extLst>
              </a:tr>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1"/>
                  </a:ext>
                </a:extLst>
              </a:tr>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3"/>
                  </a:ext>
                </a:extLst>
              </a:tr>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4"/>
                  </a:ext>
                </a:extLst>
              </a:tr>
              <a:tr h="558800">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5"/>
                  </a:ext>
                </a:extLst>
              </a:tr>
            </a:tbl>
          </a:graphicData>
        </a:graphic>
      </p:graphicFrame>
      <p:cxnSp>
        <p:nvCxnSpPr>
          <p:cNvPr id="163" name="Google Shape;163;p9"/>
          <p:cNvCxnSpPr/>
          <p:nvPr/>
        </p:nvCxnSpPr>
        <p:spPr>
          <a:xfrm>
            <a:off x="2227377" y="3490799"/>
            <a:ext cx="0" cy="725269"/>
          </a:xfrm>
          <a:prstGeom prst="straightConnector1">
            <a:avLst/>
          </a:prstGeom>
          <a:noFill/>
          <a:ln w="9525" cap="flat" cmpd="sng">
            <a:solidFill>
              <a:schemeClr val="accent1"/>
            </a:solidFill>
            <a:prstDash val="solid"/>
            <a:round/>
            <a:headEnd type="none" w="sm" len="sm"/>
            <a:tailEnd type="triangle" w="med" len="med"/>
          </a:ln>
        </p:spPr>
      </p:cxnSp>
      <p:sp>
        <p:nvSpPr>
          <p:cNvPr id="164" name="Google Shape;164;p9"/>
          <p:cNvSpPr txBox="1"/>
          <p:nvPr/>
        </p:nvSpPr>
        <p:spPr>
          <a:xfrm>
            <a:off x="1676393" y="3114433"/>
            <a:ext cx="21339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Offset 4872 (16 bits)</a:t>
            </a:r>
            <a:endParaRPr dirty="0"/>
          </a:p>
        </p:txBody>
      </p:sp>
      <p:cxnSp>
        <p:nvCxnSpPr>
          <p:cNvPr id="165" name="Google Shape;165;p9"/>
          <p:cNvCxnSpPr/>
          <p:nvPr/>
        </p:nvCxnSpPr>
        <p:spPr>
          <a:xfrm rot="10800000">
            <a:off x="2227378" y="2535535"/>
            <a:ext cx="0" cy="533400"/>
          </a:xfrm>
          <a:prstGeom prst="straightConnector1">
            <a:avLst/>
          </a:prstGeom>
          <a:noFill/>
          <a:ln w="9525" cap="flat" cmpd="sng">
            <a:solidFill>
              <a:schemeClr val="accent1"/>
            </a:solidFill>
            <a:prstDash val="solid"/>
            <a:round/>
            <a:headEnd type="none" w="sm" len="sm"/>
            <a:tailEnd type="triangle" w="med" len="med"/>
          </a:ln>
        </p:spPr>
      </p:cxnSp>
      <p:sp>
        <p:nvSpPr>
          <p:cNvPr id="166" name="Google Shape;166;p9"/>
          <p:cNvSpPr txBox="1"/>
          <p:nvPr/>
        </p:nvSpPr>
        <p:spPr>
          <a:xfrm>
            <a:off x="2088284" y="989100"/>
            <a:ext cx="387798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dirty="0">
                <a:solidFill>
                  <a:schemeClr val="dk1"/>
                </a:solidFill>
                <a:latin typeface="Gill Sans"/>
                <a:ea typeface="Gill Sans"/>
                <a:cs typeface="Gill Sans"/>
                <a:sym typeface="Gill Sans"/>
              </a:rPr>
            </a:br>
            <a:r>
              <a:rPr lang="en-US" sz="1800" dirty="0">
                <a:solidFill>
                  <a:schemeClr val="dk1"/>
                </a:solidFill>
                <a:latin typeface="Gill Sans"/>
                <a:ea typeface="Gill Sans"/>
                <a:cs typeface="Gill Sans"/>
                <a:sym typeface="Gill Sans"/>
              </a:rPr>
              <a:t>Highest Address:  A4FB:FFFF  = A4FB0</a:t>
            </a:r>
            <a:br>
              <a:rPr lang="en-US" sz="1800" dirty="0">
                <a:solidFill>
                  <a:schemeClr val="dk1"/>
                </a:solidFill>
                <a:latin typeface="Gill Sans"/>
                <a:ea typeface="Gill Sans"/>
                <a:cs typeface="Gill Sans"/>
                <a:sym typeface="Gill Sans"/>
              </a:rPr>
            </a:br>
            <a:r>
              <a:rPr lang="en-US" sz="1800" dirty="0">
                <a:solidFill>
                  <a:schemeClr val="dk1"/>
                </a:solidFill>
                <a:latin typeface="Gill Sans"/>
                <a:ea typeface="Gill Sans"/>
                <a:cs typeface="Gill Sans"/>
                <a:sym typeface="Gill Sans"/>
              </a:rPr>
              <a:t>			      FFFF</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			   B4FAF	</a:t>
            </a:r>
            <a:endParaRPr dirty="0"/>
          </a:p>
        </p:txBody>
      </p:sp>
      <p:sp>
        <p:nvSpPr>
          <p:cNvPr id="167" name="Google Shape;167;p9"/>
          <p:cNvSpPr txBox="1"/>
          <p:nvPr/>
        </p:nvSpPr>
        <p:spPr>
          <a:xfrm>
            <a:off x="2088284" y="4695535"/>
            <a:ext cx="37430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Lowest Address:   A4FB:0000 = A4FB0</a:t>
            </a:r>
            <a:br>
              <a:rPr lang="en-U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cxnSp>
        <p:nvCxnSpPr>
          <p:cNvPr id="168" name="Google Shape;168;p9"/>
          <p:cNvCxnSpPr/>
          <p:nvPr/>
        </p:nvCxnSpPr>
        <p:spPr>
          <a:xfrm>
            <a:off x="4953000" y="1866483"/>
            <a:ext cx="838200" cy="0"/>
          </a:xfrm>
          <a:prstGeom prst="straightConnector1">
            <a:avLst/>
          </a:prstGeom>
          <a:noFill/>
          <a:ln w="9525" cap="flat" cmpd="sng">
            <a:solidFill>
              <a:schemeClr val="accent1"/>
            </a:solidFill>
            <a:prstDash val="solid"/>
            <a:round/>
            <a:headEnd type="none" w="sm" len="sm"/>
            <a:tailEnd type="none" w="sm" len="sm"/>
          </a:ln>
        </p:spPr>
      </p:cxnSp>
      <p:sp>
        <p:nvSpPr>
          <p:cNvPr id="169" name="Google Shape;169;p9"/>
          <p:cNvSpPr txBox="1"/>
          <p:nvPr/>
        </p:nvSpPr>
        <p:spPr>
          <a:xfrm>
            <a:off x="1823260" y="4216068"/>
            <a:ext cx="16498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A4FB0 (20 bits)</a:t>
            </a:r>
            <a:endParaRPr dirty="0"/>
          </a:p>
        </p:txBody>
      </p:sp>
      <p:sp>
        <p:nvSpPr>
          <p:cNvPr id="170" name="Google Shape;170;p9"/>
          <p:cNvSpPr txBox="1"/>
          <p:nvPr/>
        </p:nvSpPr>
        <p:spPr>
          <a:xfrm>
            <a:off x="1783783" y="2256632"/>
            <a:ext cx="18738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A9822 (20 bits)</a:t>
            </a:r>
            <a:endParaRPr dirty="0"/>
          </a:p>
        </p:txBody>
      </p:sp>
      <p:sp>
        <p:nvSpPr>
          <p:cNvPr id="171" name="Google Shape;171;p9"/>
          <p:cNvSpPr txBox="1"/>
          <p:nvPr/>
        </p:nvSpPr>
        <p:spPr>
          <a:xfrm>
            <a:off x="6324600" y="3068935"/>
            <a:ext cx="2019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Base address:  A4FB</a:t>
            </a:r>
            <a:br>
              <a:rPr lang="en-US" sz="1800" dirty="0">
                <a:solidFill>
                  <a:schemeClr val="dk1"/>
                </a:solidFill>
                <a:latin typeface="Gill Sans"/>
                <a:ea typeface="Gill Sans"/>
                <a:cs typeface="Gill Sans"/>
                <a:sym typeface="Gill Sans"/>
              </a:rPr>
            </a:br>
            <a:r>
              <a:rPr lang="en-US" sz="1800" dirty="0">
                <a:solidFill>
                  <a:schemeClr val="dk1"/>
                </a:solidFill>
                <a:latin typeface="Gill Sans"/>
                <a:ea typeface="Gill Sans"/>
                <a:cs typeface="Gill Sans"/>
                <a:sym typeface="Gill Sans"/>
              </a:rPr>
              <a:t>(16 bits)</a:t>
            </a:r>
            <a:endParaRPr dirty="0"/>
          </a:p>
        </p:txBody>
      </p:sp>
      <p:sp>
        <p:nvSpPr>
          <p:cNvPr id="172" name="Google Shape;172;p9"/>
          <p:cNvSpPr txBox="1"/>
          <p:nvPr/>
        </p:nvSpPr>
        <p:spPr>
          <a:xfrm>
            <a:off x="457200" y="5638800"/>
            <a:ext cx="563442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4Hex digits = 4 x 4 = 16 digits</a:t>
            </a:r>
            <a:endParaRPr dirty="0"/>
          </a:p>
          <a:p>
            <a:pPr marL="0" marR="0" lvl="0" indent="0" algn="l" rtl="0">
              <a:spcBef>
                <a:spcPts val="0"/>
              </a:spcBef>
              <a:spcAft>
                <a:spcPts val="0"/>
              </a:spcAft>
              <a:buNone/>
            </a:pPr>
            <a:r>
              <a:rPr lang="en-US" sz="1800" dirty="0">
                <a:solidFill>
                  <a:schemeClr val="dk1"/>
                </a:solidFill>
                <a:latin typeface="Gill Sans"/>
                <a:ea typeface="Gill Sans"/>
                <a:cs typeface="Gill Sans"/>
                <a:sym typeface="Gill Sans"/>
              </a:rPr>
              <a:t>so lowest value can be 0000 and highest value can be FFFF</a:t>
            </a:r>
            <a:endParaRPr dirty="0"/>
          </a:p>
        </p:txBody>
      </p:sp>
      <p:sp>
        <p:nvSpPr>
          <p:cNvPr id="16" name="Footer Placeholder 4">
            <a:extLst>
              <a:ext uri="{FF2B5EF4-FFF2-40B4-BE49-F238E27FC236}">
                <a16:creationId xmlns:a16="http://schemas.microsoft.com/office/drawing/2014/main" id="{F904EED3-8005-4A77-8B42-593B4F539562}"/>
              </a:ext>
            </a:extLst>
          </p:cNvPr>
          <p:cNvSpPr txBox="1">
            <a:spLocks/>
          </p:cNvSpPr>
          <p:nvPr/>
        </p:nvSpPr>
        <p:spPr>
          <a:xfrm>
            <a:off x="1485900" y="6339840"/>
            <a:ext cx="6172200" cy="365760"/>
          </a:xfrm>
          <a:prstGeom prst="rect">
            <a:avLst/>
          </a:prstGeom>
        </p:spPr>
        <p:txBody>
          <a:bodyPr/>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pPr>
            <a:r>
              <a:rPr lang="en-US" dirty="0">
                <a:solidFill>
                  <a:prstClr val="black"/>
                </a:solidFill>
                <a:latin typeface="Gill Sans MT"/>
              </a:rPr>
              <a:t>CSE 237 : Microprocessor &amp; Interfacing </a:t>
            </a:r>
          </a:p>
          <a:p>
            <a:pPr algn="ctr">
              <a:buClrTx/>
              <a:buFontTx/>
              <a:buNone/>
            </a:pPr>
            <a:r>
              <a:rPr lang="en-US" dirty="0">
                <a:solidFill>
                  <a:prstClr val="black"/>
                </a:solidFill>
                <a:latin typeface="Gill Sans MT"/>
              </a:rPr>
              <a:t>    Metropolitan University</a:t>
            </a: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2093</Words>
  <Application>Microsoft Office PowerPoint</Application>
  <PresentationFormat>On-screen Show (4:3)</PresentationFormat>
  <Paragraphs>301</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Gill Sans</vt:lpstr>
      <vt:lpstr>Bookman Old Style</vt:lpstr>
      <vt:lpstr>Noto Sans Symbols</vt:lpstr>
      <vt:lpstr>Arial</vt:lpstr>
      <vt:lpstr>Open Sans</vt:lpstr>
      <vt:lpstr>Wingdings 3</vt:lpstr>
      <vt:lpstr>Open Sans ExtraBold</vt:lpstr>
      <vt:lpstr>Gill Sans MT</vt:lpstr>
      <vt:lpstr>Calibri</vt:lpstr>
      <vt:lpstr>Wingdings</vt:lpstr>
      <vt:lpstr>Origin</vt:lpstr>
      <vt:lpstr>PowerPoint Presentation</vt:lpstr>
      <vt:lpstr>Lecture References:</vt:lpstr>
      <vt:lpstr>Microprocessor</vt:lpstr>
      <vt:lpstr>Memory Partitioning for 8086 Processor</vt:lpstr>
      <vt:lpstr>Memory Segment: Address Space</vt:lpstr>
      <vt:lpstr>Memory Segmentation</vt:lpstr>
      <vt:lpstr>Memory Segment: Address Space</vt:lpstr>
      <vt:lpstr>Memory Segment: Address Space</vt:lpstr>
      <vt:lpstr>Segmented Memory Address</vt:lpstr>
      <vt:lpstr>Segmented Memory Address</vt:lpstr>
      <vt:lpstr>Memory Segmentation</vt:lpstr>
      <vt:lpstr>Physical Location of Segments</vt:lpstr>
      <vt:lpstr>Registers:</vt:lpstr>
      <vt:lpstr>8086 Register Categories</vt:lpstr>
      <vt:lpstr>8086 Registers and Memory</vt:lpstr>
      <vt:lpstr>Memory Segment and Segment Registers</vt:lpstr>
      <vt:lpstr>General Data Registers</vt:lpstr>
      <vt:lpstr>Pointer and Index Registers</vt:lpstr>
      <vt:lpstr>Pointer and Index Registers</vt:lpstr>
      <vt:lpstr>Memory Segmentation</vt:lpstr>
      <vt:lpstr>Memory Segmentation</vt:lpstr>
      <vt:lpstr>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Memory Partition and Register</dc:title>
  <dc:subject>Microprocessor &amp; Interfacing</dc:subject>
  <dc:creator>Fahmid Sakib</dc:creator>
  <cp:lastModifiedBy>Md. Fahmidur Rahman Sakib</cp:lastModifiedBy>
  <cp:revision>2</cp:revision>
  <dcterms:created xsi:type="dcterms:W3CDTF">2006-08-16T00:00:00Z</dcterms:created>
  <dcterms:modified xsi:type="dcterms:W3CDTF">2024-07-15T05:47:44Z</dcterms:modified>
</cp:coreProperties>
</file>