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68" r:id="rId5"/>
    <p:sldId id="257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71F2-BAAD-453E-9FC7-FB71A99CF9B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DC64-160A-490E-9419-43C8D1CE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4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71F2-BAAD-453E-9FC7-FB71A99CF9B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DC64-160A-490E-9419-43C8D1CE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6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71F2-BAAD-453E-9FC7-FB71A99CF9B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DC64-160A-490E-9419-43C8D1CE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2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71F2-BAAD-453E-9FC7-FB71A99CF9B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DC64-160A-490E-9419-43C8D1CE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3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71F2-BAAD-453E-9FC7-FB71A99CF9B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DC64-160A-490E-9419-43C8D1CE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9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71F2-BAAD-453E-9FC7-FB71A99CF9B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DC64-160A-490E-9419-43C8D1CE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8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71F2-BAAD-453E-9FC7-FB71A99CF9B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DC64-160A-490E-9419-43C8D1CE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3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71F2-BAAD-453E-9FC7-FB71A99CF9B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DC64-160A-490E-9419-43C8D1CE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71F2-BAAD-453E-9FC7-FB71A99CF9B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DC64-160A-490E-9419-43C8D1CE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0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71F2-BAAD-453E-9FC7-FB71A99CF9B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DC64-160A-490E-9419-43C8D1CE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71F2-BAAD-453E-9FC7-FB71A99CF9B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DC64-160A-490E-9419-43C8D1CE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4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271F2-BAAD-453E-9FC7-FB71A99CF9B8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5DC64-160A-490E-9419-43C8D1CE6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info@drugsandalcoholassessment.co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myphpdevelopers.com/dev/drugsandalcoholassesment/wp-admin/post.php?post=88&amp;action=edit" TargetMode="External"/><Relationship Id="rId13" Type="http://schemas.openxmlformats.org/officeDocument/2006/relationships/hyperlink" Target="http://myphpdevelopers.com/dev/drugsandalcoholassesment/wp-admin/post.php?post=61&amp;action=edit" TargetMode="External"/><Relationship Id="rId3" Type="http://schemas.openxmlformats.org/officeDocument/2006/relationships/hyperlink" Target="http://myphpdevelopers.com/dev/drugsandalcoholassesment/wp-admin/post.php?post=92&amp;action=edit" TargetMode="External"/><Relationship Id="rId7" Type="http://schemas.openxmlformats.org/officeDocument/2006/relationships/hyperlink" Target="http://myphpdevelopers.com/dev/drugsandalcoholassesment/wp-admin/post.php?post=59&amp;action=edit" TargetMode="External"/><Relationship Id="rId12" Type="http://schemas.openxmlformats.org/officeDocument/2006/relationships/hyperlink" Target="http://myphpdevelopers.com/dev/drugsandalcoholassesment/wp-admin/post.php?post=57&amp;action=ed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yphpdevelopers.com/dev/drugsandalcoholassesment/wp-admin/post.php?post=63&amp;action=edit" TargetMode="External"/><Relationship Id="rId11" Type="http://schemas.openxmlformats.org/officeDocument/2006/relationships/hyperlink" Target="http://myphpdevelopers.com/dev/drugsandalcoholassesment/wp-admin/post.php?post=90&amp;action=edit" TargetMode="External"/><Relationship Id="rId5" Type="http://schemas.openxmlformats.org/officeDocument/2006/relationships/hyperlink" Target="http://myphpdevelopers.com/dev/drugsandalcoholassesment/wp-admin/post.php?post=93&amp;action=edit" TargetMode="External"/><Relationship Id="rId15" Type="http://schemas.openxmlformats.org/officeDocument/2006/relationships/image" Target="../media/image11.gif"/><Relationship Id="rId10" Type="http://schemas.openxmlformats.org/officeDocument/2006/relationships/hyperlink" Target="http://myphpdevelopers.com/dev/drugsandalcoholassesment/wp-admin/post.php?post=91&amp;action=edit" TargetMode="External"/><Relationship Id="rId4" Type="http://schemas.openxmlformats.org/officeDocument/2006/relationships/hyperlink" Target="http://myphpdevelopers.com/dev/drugsandalcoholassesment/wp-admin/post.php?post=94&amp;action=edit" TargetMode="External"/><Relationship Id="rId9" Type="http://schemas.openxmlformats.org/officeDocument/2006/relationships/hyperlink" Target="http://myphpdevelopers.com/dev/drugsandalcoholassesment/wp-admin/post.php?post=89&amp;action=edit" TargetMode="External"/><Relationship Id="rId14" Type="http://schemas.openxmlformats.org/officeDocument/2006/relationships/hyperlink" Target="http://myphpdevelopers.com/dev/drugsandalcoholassesment/wp-admin/post.php?post=60&amp;action=edi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RIN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December 30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7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</a:t>
            </a:r>
            <a:r>
              <a:rPr lang="en-US" dirty="0" smtClean="0"/>
              <a:t>space between content and bottom bar is too </a:t>
            </a:r>
            <a:r>
              <a:rPr lang="en-US" dirty="0" smtClean="0"/>
              <a:t>big</a:t>
            </a:r>
          </a:p>
          <a:p>
            <a:r>
              <a:rPr lang="en-US" dirty="0" smtClean="0"/>
              <a:t>Background of logo and page do not match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22" y="3520809"/>
            <a:ext cx="4588475" cy="19718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024" y="3119259"/>
            <a:ext cx="3752381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4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759" y="2106419"/>
            <a:ext cx="4447619" cy="3742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03631" y="5259754"/>
            <a:ext cx="149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the gap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712308" y="5181600"/>
            <a:ext cx="1805354" cy="26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50" y="930203"/>
            <a:ext cx="4447619" cy="3742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798" y="3815917"/>
            <a:ext cx="1857143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6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9818"/>
            <a:ext cx="4809524" cy="29619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8554" y="2175968"/>
            <a:ext cx="5842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account not working, freezes on one of these screens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735" y="2920509"/>
            <a:ext cx="4428571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2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Assessments Page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7351" y="1614616"/>
            <a:ext cx="6499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font does not match content font</a:t>
            </a:r>
          </a:p>
          <a:p>
            <a:r>
              <a:rPr lang="en-US" dirty="0" smtClean="0"/>
              <a:t>Email address: </a:t>
            </a:r>
            <a:r>
              <a:rPr lang="en-US" dirty="0" smtClean="0">
                <a:hlinkClick r:id="rId2"/>
              </a:rPr>
              <a:t>info@drugsandalcoholassessment.com</a:t>
            </a:r>
            <a:endParaRPr lang="en-US" dirty="0" smtClean="0"/>
          </a:p>
          <a:p>
            <a:r>
              <a:rPr lang="en-US" dirty="0" smtClean="0"/>
              <a:t>Phone number: 1-833- 573-7658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1703" y="24618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Courts Page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635293"/>
            <a:ext cx="649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font does not match content font</a:t>
            </a:r>
          </a:p>
          <a:p>
            <a:r>
              <a:rPr lang="en-US" dirty="0" smtClean="0"/>
              <a:t>Phone number: 1-833- 573-7658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5206" y="4401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Contact Us Page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1703" y="5575304"/>
            <a:ext cx="6499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font does not match content font</a:t>
            </a:r>
          </a:p>
          <a:p>
            <a:r>
              <a:rPr lang="en-US" dirty="0" smtClean="0"/>
              <a:t>Error message not consistent with specs – what is the standard display for errors?  Some pop up under, some to the top right, some under field.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468" y="4532902"/>
            <a:ext cx="3562835" cy="208480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68298" y="168792"/>
            <a:ext cx="31565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Staff Page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54795" y="1342211"/>
            <a:ext cx="4399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font does not match content font</a:t>
            </a:r>
          </a:p>
          <a:p>
            <a:r>
              <a:rPr lang="en-US" dirty="0" smtClean="0"/>
              <a:t>Add email address:  counselor@drugsandalcoholassessment.com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 rot="20378057">
            <a:off x="2303584" y="2690919"/>
            <a:ext cx="78304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All of these have no content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1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an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5692" cy="4351338"/>
          </a:xfrm>
        </p:spPr>
        <p:txBody>
          <a:bodyPr/>
          <a:lstStyle/>
          <a:p>
            <a:r>
              <a:rPr lang="en-US" dirty="0" smtClean="0"/>
              <a:t>Buttons are grey and Next is huge!</a:t>
            </a:r>
          </a:p>
          <a:p>
            <a:r>
              <a:rPr lang="en-US" dirty="0" smtClean="0"/>
              <a:t>Numbers run into title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547" y="910826"/>
            <a:ext cx="4371429" cy="53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08" y="3282461"/>
            <a:ext cx="3344489" cy="319012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815015" y="1524000"/>
            <a:ext cx="2672862" cy="375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96596" y="5801825"/>
            <a:ext cx="2672862" cy="375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30922" y="5949638"/>
            <a:ext cx="2672862" cy="375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0922" y="3626156"/>
            <a:ext cx="2672862" cy="375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Inventory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04762" cy="29238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0" y="1914769"/>
            <a:ext cx="3512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Questions are not in the right order</a:t>
            </a:r>
          </a:p>
          <a:p>
            <a:r>
              <a:rPr lang="en-US" dirty="0" smtClean="0"/>
              <a:t>Step 2: Complete questionnaire</a:t>
            </a:r>
          </a:p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52767" y="2297540"/>
            <a:ext cx="4044463" cy="375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694947" y="2914563"/>
            <a:ext cx="5445722" cy="221599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 smtClean="0">
                <a:solidFill>
                  <a:srgbClr val="55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73A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Was this assessment prompted or suggested by the criminal justice system?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73A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Are you presently awaiting charges, trial or sentence?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73A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Are you on probation or parole?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73A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Are you taking any prescribed medication on a regular basis for a physical problem?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73A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What type of drug or alcohol do you consider a problem?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6.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A0D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How long was your last period of voluntary abstinence from your major substance?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7.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73A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9"/>
              </a:rPr>
              <a:t>How many months ago did this abstinence end?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8.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73A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How many times have you overdosed on drugs?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9.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73A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1"/>
              </a:rPr>
              <a:t>How many times have you had Alcohol Delirium Tremens?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10.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73A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Have many times in your life have you been hospitalized for medical problems?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11.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73A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3"/>
              </a:rPr>
              <a:t>How many days have you experienced employment problems in the past 30 days?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12.</a:t>
            </a:r>
            <a:r>
              <a:rPr kumimoji="0" lang="en-US" altLang="en-US" sz="7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73A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14"/>
              </a:rPr>
              <a:t>How important to you now is counseling for these employment problems?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ssl.gstatic.com/ui/v1/icons/mail/images/cleardot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7778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6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Online Interview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020" y="1898745"/>
            <a:ext cx="4447619" cy="248571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52767" y="2242832"/>
            <a:ext cx="4044463" cy="375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2594708"/>
            <a:ext cx="4720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has already completed the initial inventory.</a:t>
            </a:r>
          </a:p>
          <a:p>
            <a:r>
              <a:rPr lang="en-US" dirty="0" smtClean="0"/>
              <a:t>Change title to Schedule an Online Interview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4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Office Theme</vt:lpstr>
      <vt:lpstr>RIN Review</vt:lpstr>
      <vt:lpstr>Global Changes</vt:lpstr>
      <vt:lpstr>homepage</vt:lpstr>
      <vt:lpstr>Create Account</vt:lpstr>
      <vt:lpstr>Assessments Page</vt:lpstr>
      <vt:lpstr>Pick an Assessment</vt:lpstr>
      <vt:lpstr>Initial Inventory </vt:lpstr>
      <vt:lpstr>Schedule Online Interview</vt:lpstr>
    </vt:vector>
  </TitlesOfParts>
  <Company>Becton Dickinson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 Review</dc:title>
  <dc:creator>Tressa Daniels</dc:creator>
  <cp:lastModifiedBy>Tressa Daniels</cp:lastModifiedBy>
  <cp:revision>13</cp:revision>
  <dcterms:created xsi:type="dcterms:W3CDTF">2018-12-30T17:26:45Z</dcterms:created>
  <dcterms:modified xsi:type="dcterms:W3CDTF">2019-01-07T23:48:56Z</dcterms:modified>
</cp:coreProperties>
</file>