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Introduction to Stenography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Stenography is the art of writing shorthand, a rapid and efficient way of transcribing speech or other information. It has evolved from ancient practices to modern digital technologies, enabling accurate and instantaneous recording.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90526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880973"/>
            <a:ext cx="300418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Sajib Chandra Paul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217301" y="590193"/>
            <a:ext cx="5366147" cy="670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82"/>
              </a:lnSpc>
              <a:buNone/>
            </a:pPr>
            <a:r>
              <a:rPr lang="en-US" sz="422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History of Stenography</a:t>
            </a:r>
            <a:endParaRPr lang="en-US" sz="4225" dirty="0"/>
          </a:p>
        </p:txBody>
      </p:sp>
      <p:sp>
        <p:nvSpPr>
          <p:cNvPr id="5" name="Shape 3"/>
          <p:cNvSpPr/>
          <p:nvPr/>
        </p:nvSpPr>
        <p:spPr>
          <a:xfrm>
            <a:off x="2217301" y="4836914"/>
            <a:ext cx="10195679" cy="42863"/>
          </a:xfrm>
          <a:prstGeom prst="roundRect">
            <a:avLst>
              <a:gd name="adj" fmla="val 225348"/>
            </a:avLst>
          </a:prstGeom>
          <a:solidFill>
            <a:srgbClr val="D1C8C6"/>
          </a:solidFill>
          <a:ln/>
        </p:spPr>
      </p:sp>
      <p:sp>
        <p:nvSpPr>
          <p:cNvPr id="6" name="Shape 4"/>
          <p:cNvSpPr/>
          <p:nvPr/>
        </p:nvSpPr>
        <p:spPr>
          <a:xfrm>
            <a:off x="4691063" y="4085749"/>
            <a:ext cx="42863" cy="751165"/>
          </a:xfrm>
          <a:prstGeom prst="roundRect">
            <a:avLst>
              <a:gd name="adj" fmla="val 225348"/>
            </a:avLst>
          </a:prstGeom>
          <a:solidFill>
            <a:srgbClr val="D1C8C6"/>
          </a:solidFill>
          <a:ln/>
        </p:spPr>
      </p:sp>
      <p:sp>
        <p:nvSpPr>
          <p:cNvPr id="7" name="Shape 5"/>
          <p:cNvSpPr/>
          <p:nvPr/>
        </p:nvSpPr>
        <p:spPr>
          <a:xfrm>
            <a:off x="4471035" y="4595455"/>
            <a:ext cx="482917" cy="482918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652248" y="4635698"/>
            <a:ext cx="120491" cy="4024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69"/>
              </a:lnSpc>
              <a:buNone/>
            </a:pPr>
            <a:r>
              <a:rPr lang="en-US" sz="253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535" dirty="0"/>
          </a:p>
        </p:txBody>
      </p:sp>
      <p:sp>
        <p:nvSpPr>
          <p:cNvPr id="9" name="Text 7"/>
          <p:cNvSpPr/>
          <p:nvPr/>
        </p:nvSpPr>
        <p:spPr>
          <a:xfrm>
            <a:off x="3371017" y="2033468"/>
            <a:ext cx="2683073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41"/>
              </a:lnSpc>
              <a:buNone/>
            </a:pPr>
            <a:r>
              <a:rPr lang="en-US" sz="211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Ancient Origins</a:t>
            </a:r>
            <a:endParaRPr lang="en-US" sz="2113" dirty="0"/>
          </a:p>
        </p:txBody>
      </p:sp>
      <p:sp>
        <p:nvSpPr>
          <p:cNvPr id="10" name="Text 8"/>
          <p:cNvSpPr/>
          <p:nvPr/>
        </p:nvSpPr>
        <p:spPr>
          <a:xfrm>
            <a:off x="2431852" y="2497574"/>
            <a:ext cx="4561403" cy="1373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04"/>
              </a:lnSpc>
              <a:buNone/>
            </a:pPr>
            <a:r>
              <a:rPr lang="en-US" sz="169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Stenography can be traced back to ancient civilizations like Greece and Rome, where scribes developed symbol-based systems to record speeches and legal proceedings.</a:t>
            </a:r>
            <a:endParaRPr lang="en-US" sz="1690" dirty="0"/>
          </a:p>
        </p:txBody>
      </p:sp>
      <p:sp>
        <p:nvSpPr>
          <p:cNvPr id="11" name="Shape 9"/>
          <p:cNvSpPr/>
          <p:nvPr/>
        </p:nvSpPr>
        <p:spPr>
          <a:xfrm>
            <a:off x="7293650" y="4836914"/>
            <a:ext cx="42863" cy="751165"/>
          </a:xfrm>
          <a:prstGeom prst="roundRect">
            <a:avLst>
              <a:gd name="adj" fmla="val 225348"/>
            </a:avLst>
          </a:prstGeom>
          <a:solidFill>
            <a:srgbClr val="D1C8C6"/>
          </a:solidFill>
          <a:ln/>
        </p:spPr>
      </p:sp>
      <p:sp>
        <p:nvSpPr>
          <p:cNvPr id="12" name="Shape 10"/>
          <p:cNvSpPr/>
          <p:nvPr/>
        </p:nvSpPr>
        <p:spPr>
          <a:xfrm>
            <a:off x="7073622" y="4595455"/>
            <a:ext cx="482917" cy="482918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2928" y="4635698"/>
            <a:ext cx="164187" cy="4024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69"/>
              </a:lnSpc>
              <a:buNone/>
            </a:pPr>
            <a:r>
              <a:rPr lang="en-US" sz="253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535" dirty="0"/>
          </a:p>
        </p:txBody>
      </p:sp>
      <p:sp>
        <p:nvSpPr>
          <p:cNvPr id="14" name="Text 12"/>
          <p:cNvSpPr/>
          <p:nvPr/>
        </p:nvSpPr>
        <p:spPr>
          <a:xfrm>
            <a:off x="5652968" y="5802749"/>
            <a:ext cx="3324106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41"/>
              </a:lnSpc>
              <a:buNone/>
            </a:pPr>
            <a:r>
              <a:rPr lang="en-US" sz="211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Technological Advancements</a:t>
            </a:r>
            <a:endParaRPr lang="en-US" sz="2113" dirty="0"/>
          </a:p>
        </p:txBody>
      </p:sp>
      <p:sp>
        <p:nvSpPr>
          <p:cNvPr id="15" name="Text 13"/>
          <p:cNvSpPr/>
          <p:nvPr/>
        </p:nvSpPr>
        <p:spPr>
          <a:xfrm>
            <a:off x="5034320" y="6266855"/>
            <a:ext cx="4561523" cy="1373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04"/>
              </a:lnSpc>
              <a:buNone/>
            </a:pPr>
            <a:r>
              <a:rPr lang="en-US" sz="169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19th century saw the invention of stenography machines and the widespread adoption of shorthand systems like Pitman and Gregg, revolutionizing the field.</a:t>
            </a:r>
            <a:endParaRPr lang="en-US" sz="1690" dirty="0"/>
          </a:p>
        </p:txBody>
      </p:sp>
      <p:sp>
        <p:nvSpPr>
          <p:cNvPr id="16" name="Shape 14"/>
          <p:cNvSpPr/>
          <p:nvPr/>
        </p:nvSpPr>
        <p:spPr>
          <a:xfrm>
            <a:off x="9896237" y="4085749"/>
            <a:ext cx="42863" cy="751165"/>
          </a:xfrm>
          <a:prstGeom prst="roundRect">
            <a:avLst>
              <a:gd name="adj" fmla="val 225348"/>
            </a:avLst>
          </a:prstGeom>
          <a:solidFill>
            <a:srgbClr val="D1C8C6"/>
          </a:solidFill>
          <a:ln/>
        </p:spPr>
      </p:sp>
      <p:sp>
        <p:nvSpPr>
          <p:cNvPr id="17" name="Shape 15"/>
          <p:cNvSpPr/>
          <p:nvPr/>
        </p:nvSpPr>
        <p:spPr>
          <a:xfrm>
            <a:off x="9676209" y="4595455"/>
            <a:ext cx="482917" cy="482918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38968" y="4635698"/>
            <a:ext cx="157282" cy="4024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69"/>
              </a:lnSpc>
              <a:buNone/>
            </a:pPr>
            <a:r>
              <a:rPr lang="en-US" sz="253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535" dirty="0"/>
          </a:p>
        </p:txBody>
      </p:sp>
      <p:sp>
        <p:nvSpPr>
          <p:cNvPr id="19" name="Text 17"/>
          <p:cNvSpPr/>
          <p:nvPr/>
        </p:nvSpPr>
        <p:spPr>
          <a:xfrm>
            <a:off x="8576072" y="1690092"/>
            <a:ext cx="2683073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41"/>
              </a:lnSpc>
              <a:buNone/>
            </a:pPr>
            <a:r>
              <a:rPr lang="en-US" sz="211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Modern Digital Era</a:t>
            </a:r>
            <a:endParaRPr lang="en-US" sz="2113" dirty="0"/>
          </a:p>
        </p:txBody>
      </p:sp>
      <p:sp>
        <p:nvSpPr>
          <p:cNvPr id="20" name="Text 18"/>
          <p:cNvSpPr/>
          <p:nvPr/>
        </p:nvSpPr>
        <p:spPr>
          <a:xfrm>
            <a:off x="7636907" y="2154198"/>
            <a:ext cx="4561523" cy="17168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04"/>
              </a:lnSpc>
              <a:buNone/>
            </a:pPr>
            <a:r>
              <a:rPr lang="en-US" sz="169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Today, stenography has embraced digital technologies, with computer-aided transcription and voice recognition software making the process more efficient and accessible.</a:t>
            </a:r>
            <a:endParaRPr lang="en-US" sz="169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36313"/>
            <a:ext cx="58092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Stenography Techniques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635" y="3290292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2493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Phonetic Shorthand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05357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Stenographers use abbreviated symbols and abbreviations to represent the sounds of words, allowing for rapid transcription.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5248" y="3290292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2493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Machine Stenography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805357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Specialized stenography machines, called stenotypes, enable stenographers to input shorthand directly into a computer for real-time transcription.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91055" y="3290292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2493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Computer-Aided Transcription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15254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Software translates the stenographic input into full text, providing instant transcripts and facilitating post-editing.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95920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Stenography Equipment and Technology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Stenography Machines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Stenography machines, or stenotypes, have a unique keyboard layout that allows stenographers to input shorthand strokes with both hands simultaneously.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Computer Software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Computer-aided transcription (CAT) software translates the stenographic input into full text, providing instant transcripts and facilitating post-editing.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Voice Recognition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voice recognition technology can now integrate with stenography, allowing for a hybrid approach to transcription.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21237"/>
            <a:ext cx="66532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Applications of Stenography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459950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23754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Legal Proceedings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717965"/>
            <a:ext cx="238863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Stenographers are essential in courtrooms, depositions, and other legal settings, providing real-time transcripts of proceedings.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2459950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23754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Broadcast Media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3717965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Stenographers caption live television broadcasts, ensuring accessibility for viewers who are deaf or hard of hearing.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459950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2375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Medical Transcription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065151"/>
            <a:ext cx="238863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Stenographers transcribe medical reports, doctor-patient conversations, and other healthcare-related audio, ensuring accurate documentation.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2459950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237548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Corporate Settings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3717965"/>
            <a:ext cx="23887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Stenographers provide real-time transcription services for business meetings, conferences, and other professional events.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63902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Advantages of Stenography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Speed and Accuracy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Stenographers can transcribe speech at speeds of up to 300 words per minute with high accuracy.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Stenographic transcription is more efficient than manual typing, reducing the time and resources required.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Real-Time Capabilities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Stenographers can provide instant, verbatim transcripts of live events, enabling timely access to information.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Accessibility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Stenographic transcription enhances accessibility for individuals who are deaf or hard of hearing.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27860"/>
            <a:ext cx="62745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Challenges in Stenography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955488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Skill Acquisition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657844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Mastering stenography requires extensive training and practice, which can be a significant barrier to entry.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2955488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177427"/>
            <a:ext cx="30346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Technological Adaptation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657844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Stenographers must stay up-to-date with constantly evolving technologies, software, and equipment.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2955488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Specialized Knowledge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657844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Stenographers must have a deep understanding of medical, legal, and other industry-specific terminology.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1085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304342" y="2575203"/>
            <a:ext cx="5616893" cy="5276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155"/>
              </a:lnSpc>
              <a:buNone/>
            </a:pPr>
            <a:r>
              <a:rPr lang="en-US" sz="33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 and Future Outlook</a:t>
            </a:r>
            <a:endParaRPr lang="en-US" sz="3324" dirty="0"/>
          </a:p>
        </p:txBody>
      </p:sp>
      <p:sp>
        <p:nvSpPr>
          <p:cNvPr id="6" name="Shape 3"/>
          <p:cNvSpPr/>
          <p:nvPr/>
        </p:nvSpPr>
        <p:spPr>
          <a:xfrm>
            <a:off x="3304342" y="5561290"/>
            <a:ext cx="8021598" cy="33695"/>
          </a:xfrm>
          <a:prstGeom prst="roundRect">
            <a:avLst>
              <a:gd name="adj" fmla="val 225538"/>
            </a:avLst>
          </a:prstGeom>
          <a:solidFill>
            <a:srgbClr val="D1C8C6"/>
          </a:solidFill>
          <a:ln/>
        </p:spPr>
      </p:sp>
      <p:sp>
        <p:nvSpPr>
          <p:cNvPr id="7" name="Shape 4"/>
          <p:cNvSpPr/>
          <p:nvPr/>
        </p:nvSpPr>
        <p:spPr>
          <a:xfrm>
            <a:off x="5250597" y="4970264"/>
            <a:ext cx="33695" cy="591026"/>
          </a:xfrm>
          <a:prstGeom prst="roundRect">
            <a:avLst>
              <a:gd name="adj" fmla="val 225538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5077539" y="5371386"/>
            <a:ext cx="379928" cy="379928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220057" y="5402937"/>
            <a:ext cx="94774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3"/>
              </a:lnSpc>
              <a:buNone/>
            </a:pPr>
            <a:r>
              <a:rPr lang="en-US" sz="19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1995" dirty="0"/>
          </a:p>
        </p:txBody>
      </p:sp>
      <p:sp>
        <p:nvSpPr>
          <p:cNvPr id="10" name="Text 7"/>
          <p:cNvSpPr/>
          <p:nvPr/>
        </p:nvSpPr>
        <p:spPr>
          <a:xfrm>
            <a:off x="4212074" y="3626168"/>
            <a:ext cx="2110859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8"/>
              </a:lnSpc>
              <a:buNone/>
            </a:pPr>
            <a:r>
              <a:rPr lang="en-US" sz="166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Ongoing Relevance</a:t>
            </a:r>
            <a:endParaRPr lang="en-US" sz="1662" dirty="0"/>
          </a:p>
        </p:txBody>
      </p:sp>
      <p:sp>
        <p:nvSpPr>
          <p:cNvPr id="11" name="Text 8"/>
          <p:cNvSpPr/>
          <p:nvPr/>
        </p:nvSpPr>
        <p:spPr>
          <a:xfrm>
            <a:off x="3473172" y="3991332"/>
            <a:ext cx="3588663" cy="8101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28"/>
              </a:lnSpc>
              <a:buNone/>
            </a:pPr>
            <a:r>
              <a:rPr lang="en-US" sz="133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Stenography remains a vital skill, as the demand for accurate, real-time transcription continues to grow across various industries.</a:t>
            </a:r>
            <a:endParaRPr lang="en-US" sz="1330" dirty="0"/>
          </a:p>
        </p:txBody>
      </p:sp>
      <p:sp>
        <p:nvSpPr>
          <p:cNvPr id="12" name="Shape 9"/>
          <p:cNvSpPr/>
          <p:nvPr/>
        </p:nvSpPr>
        <p:spPr>
          <a:xfrm>
            <a:off x="7298234" y="5561290"/>
            <a:ext cx="33695" cy="591026"/>
          </a:xfrm>
          <a:prstGeom prst="roundRect">
            <a:avLst>
              <a:gd name="adj" fmla="val 225538"/>
            </a:avLst>
          </a:prstGeom>
          <a:solidFill>
            <a:srgbClr val="D1C8C6"/>
          </a:solidFill>
          <a:ln/>
        </p:spPr>
      </p:sp>
      <p:sp>
        <p:nvSpPr>
          <p:cNvPr id="13" name="Shape 10"/>
          <p:cNvSpPr/>
          <p:nvPr/>
        </p:nvSpPr>
        <p:spPr>
          <a:xfrm>
            <a:off x="7125176" y="5371386"/>
            <a:ext cx="379928" cy="379928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50549" y="5402937"/>
            <a:ext cx="129183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3"/>
              </a:lnSpc>
              <a:buNone/>
            </a:pPr>
            <a:r>
              <a:rPr lang="en-US" sz="19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1995" dirty="0"/>
          </a:p>
        </p:txBody>
      </p:sp>
      <p:sp>
        <p:nvSpPr>
          <p:cNvPr id="15" name="Text 12"/>
          <p:cNvSpPr/>
          <p:nvPr/>
        </p:nvSpPr>
        <p:spPr>
          <a:xfrm>
            <a:off x="6153983" y="6321147"/>
            <a:ext cx="2322076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8"/>
              </a:lnSpc>
              <a:buNone/>
            </a:pPr>
            <a:r>
              <a:rPr lang="en-US" sz="166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Technological Integration</a:t>
            </a:r>
            <a:endParaRPr lang="en-US" sz="1662" dirty="0"/>
          </a:p>
        </p:txBody>
      </p:sp>
      <p:sp>
        <p:nvSpPr>
          <p:cNvPr id="16" name="Text 13"/>
          <p:cNvSpPr/>
          <p:nvPr/>
        </p:nvSpPr>
        <p:spPr>
          <a:xfrm>
            <a:off x="5520690" y="6686312"/>
            <a:ext cx="3588782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28"/>
              </a:lnSpc>
              <a:buNone/>
            </a:pPr>
            <a:r>
              <a:rPr lang="en-US" sz="133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Stenography is poised to integrate further with emerging technologies, such as artificial intelligence and voice recognition, enhancing its capabilities.</a:t>
            </a:r>
            <a:endParaRPr lang="en-US" sz="1330" dirty="0"/>
          </a:p>
        </p:txBody>
      </p:sp>
      <p:sp>
        <p:nvSpPr>
          <p:cNvPr id="17" name="Shape 14"/>
          <p:cNvSpPr/>
          <p:nvPr/>
        </p:nvSpPr>
        <p:spPr>
          <a:xfrm>
            <a:off x="9345870" y="4970264"/>
            <a:ext cx="33695" cy="591026"/>
          </a:xfrm>
          <a:prstGeom prst="roundRect">
            <a:avLst>
              <a:gd name="adj" fmla="val 225538"/>
            </a:avLst>
          </a:prstGeom>
          <a:solidFill>
            <a:srgbClr val="D1C8C6"/>
          </a:solidFill>
          <a:ln/>
        </p:spPr>
      </p:sp>
      <p:sp>
        <p:nvSpPr>
          <p:cNvPr id="18" name="Shape 15"/>
          <p:cNvSpPr/>
          <p:nvPr/>
        </p:nvSpPr>
        <p:spPr>
          <a:xfrm>
            <a:off x="9172813" y="5371386"/>
            <a:ext cx="379928" cy="379928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300924" y="5402937"/>
            <a:ext cx="123706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3"/>
              </a:lnSpc>
              <a:buNone/>
            </a:pPr>
            <a:r>
              <a:rPr lang="en-US" sz="19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1995" dirty="0"/>
          </a:p>
        </p:txBody>
      </p:sp>
      <p:sp>
        <p:nvSpPr>
          <p:cNvPr id="20" name="Text 17"/>
          <p:cNvSpPr/>
          <p:nvPr/>
        </p:nvSpPr>
        <p:spPr>
          <a:xfrm>
            <a:off x="8223052" y="3356134"/>
            <a:ext cx="2279213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8"/>
              </a:lnSpc>
              <a:buNone/>
            </a:pPr>
            <a:r>
              <a:rPr lang="en-US" sz="166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Expanding Opportunities</a:t>
            </a:r>
            <a:endParaRPr lang="en-US" sz="1662" dirty="0"/>
          </a:p>
        </p:txBody>
      </p:sp>
      <p:sp>
        <p:nvSpPr>
          <p:cNvPr id="21" name="Text 18"/>
          <p:cNvSpPr/>
          <p:nvPr/>
        </p:nvSpPr>
        <p:spPr>
          <a:xfrm>
            <a:off x="7568327" y="3721298"/>
            <a:ext cx="3588782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28"/>
              </a:lnSpc>
              <a:buNone/>
            </a:pPr>
            <a:r>
              <a:rPr lang="en-US" sz="133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the world becomes more connected, stenographers will have opportunities to work remotely and support global clients and events.</a:t>
            </a:r>
            <a:endParaRPr lang="en-US" sz="133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2024-05-19T18:53:03Z</dcterms:created>
  <dcterms:modified xsi:type="dcterms:W3CDTF">2024-05-19T18:53:03Z</dcterms:modified>
</cp:coreProperties>
</file>