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79" r:id="rId3"/>
    <p:sldId id="263" r:id="rId4"/>
    <p:sldId id="264" r:id="rId5"/>
    <p:sldId id="267" r:id="rId6"/>
    <p:sldId id="268" r:id="rId7"/>
    <p:sldId id="272" r:id="rId8"/>
    <p:sldId id="280" r:id="rId9"/>
    <p:sldId id="266" r:id="rId10"/>
    <p:sldId id="270" r:id="rId11"/>
    <p:sldId id="274" r:id="rId12"/>
    <p:sldId id="275" r:id="rId13"/>
    <p:sldId id="278" r:id="rId14"/>
    <p:sldId id="276" r:id="rId15"/>
    <p:sldId id="283" r:id="rId16"/>
    <p:sldId id="282" r:id="rId17"/>
    <p:sldId id="281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5" d="100"/>
          <a:sy n="85" d="100"/>
        </p:scale>
        <p:origin x="7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2T05:55:31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7676 2701 376 0,'-14'-3'781'15,"-6"0"-17"-15,-11 2-61 0,-13-2-10 0,-18 0-16 16,-16 0-44-16,-18 2-29 0,-7-2-57 0,-10 3-33 16,-6-2-38-16,-8 2-10 0,-9 5-72 0,-5-4-25 15,-2 2-175-15,-34 3-194 0,-1-2 0 16,3 3 0-16,35-2 0 0,6-3 0 0,4 0 0 16,8-2 0-16,12-2 0 0,4 0 0 15,11-2 0-15,20 1 0 0,6-3 0 0,7 1 0 16,8 0 0-16,9 2 0 0,11-3 0 0,6 3 0 15,5-1 0-15,3 3 0 0,2-2 0 0,2 2 0 16,1 0 0-16,2-2 0 0,-1 3 0 0,4 0 0 16,0 3 0-16,-1 2 0 0,1 1 0 15,0 7 0-15,-1 8 0 0,1 10 0 0,-4 16 0 16,4 10 0-16,3 23 0 0,4 4 0 0,-3 7 0 16,2 9 0-16,3 2 0 0,2 7 0 0,2 1 0 15,1-3 0-15,-1 2 0 0,1 0 0 16,2-4 0-16,-6-5 0 0,7-1 0 0,-4-7 0 15,2-7 0-15,-3-15 0 0,-1-4 0 16,5-4 0-16,-3-4 0 0,4-7 0 0,0-10 0 16,1-10 0-16,2-3 0 0,3-2 0 0,1-9-283 15,6-3-1147-15,4-5 153 0,3-8 134 0,1-1 134 16,12-8 78-16,15-8 131 0,1-8 73 0</inkml:trace>
  <inkml:trace contextRef="#ctx0" brushRef="#br0" timeOffset="463.88">7751 2834 160 0,'0'0'785'0,"10"4"-89"0,-9 0 45 15,5 5-67-15,-3 2-86 0,-3 8-36 0,1 9-50 16,2 8-25-16,1 19-42 0,-1 4-21 0,1 9-46 16,-1 15 5-16,3 7-91 0,1 2 13 0,-4 4-61 15,5 94 191-15,-4-97-280 16,2-1-100-16,1-4-45 0,4-2 0 16,2-5 0-16,4 1 0 0,-3-6 0 0,-1-2 0 15,1-15 0-15,-4-5 0 0,-4 1-30 0,2-3-63 16,-4-1 22-16,-5-5 19 0,1-7 3 0,-11 8-3 15,-1 0 37-15,-2-5 23 0,-4-1 3 16,-9 1 15-16,-3-8 48 0,-8-1-6 0,-7-4 58 16,-17 2-77-16,-15-4-49 0,-6-1 0 0,-13-4 0 15,-12-4 0-15,-6-2 0 0,-9-2 0 0,-10-6 0 16,-7 0 0-16,-35-4 0 0,36-7 0 0,-2-1 0 16,-30-7 0-16,6 0 0 0,39-3 0 0,7-1 0 15,9-1 0-15,12-4 0 0,9-2 0 16,10 4 0-16,20 0 0 0,9 2 0 15,12 0 0-15,11 2-131 0,0 0-1224 0,12 0 104 16,2 4 123-16,2-4 89 0,8 5 101 0,-1 0 108 16,5 0 85-16,2 2 52 0</inkml:trace>
  <inkml:trace contextRef="#ctx0" brushRef="#br0" timeOffset="1220.43">8124 6349 107 0,'-92'5'883'0,"-15"4"-83"0,-19-2-74 16,-41 6-59-16,-11 4-38 0,-13-4-78 0,-12 6-11 15,-4-1-49-15,-2-1 5 0,0-1-50 0,4 0-17 16,7-3-42-16,13-1-48 0,14-4-42 16,42-3 12-16,12-4-215 0,12-1-94 0,28 0 0 15,10-1 0-15,19 1 0 0,9-1 0 0,9 1 0 16,10 0 0-16,2 0 0 0,5 1 0 0,2 4 0 15,5 3 0-15,5 2 0 0,2 6 0 16,9 8 0-16,7 22 0 0,7 17 0 16,4 2 0-16,-1 10 0 0,4 1 0 0,-4 14 0 15,0 0 0-15,-3 5 0 0,0 0 0 0,-6 0 0 16,-2-2 0-16,-2 2 0 0,-3-3 0 0,-5-2 0 16,-2-4 0-16,-2-4 0 0,-4-11 0 0,2-10 0 15,0-2 0-15,0-4 0 0,3-4 0 0,4-9 0 16,-3-8 0-16,5-4 0 0,1-9 0 15,4-2 0-15,3-5 0 0,4-8 0 0,3-5-1400 16,10-8 85-16,13-10 176 0,15-15 82 0,4-11 115 16,9-9 108-16,17-24 67 0,10-12 63 0</inkml:trace>
  <inkml:trace contextRef="#ctx0" brushRef="#br0" timeOffset="1576.44">8343 6259 446 0,'3'11'909'0,"-3"10"-86"0,0 6-101 16,-6 22-67-16,2 9-63 0,-4 3-141 0,-1 22-72 15,2 2-29-15,-3 2-7 0,-1-3-34 0,4 6-41 16,1-5-33-16,2 0-27 0,1 4-26 0,3-5-25 16,3 0-27-16,1-1-11 15,-1 1-18-15,4-8-19 0,-1-10 7 0,-2-2-22 16,3-3 4-16,-3-1-12 0,2-1-10 0,-3 0-12 15,-2-4 23-15,-2 1 25 0,-2-4 38 0,-10-2-33 16,-8-5-90-16,-6 1 0 0,-14 5 0 0,-10-8 0 16,-8 0 0-16,-15-5 0 0,-6-4 0 15,-15-1 0-15,-15-5 0 0,-39 2 0 0,-10-1 0 16,-186 17 0-16,157-27 0 0,0-1 0 16,0-5 0-16,4-4 0 0,9-6 0 0,35-5 0 15,6-5 0-15,11-5 0 0,8-6 0 0,19-13 0 16,11-4 0-16,17-18-1080 0,13-3-242 0,20-8 157 15,15-3 133-15,13 4 68 16,4-1 97-16,16-16 85 0,8 2 33 0</inkml:trace>
  <inkml:trace contextRef="#ctx0" brushRef="#br0" timeOffset="2163.39">6168 4483 416 0,'0'8'894'0,"-3"-3"3"16,0 0 19-16,3 0-41 0,-1 0 22 0,1-5-44 16,-2 5-19-16,2-5-71 0,0 0-130 0,0 0-420 15,-4-25-213-15,4 9 0 0,0-6 0 16,3-4 0-16,-2-10 0 0,1-5 0 0,2-18 0 16,2-7 0-16,-1-17 0 0,2-3 0 0,5 0 0 15,6 1 0-15,2 9 0 0,1 4 0 0,0 20 0 16,-1 9 0-16,4 3 0 0,-6 14 0 0,1 10 0 15,-1 5 0-15,2 11 0 16,0 10 0-16,4 7 0 0,7 18 0 0,4 19 0 16,-1 6 0-16,-1 2 0 0,-5 2 0 0,0 2 0 15,-5-16 0-15,5 11 0 0,-7-11 0 0,-1-3 0 16,0-5 0-16,-6-7 0 0,0-6 0 0,2-4 0 16,5 7-2525-16,-11-20 1375 0,-3-7 92 15,1-4 113-15,1-4 99 0,-9 3 72 16,7-11 89-16</inkml:trace>
  <inkml:trace contextRef="#ctx0" brushRef="#br0" timeOffset="2265.36">6838 4160 807 0,'-17'-10'779'0,"-3"1"6"16,-7 2-81-16,-1 4 0 0,-13 3-34 0,-7 3-34 16,-17 1-51-16,0 4-82 0,4 5-46 0,0-3-129 15,9-1-179-15,14 1-235 16,4 2-480-16,13-3-692 0,8-1 152 0,3 0 75 16,3 1 137-16,7-1 79 0,3 2 48 0</inkml:trace>
  <inkml:trace contextRef="#ctx0" brushRef="#br0" timeOffset="2627.28">6534 6860 260 0,'-3'16'849'16,"3"3"-8"-16,0 7-21 0,3 4-46 0,-3 10-3 15,4 11-131-15,3 3-59 0,-3-4-67 16,5-1-71-16,-2 1-49 0,4-3-189 0,-1-2-67 16,3-3-112-16,1-5-115 0,-4-10-83 0,0-3-163 15,1-1 4-15,-1-4-112 0,0-4-134 16,1-4-302-16,-4-4 90 0,2 1 70 0,-6-8 365 16</inkml:trace>
  <inkml:trace contextRef="#ctx0" brushRef="#br0" timeOffset="3027.24">6699 7535 2293 0,'-4'-10'179'15,"0"-3"37"-15,-6-4 78 0,-7-4 15 0,-7-16 7 16,-3 3 12-16,0-2 26 0,-1 2 18 0,-3 0 37 15,1 0 1-15,3 3 0 0,6 2 33 16,4 3-15-16,2 1-19 0,3 3-48 0,5-1-59 16,4-3 15-16,6 2-276 0,3-1-41 0,7-2 0 15,15-10 0-15,6 4 0 0,4 5 0 16,7 1 0-16,3 4 0 0,6 5 0 0,-2 2 0 16,-9 9 0-16,-1 0 0 0,-11 5 0 15,-3 2 0-15,-6 1 0 0,-1 5 0 0,-7 3 0 16,-7 2 0-16,-3 3 0 0,-5 3 0 0,-8 5 0 15,-5 5 0-15,0-2 0 0,-10 10 0 0,3-8 0 16,5-3 0-16,4-1 0 0,3-5 0 0,5 1 0 16,1-3 0-16,3-1 0 0,7 1 0 15,3 0 0-15,7-1 0 0,7-1 0 0,1 2 0 16,4-1 0-16,13 3 0 0,-5-1 0 0,7 3 0 16,1-2 0-16,-4-1 0 0,1 1 0 0,-8 0 0 15,-11-2 0-15,1 0 0 0,-9 2 0 16,-3-1 0-16,-5 5 0 0,-10-2 0 15,-4 3 0-15,-6 8 0 0,-15 3 0 0,-10 1 0 16,-3 2 0-16,-14 1 0 0,-6-4 0 0,10-8 0 16,-4-4 0-16,0-1 0 0,4-6 0 0,0-2 0 15,9-6 0-15,6-6 0 0,8-7 0 0,-3-3 0 16,8-13 0-16,-5-17-790 0,5-9-565 16,9-7 126-16,3-8 124 0,11-3 114 0,11-21 101 15,6 3 101-15,14-1 93 0</inkml:trace>
  <inkml:trace contextRef="#ctx0" brushRef="#br0" timeOffset="4444.2">7905 4087 186 0,'-11'-6'588'0,"5"3"-290"16,6 3-38-16,-10-7 27 0,6 5-23 0,-3-1-40 16,4-2 51-16,3 5-36 0,-10-5 14 0,6 2 7 15,4 3-29-15,-6-6 0 0,3 1-30 0,3 5 4 16,3-8-30-16,3-1-22 0,4 0-23 16,4-2 11-16,10-6-10 0,17-4 3 0,7 1-4 15,7 0 26-15,16-6-7 0,8 3-15 0,1 0-15 16,100-15 83-16,-84 22-106 0,6 4 12 15,-6 7-29-15,6 0 6 0,-2 5-22 16,-1 6 8-16,3 4-22 0,-3 4-16 0,-3 4 4 16,0 2-7-16,-8 4-8 0,-5 2 4 0,-9 4-3 15,-7 4 7-15,-6 2-30 0,-17-3 37 16,4 13 11-16,-17-2-18 0,-5 2-4 0,-5 4 8 16,-9 3 25-16,-3 5 12 0,-9 6-26 15,-7 0 7-15,-7 15 7 0,-13-3-14 0,-4 5-15 16,-3-2 22-16,-7 1-30 0,1-5 4 0,-2 0 23 15,1-6-12-15,4-4-4 0,-1-3-10 0,14-13 29 16,3-3-4-16,8-1-22 0,3-9-7 0,13-6 3 16,4-5 12-16,6 0-23 0,18 6 0 15,4-7-15-15,16-6 1 0,10-1-5 16,76 0 68-16,-42-13-34 0,-12-4-15 0,19 0 26 16,1-2-55-16,-1 0 40 0,-3-4-33 0,-20 3-34 15,-1 0-85-15,-9 1-67 0,0-1-90 16,-8 2-119-16,-10-3-182 0,-9 3-585 15,-5-1 108-15,18-4-819 0,-35 5 1080 16,-3-1 59-16</inkml:trace>
  <inkml:trace contextRef="#ctx0" brushRef="#br0" timeOffset="5320.3">7919 7746 305 0,'0'0'625'0,"0"0"-63"0,0 0-48 16,37-9-56-16,-10 4 4 0,8-2-45 0,23-7-45 15,6 3-33-15,6-3-11 0,22-2-12 16,1 2-63-16,15-5-3 0,5 7-27 0,4-2-48 15,-1 3 0-15,7-6-18 0,-1 8-23 16,1-4-12-16,0 4-2 0,-2 0-27 0,1 1-8 16,-9 1-7-16,-10 3-18 0,0-2-4 0,-8-3-4 15,-19 3 8-15,-9 3-1 0,-5-4-44 0,-13 4-11 16,-9-4-12-16,-9 3 19 0,-4 1 1 0,-3 1-20 16,-7-5 38-16,1 1 30 0,-5-1-16 15,1 2 27-15,-8-8 30 0,1 1-27 0,-7-3 23 16,-3-2 3-16,0-8-7 0,-4 1 8 0,0-8-1 15,-10-12-3-15,-1-2-7 0,5-5-5 16,-5-1-18-16,5 1 30 0,0-4-89 0,-1 2-8 16,4 3 0-16,-1 0 0 0,5 0 0 15,2 8 0-15,4 4 0 0,0 1 0 0,3 4 0 16,1-2 0-16,6 2 0 0,4-9 0 0,7 2 0 16,0 1 0-16,5 6 0 0,2 3 0 0,5 1 0 15,1 3 0-15,-3 8 0 0,-6 2 0 0,5 5 0 16,-2-3 0-16,-4 4 0 0,0 2 0 15,-1 0 0-15,-5 4 0 0,2-2 0 0,0 1 0 16,-2 3 0-16,-1-3 0 0,3 2 0 0,1 2 0 16,-1-3 0-16,4 1 0 0,4 1 0 0,2-1 0 15,1 1 0-15,0 0 0 0,3 2 0 16,0 0 0-16,0-1 0 0,-3-2 0 16,0 3 0-16,-4 0 0 0,-3-3 0 0,0 3 0 15,-7 0 0-15,0 1 0 0,-3-1-302 0,0 2-96 16,-7-2-209-16,-1 4-667 0,-6-4 131 0,8 2 82 15,-8-2 97-15,0 0 104 0,0 0 59 0,0 0 94 16</inkml:trace>
  <inkml:trace contextRef="#ctx0" brushRef="#br0" timeOffset="6326.22">11943 6367 420 0,'-35'8'615'15,"-44"0"576"-15,35-8-625 0,-21 0 22 0,-4-5-29 16,4 1-8-16,-71-20 473 0,54 2-544 15,7-1-26-15,0-7 8 0,9-9-45 16,2-2-8-16,9-5-74 0,7-10-215 16,7-3-120-16,10-8 0 0,11-1 0 0,6-6 0 15,11-9 0-15,9-2 0 0,12-5 0 0,6-1 0 16,10 2 0-16,7 4 0 0,13 4 0 0,21-7 0 16,-6 21 0-16,6 6 0 0,8 7 0 15,6 8 0-15,3 8 0 0,0 5 0 0,7 15 0 16,-3 5 0-16,3 19 0 0,-4 6 0 0,1 18 0 15,-1 12 0-15,9 32 0 0,-9 13 0 0,-16 13 0 16,-10 12 0-16,20 129 0 0,-73-137 0 16,-9 1 0-16,-11-3 0 0,-9-4 0 0,-11-5 0 15,-7-7 0-15,-6-5 0 16,-5-7 0-16,-5-6 0 0,2-8 0 0,-6-4 0 16,-3-8 0-16,5-6 0 0,8-16 0 0,1-7 0 15,6-5 0-15,3-11 0 0,3-4 0 0,4-7 0 16,-3-6-712-16,3-7-17 0,-7-12-310 0,8-9-138 15,5-7 105-15,8-10 123 0,-4-18 74 16,8-5 93-16,9 11 100 0</inkml:trace>
  <inkml:trace contextRef="#ctx0" brushRef="#br0" timeOffset="6456.23">12107 5634 428 0,'6'12'688'0,"-3"5"-81"0,-3 5-41 16,-6 5-52-16,-1 20-49 0,-11 3-55 0,-5 11-19 15,-8 3-41-15,-3-6-60 0,-7 1 1 16,0-5-79-16,0-5-89 0,6-11-90 0,-2-3-137 15,3-3-138-15,6-13-242 0,4-2-544 0,1-5 68 16,-22-1-682-16,28-13 923 16</inkml:trace>
  <inkml:trace contextRef="#ctx0" brushRef="#br0" timeOffset="6610.22">11795 5634 126 0,'35'17'756'16,"9"7"-41"-16,0 4-56 0,18 6-64 0,9 4-47 15,-2-3-79-15,-3 1-19 0,2 1-25 16,0-2-75-16,-4-3-157 0,-15-5-107 0,-2 1-134 16,-2 1-265-16,-4-9-562 0,-4 3-127 0,-9-8 68 15,-4-2 104-15,-6-6 96 0</inkml:trace>
  <inkml:trace contextRef="#ctx0" brushRef="#br0" timeOffset="8489.1">11091 4309 833 0,'-7'2'894'16,"-2"-3"-38"-16,1 0-22 0,-2-6-44 0,0 1-12 15,-1-5-34-15,1 1-47 0,-3-6-8 0,-1-1-79 16,4-5-144-16,-1-6-466 0,1-4 0 0,3-16 0 15,-2-1 0-15,8-5 0 0,1-8 0 0,4 0 0 16,2-17 0-16,8 0 0 0,3-1 0 16,4 2 0-16,5 5 0 0,2 4 0 0,2 11 0 15,-2 14 0-15,-1 7 0 0,-5 11 0 0,1 10 0 16,-3 6 0-16,1 8 0 0,0 5 0 0,2 13 0 16,15 16 0-16,3 19 0 0,-3 10 0 0,2 5 0 15,-5 5 0-15,-1 0 0 0,-3-1 0 16,-3-3 0-16,-8-13 0 0,1-3 0 15,2-1 0-15,-9-1 0 0,4-4 0 0,-6-9 0 16,-2-7 0-16,1-2 0 0,-4-4 0 0,0-8-678 16,-1-2-666-16,-1-4 89 0,1-2 127 0,-2-6 126 15,-4-1 98-15,0 0 77 0,13-14 83 0</inkml:trace>
  <inkml:trace contextRef="#ctx0" brushRef="#br0" timeOffset="8622.12">11703 3928 174 0,'-24'-10'738'0,"0"2"-35"0,-3 3-59 0,-3 2 1 16,-5 4-20-16,-68 6 488 0,42 0-584 15,2 3-67-15,1 0-60 0,5 0-71 16,14-2-55-16,8-2-142 0,8-1-149 16,6-2-82-16,6-1-134 0,8-1-163 0,3-1-158 15,0 0-605-15,20-11 110 0,4 2 109 16,55-27-667-16,-34 12 913 0</inkml:trace>
  <inkml:trace contextRef="#ctx0" brushRef="#br0" timeOffset="8792.1">12297 3684 301 0,'1'25'737'0,"-2"0"-14"0,-5 1 14 0,-4 2-22 16,-8 12-45-16,-6 1-30 0,1-4-66 15,-4-1-38-15,2-2-49 0,-2-1-44 16,3-8-52-16,8-4-119 0,1-4-119 0,-1-2-161 16,5-2-100-16,-2-3-160 0,3-2-149 0,2-1-674 15,-2-5-70-15,3-2 118 0,7 0 98 0,-14-10 62 16,4 2 116-16,4-8 82 0</inkml:trace>
  <inkml:trace contextRef="#ctx0" brushRef="#br0" timeOffset="8930.1">11952 3778 655 0,'4'15'689'0,"10"33"625"0,-4-20-733 16,8 12-38-16,1 1-59 0,2-6-63 16,4 1-64-16,2 2-25 0,-1-4-135 0,-8-7-141 15,0-5-171-15,1 2-187 0,-1-5-521 16,-5-4-219-16,1-5 107 0,-4-2 79 0,-3-5 107 15,0 1 35-15</inkml:trace>
  <inkml:trace contextRef="#ctx0" brushRef="#br0" timeOffset="9483.98">12629 3259 301 0,'4'10'882'0,"2"6"-85"0,5 8-67 15,-4 5-34-15,6 18-59 0,-2 4-71 0,2 2-71 16,1 0-37-16,-3 2-30 0,2-1-59 16,-3-2-53-16,-3-2 16 0,0-10-27 0,-4-6-67 15,0-2-48-15,-3-6-30 0,0 0-44 0,0-3-27 16,-3-4-59-16,0-1-4 0,-4 7-78 16,1-16 18-16,2-4-11 0,-3-4-14 15,0-2-8-15,1-4 7 0,-4-7 12 0,2-2 14 16,-5-5 5-16,3-7-12 0,2-5-4 0,-2 0 26 15,0 0 8-15,4-5-11 0,-2 0 26 0,2 1 18 16,5 1 23-16,-2 5 3 0,3 3 34 16,0-2-11-16,3 4-4 0,1 1-12 0,6 2 1 15,-3-1 8-15,6 4-9 0,2-3-28 0,4 3-27 16,6 1 0-16,2 1 0 0,1 4 0 16,2 1 0-16,-2 3 0 0,-8 4 0 0,0 2 0 15,-2-1 0-15,-5 3 0 0,1 3 0 16,-7-1 0-16,-4 2 0 0,1 2 0 0,-4 2 0 15,0-1 0-15,0 0 0 0,0 1 0 0,-4-1 0 16,4 3 0-16,-3-2 0 0,6 0 0 0,-3 1 0 16,7-1 0-16,7 3 0 0,3 3 0 0,10-1 0 15,1 2 0-15,16 7 0 0,4-2 0 16,4 4 0-16,-2 3 0 0,8 7 0 0,1 3 0 16,-15-7 0-16,-3 2 0 0,-7 2 0 15,-9-1 0-15,-9-4 0 0,-12-3 0 0,-4-2 0 16,-7 1 0-16,-6 2 0 0,-5-3 0 0,-16 10 0 15,3-2 0-15,-9-6 0 0,1 0 0 16,2-1 0-16,3-8 0 0,6 0 0 0,4-8-458 16,4-1-931-16,-1-2 171 0,5-3 90 0,-1-3 115 15,7-3 112-15,2-2 67 0,4 0 105 0</inkml:trace>
  <inkml:trace contextRef="#ctx0" brushRef="#br0" timeOffset="9959.95">12674 5667 182 0,'23'0'722'0,"19"0"-55"0,23-7-72 16,13 1-40-16,25 2-37 0,9-4-60 0,2 0-64 16,2-1 5-16,4-2-1 0,3 0-26 0,0 3-44 15,3-2-23-15,-3 1-29 0,-7 0-30 0,-3 2-42 16,-6 0-122-16,-9 4-78 15,-23 0-116-15,-2 3-133 0,-8 0-210 0,-18 0-714 16,-6 0 71-16,-14 0 108 0,-6 0 107 0,-7 0 83 16,-7 0 100-16</inkml:trace>
  <inkml:trace contextRef="#ctx0" brushRef="#br0" timeOffset="10180.08">14527 5392 845 0,'27'11'540'0,"-3"4"-30"0,6-5-41 0,-5 7-30 16,-1-1-15-16,0 2-36 0,-4 3-38 0,-3 0-64 16,-10 1-18-16,0 2-33 0,-4-5-15 0,-3 2-75 15,-7 4-108-15,1-3-134 0,-4 6-152 16,-4-1-645-16,0-4-107 0,0-5 85 0,1-1 97 15,3-6 89-15</inkml:trace>
  <inkml:trace contextRef="#ctx0" brushRef="#br0" timeOffset="10560.05">15682 4037 331 0,'0'22'815'0,"-3"10"-14"0,-1 28-60 0,4 30-49 16,0 14-14-16,4 17-30 0,5 38-138 0,3 12-23 15,4 2-58-15,2-4-35 0,3 3-100 0,2-4 8 16,1-4-172-16,-3-6-96 0,3-8-1 16,-4-14-44-16,0-29-19 0,14 99-171 15,-16-112 127-15,-1-5-64 0,0-4-145 0,-1-15-231 16,-9-15-688-16,-2-12 103 0,-5-11 131 0,-1-7 93 15,-3-7 45-15,-2-4 100 0</inkml:trace>
  <inkml:trace contextRef="#ctx0" brushRef="#br0" timeOffset="11183.98">15488 3960 335 0,'-18'-19'726'0,"2"3"-79"0,5 1-47 0,7 2-64 16,4 1-45-16,3 2-70 0,5-4-37 16,9-1-31-16,14-1-14 0,23-4-48 0,29-5-27 15,12 7-7-15,14-4-15 0,11 4-22 0,44-4-38 16,10 2-3-16,8 10-23 0,6-4-18 0,3 5-38 15,11 4 8-15,3 0-7 0,0 5-19 16,3 1-26-16,-2 2-34 0,-1-3-7 0,0 6-26 16,-14 2 3-16,-9 2 12 0,-14 4-26 0,-42-1 22 15,-14 4-23-15,-9 5-14 0,-21 3 44 0,-10 1-10 16,-21-1 3-16,-6 4-4 0,-11 1 4 0,-7 8 7 16,-10 3 1-16,-3 1 14 0,-7 12-3 15,-4 6 18-15,-3 11 4 0,-4 19 11 16,-2 6-26-16,3 7 11 0,2-2-7 0,2 7-7 15,5 0-5-15,4 4-33 0,4-2 0 0,3-3-40 16,14 19 6-16,-4-28 19 0,1 0-48 0,6-7 4 16,-4 2 3-16,1-6-26 0,-3-1 38 15,2-3-8-15,-9-7 22 0,-1-1-11 0,-2-5 26 16,-5-11-3-16,-5-1 22 0,-5-3-8 0,-3 2 19 16,-5-6 7-16,-5-1 23 0,-9-5-7 0,-5-2 47 15,-21 7-6-15,-3-6 10 0,-10-9 38 0,-10-3 85 16,-14-5 4-16,-7-9 34 0,-14-2 7 0,-13-6 15 15,-14-4-242-15,-14-5-15 0,-40-3 0 16,-11 1 0-16,-10-7 0 0,-1-1 0 16,-1-5 0-16,-5 5 0 0,3-5 0 0,6-4 0 15,9 0 0-15,10-4 0 0,13 3 0 0,14-4 0 16,47 5 0-16,8 0 0 0,19-4 0 0,25 6 0 16,11 0 0-16,16 2 0 0,13 0 0 15,5 4 0-15,9 2 0 0,4 0-563 0,4 0-811 16,3 2 120-16,0 3 114 0,3-3 139 0,1 3 81 15,2-3 94-15,-3 3 115 0</inkml:trace>
  <inkml:trace contextRef="#ctx0" brushRef="#br0" timeOffset="11520.93">17433 4925 737 0,'-38'-5'837'0,"-7"5"-10"0,-17 5-23 16,-6 7-7-16,-14 10-52 0,4 7-60 0,2 8-4 15,8 1-59-15,14 4-49 0,16-5-52 0,13 4-159 16,9-3-362-16,13 1 0 0,9-7 0 0,18 10 0 16,11-4 0-16,23 2 0 0,13-2 0 0,8-6 0 15,14-7 0-15,12-7 0 0,11-1-1199 16,4-9-82-16,0-4 142 0,6-5 111 0,-3-1 67 16,-10-7 116-16,-7-1 48 0</inkml:trace>
  <inkml:trace contextRef="#ctx0" brushRef="#br0" timeOffset="14240.99">5382 1856 342 0,'0'-5'804'0,"0"3"-55"0,0 2-5 0,0 0 27 16,4 23-30-16,-1-6-45 0,3 8-74 0,1 9-41 15,4 14-53-15,2 1-62 0,2 0-49 16,-2 0-8-16,4-3-88 0,-4 2-321 0,2-6 0 16,-5-7 0-16,-3-7 0 0,-1-4 0 0,-2-1 0 15,0-3 0-15,2-6 0 0,-6 0 0 0,0-2 0 16,0-1 0-16,-3-4 0 0,-5-3 0 0,-1-3 0 15,-4-3 0-15,1-5 0 0,-7-5 0 16,-3-5 0-16,-5-17 0 0,-3-4 0 0,5-5 0 16,2-9 0-16,-25-78 0 0,38 74 0 15,2 0 0-15,12 0 0 0,3 1 0 16,6 4 0-16,5 2 0 0,6 7 0 0,2 4 0 16,9 0 0-16,3 8 0 0,2 2 0 0,1 6 0 15,5 4 0-15,-6 7 0 0,-3 4 0 16,2 3 0-16,-5 6 0 0,6 1 0 0,-2 4 0 15,-4 5 0-15,-3 0 0 0,-3 3 0 0,-5 1 0 16,-8 1 0-16,-5 1 0 0,-7-2 0 0,-3 0 0 16,-7 4 0-16,-7-1 0 0,-3 4 0 0,-7-1 0 15,-10 4 0-15,3-7 0 0,-6 4 0 0,6-6 0 16,4-2 0-16,3-4 0 0,3-2 0 16,4 0 0-16,-3 2 0 0,6-7 0 0,0 3 0 15,1-3 0-15,2 0 0 0,4 2 0 16,-2-4 0-16,2 0 0 0,-1 1 0 0,5 1 0 15,-4-3 0-15,4 1 0 0,-1 0 0 0,4-2 0 16,-6 3 0-16,6-3 0 0,-4 1 0 0,4-1 0 16,-7 5 0-16,4-5 0 0,0 1 0 0,3-1 0 15,0 0 0-15,0 0 0 0,-4 3 0 16,4-3 0-16,0 0 0 0,-3 3 0 0,3-3 0 16,0 0 0-16,0 0 0 0,0 0 0 0,0 0 0 15,0 0 0-15,0 0 0 0,0 0 0 16,0 0 0-16,7 5 0 0,-7-5 0 0,6 1 0 15,-6-1 0-15,3 3 0 0,-3-3 0 0,4 1 0 16,-4-1 0-16,0 0 0 16,0 0 0-16,7 2 0 0,-7-2 0 0,3 2 0 15,-3-2 0-15,0 0 0 0,0 0 0 0,0 0 0 16,7 4 0-16,-4-3 0 0,4 2 0 0,1 3 0 16,5 2 0-16,1 2 0 0,3 2 0 0,10 6 0 15,-3 0 0-15,10 9 0 0,4 0 0 16,2 1 0-16,40 26 0 0,-40-29 0 15,2-1 0-15,-11-6 0 0,19 15 0 16,-26-17 0-16,0-1 0 0,-7-1 0 0,1-4-663 16,-5-1-681-16,1 0 119 0,-4-3 108 0,1-1 126 15,-4-1 57-15,0-3 137 0,2 0 71 16</inkml:trace>
  <inkml:trace contextRef="#ctx0" brushRef="#br0" timeOffset="14568.07">6417 2516 908 0,'0'5'1121'0,"0"-5"-42"0,0 0-47 0,0 0-75 15,0 0-90-15,-9-15-22 0,5 5-115 0,-2-1-78 16,2-4-652-16,-3-3 0 0,4 0 0 0,-1-7 0 16,1-3 0-16,0-7 0 0,0-2 0 15,5-19 0-15,-2 1 0 0,4 2 0 16,0 2 0-16,6 2 0 0,0 13 0 0,-3 3 0 15,0 4 0-15,3 9 0 0,-3-1 0 0,3 7 0 16,-3 7 0-16,3 1 0 0,0 5 0 0,3 7 0 16,20 22 0-16,-11-4 0 15,2 10 0-15,1 5 0 0,2-3 0 0,-4 3 0 16,1 0 0-16,-2-2 0 0,-2-6 0 0,-3-5 0 16,-3-1 0-16,-4-6 0 0,0 1 0 0,-2-5 0 15,1-1 0-15,-6-1 0 0,1-7 0 0,-1 0-30 16,0-3-1404-16,-3-3 131 0,0 0 130 15,0 0 120-15,11-11 114 0,-7 1 72 0,-1 2 85 16</inkml:trace>
  <inkml:trace contextRef="#ctx0" brushRef="#br0" timeOffset="14697.06">6848 2210 480 0,'-9'-4'767'0,"-1"1"0"0,-4 2 11 0,3-1-37 16,-10 0-19-16,-3 2 19 0,1-1-67 16,-11 2-30-16,3 1-89 0,-33-2 420 15,36 1-662-15,1-1-279 0,6 0-53 0,3 0-245 16,-1-4-395-16,7 3-656 0,0 1 116 0,5-2 135 15,7 2 58-15,-7-3 135 0,7 3 71 16,0 0 96-16</inkml:trace>
  <inkml:trace contextRef="#ctx0" brushRef="#br0" timeOffset="15128.07">7044 2517 536 0,'3'6'1202'15,"-3"-4"-25"-15,0-2-90 0,0 0-48 0,0 0-60 16,0 0-119-16,0 0-52 0,-11-16-305 0,5 7-503 16,3-3 0-16,-1-1 0 0,1-3 0 0,0-5 0 15,3-1 0-15,-1-3 0 0,5-1 0 0,-1 0 0 16,1 4 0-16,5 1 0 0,-1 3 0 16,-2 5 0-16,4 0 0 0,1 7 0 0,-1 3 0 15,3 5 0-15,-1 1 0 0,0 8 0 16,3-1 0-16,1 5 0 0,-1 1 0 0,1 7 0 15,2 0 0-15,-2 0 0 0,-2-7 0 0,-4 2 0 16,0-4 0-16,-2-1 0 0,-1-4 0 16,-1-1 0-16,-2-2 0 0,2-3 0 0,-3 0 0 15,-3-3 0-15,8-11 0 0,-5 0 0 0,-2-5 0 16,5-8 0-16,0-7 0 0,5-21 0 0,0-3 0 16,9-17 0-16,0 4 0 0,5 8 0 0,-2 11 0 15,-2 8 0-15,9 7 0 0,1 13 0 16,-4 12 0-16,-2 6 0 0,-1 6 0 0,3 4 0 15,0 8 0-15,-7 6 0 0,8 12 0 0,-7 3 0 16,0 2 0-16,-2 1 0 0,-7-4 0 16,1-4 0-16,0 1 0 0,-2-3 0 0,2 1-239 15,-2-3-1187-15,-4-3 153 0,2-1 137 16,-2-3 116-16,-3-4 89 0,6 1 123 0,-3-3 23 16</inkml:trace>
  <inkml:trace contextRef="#ctx0" brushRef="#br0" timeOffset="16027.1">6438 9436 982 0,'-3'-8'939'15,"0"3"-79"-15,0 0-41 0,3 5 7 0,0 0-7 16,0 0-66-16,0 31-53 0,3-13-60 16,-3 9-44-16,6 7-339 0,-2 3-257 0,-1-1 0 15,18 57 0-15,-11-55 0 0,1-5 0 16,-4-4 0-16,3 0 0 0,3-1 0 0,-3-7 0 15,-3-1 0-15,0-2 0 0,0-2 0 0,0-3 0 16,-4-3 0-16,0-1 0 0,1-6 0 16,-4 1 0-16,0-4 0 0,-13-14 0 15,6-2 0-15,-11-9 0 0,-6-11 0 16,0-10 0-16,1-1 0 0,-5-15 0 0,8 11 0 16,3 0 0-16,6-1 0 0,5 2 0 0,6 7 0 15,9-10 0-15,9 8 0 0,7-1 0 0,8 5 0 16,5 4 0-16,17-3 0 0,-2 16 0 15,3 5 0-15,5 4 0 0,1 12 0 0,-8 4 0 16,8 5 0-16,-4 5 0 0,-6 7 0 0,-8 4 0 16,-7-1 0-16,-6 9 0 0,-14-3 0 0,-10-2 0 15,-7 1 0-15,-6 5 0 0,-15 12 0 0,-7-3 0 16,-9 0 0-16,-1-4 0 0,-7-4 0 16,-2 0 0-16,-1-6 0 0,1-6 0 0,12-4 0 15,5-3 0-15,3-4 0 0,5-2 0 16,9-2 0-16,-4 1 0 0,10 2 0 0,4-1 0 15,3 1 0-15,3 2 0 0,4 1 0 0,7 4 0 16,6 3 0-16,0 2 0 0,8-2 0 16,6 6 0-16,0-5 0 0,4 3 0 0,2-2 0 15,-2-3 0-15,-6-7 0 0,5 3 0 0,-3-3 0 16,3-2-45-16,-6 0-1377 0,0-2 111 0,-4-3 157 16,-2-2 108-16,-1 0 89 0,-5 4 123 0,2-3 74 15</inkml:trace>
  <inkml:trace contextRef="#ctx0" brushRef="#br0" timeOffset="16312.03">7484 10107 312 0,'0'3'831'16,"0"-3"40"-16,-3 7 26 0,3-7 8 0,0 0-12 15,-9 0-88-15,9 0 2 0,-11-8-40 16,7 0-63-16,-2-1-305 0,2-5-399 0,-3-3 0 16,0-4 0-16,3-5 0 0,-2-11 0 0,3 1 0 15,-1-22 0-15,1 2 0 0,3-4 0 0,0 0 0 16,7 2 0-16,-1 1 0 0,4 7 0 15,1 11 0-15,-1 8 0 0,0 4 0 0,1 7 0 16,-1 2 0-16,0 8 0 0,1 4 0 0,2 6 0 16,1 2 0-16,3 8 0 0,4 10 0 0,0 4 0 15,9 11 0-15,1 2 0 0,-8 3 0 0,4 2 0 16,-2-1 0-16,-1-1 0 0,-8-8 0 16,2 5 0-16,-2-5 0 0,-5-6 0 15,-1-4 0-15,-6-4 0 0,2-3 0 0,-5-3-619 16,2-3-747-16,-3 0 130 0,1-4 85 0,-1-3 128 15,0-2 148-15,0 0 70 0,0 0 83 0</inkml:trace>
  <inkml:trace contextRef="#ctx0" brushRef="#br0" timeOffset="16449.08">7806 9845 379 0,'-11'2'778'16,"-5"0"1"-16,-1-2-42 0,-5 2-4 16,-5-2-10-16,-3 2-83 0,-25 3 495 0,22-4-654 15,8 1-124-15,4 1-163 16,-2-3-194-16,6 0-153 0,3-3-275 0,4 1-361 15,6 1-369-15,-2-1 100 0,6 2 113 0,0 0 77 16,6-9 124-16,-6 9 51 0</inkml:trace>
  <inkml:trace contextRef="#ctx0" brushRef="#br0" timeOffset="16880.03">7964 9932 889 0,'9'1'1009'0,"-5"-1"-18"0,-4 0-5 0,0 0-3 16,10-6-4-16,-7 2-122 0,1-2-135 0,-4-4 23 15,0-3-715-15,4-4-30 0,-4-2 0 16,0 0 0-16,3-6 0 0,-3-4 0 16,3 0 0-16,-2-4 0 0,5 4 0 0,-3 4 0 15,4 3 0-15,0 1 0 0,-3 4 0 0,2 5 0 16,4 0 0-16,-2 8 0 0,-1 0 0 0,3 4 0 16,-10 0 0-16,20 8 0 0,-7-1 0 15,-2 4 0-15,-1 0 0 0,0-3 0 0,4 3 0 16,-4-1 0-16,0-1 0 0,-2 0 0 0,-1-3 0 15,2 1 0-15,-5-4 0 0,2 2 0 0,-1-4 0 16,-5-1 0-16,13-7 0 0,-7-1 0 16,1-2 0-16,-2-6 0 0,1-4 0 15,1-5 0-15,3-4 0 0,1 1 0 0,2-2 0 16,1 3 0-16,-1 2 0 0,1 3 0 16,0 5 0-16,-1 7 0 0,1 2 0 0,-1 7 0 15,2 1 0-15,-2 9 0 0,4-1 0 0,0 7 0 16,4 4 0-16,-4 4 0 0,10 6 0 15,1 3 0-15,2 0 0 0,25 29 0 16,-31-37 0-16,0-2 0 0,-4-5 0 0,-2-1 0 16,-2-6 0-16,5-1 0 0,-7-3 0 0,0-5-995 15,-1-1-360-15,-2-2 130 0,2-4 149 0,-3-3 123 16,1-4 97-16,2 0 74 0,1-8 78 0</inkml:trace>
  <inkml:trace contextRef="#ctx0" brushRef="#br0" timeOffset="17808.03">18499 7482 860 0,'0'36'778'15,"4"0"-86"-15,2 1-25 0,1 12-105 0,7-2-41 16,2 2-52-16,-1-2-70 0,-2 2-61 0,5-7-55 16,-2 0-67-16,-2-12-97 0,-7-2-66 0,3-6-39 15,-3-1 91-15,0-5-38 0,0-3-34 0,-4-2-25 16,-3-1-16-16,0-6-3 16,0-1-82-16,0-3 63 0,-18-16 30 0,8 3 8 15,-10-11 21-15,-3-12 42 0,-5-6 19 0,-6-15 10 16,0-6 19-16,7-3 30 0,-28-66 160 15,41 74-123-15,7 3-48 0,4 1 41 0,9 1 3 16,8 2-25-16,6 4 3 0,15-9 15 16,12 8-78-16,9 4-97 0,8 6 0 15,8 10 0-15,7 9 0 0,-8 12 0 0,8 7 0 16,10 9 0-16,0 7 0 0,-7 4 0 0,-7 5 0 16,-24-1 0-16,22 33 0 0,-57-33 0 15,-13 1 0-15,-9-1 0 0,-7 3 0 0,-21 7 0 16,-11 1 0-16,-11 3 0 0,-12-5 0 15,0-4 0-15,-7-4 0 0,17-10 0 0,3-1 0 16,1-5 0-16,13-5 0 0,7 0 0 0,10-1 0 16,6 3 0-16,5-3 0 0,2 1 0 0,7 5 0 15,5 3 0-15,6 4 0 0,3 4 0 0,7 6 0 16,10 9 0-16,4 1 0 16,3 3 0-16,4 0 0 0,0-3 0 0,3-2 0 15,54 30 0 1,-43-37-764-16,-1-3-584 0,3-4 150 0,-2-6 136 0,-7-3 80 15,-8-5 95-15,-3-5 83 0,0-1 97 0</inkml:trace>
  <inkml:trace contextRef="#ctx0" brushRef="#br0" timeOffset="18103.97">19802 8019 33 0,'-10'-4'1206'0,"-5"-2"-111"16,2-7-60-16,-1 0-67 0,1-3-48 0,-1-1-27 15,3-8-89-15,-2-1-163 0,2-6-49 0,2-17-588 16,8 5-4-16,-2-12 0 0,7-6 0 16,8-15 0-16,3 7 0 0,6-3 0 0,5 11 0 15,-2 13 0-15,1 6 0 0,5 6 0 0,-6 11 0 16,-7 12 0-16,4 5 0 0,-4 6 0 0,0 9 0 16,4 4 0-16,3 8 0 0,2 16 0 0,-1 6 0 15,-5 5 0-15,1 4 0 0,-1 1 0 0,-2 4 0 16,-2-3 0-16,2-2 0 0,-2-3 0 15,-1 1 0-15,-2-4 0 0,-2-8 0 0,-5-2 0 16,1-11 0-16,-4-2-1199 0,0-4-116 16,1 8-911-16,0-17 1284 0,-1-3 86 15,-3-4 77-15,0 0 50 0</inkml:trace>
  <inkml:trace contextRef="#ctx0" brushRef="#br0" timeOffset="18257.98">20253 7799 204 0,'-11'-6'901'0,"-2"5"-63"0,-5-1-38 16,-6-2-21-16,-7 1-53 0,-6 3 15 0,-7 0-86 15,-4 0-15-15,1 0-7 0,-18 0-63 0,16 2-94 16,5 0-248-16,10 1-228 0,3-6 0 0,4 6 0 16,6-6 0-16,4 3 0 0,3 0 0 15,8-1-719-15,3 1-640 0,3 0 108 0,0 0 130 16,19-9 142-16,-4 6 71 0,5-3 103 16,7 3 61-16</inkml:trace>
  <inkml:trace contextRef="#ctx0" brushRef="#br0" timeOffset="18655.93">20618 7874 491 0,'0'0'934'0,"0"0"-10"15,0 0-12-15,-26-13 19 0,15 6-86 0,1-4-41 16,-3 1-119-16,2-2-33 0,0-6-75 0,0 0-141 16,2-6-436-16,2-1 0 0,4-2 0 15,3-31 0-15,6 32 0 0,1 0 0 16,4 1 0-16,2 3 0 0,2 6 0 15,1 5 0-15,2 4 0 0,-2 1 0 0,1 9 0 16,0 0 0-16,4 6 0 0,0 4 0 0,-1 4 0 16,0-4 0-16,1 8 0 0,-4-5 0 0,-3-2 0 15,2 1 0-15,-5-2 0 0,0-4 0 0,-1 0 0 16,-1-2 0-16,-1 1 0 0,-2-5 0 0,1-3 0 16,-7 0 0-16,14-7 0 0,-7-1 0 15,0-4 0-15,6-9 0 0,25-48 0 16,-15 26 0-16,2 0 0 0,5 2 0 0,1 3 0 15,-3 9 0-15,-4 6 0 0,-3 7 0 0,-2 6 0 16,-1 9 0-16,-5 2 0 0,2 2 0 16,1 9 0-16,-2 0 0 0,3 10 0 15,0 4 0-15,0-1 0 0,-3 2 0 0,-1 0 0 16,2 3 0-16,1-4 0 0,-2 0 0 0,-1 0-190 16,-6-4-1236-16,-4-6 163 0,2-5 117 0,-9 3 152 15,3-4 26-15,-5 0 149 0,-4 1 37 0</inkml:trace>
  <inkml:trace contextRef="#ctx0" brushRef="#br0" timeOffset="25863.96">11614 11855 338 0,'-3'6'700'0,"0"0"11"0,3 2-3 16,-1-3-1-16,1-2-44 0,-3 3-19 0,3-6 34 16,0 0-71-16,-3 3-71 0,3-3-23 0,0 0-36 15,0 0-41-15,0-21-8 0,0 8-383 0,3-5-45 16,-3-6 0-16,0-3 0 0,3-10 0 15,-3-1 0-15,1-20 0 0,-1-8 0 0,3-19 0 16,-3-4 0-16,3-4 0 0,4 2 0 0,4 4 0 16,2 6 0-16,4 7 0 0,-3 15 0 15,16-39 0-15,-16 66 0 0,-4 11 0 0,4 6 0 16,0 8 0-16,-1 8 0 16,8 9 0-16,10 21 0 0,3 9 0 0,6 14 0 15,-1 10 0-15,-2 9 0 0,1-3 0 0,-4 6 0 16,0-2 0-16,0-6 0 0,-3 2 0 0,-4-7 0 15,-3-10 0-15,-3-6 0 0,-4 1 0 16,13 28 0-16,-19-51 0 0,-4-5 0 16,-4-8-1069-16,4 2-1418 0,-4-14 1377 15,-3 0 131-15,0 0 123 0,7-21 55 0,-3 9 94 16</inkml:trace>
  <inkml:trace contextRef="#ctx0" brushRef="#br0" timeOffset="26021.95">12349 11533 22 0,'-21'2'916'15,"-2"-1"-82"-15,-8 2-97 0,-7 1-26 0,-3-4 8 16,-3 4-34-16,-21-1-34 0,3 2-40 0,11-2-38 16,6-3-59-16,5 6-86 0,5-5-100 0,5-1-146 15,6 2-163-15,3-2-209 0,4 0-179 16,8 0-226-16,4 1-619 0,5-1 41 0,0 0 138 16,0 0 82-16,35-10 104 0,-15 8 116 0,8-4 51 15</inkml:trace>
  <inkml:trace contextRef="#ctx0" brushRef="#br0" timeOffset="26195.97">12965 11514 416 0,'-14'7'797'0,"-10"-1"-7"16,-3 2 3-16,-8 0-15 0,-19 0-60 0,-1 0-47 16,-4 1-57-16,5-1-18 0,6-4-150 0,14-3-103 15,0-2-183-15,7-3-156 0,2 0-172 0,2-3-96 16,9-3-60-16,4-2-250 0,-4-5-576 15,8-2 59-15,5-6 108 0,1-1 116 0,4-3 89 16,5 0 85-16</inkml:trace>
  <inkml:trace contextRef="#ctx0" brushRef="#br0" timeOffset="26327.93">12516 11250 484 0,'11'0'562'0,"-1"6"19"15,-6 6 25-15,6 6 61 0,-3 6-4 0,0 9 59 16,3 14-4-16,0 4-14 16,-3 4-119-16,0 0-60 0,2 1-15 0,2-4-41 15,-1 6-74-15,5-4-395 0,-2-8 0 0,0-2 0 16,1-8 0-16,-4-8-287 0,4-3-313 0,0-10-639 15,-4-4 36-15,4-5 101 0,-7-5 93 0,2-3 93 16,2-4 145-16,-1-8 49 0</inkml:trace>
  <inkml:trace contextRef="#ctx0" brushRef="#br0" timeOffset="26883.95">12985 11059 606 0,'4'6'790'0,"-4"-6"-27"16,9 21 4-16,-5-6-4 0,2 9-78 0,2 1-3 15,-1 7-61-15,3 2-85 0,4 8-40 0,-1-6-72 16,-3-4-100-16,-2 0-101 0,1-4-137 0,1 3-86 16,-2-7-86-16,-5-1-111 0,4-6-41 0,-3-1-34 15,2-5-15-15,-6-2-22 0,3-1 26 16,-3-6 34-16,0-2 66 0,0 0 23 0,0 0 26 16,-10-19 116-16,0 7 70 0,-1-7 0 0,-2 0 97 15,-4-3 48-15,0-4 15 0,-3 2 53 16,-1 2 3-16,-6-10 19 0,3 7 48 0,3 1-49 15,0 2 49-15,5 4 0 0,-2-6-267 16,2 6-68-16,5 2 0 0,1-2 0 0,6 2 0 16,1 0 0-16,6-1 0 0,4 0 0 0,7-1 0 15,6 0 0-15,18-7 0 0,3 4 0 0,7 3 0 16,3 7 0-16,1-3 0 0,-8 7 0 0,-4 3 0 16,2 4 0-16,-8-1 0 0,-3 1 0 15,-4 3 0-15,-7-1 0 0,-2 5 0 0,-4 2 0 16,-4 3 0-16,-7-2 0 0,0 0 0 0,-6 4 0 15,-3 0 0-15,-1 0 0 0,-4 3 0 0,4 1 0 16,-3-4 0-16,3 1 0 0,1 1 0 0,5-4 0 16,2 2 0-16,5 1 0 0,5-1 0 15,5 2 0-15,2 0 0 0,-1-1 0 0,7 2 0 16,0 1 0-16,3 0 0 0,4 7 0 16,3 5 0-16,-3-3 0 0,0 4 0 0,-7-6 0 15,-5-2 0-15,-4 2 0 0,-8-4 0 0,-4 4 0 16,-3 0 0-16,-7 0 0 0,-7 4 0 15,-12 7 0-15,-5-4 0 0,-8 0 0 0,-4-4 0 16,-1-2 0-16,-2 0 0 0,2-4 0 0,6-7 0 16,4-5 0-16,6-3 0 0,-2-3 0 0,13-4 0 15,0-2-470-15,4 0-889 0,1-4 131 0,3 0 100 16,2 2 145-16,3-1 78 0,1 1 116 16,3 4 25-16</inkml:trace>
  <inkml:trace contextRef="#ctx0" brushRef="#br0" timeOffset="27663.83">13881 12126 986 0,'-52'13'1154'0,"-13"-2"-11"15,-24 4-104-15,-10 2-4 0,-14-1-89 0,-3 2-97 16,-41 1-127-16,-10 4-405 0,-8-1-317 0,-6-1 0 15,-1 3 0-15,-5-2 0 0,2 2 0 16,4-3 0-16,13-5 0 0,35-3 0 16,3-4 0-16,7-6 0 0,11-4 0 0,16-4 0 15,21 1 0-15,10-1 0 0,20 3 0 0,11-4 0 16,7 3 0-16,0-4 0 0,9-1 0 0,5 5 0 16,2-4 0-16,4 0 0 0,0-1 0 0,1 2 0 15,3 1 0-15,0-1 0 0,2 2 0 16,-6-2 0-16,4-2 0 0,-1-2 0 0,1-2 0 15,-4-2 0-15,0-2 0 0,-3-7 0 0,3-3 0 16,-6-5 0-16,-2-17 0 0,-5-3 0 0,-3-14 0 16,2-4 0-16,0-7 0 0,1-7 0 0,2-4 0 15,-5-9 0-15,6-3 0 0,-4-5 0 16,0-1 0-16,1 5 0 0,0 2 0 16,6 6 0-16,0 6 0 0,-2 4 0 0,4 9 0 15,-1 16 0-15,-7-50 0 0,16 67 0 16,-3 7 0-16,4-2 0 0,3 6 0 15,0-17 0-15,3 24 0 0,-3 2 0 16,4 1 0-16,6 2 0 0,7 1 0 0,-3 4 0 16,10 1 0-16,7-1 0 0,23 3 0 0,8 0 0 15,6 6 0-15,11-3 0 0,24 0 0 0,13-3 0 16,13-1 0-16,38 1 0 0,5-5 0 0,12-3 0 16,8 0 0-16,10-2 0 0,-4 1 0 15,4-4 0-15,2 2 0 0,-1-1 0 0,-9 2 0 16,-10 2 0-16,-6-1 0 0,-14 4 0 15,-33 7 0-15,-8 3 0 0,-11 1 0 0,-9 3 0 16,-28 3 0-16,-6 0 0 0,-8-1 0 0,-16 4 0 16,-11 1 0-16,-6-2 0 0,-5 6 0 15,-6 2 0-15,-4 9 0 0,1 4 0 0,-10 7 0 16,-1 6 0-16,-3 19 0 0,-6 5 0 0,-1 21 0 16,-4 3 0-16,-2-1 0 0,3 5 0 0,-1 1 0 15,1 0 0-15,7 1 0 0,0-1 0 0,6-2 0 16,0 0 0-16,4-5 0 0,7 4 0 15,-4-5 0-15,3-6 0 0,4 1 0 0,-6-7 0 16,0-15 0-16,-2 0 0 0,1-2 0 16,-3-4 0-16,0-10 0 0,-3-6 0 0,-1-8 0 15,-3 2 0-15,-3-3 0 0,0 0 0 0,-1-7 0 16,0-1 0-16,0-3 0 0,1-4-421 0,0 0-283 16,0-3 15-16,3-5-63 0,0 3-350 15,0-6 41-15,0 0 141 0,3 3 53 0,-3-3 100 16,0 0 108-16</inkml:trace>
  <inkml:trace contextRef="#ctx0" brushRef="#br0" timeOffset="45783.73">6726 5614 446 0,'-11'2'723'0,"11"-2"-50"0,0 0-10 0,0 5-56 0,0-5-34 16,0 0-33-16,4 7-22 0,2-3-27 16,-6-4-33-16,11 2-48 0,-4-2-27 15,0 2-14-15,-7-2-56 0,21-2-12 0,-9-3-48 16,-1 3-48-16,0 0 37 0,1-5-219 0,-1 1-23 15,0-1 0-15,-1 2 0 0,0-3 0 0,-3 1 0 16,0 0 0-16,2 4 0 0,-4-3 0 16,1 4 0-16,-2-4 0 0,-4 6 0 0,0 0 0 15,0 0 0-15,0 0 0 0,0 0 0 0,0 0 0 16,-28 14 0-16,15-6 0 0,-1 1 0 0,-3-1 0 16,-3 2 0-16,2 1 0 0,-2-3 0 0,-1 0 0 15,0 1 0-15,5-2 0 16,-5-1 0-16,4-2 0 0,-3 0 0 0,7-1 0 15,-2-1 0-15,2 1 0 0,-1-6 0 0,4 1 0 16,-4-1 0-16,4-1 0 0,3 0 0 0,0-5 0 16,0 2 0-16,3-2 0 0,4 3 0 0,-3-1 0 15,6 0 0-15,1 0 0 0,0 1 0 16,0 0 0-16,2 3 0 0,-2-2 0 0,5 4 0 16,-9 1 0-16,11 0 0 0,-11 0 0 0,13 6 0 15,-10-5 0-15,1 6 0 0,-1-2 0 0,-3 1 0 16,-3 1 0-16,-1 0 0 0,-2 2 0 0,-4 2 0 15,-4-3 0-15,4 2 0 16,-7-1 0-16,6-3 0 0,-6 1 0 0,7-1 0 0,-3-2 0 16,-2-3 0-16,3 3 0 15,-10-7 0-15,9 1 0 0,2-1 0 0,1-2 0 16,1 1 0-16,1-1 0 0,2 2 0 0,2-2 0 16,-2 2 0-16,5-1 0 0,1 4 0 15,-6-4 0-15,6 2 0 0,0 2 0 0,0 0 0 16,0 0 0-16,0 0 0 0,0 0 0 0,7 18 0 15,-5-10 0-15,-2 1 0 0,0 2 0 0,-3 4 0 16,0 1 0-16,-5-1 0 0,2-1 0 0,-4 5 0 16,0-1 0-16,-1 0 0 0,-2-2 0 15,-1-1 0-15,1-3 0 0,3 2 0 0,-1-6 0 16,1 1 0-16,3-2 0 0,0-4 0 16,0-4-1337-16,7 1 64 0,-7-8 103 0,7 1 143 15,0-5 77-15,0-8 124 0,3-2 63 0,1-7 66 16</inkml:trace>
  <inkml:trace contextRef="#ctx0" brushRef="#br0" timeOffset="46063.69">6648 5270 63 0,'2'0'834'0,"-2"0"-52"0,0 0-75 0,-14 16-85 16,1-7-19-16,-7 3-48 16,-4 1-49-16,-4 1-48 0,-2 2-56 0,2 1-56 15,1-5-14-15,-1 1-57 0,-2 0-92 0,9-4-90 16,1-2-30-16,2-1-89 0,-1 1-89 0,4-5-68 15,2-1-63-15,-1-1-48 0,1-1-26 0,2-3-41 16,4-3-15-16,-2 0 82 0,2-6 63 16,-1 1 75-16,2 2 70 0,2 2 30 0,1-1 78 15,-1 2 64-15,1-1 3 0,0 4 45 0,0 0 49 16,3 4 59-16,0 0 4 0,0 0-19 16,6 23 190-16,-3-12-239 0,1 4-14 0,-1 0-82 15,0 3-52-15,1-1-108 0,-4 2-131 16,3 3-126-16,-3-3-193 0,-3 4-541 15,0 3 34-15,-1-2 126 0,1-3 68 0,-1-3 145 0</inkml:trace>
  <inkml:trace contextRef="#ctx0" brushRef="#br0" timeOffset="46220.65">6189 5757 487 0,'-3'10'682'16,"3"1"-31"-16,-3 3-10 0,2 4-23 0,-2 0-41 15,-4 3-71-15,3-1-29 0,-3 3-38 0,1-3-44 16,-1 2-38-16,0-2-104 0,0 0-70 15,1-6-116-15,2 1-112 0,-5 0-100 0,4-1-123 16,-2-4-183-16,1-2-617 0,-1-4 36 16,-7 1-785-16,14-5 1054 0,-13-13 67 0</inkml:trace>
  <inkml:trace contextRef="#ctx0" brushRef="#br0" timeOffset="46380.66">5892 5516 67 0,'-1'-19'662'0,"-2"7"-40"16,3 3-64-16,0 3 12 0,0 5 11 0,0 1-15 15,0 0-26-15,11 13-49 0,-5-4-55 0,1 0-42 16,0 7-29-16,-1-4-67 0,2 7-104 16,-1 1-86-16,2 4-112 0,6 21-286 15,-9-22-101-15,-3-3-75 0,1 1-33 0,-1-3 4 16,-2-2-119-16,1-1-146 0,-1-4 19 0,-1-1 425 16</inkml:trace>
  <inkml:trace contextRef="#ctx0" brushRef="#br0" timeOffset="46599.74">5980 5801 1757 0,'-3'8'152'0,"-3"-4"16"0,-1 1 67 0,-1 1 40 16,1-5 45-16,-3-1-7 0,0 0 22 15,-3 0-33-15,2-4-1 0,-2 1-10 0,2-3-5 16,1 3-40-16,-1-5 11 0,1 2-26 0,4-1-41 16,-1 2 11-16,0-2-45 0,3 1-3 15,4 3-30-15,-3-1 11 0,3 4-8 0,0 0 23 16,0 0 4-16,0 0-4 0,0 0-11 0,21 12 33 16,-15-4 0-16,1 4-41 0,-4 2 1 0,-3 2-5 15,1 0-10-15,-1 2-27 0,-1-2-22 0,-2 1-18 16,3 0-64-1,-7 12-183-15,4-16 16 0,0-1-60 0,0-5-119 0,0 0-56 16,-2-2-90-16,-1-4-77 0,6-1 18 0,-11 0-518 16,5-7 79-16,-5-2 82 0,4-6 107 15,-6-3 116-15</inkml:trace>
  <inkml:trace contextRef="#ctx0" brushRef="#br0" timeOffset="47003.72">5618 5595 242 0,'-7'-34'413'0,"0"9"52"0,1 7 38 15,2 0-23-15,1 3 4 0,-1 5-33 0,4-2-34 16,0 6-15-16,0 0-8 0,4 2 12 0,-4 4-22 15,0 0-53-15,0 0 0 0,26 12-3 16,-14-4-60-16,1 3-18 0,-2 3-20 0,2-3-21 16,-3 4-12-16,1-5-11 0,-1 4-3 0,0-3-19 15,0 3-4-15,0-6-4 0,-6 0-7 0,3 2-141 16,0-2-8-16,-4 0 0 0,0-1 0 16,1-4 0-16,-4 3 0 0,0-6 0 15,-3 7 0-15,3-7 0 0,-7 2 0 0,7-2 0 16,-8 2 0-16,2 0 0 0,6-2 0 0,0 0 0 15,-10 4 0-15,6 1 0 0,1 2 0 0,-4 2 0 16,3-2 0-16,1 5 0 0,-3-2 0 16,2-1 0-16,1 2 0 0,-1 1 0 0,0-4 0 15,1 1 0-15,-1 0 0 0,1 0 0 0,0-1 0 16,-3-1 0-16,2-4 0 0,-3 3 0 0,0-1 0 16,0-1 0-16,-3 0 0 0,-1 0 0 0,-2-4 0 15,3 1 0-15,-4 1 0 16,4 0 0-16,-1 0 0 0,-2 0 0 0,6-1 0 15,-4 1 0-15,1 4 0 0,0-3 0 0,0 1 0 16,3 5 0-16,0-5 0 0,-2 3 0 0,5 0 0 16,0 0 0-16,4 1 0 0,0 0-324 0,4-1-499 15,10 6-1657-15,-4-7 1382 16,4 2 130-16,2 1 123 0,2-3 44 0,6-3 94 16</inkml:trace>
  <inkml:trace contextRef="#ctx0" brushRef="#br0" timeOffset="47125.76">5860 6034 387 0,'-6'7'867'0,"-1"1"-85"0,-2-3-41 16,-3 2-60-16,-1 2-48 0,-8 0-67 0,0 0-63 16,5-1-131-16,-1-1-163 0,3 2-224 15,0-3-439-15,1 1-678 0,3 2 89 0,2-6 97 16,1 3 120-16,1 1 81 0</inkml:trace>
  <inkml:trace contextRef="#ctx0" brushRef="#br0" timeOffset="47975.89">6141 9933 699 0,'8'0'704'0,"-8"0"-78"0,3-2-68 0,0-3-33 16,-6-2-56-16,3 3-59 0,-4-4-12 15,4-5-70-15,-7 2-38 0,3 2-25 0,1-4-20 16,0 3-36-16,-1 1-23 0,1 3-19 16,3 2 1-16,-3-1-30 0,-1 4 0 0,4 1-23 15,0 0-7-15,-13 7-22 0,9 1 18 0,-3 1-33 16,-3-1 44-16,-3 3 0 0,2 3 8 16,-3-3 19-16,1 2-1 0,-1-4-29 0,1 1 11 15,2-1-23-15,-3-2 23 0,1 1-33 0,2-5-90 16,-2 2 0-16,3-4 0 0,-1-1 0 0,1-1 0 15,0-1 0-15,-1-4 0 0,2-2 0 0,5-2 0 16,-3 0 0-16,4-2 0 0,-1 2 0 0,0-1 0 16,4-1 0-16,1 3 0 0,-1 0 0 15,3 3 0-15,1 4 0 0,-1-2 0 0,-3 4 0 16,0 0 0-16,0 0 0 0,14 12 0 16,-11-2 0-16,0 2 0 0,-3-1 0 0,-3 4 0 15,-4 14 0-15,4-14 0 0,-4 1 0 16,0-2 0-16,0-3 0 0,-2 4 0 0,2-5 0 15,-1-2 0-15,1-1 0 0,-3 0 0 16,1-4 0-16,-2 2 0 0,4-5 0 0,-3-2 0 16,2-2 0-16,-4-2 0 0,4-2 0 0,2 3 0 15,-2-2 0-15,2 1 0 0,-1 0 0 0,1 4 0 16,2 0 0-16,0 0 0 0,4 2 0 0,0 0 0 16,-13 12 0-16,9-4 0 0,-2 7 0 15,-2-2 0-15,-2 6 0 0,1-1 0 0,-2 1 0 16,1 2 0-16,3-2 0 0,-3-1 0 15,-1-1 0-15,-2 8 0 0,10-17 0 16,0-1-704-16,2-5-637 0,1-2 120 0,0 0 134 16,0 0 67-16,10-15 100 0,-3 2 101 0,-1-9 86 15</inkml:trace>
  <inkml:trace contextRef="#ctx0" brushRef="#br0" timeOffset="48108.84">5875 9581 498 0,'0'0'622'0,"-11"2"-75"0,11-2-22 0,-20 9-52 15,6 0-37-15,-6 0-112 0,-1 4-71 16,-3-3-56-16,0 4-74 0,4-3-74 16,-1-4-94-16,0 2-141 0,4-5-71 0,-3 1-194 15,3-3-435-15,0-1 63 0,1-2 79 0</inkml:trace>
  <inkml:trace contextRef="#ctx0" brushRef="#br0" timeOffset="48233.87">5389 9517 316 0,'-7'-7'521'0,"1"4"-44"0,2-1-23 16,4 4-41-16,0 0 4 0,0 0-7 0,7 16-34 15,0-2-26-15,0 4-30 0,3 3-22 0,7 4-56 16,-4 1-75-16,1 2-107 0,7 12-161 0,-1-3-193 16,-6 0-223-16,-1-10-496 0,-2 3 60 15,2-1 141-15,-5-6 71 0</inkml:trace>
  <inkml:trace contextRef="#ctx0" brushRef="#br0" timeOffset="48388.82">5581 10118 711 0,'-10'23'651'16,"3"-6"-18"-16,-4 2-48 0,1-2-53 0,3-1-48 16,-4 2-41-16,1-1-78 0,-3-1-30 0,3-1-104 15,2-2-131-15,-1-1-111 0,5-3-138 0,-6 4-167 16,3-3-153-16,0-2-518 0,0-4 41 16,0 2 86-16,0-5 105 0</inkml:trace>
  <inkml:trace contextRef="#ctx0" brushRef="#br0" timeOffset="48593.86">5468 10110 506 0,'0'0'1199'0,"0"0"-667"0,0 0-96 15,-4-7-90-15,4 7-41 0,0 0-119 0,0 0-119 16,0 0-122-16,0 0-165 0,0 0-700 16,0 0 83-16,-20 7 44 0,20-7 96 0</inkml:trace>
  <inkml:trace contextRef="#ctx0" brushRef="#br0" timeOffset="48833.9">5170 9842 171 0,'-6'-9'800'0,"2"4"-10"0,0 3-76 15,4 2-36-15,0 0-60 0,0 0-41 0,4 17-11 16,0-2-63-16,2 5-16 0,1 9-77 16,3 0 37-16,1 2-112 0,2 2-41 0,4 9-82 15,0-2-89-15,-2-7-56 0,-2-6-108 16,4 0-82-16,-1-2-85 0,2-1-120 0,-4-1-119 15,0-6-186-15,-1-1-495 0,-2-7 45 0,-4 0 93 16,2-1 100-16,-6-7 112 0,5 1 78 16</inkml:trace>
  <inkml:trace contextRef="#ctx0" brushRef="#br0" timeOffset="49019.84">5403 10303 1053 0,'-1'-11'305'15,"1"11"-18"-15,-10-10 59 0,0 4 27 0,0-2 21 16,0 5-40-16,-1-3-8 0,-2 5-22 0,-1-6-22 16,0 3-1-16,4-1-18 0,-3 2-22 15,2-3-23-15,1 4-37 0,4-3-18 0,-5 4-5 16,4-6-14-16,3 6-15 0,4 1-26 15,-6-2-11-15,6 2-1 0,0 0-6 0,0 0-16 16,0 0-26-16,0 0-10 0,21 17-16 0,-18-8 7 16,1 1 5-16,2 3-34 0,-6-1-34 0,0 1 0 15,-3-1-7-15,0 4-48 0,-1-1-49 0,-3 0-85 16,0-3-113-16,0 1-110 0,-3-3-54 16,-4-2 31-16,4-4-22 0,-4-4 33 0,1 0 3 15</inkml:trace>
  <inkml:trace contextRef="#ctx0" brushRef="#br0" timeOffset="49415.79">5068 10358 2636 0,'-27'-19'-97'16,"2"-3"63"-16,-8-5 34 0,2-5 108 0,0-1 63 15,3-1 83-15,4 8 29 0,4 3 11 0,7 6-8 16,2 1 5-16,0 4 18 0,5 1 18 16,2 7-29-16,4 3 0 0,0 1 22 15,0 0-11-15,21 11-29 0,-11 0-50 0,8 5-2 16,2 4-65-16,4-1 24 0,0-1-35 0,0 0-7 16,-1 4-14-16,2-5-27 0,-1 1 34 0,-4-2-60 15,-6-1-11-15,-1-5-11 0,1 1 18 16,-4 0-7-16,-4-3-29 0,-1-3-38 0,-2 1 0 15,-3 1 0-15,0-7 0 0,-11 7 0 0,4-4 0 16,1-2 0-16,6-1 0 0,-14 5 0 0,7-3 0 16,0-1 0-16,1 5 0 0,-1-4 0 0,-3 6 0 15,6-5 0-15,-2 5 0 0,-1 0 0 16,3 1 0-16,0-2-8 0,-2 0-63 16,3 2-22-16,-1 4-138 0,1-9 112 15,-1 3-4-15,4-1 1 0,-3-1 2 0,0 1 1 16,-1 1-56-16,1 0-11 0,2-3-11 0,1 3-71 15,0 2-45-15,0-3-33 0,0 1-38 16,1-3 4-16,2 3-37 0,4-5 56 0,0 2 60 16,-1-3 36-16,1 0 94 0,0 1 115 0,-7-2 56 15,11 6 116-15,-5-4 66 0,-2 5 27 0,-1 1 18 16,-3 1-34-16,0 1-25 0,-4 5-8 0,-2 1 8 16,-4 2-57-16,-1-1-126 0,1 5-171 15,0-4-603-15,-4-2-216 0,4-7 81 0,3 0 116 16</inkml:trace>
  <inkml:trace contextRef="#ctx0" brushRef="#br0" timeOffset="50515.89">1488 3705 372 0,'25'-12'566'0,"5"0"-19"0,18-4-33 0,10-2-15 16,21-4-23-16,16-6-33 0,4 1-14 0,14-1-31 15,38-8-63-15,6 1-4 0,7 2-48 0,-3 1 8 16,3 2-60-16,3 3-30 0,-2 3-26 0,-8 0 0 16,-31 8-112-16,-9 1-33 0,-9 4-79 15,-4 1-29-15,-11 3-15 0,-19-1-89 0,-9 4-75 16,-14 2-216-16,-16 1-182 0,-2 1-403 0,-11 1 90 16,-3 1 67-16,-1-2 116 0,-8 0 66 0</inkml:trace>
  <inkml:trace contextRef="#ctx0" brushRef="#br0" timeOffset="50727.89">4093 3078 316 0,'-3'-3'506'0,"3"3"-66"16,-3-5-57-16,3 5-22 0,0-5-33 0,0 5-49 16,0 0 0-16,16-2-37 0,-5 4-11 0,0 0-7 15,5 2-27-15,2 3-33 0,2-1-8 0,-6 1-18 16,6 4 7-16,-7 1-11 0,2 1-15 15,-8-2-41-15,2 4 34 0,-8 1-8 0,-1 0-59 16,-4 1-45-16,-3 6-78 0,-3-2-82 0,-4 8-175 16,-3-4-697-16,0-4 53 0,-4 3 112 15,1-2 85-15,-1-1 104 0</inkml:trace>
  <inkml:trace contextRef="#ctx0" brushRef="#br0" timeOffset="51727.85">1755 4214 312 0,'3'-4'484'0,"1"0"-26"0,2-1-22 16,2-1-19-16,5-2-37 0,5-1-4 0,2 0-30 15,10-4-4-15,4 2-14 0,18-7-11 0,6 0-35 16,4 1 1-16,20-5 12 0,7-1-42 16,10 1-19-16,4 0-21 0,10 0-12 15,112-18 141-15,-105 17-234 0,2 5-4 16,-1 3 23-16,2 0-34 0,-1 0-7 0,-2 1 18 16,-8-2-18-16,1 5-12 0,-3-3 0 0,-10 6-25 15,-2-5-4-15,-9 5-19 0,-17 0-34 0,-4 1-3 16,-6 1-52-16,-1 1-4 0,-13-1-30 0,-7 1-41 15,-10 5-59-15,-1-6-12 0,-2 5-29 16,-4-1-138-16,-3-3-60 0,-4 2-33 0,-3 0-59 16,-4 1-467-16,-3-1 31 0,-1-1 123 0,-2 1 51 15,-4-3 87-15</inkml:trace>
  <inkml:trace contextRef="#ctx0" brushRef="#br0" timeOffset="51920.8">4548 3497 122 0,'-7'-2'369'0,"3"-1"-38"0,4 3-3 15,-6-5 7-15,6 5-4 0,-10-2-33 0,10 2 11 16,0 0-37-16,0 0-19 0,-11 7-3 16,11-7-8-16,0 8-15 0,0-8-26 0,7 11-8 15,0-4-36-15,0 2 25 0,0-2-22 0,3 4-26 16,-3 0-3-16,-3 2 3 0,2 2 4 0,-6 1-64 16,0 2-44-16,-7 6-56 0,-6 5-108 15,-8 12-213-15,-6 0-695 0,-4-2 59 16,0-3 119-16,-3-1 53 0,0-2 88 0</inkml:trace>
  <inkml:trace contextRef="#ctx0" brushRef="#br0" timeOffset="52540.66">1851 7509 256 0,'-21'-4'630'16,"5"2"-57"-16,5-1-108 0,4 2-22 15,4-3-48-15,3 4-11 0,14-9-34 0,3 2-27 16,16-2-10-16,23-7-4 0,23-3-15 15,12-1 1-15,16-3-76 0,15 1 34 0,35 2-14 16,8-2-23-16,2-1 22 0,12 3-30 0,12 5-3 16,3 5-26-16,8 0 18 0,212-8 108 15,-203 11-163-15,-2 0-23 0,-7-1-56 16,177-11-92-16,-245 13-31 0,-5 4-63 16,-12-3-82-16,-11 4-186 0,-31 0-178 0,-4-1-623 15,-19 2 68-15,-14 0 104 0,-11 0 156 0,-10 0 56 16,-7 0 75-16</inkml:trace>
  <inkml:trace contextRef="#ctx0" brushRef="#br0" timeOffset="53052.57">2322 8535 96 0,'0'0'503'16,"0"0"-34"-16,0 0-15 0,0 0-22 0,15-10-52 0,6 1-11 15,9-1-23-15,20-9-30 0,30-1 23 16,9-10-52-16,9 2-8 0,11-4-7 0,35-5-19 16,7-7-33-16,9 2-19 0,4 5-8 15,1 1-36-15,2 0-31 0,4 0 16 0,3 3-31 16,-6 6 1-16,-8 1 11 0,-6 3-45 0,-37 4-89 16,0 3-86-16,-9 1-78 0,-12 6-134 0,-20 1 56 15,-8 2-56-15,-20 4-209 0,-11-2-528 0,-9 2 97 16,-11 1 81-16,-3-1 75 0,-5-3 93 15</inkml:trace>
  <inkml:trace contextRef="#ctx0" brushRef="#br0" timeOffset="53448.48">4760 6978 554 0,'-7'-2'559'0,"7"2"-45"0,0 0-45 0,0 0-23 16,24 10-55-16,-7-4-3 0,7 1-35 0,3-4-6 16,15 4-16-16,16 2-48 0,4-2-37 0,6 2-4 15,-3-1-53-15,0 0-14 0,-4 2-33 16,32 12 48-16,-60-12-97 0,-11-1 15 16,-3 5-22-16,-5-1-12 0,-10 4-11 15,-4-2-22-15,-4 7-37 0,-10 5-41 0,-9 6-34 16,-5 2-30-16,-2-2-103 0,-4 2-76 0,0-2-107 15,-2 1-711-15,2-1 85 0,0-2 90 0,3 0 100 16,7-6 67-16</inkml:trace>
  <inkml:trace contextRef="#ctx0" brushRef="#br0" timeOffset="53695.45">4910 7840 495 0,'-3'6'685'0,"3"-2"-78"0,0-4-34 16,3 8-29-16,2-5-42 0,1 3-36 0,4-2 25 16,4 1-104-16,3 2 4 0,7 1-33 0,7 1-64 15,2 2-11-15,53 19 234 16,-55-17-293-16,0 0-23 0,-1 3-34 0,-5 0-18 16,15 20 130-16,-27-15-167 0,-5-1-49 15,-8 5-66-15,-4 7-76 0,-6 2-58 0,-14 6-105 16,-4 3-179-16,-6-6-796 0,-3 1 81 15,-4-5 64-15,-4-6 85 0,1-2 138 0,-4-2 86 16,-2-6 70-16</inkml:trace>
  <inkml:trace contextRef="#ctx0" brushRef="#br0" timeOffset="55288.12">1953 2666 603 0,'-3'-4'659'16,"3"4"-79"-16,-3-6 444 0,-1 2-595 16,4 4-39-16,0-5-40 0,0 5-26 15,0 0-18-15,0 0-27 0,-3-5-37 0,3 5 7 16,-4-5 127-16,4 5-216 0,0 0-22 16,0 0 11-16,0 0-26 0,-2-3-15 0,2 3 0 15,0 0-26-15,0 0 37 16,0 0-15-16,0 0 23 0,0 0-41 0,0 0 3 15,0 0 34-15,0-7-15 0,0 7 18 0,0 0-14 16,0 0 22-16,0 0 26 0,0 0-11 0,0 0-74 16,0 0-75-16,0 0 0 0,0 0 0 0,0 0 0 15,-1-6 0-15,1 6 0 0,0 0 0 16,0 0 0-16,0 0 0 0,-7-4 0 0,7 4 0 16,0 0 0-16,0 0 0 0,0 0 0 0,0 0 0 15,-7-3 0-15,7 3 0 0,0 0 0 0,0 0 0 16,0 0 0-16,0 0 0 0,0 0 0 15,0 0 0-15,0 0 0 0,0 0 0 16,0 0 0-16,-6-3 0 0,6 3 0 0,0 0 0 16,0 0 0-16,0 0 0 0,0 0 0 0,0 0 0 15,0 0 0-15,0 0 0 0,0 0 0 0,0 0 0 16,0 0 0-16,-10 0 0 0,10 0 0 16,0 0 0-16,0 0 0 0,-18 1 0 0,18-1 0 15,-14 2 0-15,4 0 0 0,0-1 0 0,-3 3 0 16,-1 0 0-16,0 1 0 0,-3 2 0 0,0 1 0 15,-1-1 0-15,-2 3 0 0,6 0 0 16,-3 2 0-16,4-1 0 0,0 3 0 0,5-3 0 16,-2 3 0-16,4-5 0 0,5 4 0 0,1-4 0 15,1-1 0-15,5 3 0 0,1-6 0 16,4 1 0-16,5-3 0 0,-1 1 0 0,1-3 0 16,4-2 0-16,0 0 0 0,1-4 0 15,-3 1 0-15,-1-3 0 0,4 0 0 0,-5-1 0 16,1-1 0-16,-6-1 0 0,2-3 0 0,-3 0 0 15,-3-2 0-15,-3 0 0 0,3-2 0 0,-4 1 0 16,-3 3 0-16,0 1 0 0,1 2 0 16,1-1 0-16,-2 1 0 0,1 2 0 0,-1 2 0 15,3 2 0-15,-3 4 0 0,0 0 0 0,0 0 0 16,20 8 0-16,-12-1 0 0,4 2 0 0,0 2 0 16,4 0 0-16,1 1 0 0,0 1 0 0,4-2 0 15,-3-2 0-15,1 0 0 16,-1-2 0-16,-1-4-116 0,0-3-241 0,-1-2-31 15,-1-3 27-15,1-5-37 0,-2 0 59 0,-1-5 19 16,-1-5 26-16,-2-2 44 0,-1-8 1 0,-6-7 29 16,2-16 38-16,-2 1 51 0,-3-6 20 0,0-1 14 15,-3 1 63-15,-5 3 64 0,5 3 86 16,-3 11 29-16,2 6 67 0,1 3 30 0,-1 7 52 16,1 0 41-16,3 7-63 0,-4 1-22 0,4 3-35 15,0 6 9-15,0 1-45 0,4 6 25 0,-4 1-32 16,0 0-20-16,14 23-10 0,-4-4-8 15,4 11-49-15,2-3 31 0,5 10-19 0,3 4-19 16,0-2 15-16,-4 2-33 0,4-5-60 16,10 21 0-16,-23-32 0 0,0-3 0 15,1-4 0-15,-5-1 0 0,-2-2 0 0,1-3 0 16,-3-2 0-16,-3-2 0 0,-3 1 0 16,-1-3 0-16,-6-5 0 0,0 3 0 0,-3-8 0 15,-2 3 0-15,-5-5 0 0,0-1 0 0,-4 0 0 16,0-1 0-16,3 1 0 0,0 2 0 0,1 1 0 15,3 3 0-15,0 1 0 0,1 1 0 16,1 3 0-16,2 3 0 0,-1 2 0 0,7-2 0 16,1 4 0-16,5 0 0 0,-2-3 0 0,6 3 0 15,-2 1 0-15,8 1 0 0,-2-3 0 16,4 2 0-16,-1-3-4 0,7-1-342 0,-6-2-90 16,5-2-93-16,1-2-134 0,-3-4-576 0,3-2 122 15,0-2 108-15,3-2 89 0,-2-7 105 16,-5-1 107-16</inkml:trace>
  <inkml:trace contextRef="#ctx0" brushRef="#br0" timeOffset="55600.17">2484 1939 14 0,'0'-20'581'0,"3"3"-37"15,-3 4-12-15,-4 5-63 0,5 0-70 0,2 6 18 16,-3 2-60-16,0 0-22 0,0 0-7 0,27 14-30 16,-16 2 7-16,6 2-41 0,-1 2-7 0,2 3-48 15,-1 2 18-15,3-1-26 0,8 8-11 16,-8-5-34-16,1-5-26 0,-1 0-7 15,0-1 19-15,-5-7-30 0,-2 2-12 0,1-3-11 16,-7-3 34-16,2 0-7 0,-1 1 21 0,-2-6-47 16,-2 0 59-16,-4-1-45 0,0-4 8 0,0 0-16 15,-14 2 16-15,14-2-41 0,-20-4-15 16,5 2-12-16,2-3 20 0,-4 5-5 0,3-2-29 16,0 0-11-16,1 2-4 0,3 0-12 0,-1 1 5 15,1 2-4-15,1 0-4 0,5 1 0 0,0 2-8 16,0 1 8-16,5-3-4 0,2 4-14 15,2-2-38-15,4 2-89 0,1-1-82 16,7 1-105-16,0-2-100 0,4-2-175 0,0 0-632 16,2-1 140-16,-2-1 90 0,3-2 75 0,-3 0 115 15,-2-3 81-15</inkml:trace>
  <inkml:trace contextRef="#ctx0" brushRef="#br0" timeOffset="55836.23">2993 2219 204 0,'3'-5'693'0,"-3"5"-38"0,0-5-48 16,0 5-90-16,0-6 373 0,0 6-473 15,0 0-44-15,0 0-20 0,20 11 5 16,-12-2-34-16,1 2-38 0,2 0-14 0,2 3-26 16,-2-3-12-16,0 3-47 0,1-4 6 0,-1 5-7 15,-1-4 4-15,-3-2-30 0,1-2 26 16,1 0 79-16,-6-1 55 0,4-2-245 16,-6-2-75-16,-1-2 0 0,0 0 0 0,9-8 0 15,-5-1 0-15,-3-2 0 0,2-5 0 0,0-3 0 16,4-4 0-16,-1-7 0 0,1 0 0 0,4 2 0 15,-1 0-1345-15,1 2 53 0,-4 8 131 0,2-2 144 16,1 7 83-16,-2 2 74 0,-2 5 123 16,1 2 29-16</inkml:trace>
  <inkml:trace contextRef="#ctx0" brushRef="#br0" timeOffset="56611.12">2251 4425 156 0,'-7'-4'596'0,"7"4"-23"0,-7 13-11 0,4-2-22 16,3 7-49-16,0 7-7 0,3 8-37 0,1 5-26 15,6 12-38-15,-1 0-59 0,6-3-7 16,-5-1-42-16,7 2-33 0,0-6 4 0,-3-9-67 16,-4-6-12-16,4-1-40 0,-4-4 22 0,-3-6-56 15,-1-3-15-15,2 0 15 0,-4-3-18 0,2-3-12 16,-6-5-3-16,0-2 18 0,0 0-34 0,0 0-21 16,-10-19 18-16,-4 3-30 0,4-3 11 15,-8-8-29-15,-5-18 11 0,3-2-16 16,2-3 12-16,1-1 19 0,3 2-26 0,1-1 18 15,6 4-37-15,3 5 3 0,4 8 20 0,4-2-5 16,0 5-7-16,6 4 8 0,3-1 10 16,5 4-36-16,5 5 33 0,2 4 11 0,6 3-3 15,2 7 21-15,-2 4 1 0,7 4-4 0,17 9 30 16,3 9-11-16,4 11 14 0,-6 7-29 0,-4 3 26 16,-7 6-19-16,-19-8-3 0,13 45 25 15,-29-47 1-15,-10-5-15 0,-4 1 25 16,-9 10-3-16,-1 0-29 0,-10-7 14 0,-3-1-23 15,3-2-21-15,0-11-1 0,4-5-89 0,6-3-74 16,-4-2-97-16,5-6-157 0,2-5-193 16,5-2-89-16,6-1-463 0,-7-7 68 15,7 7 93-15,3-13 101 0,4-1 88 0,7 3 61 16</inkml:trace>
  <inkml:trace contextRef="#ctx0" brushRef="#br0" timeOffset="57115.99">3072 4777 387 0,'10'-8'595'0,"-4"5"5"15,-2-2 10-15,-2 3-66 0,-2 2-53 0,0 0-10 16,0 0-72-16,0 0-48 0,0 0 4 0,-26 11-33 16,15-2-12-16,-13 12 313 0,15-11-365 15,-1 1-15-15,3 2-22 0,2-5-30 0,2 2-11 16,0 1-52-16,3-4 25 16,0 1-32-16,3-1-27 0,4 0 23 0,-3-2-12 15,3-2-33-15,0 0-22 0,2-3-60 0,-1 0 0 16,-8 0 0-16,16-3 0 0,-5-2 0 0,-4 1 0 15,-1-4 0-15,1 0 0 0,-4-1 0 16,2-4 0-16,-2 3 0 0,1 1 0 0,-1 2 0 16,0-2 0-16,0 3 0 0,-3 3 0 0,3-3 0 15,-3 6 0-15,7-3 0 0,-7 3 0 0,0 0 0 16,14 5 0-16,-7-1 0 0,-1-3 0 0,3 3 0 16,1 0 0-16,2-2 0 0,-1 3 0 15,-1-5 0-15,3 2 0 0,-1-2 0 16,0-2 0-16,3-2 0 0,-2 1 0 0,-3-1 0 15,4-3 0-15,-1-4 0 0,-1 0 0 0,-2-2 0 16,-1 0 0-16,-1-10 0 0,-4-1 0 16,2-3 0-16,-6-8 0 0,0-1 0 0,-3-17 0 15,0 2 0-15,2 8 0 0,-2 7 0 0,-1 2 0 16,1 7 0-16,2 3 0 0,-2 5 0 0,3 2 0 16,0 3 0-16,-3 5 0 0,6 5 0 0,-3 2 0 15,0 2 0-15,0 0 0 0,18 22 0 16,-9-7 0-16,1 4 0 0,2 7 0 0,0 3 0 15,3 0 0-15,2 13 0 0,3-4 0 0,0-2 0 16,-3-4 0-16,-4-8 0 0,2 1-406 16,1-5-145-16,-2-2-26 0,0-4-45 0,0-5 19 15,-1-1 33-15,-2-3 45 0,-1-5 52 16,-3-1 60-16</inkml:trace>
  <inkml:trace contextRef="#ctx0" brushRef="#br0" timeOffset="57245.95">3653 4659 3399 0,'0'-13'216'0,"-5"3"52"0,-1 1 11 0,-4 0 8 15,0 3 7-15,-8 3 22 0,1-4-7 0,-6 5-18 16,-5-1-49-16,-2 2 18 0,-1 2-21 15,3 2-38-15,-3-2-37 0,8 0-19 0,3 0-115 16,2 1-101-16,5-1-63 0,-1 2-23 0,10-3-118 16,4 0-90-16,0 0-130 0,0 0-596 0,0 0 45 15,31-4-764-15,-15 0 1025 0,2 0 111 16</inkml:trace>
  <inkml:trace contextRef="#ctx0" brushRef="#br0" timeOffset="57555.86">3752 4500 532 0,'6'-4'670'0,"-2"3"4"0,-4 1-45 15,0 0-63-15,0 0-37 0,0 0-27 16,0 0-6-16,-17 17 17 0,6-4-32 0,2-2-49 16,2 3-15-16,-1-1-38 0,5 3-17 0,-1 0-50 15,4-2-21-15,0-2-46 0,0 3-84 0,4-1-161 16,3-3 0-16,0 3 0 0,-1-4 0 0,1-2 0 16,4 0 0-16,-4-3 0 15,-1 0 0-15,1-2 0 0,0-1 0 0,-7-2 0 0,14-5 0 16,-8 0 0-16,-2-1 0 0,2-3 0 15,-2-4 0-15,0 4 0 0,-1-1 0 0,1 1 0 16,-1 0 0-16,0 2 0 0,0 0 0 16,1 1 0-16,-1 3 0 0,-3 3 0 0,14 0 0 15,-14 0 0-15,14 3 0 0,-3 1 0 0,-1 1 0 16,3-1 0-16,4 3 0 0,-3-2 0 0,3 1 0 16,1 1 0-16,1 0 0 0,-1-1-101 0,-1-1-1273 15,3 1 116-15,-2-4 107 0,-5 1 112 16,11 2-714-16,-11-2 982 0,-2 1 79 15</inkml:trace>
  <inkml:trace contextRef="#ctx0" brushRef="#br0" timeOffset="58446.56">2610 6921 629 0,'-24'-2'618'0,"0"4"-45"0,4 2-22 16,2 0-52-16,1 4-45 0,-3 4-52 15,2-1-33-15,5 3 0 0,-1 4-75 0,7-1-41 0,1-1-22 16,2 1-49-16,4 0 8 0,1-2-15 16,5 3-19-16,1-1-25 0,3-2 3 15,1-5-8-15,2-1-25 0,-2 0-1 0,2-2-66 16,-3-5 11-16,1 4-8 0,-2-6-30 0,2-2-14 15,-1-3-8-15,0-1 45 0,-3 2-49 16,7-14-67-16,-10 5 34 0,2 3 8 16,-3 0-1-16,1 0 8 0,-1 0-4 0,1 5-11 15,-3 1 0-15,5 1 33 0,-6 3 26 16,14 7 1-16,-3-5-8 0,-2 4 0 0,4-1-4 16,1 4 15-16,0 0-3 0,3-2 3 15,-3 2-11-15,6-2-26 0,-3 0-26 16,1-1-67-16,2-5-49 0,-3-1-163 0,7-6-217 15,0-2-516-15,-1 1 66 0,-2-4 63 0,3-6 150 16,-3-2 59-16</inkml:trace>
  <inkml:trace contextRef="#ctx0" brushRef="#br0" timeOffset="58743.47">3014 6513 11 0,'-4'-28'499'0,"1"6"-12"16,0 5 8-16,1 5 8 0,-1-3-86 0,3 7-26 15,0 4-45-15,3-1-29 0,-3 5-19 0,0 0-34 16,15 10-7-16,-5 3-19 0,1 8 0 15,5 3-44-15,24 57 115 16,-22-41-145-16,3-3-30 0,-1 2-11 0,-6-7-26 16,-1-7 18-16,-2-6-33 0,-1 3 0 0,-6-5 3 15,-1 1-3-15,0-2-3 0,-3-4-5 0,-3 3 0 16,-4 1-3-16,-7-7 4 0,1 1-23 16,-8-1 11-16,-2-1-18 0,-2-3 3 0,-1 0 12 15,1 0-8-15,4 1-7 0,2-4-8 0,4 5-26 16,-2 2 30-16,3-1-30 0,1 4 0 0,4 1 34 15,5-2-52-15,0 3 3 0,8-1-30 0,0 0 53 16,5 1-53-16,4-3-48 0,2 3-66 16,4-4-42-16,3-1-101 0,2-2-141 15,-1-5-130-15,5 2-536 0,-5-4 70 0,4-4 56 16,1-2 124-16,-1 1 69 0</inkml:trace>
  <inkml:trace contextRef="#ctx0" brushRef="#br0" timeOffset="59092.42">3406 6367 193 0,'-2'-13'592'0,"0"4"11"0,-4 1-67 15,3 5-78-15,3 3-44 0,0 0-16 0,0 0-41 16,0 0-3-16,3 25-15 0,-3-6-41 0,8 12-8 16,1 2-11-16,1 13-33 0,8 2-19 15,1 1-41-15,6-2-29 0,-1-3 3 0,3-2 4 16,-2-6-30-16,1 2-15 0,-8-9-7 15,2-7-16-15,-7 2 24 0,-3-8-57 0,1 0 0 16,-4-5 4-16,-1 3 45 0,-2-6-49 0,-4 0 15 16,-4-5-11-16,1 4-3 0,-7-7-1 0,-4 1 0 15,1-2-18-15,-1 1-12 0,-3-1-3 16,3-2 22-16,1 3-18 0,0 0-16 0,1 3 1 16,2-1 3-16,1 4 27 0,1 2-38 0,-1-3 26 15,5 4-29-15,4 3-12 0,0-3 4 0,3 0 4 16,0 0-34-16,7 0-78 0,2-1-63 0,4-1-83 15,1-3-66-15,0 0-153 16,4-3-130-16,-4 0-227 0,4-2-283 0,-1-1 122 16,1-4 83-16,-5 3 85 0,-2-5 64 0</inkml:trace>
  <inkml:trace contextRef="#ctx0" brushRef="#br0" timeOffset="59304.64">3824 6934 327 0,'3'-9'555'0,"3"2"26"0,-2 4-27 16,-4-2-43-16,0 5-65 0,4-5-51 15,-4 5-38-15,7-2 19 0,-7 2-40 0,13 6-1 16,-3-4-34-16,0 3-48 0,0-2 12 0,-2 3-46 15,2-2 27-15,7 9 167 0,-7-10-182 16,-3 2 30-16,-1-4 89 0,1 2-8 16,-7-3-3-16,0 0-141 0,11-4-198 0,-7-3 0 15,-1-1 0-15,0-2 0 0,1-4 0 16,2-4 0-16,1-1 0 0,0-5 0 0,3-7 0 16,1 5 0-16,-4 3 0 0,2 2 0 15,1-3 0-15,2 8-287 0,-3 2-1065 0,2 2 79 16,0 3 137-16,1 5 120 0,-5 4 81 0,4 0 75 15,-1 7 123-15</inkml:trace>
  <inkml:trace contextRef="#ctx0" brushRef="#br0" timeOffset="60015.69">3020 8785 569 0,'0'-8'633'0,"0"5"11"15,0 3-15-15,0 0-7 0,10 20-11 0,1 2-56 16,-1 4-53-16,8 15-44 0,4 2-37 16,-1 4-19-16,0-3-56 0,-1-3-40 0,1 1-31 15,0-6-33-15,-5-4-30 0,-2-7-11 0,-3-2-15 16,-1-4-40-16,0 0-20 0,-3-5-36 0,-1 1-75 16,-2-6-15-16,2 2 0 0,-6-5 0 15,0 0 0-15,-6-4 0 0,6-2 0 16,0 0 0-16,-20-8 0 0,5-1 0 0,-1-8 0 15,-5-5 0-15,-6-14 0 0,-1-7 0 16,4-6 0-16,4-1 0 0,3 2 0 0,4-2 0 0,6 1 0 16,7 7 0-16,3 9 0 0,0-1 0 0,7 4 0 15,3 0 0-15,9-4 0 0,5 8 0 16,-3 6 0-16,17 0 0 0,-1 11 0 0,13-2 0 16,-2 7 0-16,-7 6 0 0,21 3 0 0,-1 6 0 15,-6 6 0-15,-3 5 0 0,-9 3 0 0,-6 4 0 16,-9 0 0-16,-14 4 0 0,-6-6 0 15,-5 6 0-15,-9 0 0 0,-11 12 0 16,-6 0 0-16,-5-3 0 0,-5-5 0 0,-1 0 0 16,-3-5 0-16,10-11 0 0,-1-3 0 0,6-4 0 15,4-5 0-15,3-3-164 0,8-6-726 0,-2-5-406 16,6 5 82-16,3-13 153 0,3-1 104 0,4-2 97 16,8 0 79-16,1-7 95 0</inkml:trace>
  <inkml:trace contextRef="#ctx0" brushRef="#br0" timeOffset="60528.74">4028 8842 89 0,'11'-9'692'0,"-4"3"-25"16,0 1 14-16,-7 0-48 0,0 5-33 16,0 0-61-16,-7-7-25 0,7 7-45 15,0 0-37-15,0 0-37 0,-24 13-34 0,16-9-26 16,2 5-56-16,-1 0-7 0,1 2-34 0,2 0-40 16,4-2-16-16,-4 2-14 0,8 2-16 0,-3-3-6 15,5-1-46-15,0 0-51 0,4 3-49 0,-2-7 0 16,5 1 0-16,-3 1 0 0,1-7 0 15,2 2 0-15,1-2 0 0,0-2 0 0,-1 2 0 16,-2-6 0-16,3 3 0 0,0-5 0 0,-1-1 0 16,1 0 0-16,-7 2 0 0,2 0 0 0,-2 1 0 15,0 2 0-15,0-1 0 0,0 3 0 16,-4-3 0-16,1 3 0 0,-4 2 0 16,10-3 0-16,-10 3 0 0,7-1 0 0,-7 1 0 15,10-3 0-15,-10 3 0 0,10-1 0 0,-10 1 0 16,11-3 0-16,-5 3 0 0,1-5 0 0,0 3 0 15,4-4 0-15,-2 1 0 0,1-2 0 0,-2-1 0 16,2-5 0-16,-3 2 0 0,0 0-38 16,3-3-88-16,-7 0 3 0,1-3 26 0,-4 5 19 15,0-10-34-15,-4 2 41 0,-2-5 12 0,-5-5 10 16,1-3-18-16,-3-10 4 0,-5 2 26 16,5 6 15-16,2 6 29 0,1 3 34 0,0 6 63 15,3 4-14-15,3 0-31 0,-3 6 12 0,4 5 14 16,3 3 35-16,0 2 43 0,0 0 9 15,10 24-142-15,-3-7-30 0,7 2 0 0,-1 10 0 16,2 9 0-16,4 1 0 0,2 1 0 0,0 0 0 16,-1-2 0-16,4 2 0 0,1-3 0 15,-1 0 0-15,-1-1 0 0,-6-5 0 0,-2-5 0 16,-2-1-563-16,-3-7-81 0,0-3 19 0,-3-7-94 16,0-4-256-16,-1 0 92 0,2-5-14 0,-8 1 52 15,10-13 402-15,-7 2 238 0</inkml:trace>
  <inkml:trace contextRef="#ctx0" brushRef="#br0" timeOffset="60642.69">4589 8819 1563 0,'-6'-20'220'15,"2"-1"41"-15,-7 8 25 0,2-2 34 0,-1 2 23 0,-2 1-30 16,-1 4-30-16,-1 0-19 0,-5 2-3 16,0 2-23-16,0-2-44 0,-2 5-20 0,0 0-13 15,1 1-24-15,3 1-88 0,3 0-131 0,1 1-123 16,5 2-100-16,5-3-187 0,3-1-513 16,0 0 59-16,0 0 112 0,0 0 93 0</inkml:trace>
  <inkml:trace contextRef="#ctx0" brushRef="#br0" timeOffset="60927.69">4770 8567 160 0,'0'0'696'0,"0"0"0"0,-24 0-33 15,11 4-45-15,2 3-22 0,-2 1-19 16,-1 1-67-16,0 5-26 0,-6 12 357 16,13-11-509-16,4-4-1 0,3 2-63 0,6-1-11 15,-2 2-37-15,6-4 3 0,0-2-59 16,3-1-23-16,2 0-37 0,1-4-48 0,-4-2-30 15,1-1-11-15,1-3 8 0,-1 1-8 0,-3-4 37 16,1-1-30-16,-1 1 11 0,-4 1 16 0,2-2-30 16,-2 0-19-16,-2 4 0 0,2-4 0 15,-2 5 0-15,2-2 0 0,-6 4 0 0,12-1 0 16,-12 1 0-16,16 6 0 0,-8-2 0 0,2 2 0 16,-1 2 0-16,2-5 0 0,0 9-321 15,-2-4-405-15,6-3-592 0,1 3 116 0,1-2 115 0,3-1 115 16,8-2 130-16,0-1 49 15,2 2 78-15</inkml:trace>
  <inkml:trace contextRef="#ctx0" brushRef="#br0" timeOffset="64624.08">19630 4609 357 0,'8'-4'607'0,"2"1"-34"0,3 1-26 0,4-2-48 16,4 0-18-16,3 0-42 0,10 1-7 0,7-1-30 16,18-1-52-16,12-1-34 0,11 5-55 15,21-5 0-15,10 2 7 0,6-3-56 16,8 5 8-16,184-6 104 0,-136 3-179 0,-33 4-26 15,-1-1 8-15,33-1-49 0,-34 0 0 0,-3 2-11 16,-7-1-45-16,-11-2-22 16,-12 8-82-16,-5-4-81 0,-26 2-76 0,-5-2-107 15,-19 3-242-15,-15 1-544 0,-6-1 67 0,-10 2 86 16,-5-2 85-16,-6 3 105 0,-2 2 67 0</inkml:trace>
  <inkml:trace contextRef="#ctx0" brushRef="#br0" timeOffset="64990.08">19884 5727 420 0,'0'0'585'0,"0"0"-1"0,13 7-25 16,-3-7-1-16,4 0-51 0,10 0-27 0,10-2-4 16,10-2-32-16,24 1-57 0,8-4-4 0,26 0-59 15,5-4-15-15,8-2-44 16,5 1-38-16,14-3-19 0,27 0-37 0,-1-2 12 15,-27 5-34-15,25-7-41 0,136-9-86 16,-168 16-137-16,-3-3-112 0,0 0-116 0,-9 6-40 16,-9-4-451-16,-9 1-298 0,-11-2 108 0,-23 2 82 15,-10 2 134-15,-15-2 41 0,-7 1 115 16</inkml:trace>
  <inkml:trace contextRef="#ctx0" brushRef="#br0" timeOffset="65368">22030 4234 465 0,'0'0'581'0,"0"0"-34"16,31 13-7-16,-10-7-78 0,3 4-4 0,10 2-53 15,13 1-25-15,2 4-56 0,2-1-19 0,-1 4-22 16,-5-2-37-16,-4 1-8 0,-7-1-11 0,-6-2-66 15,-7 2 17-15,-8 2-29 0,-2-1-11 16,-4 3-38-16,-7-2 5 0,-4 3-35 0,-3 3-51 16,-7 1-119-16,1 4-46 0,-8 10-204 0,0-4-532 15,-3 1-231-15,8-9 111 0,1 0 116 0,-4 7 74 16,1-4 71-16</inkml:trace>
  <inkml:trace contextRef="#ctx0" brushRef="#br0" timeOffset="65667.03">22270 5337 141 0,'-1'-5'815'16,"-2"0"-81"-16,3 5-75 0,4-7-82 0,-4 7-52 15,14-2-49-15,-1 2-36 0,5 0-34 0,5 0-60 16,8 2-18-16,7-1-19 0,2 6-45 16,-2-1-48-16,14 6-37 0,-12 1 36 0,-6-2-69 15,-3 2-31-15,-4 0-11 0,-9 1-7 0,-5 1 33 16,-6 2-66-16,-7-2-27 0,-3 3-67 16,-11 4-78-16,-13 9-70 0,-4 0-79 0,-6-2-149 15,-2 2-760-15,-2-4 23 0,-2-3 164 0,1 1 78 16,-2-2 93-16,3-5 79 0</inkml:trace>
  <inkml:trace contextRef="#ctx0" brushRef="#br0" timeOffset="78820.13">29281 8333 271 0,'4'-2'708'0,"-4"2"-49"0,3-6-26 0,-3 0-34 16,0 6-55-16,0-4-57 0,0 4-32 0,-10-6-16 15,6 4-56-15,-7-2-33 0,0 4-7 0,-8 0-45 16,-1 0-19-16,-7 4-22 0,-4-1-26 16,-6 3-4-16,-2-3-26 0,0 3-19 0,-3 1-44 15,0-2-19-15,-9 4 12 0,3-3-42 16,11 0 45-16,-1-3-100 0,7 3-34 0,-1-3 0 16,3 1 0-16,2 0 0 0,5 0 0 0,-1-3 0 15,6 3-108-15,2 0-94 0,-1-3-62 16,5 3-104-16,-2 0-120 0,-4 2-424 0,5-2-209 15,0 3 26-15,-5-1 112 0,4-2 97 0,2 2 97 16,-1 1 85-16</inkml:trace>
  <inkml:trace contextRef="#ctx0" brushRef="#br0" timeOffset="79061.06">28327 8492 104 0,'2'-6'417'16,"-2"6"-34"-16,0-5-40 0,0 5-53 0,-2-7 4 16,2 7-26-16,0 0-26 0,-3-7-63 0,3 7-23 15,-3-7-51-15,3 7-20 0,0 0-40 0,0-4-41 16,0 4-23-16,0 0-48 0,0 0-22 16,-2-5 3-16,2 5 19 0,0 0-26 0,0 0 11 15,0 0-15-15,0 0-29 0,0 0 14 0,0 0-7 16,0 0 18-16,0 0-29 0,0 0-56 0,0 0-56 15,0 0-130-15,0 0-295 0</inkml:trace>
  <inkml:trace contextRef="#ctx0" brushRef="#br0" timeOffset="80468.03">28413 8436 167 0,'0'0'555'0,"0"0"7"0,0 0-37 15,0 0-34-15,0 0-25 0,7-1-1 0,-7 1-44 16,0 0-19-16,0 0-22 0,0 0-34 0,0 0-7 15,0 0-23-15,0 0-7 0,0 0-41 16,0 0-18-16,0 0-8 0,9 2-41 0,-9-2 19 16,0 0-23-16,0 0 11 0,0 6 12 0,0-6-41 15,0 7 3-15,0-7 4 0,0 6-92 0,0-6-94 16,-1 9 0-16,1-6 0 16,0 3 0-16,0-6 0 0,-2 11 0 0,2-4 0 0,-3-3 0 15,3 3 0-15,0 0 0 0,0 0 0 16,0 1 0-16,0 0 0 0,0 1 0 0,-3-1 0 15,3 0 0-15,0 1 0 0,0-2 0 0,0 2 0 16,-1 0 0-16,0-1 0 0,-1 1 0 16,-1 0 0-16,3 0 0 0,0 1 0 0,-4 2 0 15,3-3 0-15,0 6 0 0,-1-6 0 0,-1 2 0 16,0 2 0-16,0-2 0 0,3 3 0 0,-4-3 0 16,1 5 0-16,0-1 0 0,1-2 0 0,-4 2 0 15,3 1 0-15,1 0 0 0,-3 1 0 16,2 0 0-16,1-2 0 0,-3 2 0 0,2-1 0 15,3 0 0-15,-3 0 0 0,-2-2 0 0,2 6 0 16,0-2 0-16,2-2 0 0,-5 1 0 16,3 1 0-16,2-1 0 0,0-1 0 15,-4 2 0-15,2-1 0 0,1 1 0 0,-4 0 0 16,3 0 0-16,0 1 0 0,2 0 0 0,-2-1 0 16,0 3 0-16,-1-1 0 0,1 3 0 0,-4 2 0 15,0 19 0-15,3-20 0 0,1 0 0 16,-3-2 0-16,3 1 0 0,-1 0 0 15,0 1 0-15,1 1 0 0,2-1 0 0,-5 0 0 16,3-1 0-16,1 2 0 0,-3 0 0 0,2 0 0 16,1 0 0-16,-4 0 0 0,3 0 0 0,-1 2 0 15,1-1 0-15,-3-1 0 0,5 1 0 16,-2-1 0-16,0 2 0 0,0 1 0 16,1-1 0-16,-7 30 0 0,6-25 0 15,-1-2 0-15,1 0 0 0,0 3 0 0,-1-4 0 16,1 5 0-16,-1-4 0 0,2 1 0 0,-6 2 0 15,7 2 0-15,-5-2 0 0,3 2 0 16,-1-2 0-16,-3 1 0 0,3 0 0 0,-2-3 0 16,2 2 0-16,-2-1 0 0,1 0 0 0,-1-2 0 15,0 3 0-15,-1 0 0 0,0 0 0 0,1-1 0 16,4 0 0-16,-7-2 0 0,2 1 0 0,1 2 0 16,2 1 0-16,-3-2 0 0,3 3 0 15,-2-1 0-15,2 1 0 0,-2-2 0 16,4 6 0-16,-3-6 0 0,-2 2 0 0,3-2 0 15,-3 2 0-15,4 1 0 0,-3-1 0 0,4 1 0 16,-7-2 0-16,2 3 0 0,1-1 0 0,-4 8 0 16,2-4 0-16,3-5 0 0,-5 13 0 15,-2-9 0-15,5-4 0 0,0-1 0 0,-1 13 0 16,-2-9 0-16,1-5 0 0,-1 15 0 0,3-8 0 16,-1-6 0-16,-1-1 0 0,2 2 0 0,-7 9 0 15,4 1 0-15,0-8 0 0,-1-4 0 0,1 13 0 16,0-9 0-16,1-3 0 0,-3 12 0 15,-1-3 0-15,2 2 0 0,-2 0 0 0,-1 0 0 16,4 1 0-16,0-1 0 0,-1-9 0 16,1 12 0-16,-7-6 0 0,7 2 0 0,-1 2 0 15,-3-3 0-15,1 1 0 0,-1 2 0 0,1-1 0 16,-1 1 0-16,-3 3 0 0,1-3 0 16,-2 5 0-16,0-1 0 0,-1 3 0 0,1-6 0 15,1 7 0-15,-3-4 0 0,2-1 0 0,-2 2 0 16,-1 3 0-16,-3-1 0 0,6 0 0 0,-5-1 0 15,3 1 0-15,0 1 0 0,-5 10 0 0,5-10 0 16,-4 13 0-16,0-3 0 0,2 0 0 16,3-13 0-16,4 3 0 0,-4 4 0 0,2-2 0 15,-4 11 0-15,1-12 0 0,3 0 0 0,0 2 0 16,-5 11 0-16,-21 53 0 16,22-69 0-16,1 1 0 0,-4 12 0 0,-1-2 0 15,6-11 0-15,-2-1 0 0,-7 12 0 16,6-11 0-16,-7 8 0 0,6-9 0 0,-1 14 0 15,-1-1 0-15,-2-1 0 0,10-12 0 0,-3 4 0 16,-5 10 0-16,3 0 0 0,4-10 0 0,0 1 0 16,0 12 0-16,-4 5 0 0,4-4 0 0,1 4 0 15,-3-2 0-15,8-13 0 0,-4 0 0 16,-1 13 0-16,5-13 0 0,-3-2 0 0,1-2 0 16,1-2 0-16,3 1 0 0,-8-4 0 0,8-1 0 15,-4-2 0-15,4-2 0 0,0-6 0 16,2-7 0-16,-1-1 0 0,-1-2 0 0,2-5 0 15,2-2 0-15,2-7 0 0,-2-3-548 16,5-6-848-16,-2-2 145 0,3-3 145 0,0 0 112 16,-3-22 104-16,6 3 101 0,1-12 59 0</inkml:trace>
  <inkml:trace contextRef="#ctx0" brushRef="#br0" timeOffset="82795.84">29540 8365 104 0,'0'0'797'0,"0"0"-485"15,0 0 1-15,0 0-45 0,0 0-30 0,0 0-11 16,0 0 12-16,-19 3-34 0,19-3 7 16,0 0-41-16,-8 6-41 0,8-6 1 0,0 0-1 15,-3 4-48-15,3-4 18 0,-2 5 1 0,2-5-8 16,-5 9-26-16,5-6 34 0,-3 2-27 0,3 1 15 16,0-2 12-16,-3 3-42 0,3 1 16 15,-1 0-4-15,-2 1-1 0,0 3-10 16,-1 1 7-16,2 3 19 0,-3 1 7 0,0 0-19 15,-3 7 16-15,4 0-27 0,-6 3 11 0,0 0-3 16,0 5 11-16,-1 0 26 0,1 1-22 0,-3 9 22 16,-5 3-19-16,5-3-4 0,-1 4 23 15,2-2 0-15,-4-1-26 0,-1 4-18 0,0-4 36 16,0 1-25-16,0 2-5 0,-1-1-18 0,2 2-7 16,-2 2-4-16,2-5 11 0,2 3-33 0,0-1 3 15,-3 1 19-15,4 1-26 0,2-2 11 0,-3 3 26 16,4-1-7-16,-2-4-23 0,3-4-3 15,-3 5 7-15,1-8-11 0,4-5 15 16,2-1-27-16,-3 2 57 0,0 0-12 0,1 1-10 16,1-1 14-16,-1-1 7 0,1 1-22 0,1-1 16 15,-1 0-12-15,-1 0 14 0,1-1-6 0,2 2-31 16,-4 0 12-16,2 0 19 0,-1 1-20 16,1 2 27-16,-1-1-41 0,0-2 26 0,0 3-22 15,0-2 3-15,4 0-11 0,-2 2 23 0,-1-5 10 16,2 2-32-16,-2 3-5 0,3-2-7 0,0-6 15 15,-1 6-4-15,-2-2-11 0,1 2 4 0,2-7 7 16,0 6 19-16,-1 1-4 0,-2-3 7 16,4 3 1-16,-3-2-1 0,2-5 12 0,-2 5-23 15,-1 1 19-15,2-2-33 0,-5-2 22 0,5 4-1 16,-3-9-17-16,0 7-12 0,1-3 0 16,2-2 0-16,-2 2 0 0,4-3 0 0,-7 2 0 15,7-1 0-15,-6 6 0 0,4-4 0 16,-2 1 0-16,3-3 0 0,-2 1 0 0,-1-2 0 15,2 1 0-15,-2 5 0 0,2-5 0 0,-2-1 0 16,1 1 0-16,-4 6 0 0,2-2 0 0,0 0 0 16,-2-1 0-16,1-1 0 0,-2 4 0 0,-1-4 0 15,4 2 0-15,-1-1 0 0,-2 2 0 16,-2-3 0-16,1 3 0 0,1-2 0 0,-1 1 0 16,-1 1 0-16,5-3 0 0,-4 4 0 0,1-1 0 15,3-2 0-15,-4 2 0 0,2 1 0 16,2-1 0-16,0 0 0 0,-1 2 0 0,-1-1 0 15,2 1 0-15,1 0 0 0,-2 1 0 16,1-1 0-16,0 0 0 0,-2-2 0 0,1 2 0 16,2 0 0-16,-4-5 0 0,3 4 0 0,1-1 0 15,-2-1 0-15,-2 1 0 0,-1 2 0 0,1-4 0 16,3 3 0-16,-2-1 0 0,-2-1 0 0,1-1 0 16,0 1 0-16,-1 0 0 0,4-1 0 15,-1 3 0-15,-3-2 0 0,3 1 0 0,-5-2 0 16,2 3 0-16,4 1 0 0,-3 0 0 0,3-3 0 15,-4 2 0-15,1-1 0 0,1 1 0 0,-2 1 0 16,4-2 0-16,-3 2 0 0,2 1 0 16,-2-1 0-16,-2 10 0 0,1-7 0 15,1-3 0-15,0-1 0 0,-4 14 0 0,4-10 0 16,3-3 0-16,-4 1 0 0,6 0 0 0,-7 14 0 16,2-11 0-16,-1 5 0 0,2-2 0 0,-2-7 0 15,4 1 0-15,-6 11 0 0,-1 0 0 0,7-9 0 16,-3-3 0-16,-1 12 0 0,1-9 0 15,-10 31 0-15,13-34 0 0,-3-1 0 16,5 1 0-16,-4-1 0 0,-1 3 0 0,6-1 0 16,-5 0 0-16,1 1 0 0,1 11 0 0,0-8 0 15,-2-5 0-15,1 1 0 0,2-1 0 0,-4 14 0 16,0-11 0-16,-1 9 0 16,1-6 0-16,3-6 0 0,-1 0 0 15,-14 47 0-15,10-44 0 0,-1 7 0 0,-1 1 0 16,1-1 0-16,3-8 0 0,2-2 0 0,-2-1 0 15,1 0 0-15,-2-1 0 0,4 1 0 0,-3 0 0 16,3-1 0-16,-4-1 0 0,2 1 0 16,-12 32 0-16,11-36 0 0,3 2 0 15,-4 1 0-15,-7 27 0 0,7-28 0 16,0-1 0-16,4-6 0 0,-3 8 0 0,-1-5 0 16,1-1 0-16,4-3 0 0,-5 3 0 0,1 5 0 15,-4 22 0-15,4-27 0 16,3-2 0-16,0 1 0 15,-7 25 0-15,8-24 0 0,-1-1 0 0,0-3 0 16,4 2 0-16,-2-2 0 0,2-1 0 0,-3 0 0 16,5-1 0-16,-2 0 0 0,-3 1 0 0,6-2 0 15,-3 2 0-15,2-3 0 0,-2 3 0 0,3-1 0 16,-4 0 0-16,1-4 0 0,3 2 0 16,-4-3 0-16,4 0 0 0,-3 0 0 0,3 0 0 15,-3-1 0-15,1 1 0 0,-3 0 0 0,2 0 0 16,-1-1 0-16,-3 3 0 0,4-2 0 0,-1-2 0 15,1-1 0-15,-1 1 0 0,-2-1 0 16,3 1 0-16,-2 1 0 0,-1 0 0 16,-1 0 0-16,1 1 0 0,-1 1 0 0,-1-2 0 15,2 0 0-15,-1 1 0 0,-3 1 0 0,2 1 0 16,-2-4 0-16,1 3 0 0,-2-2 0 0,1 0 0 16,0-1 0-16,-1 0 0 0,4 1 0 0,-6-2 0 15,2-2 0-15,1 2 0 0,0-1 0 0,-4 0 0 16,4-1 0-16,-3-2 0 0,-1 3 0 15,1-2 0-15,-2-1 0 0,2 1 0 0,-1-1 0 16,-3-3 0-16,0 4 0 0,3-3 0 0,-6 0 0 16,-21 4 0-16,14-5 0 0,-1 1 0 15,-1-1 0-15,-3 0 0 0,-9-1 0 0,3 0 0 16,-3 1 0-16,0-2 0 16,-4-1 0-16,-2-1 0 0,-1 0-496 0,-17-3-408 15,6 0-392-15,9 0 134 0,8 2 109 0,5-2 107 16,6 3 93-16,7 0 90 0,0-2 71 0</inkml:trace>
  <inkml:trace contextRef="#ctx0" brushRef="#br0" timeOffset="87167.95">18697 10043 599 0,'-3'-11'704'0,"3"2"-30"16,0 1-15-16,-3 2-15 0,3 0-52 0,0 6-56 16,0-9-22-16,0 9-86 0,-4-2-19 0,4 2 8 15,0 17-26-15,0 0 30 0,3 15-45 0,1 20 45 16,3 30-23-16,7 8-390 0,-4 10-8 15,7 7 0-15,-3 31 0 0,6 9 0 16,-6-4 0-16,3-2 0 0,-1-2 0 0,-4-29 0 16,-2-7 0-16,2 3 0 0,0-8 0 0,-3-4 0 15,1-6 0-15,-2-9 0 0,-1-15 0 0,-4-7 0 16,3-4 0-16,-5-12 0 0,-1-10 0 16,3-3 0-16,-3-10-388 0,0-3-788 0,-3-6-64 15,3-4 112-15,0-3 82 0,0-2 115 0,0 0 104 16,-7-31 75-16,7 11 56 0</inkml:trace>
  <inkml:trace contextRef="#ctx0" brushRef="#br0" timeOffset="87948.1">18872 9901 301 0,'-18'-11'633'16,"5"-1"-7"-16,-1 6-49 0,7-1-11 0,0 0-60 15,-2 2-56-15,4 3-29 0,2-2-41 0,0-1-34 16,3 5-59-16,0-6-23 0,0 6-26 0,14-9-25 16,-1 4 3-16,8 0-41 0,7-2 3 0,25-2-21 15,9-2-38-15,20-3 4 16,11 2-12-16,9-2-10 0,8-1-15 0,9 2-1 15,8 0-10-15,37-4-20 0,7 2-17 0,-1 5 40 16,2 1-22-16,-33 3-15 0,177 3 59 16,-173 4-63-16,-6 2-14 0,-7 3 14 0,-4 3-18 15,-10 4-4-15,-3-2-4 0,-17 4-8 16,-4 1 24-16,-13 1-13 0,-21-1-17 0,-3 0 6 16,-8 2 1-16,-12-1 7 0,-9-2 15 0,-1 4 4 15,-4-1 7-15,-5 6 4 0,2 3 8 0,-8 4-5 16,4 11 9-16,-4 7 14 0,0 1-26 0,0 7-41 15,-6 3 0-15,2-1 0 0,1 18 0 16,1-11 0-16,-2 16 0 0,4 0 0 16,0-5 0-16,18 73 0 0,-11-77 0 15,0-3 0-15,0-11 0 0,-3-2 0 0,0 0 0 16,-1-1 0-16,1-3 0 0,-1-3-27 0,-2 1-21 16,-1 0 15-16,-3-1 3 0,-4 2 30 15,4-13-30-15,-7-2 4 0,0-1-8 0,0-2 19 16,0 1 38-16,-4-2-53 0,-2 0 23 0,-1 0 3 15,0-2 30-15,-3-5 48 0,3-1 16 0,-3-1-31 16,-4 0-47-16,1 0-12 0,-1-6 0 0,0 2 0 16,-3 0 0-16,-3-1 0 0,-1 0 0 0,-3-3 0 15,0 0 0-15,-10-2 0 16,-10 4 0-16,-1-1 0 0,-10-3 0 0,-6-3 0 16,-7-1 0-16,-21-1 0 0,-7-2 0 0,-7 0 0 15,-3-4 0-15,-7-3 0 0,-6 0 0 0,-4-7 0 16,0 4 0-16,0-3 0 0,0 0 0 0,3-1 0 15,4-2 0-15,3 2 0 0,8-1 0 16,1-1 0-16,5 3 0 0,4-4 0 0,19 4 0 16,4 3 0-16,4-3 0 0,3 5 0 0,4-5 0 15,10 6 0-15,13 0 0 0,1-2 0 0,6 4 0 16,0-2 0-16,4 0 0 0,3 0 0 0,3 0 0 16,4 0 0-16,0 0 0 0,3 0 0 15,-13 3 0-15,13 0 0 16,4-2-53-16,0-1-457 0,3 0-37 0,-4 0-663 15,11 0 30-15,-20 0 107 0,13-1 124 0,0-2 70 16,-3 0 101-16,4 0 60 0</inkml:trace>
  <inkml:trace contextRef="#ctx0" brushRef="#br0" timeOffset="88644.18">17559 10932 256 0,'-13'-3'663'0,"5"1"-45"0,1 0-18 16,1-1-83-16,6 3-66 0,0-8-38 0,0 8-41 15,10-9-11-15,1-2-48 0,8 0-34 0,2 0-52 16,10-2-14-16,3 4-1 0,0 0-18 0,0 0-34 16,-3 3-4-16,21 2 71 0,-28 4-100 15,-5 1-31-15,-1 2-2 0,-5 2-24 16,1 3-6-16,-7-2-20 0,0 5 27 15,-4 0-4-15,-3 5-15 0,-3-2-3 0,-1 3-5 16,-2-2 8-16,2 3-11 0,-2-1-37 0,-1-1 22 16,3-2-15-16,1 2 4 0,3 0-7 0,0 1-12 15,6-2 19-15,2 3-23 0,2 0 5 0,7 2-1 16,0-1 0-16,4 3 15 0,6-1 12 16,7 4-27-16,0 1 34 0,-9-2-23 0,-2-6 4 15,18 23 68-15,-28-21-24 0,-2-1 38 16,-4-1 34-16,-3 0 26 0,-4 2-12 0,-4-2 27 15,-3 2-30-15,-7-2-138 0,-2 4 0 0,-5 0 0 16,-3-5 0-16,0 1 0 0,-4-3 0 16,5-5 0-16,-1-2 0 0,0-5 0 15,3 2 0-15,1-6 0 0,-1-4 0 0,5-3-246 16,1-8-354-16,5-2-725 0,0-5 107 0,9 2 105 16,2-9 141-16,6-2 75 0,0-1 108 0,3 4 55 15</inkml:trace>
  <inkml:trace contextRef="#ctx0" brushRef="#br0" timeOffset="89420.26">18315 10817 424 0,'-4'-7'611'0,"-3"5"-60"0,4-1-49 15,3-2-40-15,0 5-30 0,0-10-49 0,6 3-51 16,2 0-38-16,5-2-15 0,1 0-41 0,3 3-29 16,3 1-34-16,0-2 30 0,1 2-42 0,3 1-6 15,-3 2-8-15,-1 0-41 16,-2 4-12-16,-2 0-2 0,2 2-9 0,-5 2 23 16,4 11 89-16,-16-1-81 0,-1 0 7 15,-1 2-15-15,-8 6-4 0,-6 2 15 0,-6 10 0 16,-2 2-7-16,-1-3 15 0,0 3-8 0,7-8 4 15,0-1 3-15,0-3-22 0,7 0-14 16,0-3-16-16,6-4 4 0,1 0-40 0,3-2 40 16,3-3-30-16,1 1-29 0,2-3 3 0,4 0 0 15,1-3 5-15,-1-1-46 0,8-4-15 0,-5 0-36 16,4-1-46-16,0-3-66 0,0-2 48 0,3-3-60 16,1 2-111-16,3-4-116 0,-4 0-439 0,4-3-357 15,0-1 122-15,1-5 120 16,-1-1 96-16,2-3 78 0,-2 1 94 0</inkml:trace>
  <inkml:trace contextRef="#ctx0" brushRef="#br0" timeOffset="90043.21">19538 9003 3 0,'-3'-4'674'16,"3"-4"-60"-16,0 0-44 0,0 1-56 0,7-1-30 16,0 1-41-16,3 0-33 0,4-4-34 15,-1 4-30-15,5-1-48 0,5 2 0 0,1 1-45 16,21-3 234-16,-25 5-297 0,-3 3-4 15,3 3-25-15,-6-2 32 0,0 5-36 0,-3 0-64 16,-2 3 41-16,-5 1-8 0,-1-1-36 16,-3 2 18-16,-3 2-8 0,0 0-29 0,-4 1-4 15,-7 11 63-15,10-15-67 0,-2 3-10 16,3-4-5-16,2 0-7 0,2-2-15 0,2 0-4 16,0-1-29-16,4 1 14 0,4 2 12 0,-1-2 18 15,3 2-14-15,4 4 10 16,-3-3-11-16,6 4-10 0,-5-2 21 0,1 3-25 15,2 2 25-15,1 2-22 0,-7 2-18 0,1-3 10 16,-7 2 24-16,-3 2 21 0,-3-5 0 0,-3 3-36 16,-7 2-12-16,0 1 0 0,-7-2 0 0,-4 2 0 15,1-2 0-15,-4-3 0 0,-3-1 0 16,2-2 0-16,2-3 0 0,2-4 0 0,1-3 0 16,6-2 0-16,0-3-317 0,4-2-398 0,7-4-603 15,0-2 130-15,6-7 98 0,3-1 133 0,1-4 56 16,7-5 93-16,0-1 104 0</inkml:trace>
  <inkml:trace contextRef="#ctx0" brushRef="#br0" timeOffset="90532.18">20212 8917 301 0,'-10'-10'611'0,"3"2"-19"16,-1 0-60-16,1 0-55 0,1 1-27 15,3-2-44-15,3 2-30 0,0-1-67 0,0 1 0 16,3-2-48-16,0 0-23 0,4 0-15 0,1 1-10 16,-2 1-38-16,4 3-12 0,-3-3-17 0,4 0 6 15,2 3-18-15,-2-1 0 0,2 3-15 16,-3 2-11-16,4 0-11 0,-1 0 7 16,1 2-25-16,-3 3-23 0,2-3 7 0,1 2-15 15,-4 1 1-15,-3 3-8 0,10 8 55 16,-14-7-51-16,0 2 0 0,-3 3-15 15,-9 14 48-15,2-6-56 0,-4-5-3 16,-5 7 18-16,-2-4 0 0,2 4-33 0,-5 0 26 16,3-5-27-16,-2 3 9 0,3-3 10 0,0 2-11 15,0-4-11-15,4-2 30 0,-2-2-23 0,5-1-10 16,1-1 17-16,1-2-25 0,4-2 19 0,-2 2-27 16,3-1 4-16,3-5 19 0,0 4-4 15,3-1 11-15,0-3 8 0,1 4-16 16,13-2 98-16,-7-2-49 0,3-2 23 15,1 1-8-15,0 1 37 0,21-3 75 16,-15 0-71-16,4-4-108 0,0 3 0 0,-1 0 0 16,4-2 0-16,-2-2 0 0,5 4 0 15,-9-3 0-15,3 2 0 0,-4 1 0 0,-5 1-105 16,1 0-159-16,-2 0-75 0,-1 1-48 0,-6 4-86 16,1-3-97-16,-2 3-625 0,-2-2 82 0,-4 4 123 15,0 1 81-15,-1-3 98 0,-5 4 81 0</inkml:trace>
  <inkml:trace contextRef="#ctx0" brushRef="#br0" timeOffset="103640.52">19026 12446 55 0,'-4'-7'522'0,"-3"-1"-20"0,3 2-51 0,-2-1-19 15,3 5-27-15,-1-1 1 0,-2-2-15 0,6 5-71 16,0 0 1-16,-11 0-31 0,11 0-63 0,-10 10 8 16,6 3-16-16,-2 5-25 0,-2 5-23 15,2 12-40-15,-1 16 29 0,0 5-45 0,4 6-3 16,-4 5-1-16,3 15-36 0,1 1-1 0,0 1-22 16,3 0-14-16,3-1 10 0,-3-11 1 15,3 6-38-15,5-11-19 0,-2-4 1 0,4-9-12 16,-3 3-14-16,4-6 7 0,-1-3-4 15,0-12 0-15,0-4-15 0,-3-8 16 0,3-2-12 16,-3-3 3-16,0-3-6 0,0-5 18 0,-1 1 11 16,-2-8-8-16,3-3 16 0,-7-1-8 0,0 0 19 15,17-14 22-15,-7-5-4 0,1-2-14 0,-1-10 18 16,14-70 52-16,-14 43-15 16,0-19 23-16,-2 2-1 0,-2-6-6 0,1-3-16 15,-4-5 0-15,-3 4 12 0,0 1-8 0,-3 18 18 16,3 5 5-16,0 3 10 0,-4 8 12 0,1 10-12 15,-3 6-3-15,-5-17 52 16,7 27-67-16,-3 2-15 0,-2 4-4 16,1 2-29-16,1 1-15 0,-2 4-19 0,2 0-75 15,3 3-55-15,-10-4-384 0,8 10 30 16,-1 2-194-16,0 0-491 0,7 0 123 0,-10 6 108 16,3 1 74-16,4-1 104 0,-1 7 68 0</inkml:trace>
  <inkml:trace contextRef="#ctx0" brushRef="#br0" timeOffset="104320.4">19073 14387 59 0,'-10'-8'335'0,"0"1"-3"0,-1 2-23 15,1 1-8-15,1-1-48 0,1 3 15 0,1 0-37 16,1 2 0-16,-8 2 156 0,4 0-245 15,3 6 22-15,-3 2-8 0,2 5 4 16,-2 3-26-16,4 7-22 0,-4 10-8 0,-1 13-26 16,4 2 4-16,1 8-11 0,2 0 0 15,4 6-8-15,0-4-7 0,3-1-19 0,1-3-11 16,6-2 11-16,1-5-7 0,-1-3-41 0,3-10 26 16,-2-9-30-16,5 1-11 0,2-5 22 0,-2-1 0 15,2-9-51-15,-5-4 40 0,5-4-19 0,-2 1 8 16,-1-6 22-16,1-6-7 0,5-5 0 15,0-8 26-15,-2-5 30 0,3-16 22 0,1-8 41 16,-12-4 22-16,3-7-15 0,-4-2 23 0,-7-5-8 16,-3-17 4-16,0-3 0 0,-13-77 108 15,9 99-96-15,-3 4-12 0,0 5-11 16,0 10 25-16,-2 5-25 0,1 12-7 16,1 5 7-16,1 1-27 0,-4 3-6 0,5 3-20 15,-4 3-21-15,2 2-64 0,1 2-59 0,2 1-72 16,-3 7-36-16,3 0-45 0,4 1-131 0,-10 8-114 15,7 2-604-15,3-1 59 0,-3 7 112 0,3 2 90 16,0 5 82-16</inkml:trace>
  <inkml:trace contextRef="#ctx0" brushRef="#br0" timeOffset="104936.21">19063 15701 416 0,'-10'0'566'0,"-1"0"-48"16,1 6-45-16,0 4-52 0,-7 9-27 0,4 3-36 15,-12 19-49-15,1 8-15 0,-3 12-30 0,-1 6-37 16,1 4-15-16,1 3-29 0,5 2 3 0,0-2-26 16,8-4-37-16,2-12 11 0,4-1-33 15,7 36-1-15,7-44-81 16,3-15-34-16,1-5 4 0,3-3-12 0,2-2 16 16,2-8-23-16,5-5 15 0,-2-2-11 0,3-9 15 15,3-6-15-15,4 0-11 0,10-17 18 0,-4-4 8 16,-3-10-11-16,1-6 36 0,-4-15 42 15,-4-8 22-15,-6-3 27 0,-1-5 3 0,-10-1 18 16,-6 9 1-16,-4-5-8 0,0 5-18 0,-4 1 40 16,-3 6 0-16,1 4 46 0,-5 6-35 0,4 12 8 15,-2 8-7-15,-2 4-23 0,4 5 1 0,-3 0-31 16,0 5-10-16,-4 2-12 0,4 3-49 0,-1 3-29 16,1 2-33-16,0 1-56 0,4-2-16 15,-5 6-88-15,11 0-53 0,-10 7-219 16,3-4-49-16,7 4-52 0,-3 2-510 0,3 0 63 15,0 5 82-15,6 1 86 0,-6 5 71 0</inkml:trace>
  <inkml:trace contextRef="#ctx0" brushRef="#br0" timeOffset="105472.17">18998 17056 320 0,'0'-4'588'0,"-3"1"-59"15,3 3-45-15,0 0-56 16,-14 31 279-16,11-9-409 0,-1 7-52 0,-2 7 3 16,-1 17-33-16,4 4-37 0,-2 4-23 0,2-1-37 15,3 3-11-15,0-3 0 0,7 54 4 16,-3-59-108-16,3-6-157 0,3 1 49 15,4-6-52-15,-1-8 3 0,1-9 52 0,-4-2-10 16,7-2 10-16,0-7-22 0,1-5-3 0,-2-5 3 16,2-4 33-16,2-5-6 0,1-7 14 0,6-7 45 15,4-10 29-15,-1-6 75 0,1-5 22 0,-7-7 8 16,-7-4 15-16,-3-3 44 0,-4-4 16 16,-7 2-38-16,-3 0 26 0,-3 9 11 0,0 10 0 15,-1 3 12-15,-2 5-5 0,1 2 27 16,-4-13 115-16,2 26-200 0,4 1-35 15,-1 3-48-15,1 3-81 0,-1 4-90 0,4 1-67 16,0 0-134-16,0 0-94 16,-13 13-1108-16,13-9 628 0,0-4 75 0,0 0 78 15</inkml:trace>
  <inkml:trace contextRef="#ctx0" brushRef="#br0" timeOffset="106640.23">22649 10047 152 0,'-41'2'432'0,"0"-1"-48"0,-4 0 47 16,-2-2-51-16,-18 0-11 0,-4-5 11 0,4 5-23 15,0-6-33-15,4-1-19 0,3-2 8 16,7 0-38-16,9-3-14 0,11 1-23 15,1-3-48-15,6-1-18 0,3-3-16 0,4 2 4 16,10-4-33-16,1 3 18 0,9 0-45 0,4-5-14 16,10 2-12-16,7-2 12 0,11-4-45 0,12-1 7 15,5 6 5-15,6 0-1 0,17-1 41 0,-7 12-56 16,17-5-7-16,8 7 0 0,-14 7-19 16,20-1 26-16,0 7-26 0,-4 4-26 0,-3 3-11 15,-22 2-37-15,-6 0 7 0,-10 4-4 0,-9 4-3 16,-14-4 0-16,-7 0 26 0,-14-2 3 0,-6-3 1 15,-4 3 3-15,-7 1-19 16,-11-1 34-16,-5 3-7 0,-7 0 0 0,-1-4 11 16,0-1-15-16,-4-1 3 0,1-2 16 0,0 0-12 15,6-5-14-15,1-1-79 0,4-2-70 0,5 2-68 16,2-3-156-16,5-2-245 0,4 0-362 0,7 1 75 16,0-5-633-16</inkml:trace>
  <inkml:trace contextRef="#ctx0" brushRef="#br0" timeOffset="107079.28">23682 9999 186 0,'-28'0'633'0,"-3"-2"0"0,-3-1-53 16,0 3 5-16,-11-2-56 0,-16 1-34 0,-7-1-11 16,3-4-41-16,-4 1-19 0,4 1-29 0,1-2-8 15,6-1-15-15,-18-7 295 0,48 8-392 16,5-3-51-16,5-4-31 0,-5-9 83 16,23 8-209-16,3-2-7 0,11-1-12 15,7-5-26-15,20-5-25 0,6 2 3 16,8 2 7-16,13-2-14 0,11 6-16 0,3 1-14 15,3 3 0-15,7 4-19 0,1 2 8 0,7 5-12 16,-22 8-18-16,17 4 3 0,-2 4-7 0,-4 4-7 16,-7 6 11-16,-4 0 0 0,-5 6 14 15,-17-7-14-15,-12 3-11 0,-8 0 3 0,-9-4-3 16,-9 1-1-16,-10-6 5 0,-8-1 7 0,-8 0 14 16,-6 4 27-16,-7-1 7 0,-6-1-11 0,-18 6 4 15,-6-5-11-15,-3-1-1 0,-59 6-133 16,57-15 89-16,9-1-49 0,9-6-55 15,11 0-108-15,-3 0-168 0,9-6-603 16,3 3 74-16,5-5 127 0,7 0 75 0,2 0 92 16</inkml:trace>
  <inkml:trace contextRef="#ctx0" brushRef="#br0" timeOffset="107384.28">25105 10077 536 0,'-39'0'633'0,"-2"0"-23"0,-1-3-14 0,-19-2-15 15,-72-13 498 1,68 8-580-16,0-4-30 0,1 3-25 0,8-5-9 16,-42-17 366-16,67 17-451 0,7-2-56 15,6 3-49-15,8-2-25 0,4-1-11 0,6 0-19 16,9 0-190-16,5-4 0 0,7-2 0 0,16-1 0 15,12 2 0-15,2 3 0 0,10 5 0 16,4 6 0-16,3 3 0 0,1 10 0 0,2-2 0 16,2 6 0-16,8 8 0 0,1 2 0 0,-6 5-116 15,-19-3-260-15,-2 1-115 0,-3-1-183 0,-11 1-574 16,-7-3 94-16,-10 0 127 0,0-3 118 0,-7 0 94 16,3-4 44-16</inkml:trace>
  <inkml:trace contextRef="#ctx0" brushRef="#br0" timeOffset="107728.17">25698 10022 573 0,'-57'-12'629'0,"-1"-1"-7"0,6-1 26 16,3-1-27-16,12 5-77 0,10-6-34 15,7 5-85-15,2-4-53 0,10-4-52 16,3-1-11-16,5 1-63 0,10-8-38 0,14-10-22 16,7 8-18-16,10-3-4 0,10 8-49 0,19-3-25 15,-10 10-1-15,8 4-18 0,5 6-15 16,84 4-56-16,-62 12-19 0,1-1-11 0,-4 9-55 16,-3 4-5-16,-7 1-22 0,-3 2 27 15,-3 2-5-15,-19-3 5 0,-6 1-4 0,-7-4-1 16,-2 2-22-16,-13-4 27 0,-11-2-19 0,-7 1 29 15,-7-8-14-15,-5 5-4 0,-5-4-19 0,-5 1-30 16,-6 3-47-16,-7-3-187 0,-6 2-425 16,-1-4-215-16,0-2 96 0,4-4 108 0,-4 2 71 15</inkml:trace>
  <inkml:trace contextRef="#ctx0" brushRef="#br0" timeOffset="114121.88">19500 10176 63 0,'59'-1'44'16,"2"-2"12"-16,11-2 75 0,7 3-57 0,20-4 8 15,7 5-52-15,6-1-26 0,2-1 10 0,2 2-62 16,4 1 7-16,3-2-197 0</inkml:trace>
  <inkml:trace contextRef="#ctx0" brushRef="#br0" timeOffset="118875.92">29096 11943 662 0,'-6'-10'674'0,"1"3"-30"0,2 2-26 0,0 0-44 16,3 0-68-16,0 5 4 0,0 0-37 0,0 0 0 15,0 0-4-15,-3 32-48 0,6-8-12 0,-3 10-37 16,0 21-55-16,5 6-8 0,-3 5-104 0,-2 3-19 15,4 0-26-15,-1-7 30 0,0-2-171 16,1-2-19-16,6-2 0 0,1-6 0 0,-1-2 0 16,3-5-94-16,1-9-114 0,-4-7-79 0,0-1-178 15,4-10-194-15,-1 4-581 0,-2-8 101 0,-1-2 126 16,0-6 75-16,1-4 100 0,-1-1 97 0</inkml:trace>
  <inkml:trace contextRef="#ctx0" brushRef="#br0" timeOffset="119147.9">29762 12621 201 0,'-13'1'796'0,"0"0"5"15,-4 2-12-15,-4-3-37 0,-2-1-15 16,1-1-25-16,-8 1-39 0,-1-4-25 0,4 2-37 16,-1-3-86-16,1-1-4 0,-1-4-96 15,-14-20-425-15,26 15 0 0,6-4 0 0,4 4 0 16,6-2 0-16,6 0 0 0,4-1 0 0,1 6 0 15,6 0 0-15,0 5 0 0,0 4 0 16,3 4 0-16,-2 4 0 0,2 3 0 16,0 3 0-16,-2 4 0 0,-1 2 0 0,-3-1 0 15,-1 3 0-15,-3 0 0 0,1-2 0 0,-4-1 0 16,-1 3-358-16,-2-3-1016 0,-1-1 120 0,4-1 107 16,-3 5-782-16,-1-11 1103 15,0-5 74-15</inkml:trace>
  <inkml:trace contextRef="#ctx0" brushRef="#br0" timeOffset="120731.63">29842 12149 379 0,'-10'-8'603'0,"-1"0"-40"0,4 1-27 16,0 2-22-16,1-2-49 0,0 1-29 15,-2-1-64-15,6 2-33 0,-3-2-30 0,5 0-11 16,0 0-49-16,0-1-37 0,5-1-26 16,0 1-18-16,3 1 3 0,5-4-48 0,0 2-19 15,5 2 4-15,4-2-22 0,-1 0 22 0,3 1-22 16,1 1-23-16,-4 5 11 0,2-2-14 0,1 3-30 16,15 1-53-16,-23 5 27 0,1-3-11 15,-4 7 3-15,-6 0 8 0,-3 0-19 16,-4 4-11-16,-4 3 29 0,-4 3-6 0,-11 5-1 15,-4 10 8-15,-5 0 40 0,-2 1 8 0,-2 1-11 16,-1 0 8-16,-2 1 7 0,1-5-12 16,6 1 1-16,2 0-4 0,1-8 19 0,8-2-20 15,4-7 35-15,1 3-56 0,3-4-12 16,2 0 15-16,4-2 30 0,3 1 8 0,3-3-30 16,4 1-12-16,3-2 5 0,7-3 3 0,1-2-8 15,5 0-3-15,8-4 15 0,0-1-8 0,10-1 23 16,0-5-19-16,3 3-33 0,1-3-60 0,-4 4-34 15,36-13-282-15,-48 12 137 16,-1-1-3-16,-2-4-98 0,1 4-14 0,-4-1-86 16,-4-3-85-16,1 4-548 0,-2-2 108 0,-2-1 90 15,2 4 67-15,-1-4 111 0</inkml:trace>
  <inkml:trace contextRef="#ctx0" brushRef="#br0" timeOffset="120959.59">31147 12327 651 0,'0'0'674'0,"-34"5"0"0,19-5-19 15,-11 1-33-15,-1-1 7 0,-4 0-37 0,-6-1-7 16,-5-1-27-16,3-1-25 0,-3 1-20 0,0-5-47 16,4 5-23-16,1-6-82 0,9 5-126 0,-2-2-235 15,6-1 0-15,1 1 0 0,5-2 0 16,5-2 0-16,-1-1 0 0,7-3 0 0,3 3-347 15,4-4-386-15,1-4-582 0,2 2 117 16,4-4 99-16,4-2 139 0,-2 5 51 0,-2 0 112 16,6-1 79-16</inkml:trace>
  <inkml:trace contextRef="#ctx0" brushRef="#br0" timeOffset="121123.67">30857 12071 495 0,'5'27'811'0,"-3"0"20"0,1-2-27 0,0 2 11 16,0 3 19-16,1 4-52 0,-3 1-101 0,5 3-48 15,1-2-82-15,-1-3-74 0,6 11-15 0,1-8-447 16,-3-5-15-16,1 1 0 0,-1-3 0 0,1-8 0 16,0 4-317-16,-6-3-346 15,2-4-651-15,-1-2 97 0,2-2 163 0,-2-5 86 16,-2-6 97-16,-1 3 85 0,-3-6 64 0</inkml:trace>
  <inkml:trace contextRef="#ctx0" brushRef="#br0" timeOffset="124103.77">29141 8401 327 0,'-4'-2'399'0,"-2"-2"-23"0,6 4-30 0,-10-3-11 16,2 2-41-16,2 0-11 16,6 1-37-16,-14-3-1 0,5 2-29 0,-1 0-3 15,-1 1-12-15,0 1-4 0,1-1-18 0,-1 1-23 16,-6 2 0-16,4-1 5 0,-2 1 10 0,-1 2-37 15,-22 4 145-15,15-2-149 16,5-2-18-16,-6 5-4 0,4-1-7 0,-4 1 7 16,3 0-15-16,-6 4-8 0,-1 2-3 15,-24 12 82-15,23-10-97 0,-6 7 15 0,0 0-19 16,-5-1 8-16,6 3 7 0,-3-3 12 0,5 5 3 16,-2-3 0-16,4-2-23 15,-4 3-10-15,0-2 0 0,3 5 18 0,0-2-11 16,2 3-23-16,3-6 12 0,5-3 4 0,1 2-8 0,-7 7-4 15,8-4-7-15,0-2-11 0,2-2 7 16,0 4 4-16,3-2-11 0,-3 2 11 0,4 1-11 16,-1-1-15-16,4-2 15 0,-1 1-23 15,0 3 12-15,-1-1-23 0,2-1 45 0,-1 2-19 16,1-2-63-16,3-3 34 0,-4 2-1 0,5-1 19 16,-1 0-11-16,0 1 49 0,0-2-34 0,0 1-30 15,1 0 45-15,2 1-38 0,-2-2 19 16,2 2-11-16,0 0 12 0,0-1-5 0,-2 0 8 15,3 1-30-15,1-2 15 0,-3 0 11 16,2 0-3-16,0 1-1 0,-2-2-7 0,5 3 22 16,-6-5-29-16,6 3-4 0,-4 0 18 0,1 1 16 15,3-4-5-15,0 4 5 0,-3-4-23 16,3 3 0-16,0 1-15 0,0 0 22 0,3 0 12 16,-3 0-30-16,3 1 14 0,-3 28 12 15,4-27-26-15,-4-1 37 0,3 0-30 0,0 1 8 16,1 2 0-16,-3-3 14 0,2 0-33 0,5 0 34 15,-6-1-34-15,1 1 30 0,3-3-4 16,-5 3 15-16,6-3-55 0,-4 1 40 0,-2-5-15 16,5 5-3-16,-6-7 14 0,4 5 8 15,-1-5-11-15,-3 2 11 0,3-2 14 0,3 2-14 16,-5 2-7-16,6-6 21 0,-4 3-14 0,1 0-7 16,3 0-1-16,-1-2-7 0,2 0 0 15,0 1 0-15,-3-3 8 0,5 2-8 0,-2-4 0 16,2 2 44-16,2-1-25 0,0 0-23 0,-2-3-7 15,7 4 15-15,-4-4-1 0,1 0-17 0,0 0-16 16,-1-2 22-16,5 3-3 0,-2-5-4 16,2 0 26-16,-1 3-37 0,3-3 26 0,-2-5 4 15,5 5-15-15,-2-4 0 0,2-1 15 0,-1 0-1 16,1 0-18-16,-2 2-14 0,3-2 47 0,0 1-14 16,-4-2-15-16,0-2-12 0,1 2 38 0,-1-4 4 15,-2 3 3-15,3 0 34 16,-2-2-22-16,-1-1-12 0,2 1-3 0,1-3-12 15,-1-1 12-15,18-5 59 0,-14 4-52 16,-7-1-8-16,7 2 20 0,-3-4-8 0,2-1-30 16,-3 3 0-16,1-1 0 0,-4-1 0 15,7 0 0-15,-3 0 0 0,-4 0 0 0,3 0 0 16,-2 0 0-16,1 0 0 0,-1-2 0 0,-1 3 0 16,4-1 0-16,-1-2 0 0,-3 1 0 0,1-1 0 15,22-14 0-15,-19 13 0 0,0-4 0 16,-1 1 0-16,1-5 0 0,0 5 0 15,0-2 0-15,-2 3 0 0,-2 0 0 0,0-2 0 16,1 3 0-16,-2 2 0 0,-1-3 0 16,-2 2 0-16,6-3 0 0,-7 3 0 0,1 1 0 15,1-3 0-15,-1 2 0 0,3 2 0 0,-4-4 0 16,-1 2 0-16,2-3 0 0,-3 1 0 16,4-2 0-16,-1 1 0 0,1-5 0 0,0 2 0 15,-4-1 0-15,10-4 0 0,-6 7 0 0,0-3 0 16,7-3 0-16,-8 1 0 0,5 3 0 0,1-1 0 15,-4-2 0-15,6 1 0 0,-5-1 0 0,1 1 0 16,-3 1 0-16,5-3 0 0,-4 0 0 16,2 0 0-16,-3-2 0 0,0 0 0 0,2-1 0 15,-1-2 0-15,-2 1 0 0,8-11 0 0,-5 7 0 16,-2 5 0-16,-1-5 0 0,-2 4 0 16,6-14 0-16,-2 2 0 0,-2-1 0 15,3 6 0-15,-5 3 0 0,-1 1 0 0,0 2 0 16,1-5 0-16,-1 2 0 0,0-1 0 0,1 0 0 15,-2-1 0-15,-2 1 0 0,1 0 0 0,0-2 0 16,-3 2 0-16,1-1 0 0,-2 1 0 0,4-2 0 16,-5 3 0-16,3 0 0 0,-2-1 0 15,-1 0 0-15,0 1 0 0,0 4 0 0,-2-2 0 16,-1 3 0-16,0-1 0 0,0-1 0 0,0 3 0 16,-2-1 0-16,0-3 0 0,-1 5 0 15,0-2 0-15,1 1 0 0,-3 1 0 0,-1-1 0 16,-2-4 0-16,-2 4 0 0,0-3 0 15,-1 3 0-15,-2-1 0 0,-2 3 0 0,2 0 0 16,-4 0 0-16,2 3 0 0,-7-2 0 0,5 3 0 16,-4-1 0-16,0 2 0 0,-2 2 0 0,-4-1 0 15,3 3 0-15,-4-2 0 0,1 3 0 16,-4 2 0-16,0-1 0 0,-3 3 0 0,0 1 0 16,-7 3 0-16,-1 2 0 0,-19-3 0 0,2 7 0 15,6 0 0-15,4 0 0 0,-12 3 0 0,6 1 0 16,-6 0 0-16,13 2 0 0,7-2 0 0,3 1 0 15,7 0 0-15,1-1 0 0,5 3 0 16,-2-3 0-16,7 3-1307 0,3 0 18 0,3 0 135 16,0 1 101-16,1 1 140 0,3-1 53 15,2 3 64-15,-1 3 88 0</inkml:trace>
  <inkml:trace contextRef="#ctx0" brushRef="#br0" timeOffset="126024.72">20694 10297 141 0,'-52'10'521'0,"5"-7"-63"0,-11 4-22 0,-1-1-34 15,-5-2-22-15,2 2-53 0,0-3-10 0,-2 0-4 16,-1-3-23-16,0 0-3 0,-1-4-4 16,1 1-12-16,0-3-29 0,1 2-15 0,5-8-14 15,1 5-31-15,4-4 4 0,3-5-14 0,2-1-20 16,8-1-29-16,-2-4-30 0,4 3-26 16,9 0 4-16,9 2 7 0,-2-5-22 0,5 5 11 15,4 1-4-15,0-1-26 0,5 1 19 0,5-2-33 16,1 5 33-16,6-5-19 0,7 1-22 15,4-1-4-15,10-5 22 0,11-4-18 0,9 2 0 16,10 0 19-16,14-2-16 0,8 2 1 0,6 0-23 16,14 1 34-16,10 2-30 0,9 4-22 0,5 0-23 15,3 2-26-15,11 2-14 0,27 1-23 0,-25 1-19 16,-2 6-41-16,-1-1-36 0,-4 0-76 16,-8 5-6-16,1 2 18 0,-8 0 152 0,-2 0 38 15,-2 0 15-15,-5 0 14 0,-2 2 1 16,-21-2 3-16,-6 6 1 0,-2-3 18 0,-9 4 11 15,-4 2 15-15,-12 2 11 0,-9 4 33 0,-12-2 1 16,-7 5 4-16,-4-2 3 0,-3 2 7 0,-8 2 16 16,-2-4-27-16,-4 6 30 0,-7-1-52 15,-6 8 0-15,-11 4 1 0,-10-1-9 0,-5-3-36 16,-5-2-53-16,-4 1-4 0,-3-3-70 0,-4 0-138 16,0-5-588-16,1 2-116 0,0-5 112 0,2-1 75 15,3-3 92-15</inkml:trace>
  <inkml:trace contextRef="#ctx0" brushRef="#br0" timeOffset="127905.42">28789 11059 193 0,'-16'-3'466'0,"-2"-2"-35"16,4 3-21-16,0-2-23 0,-3 2-11 0,3 2-37 16,-6-3-30-16,-1 2-26 0,-2 1-19 15,-1-3 30-15,-1 6-48 0,-5-2-22 16,-4 0-16-16,3 1 23 0,0 4-19 0,-6 1-29 15,3-2-8-15,-5 6-15 0,-42 14 134 16,43-12-160-16,-6 6-11 0,0 3 0 0,-1 0-42 16,7 2 16-16,1-2-4 0,-1 6-37 15,0 0 26-15,1-2 7 0,3 4-10 0,3-3 6 16,-3 5-18-16,6-4-7 0,-1 5 29 0,3-1-33 16,2 2-26-16,1 1 29 0,-1 3-6 0,6-7 14 15,0 6-19-15,-1-4-22 0,4 6 30 0,-4-2 7 16,5-3-11-16,0-2-37 0,-5 8 4 15,4-5 11-15,2 6-4 0,-1-9-15 16,-12 28-11-16,14-29 11 0,-8 7-11 16,8-5 30-16,-1-1-12 0,0-6-21 0,-5 16-12 15,-1-4 52-15,5-5-30 0,3-4-3 0,0-1-8 16,-5 2 1-16,6 0 18 0,-1-3-15 16,-2 4 11-16,3-3 0 0,-1 2 4 0,1-1-11 15,-3 2 7-15,5-4 4 0,-2 4 0 0,1 0-4 16,-2-2 11-16,7 2 8 0,-5-4-15 0,5 6-23 15,-2-6 12-15,1-2-11 0,2 8 14 0,0-2 0 16,3-4-29-16,-1 5 22 0,0-5 4 16,3 5-19-16,-2 0 8 0,3-5-20 15,-3 7 16-15,7-1-19 0,-3-1 16 0,3-1-20 0,4 1 8 16,0-2-7-16,-3-4 3 0,2 3 0 0,1-5 11 16,-4-3-14-16,6 3 25 0,-5-2-14 15,2-2-8-15,2 3 12 0,0-5-12 0,-2 3 22 16,3-3-14-16,-2-2 7 0,-1 1 11 15,3-4-3-15,4 3 22 0,-2-3-26 0,-2-1 11 16,3-3-26-16,2 2 26 0,3-3-4 0,-1 1-30 16,1-1 8-16,3-4 19 0,0 0 14 0,-1 0-7 15,4-3-15-15,1 3 15 0,1-2-11 0,-6-2 52 16,7-2-52-16,1-1 7 0,0 1-3 16,-1 0-4-16,1-4 29 0,-3-1-29 15,2 2 7-15,1-3 12 0,23-8 7 16,-23 8 3-16,-3-2-10 0,-1-1-4 0,-3 1 10 0,4 0-10 15,2-1-4-15,-2 0-11 0,-1-3 33 16,1 2-22-16,2-4 30 0,-3 0-48 16,2 2 21-16,-3-3-3 0,1 1 0 0,0-5 19 15,-2 4-27-15,4-2 1 0,-7 1 3 0,2-2 19 16,0 2 26-16,-3 1-33 0,2-2-1 0,-2-2 23 16,0 3-4-16,2 1 7 0,12-17 31 15,-17 16-20-15,-5 2 35 0,0-5 17 16,6 0-14-16,-7-1 11 0,0 4-26 0,-1-4 30 15,0-5-7-15,6 3-90 0,-7-3 0 16,6 1 0-16,-5-2 0 0,2-1 0 0,-1 4 0 0,1-2 0 16,1-2 0-16,1 3 0 0,-2-2 0 15,3 1 0-15,0-1 0 0,-5 2 0 0,0-2 0 16,3-3 0-16,-1 5 0 0,1-5 0 16,-1 3 0-16,5-12 0 0,-5 8 0 0,1-1 0 15,-2 5 0-15,3-14 0 0,4 2 0 0,-7 7 0 16,-1 0 0-16,-1 6 0 0,3-2 0 0,-3 1 0 15,0 3 0-15,-3 1 0 0,4 4 0 0,-4-2 0 16,-1 1 0-16,1 0 0 0,-3 3 0 16,0 1 0-16,-1-2 0 0,-3-1 0 0,3 4 0 15,-3-2 0-15,0 0 0 0,-3-1 0 16,3-3 0-16,-3 4 0 0,-1-7 0 0,0 3 0 16,1-5 0-16,-4 1 0 0,4-3 0 0,-4 1 0 15,1 2 0-15,1-5 0 0,-1 6 0 16,-1 0 0-16,2 0 0 0,-3 0 0 0,0 1 0 15,2 3 0-15,-1-2 0 0,0 4 0 0,0-3 0 16,5 6 0-16,-6-2 0 0,6 2 0 0,-6 0 0 16,1-2 0-16,3 3 0 0,-3 2 0 0,4-1 0 15,-2-1 0-15,0 3 0 0,1-1 0 16,-3 4 0-16,1 0-388 0,2 2-595 0,-2-2-279 16,2 7 86-16,-3-2 107 0,-3 4 127 15,10 0 63-15,-20 4 113 0,4 3 77 0</inkml:trace>
  <inkml:trace contextRef="#ctx0" brushRef="#br0" timeOffset="129491.42">22038 10505 145 0,'-21'11'301'0,"3"-1"-59"0,-2 0-15 16,-4 1-3-16,-6 0-34 15,-1-2 7-15,-3 4 12 0,-15 1-64 0,-2 2-11 16,-10-1-34-16,0 0 8 0,-22 3 8 0,-6-1 18 16,-7 0 15-16,-2-1 33 0,-2 1 15 0,-2-2 16 15,2-3 10-15,-6-5-15 0,1 1 20 16,-101 1 189-16,104-4-228 0,20-5-28 15,-17-4 21-15,0 3-37 0,20-3 15 0,-9-7-14 16,15 1 14-16,5-1-45 0,6-4 34 0,4-3-26 16,11 0 0-16,2-6-15 0,14 4-34 0,7 1 1 15,8-2 33-15,9-1-38 0,3 4 1 16,8-5-34-16,9-5 15 0,15-6 8 16,6 3 0-16,6-2-23 0,15-2-19 0,13 3 23 15,8-3-26-15,6 4 11 0,10 1-3 0,8 3-27 16,2 2 26-16,4 2-3 0,10 3 3 0,1 1-14 15,5-1-1-15,2 8 4 0,2-3-55 0,-3 6 21 16,3 7-14-16,-6-1-37 0,0 3-49 16,-7 5 11-16,-7 3-56 0,-7 1 1 0,-10 0 14 15,-21-2-25-15,-7 3 36 0,-16-3 4 0,-11 2 15 16,-3 2 19-16,-10 1 19 0,-8-1 10 0,-3-1 19 16,-10 3-3-16,0-2 10 0,-10 4 5 15,-7 2 6-15,-17 9 50 0,-7 0-1 16,-7 2 4-16,-17 2 22 0,-3 1 22 0,-4-4-18 15,-7 4 15-15,-7-4-15 0,2-1 0 0,1 3 8 16,4-5-12-16,4-4 0 0,14-2-26 0,9-2-18 16,12-7-83-16,9 0-167 0,10 1-137 0,4-3-604 15,6-1 41-15,5 1 49 0,6-4 148 16</inkml:trace>
  <inkml:trace contextRef="#ctx0" brushRef="#br0" timeOffset="130283.2">20992 12167 673 0,'-93'9'328'0,"-10"-4"29"0,1-3-7 16,-8 4-7-16,4-5-60 0,1-6 19 0,1 0-23 16,2-7-4-16,7 0-25 0,2-5-5 0,5-8-32 15,5-6-23-15,11-2 3 0,5-3 1 0,11-2-53 16,16 5 8-16,5-3-11 0,12-4-4 0,9 9-15 15,13 2-15-15,5-2-11 0,23-6 1 16,7-4 36-16,24-6-48 0,15 3-23 0,19 2-10 16,38-6 18-16,17 8 7 0,14 6-22 0,12 10 8 15,12 6-30-15,14 9 7 0,-1 8 11 16,7 10-10-16,0 5-83 0,-3 7-89 0,-11 8-116 16,-10-2-107-16,-13 8-101 0,-21-2-402 15,-10 9-168-15,-38-8 98 0,-7 3 110 0,-13-1 65 16</inkml:trace>
  <inkml:trace contextRef="#ctx0" brushRef="#br0" timeOffset="131420.15">27178 15401 89 0,'-5'-14'473'0,"-6"6"-49"0,4 1 15 15,-4 2-85-15,1 1-8 0,0 4-14 0,-4 0-42 16,-1 4 12-16,-4 2-49 0,-1 4-30 16,-30 24 232-16,18-3-262 0,-2 7-22 0,-8 12-18 15,-33 64 145-15,38-56-175 0,3 7-8 16,0 2 27-16,3 0-38 0,0 2 4 16,4 2-8-16,5-1-3 0,-2 2-7 0,3-3-5 15,5-10-3-15,-2 9-7 0,2-12-34 0,2 5 11 16,4-3 0-16,0-1-22 0,3 2 3 0,-3-1-11 15,3 0-18-15,7 2 30 0,0-1-34 0,3-3 15 16,0 3-12-16,1-4 8 0,5-3 34 16,-4-2-41-16,5-1-4 0,4-2-4 15,2-5-3-15,-1-9 3 0,2-7-7 0,3-4 3 16,0-1-7-16,7-6-7 0,1 1-8 0,3-8 4 16,37-3-7-16,-33-6 22 0,9-4-8 15,14-2 8-15,0-3-8 0,-2-4 1 0,0 1 25 16,-1-1-11-16,1-2 16 15,49-22-31-15,-55 20-3 0,-3-5 14 0,3 2 1 16,-5-4 14-16,-1-1-26 0,-3-4 16 0,-7 0-12 16,1-5-4-16,-1-4 30 0,-7-3-22 0,-3-7 19 15,-3-2-16-15,-1-17 8 0,-3-4-7 16,0-7 11-16,-3 0-1 0,-3 0 31 0,2-2 14 16,-3 2-11-16,1 17 38 0,-3 3-8 15,-3-2 37-15,1 5 23 0,-5 1 7 0,-1 8-4 16,0 5 12-16,-2-7 14 0,-6 8 4 0,6 6-15 15,-6 2-22-15,-10-35 67 0,11 36-127 16,-4 0 42-16,-2 4-27 0,-7-12-11 16,0 4 0-16,-1 0-4 0,-3 0-29 0,-7 2-5 15,0 6-10-15,0-2 14 0,-9 5-6 0,-1 7-27 16,-4 1 0-16,-5 5-30 0,1 6-56 0,5 6-48 16,-25 0-89-16,-2 8-75 0,-22 5-376 0,-9 2-592 15,-4 2 101-15,-7 1 159 0,-13-3 124 16,-36-1 48-16,-14-6 119 0</inkml:trace>
  <inkml:trace contextRef="#ctx0" brushRef="#br0" timeOffset="142300.28">28541 6892 822 0,'0'-5'968'0,"0"5"-74"16,1-9-64-16,-1 9-81 0,0 0-20 0,0 0-25 15,0 0-38-15,0 0-51 0,-3 29-38 0,0-11-71 16,-1 8-375-16,1 2-131 0,3 9 0 16,-1-1 0-16,-2 4 0 0,0-4 0 0,3 3 0 15,-3-5 0-15,3 1 0 0,0-4 0 16,0-3 0-16,0 1 0 0,0-3 0 0,0-6 0 16,-1 2 0-16,1-3 0 0,1-3-429 0,-1-1-933 15,-1-5 122-15,0-1 104 0,-1-2 127 16,-1-1 90-16,0-6 107 0,3 0 64 0</inkml:trace>
  <inkml:trace contextRef="#ctx0" brushRef="#br0" timeOffset="142611.21">28408 6934 666 0,'-1'-10'700'0,"-4"2"-63"0,2 1-12 0,-1 1-89 0,1 3-41 15,3 3-70-15,-10 0-23 0,10 0-33 16,-18 7-72-16,6-2 9 0,1 4-31 0,-3-1-22 15,0 3-37-15,1-2-30 0,-1-1-22 16,7 0 4-16,-3-3-23 0,4-1-30 0,-2 4 1 16,4-5-4-16,-2 1-38 0,2-1 15 0,4-3 23 15,0 0-26-15,0 0-1 0,0 0-25 0,-6-10 0 16,9 2 14-16,4-5-18 0,0 2-26 0,7-5 7 16,2 0 4-16,-1-1 3 0,4 3-3 15,-1 1 15-15,3 2-18 0,-1 2-38 0,1 1 0 16,3 4 0-16,-4 4 0 0,7 0 0 0,2 4 0 15,4 7 0-15,18 2 0 0,-1 3 0 16,-4 1 0-16,-1 5-164 0,-1-1-268 0,0 0-305 16,1-1-552-16,-3 0 131 15,21 8-867-15,-35-14 1150 0,-1-4 138 0,-3-2 48 16</inkml:trace>
  <inkml:trace contextRef="#ctx0" brushRef="#br0" timeOffset="148792.98">25750 5318 744 0,'-23'2'626'15,"-2"-1"-68"-15,4 3-37 0,0-4-59 0,1 2-34 16,3-1-52-16,0 0-44 0,0 2-27 0,3-1-26 16,1-2-48-16,3 0-4 0,-1 0-37 0,1 3-11 15,0-3-8-15,10 0-26 0,-14 1-22 0,7-1 15 16,7 0-15-16,-13 0-27 0,13 0 12 16,-11 3 30-16,11-3-37 0,-7 1 10 0,7-1 1 15,-8 0 18-15,8 0-22 0,0 0 12 0,0 0-5 16,-12 0-11-16,12 0 23 0,0 0-30 0,-7 1 25 15,7-1-55-15,0 0 34 0,0 0-8 0,0 0-18 16,0 0-5-16,0 0-32 16,0 0-38-16,-10 0 0 0,10 0 0 0,0 0 0 15,0 0 0-15,0 0 0 0,0 0 0 0,0 0 0 16,0 0 0-16,0 0 0 0,0 0 0 0,0 0 0 16,0 0 0-16,-7 3 0 0,7-3 0 15,0 0 0-15,0 0 0 0,0 0 0 0,0 0 0 16,0 0 0-16,0 0 0 0,0 0 0 0,0 0 0 15,0 0 0-15,0 0 0 0,0 0 0 0,0 0 0 16,0 0 0-16,0 0 0 0,0 0 0 0,0 0 0 16,0 0 0-16,0 0 0 0,0 0 0 15,0 0 0-15,0 0 0 0,0 0 0 0,0 0 0 16,0 0 0-16,0 0 0 0,0 0 0 16,0 0-425-16,0 0-290 0,0 0-577 0,0 0 123 15,0 0 93-15,0 0 101 0,0 0 115 0,0 0 85 16,0 0 83-16</inkml:trace>
  <inkml:trace contextRef="#ctx0" brushRef="#br0" timeOffset="149291.85">25736 5375 219 0,'-3'-5'536'0,"-2"1"-29"0,-4-2-61 15,2 0-40-15,-3 2-33 0,-4 0-31 0,-2 0 8 16,-2 0 0-16,-3 2-48 0,-2 0 7 0,2 2-30 16,-6 2-7-16,-1 3-34 0,1-1-18 0,-1 4 3 15,-2 2 0-15,-1 3-18 0,7 3 15 16,-3 1-45-16,6-1 4 0,0 1-23 0,5 1-11 15,2-2-18-15,4 1 3 0,3 0-7 0,4-2-30 16,3 1-4-16,3-3-14 0,3 2 22 16,4-2-38-16,2-3 8 0,4 0-15 0,1-2-3 15,0-2-12-15,4-3 15 0,3-1-22 16,-4-2 3-16,4-2-21 0,0-1 6 0,1-4 1 16,2-2 14-16,0-5 8 0,-3-2-7 0,3-4 7 15,-6-1-34-15,0 2 42 0,-5 2-1 0,-1 1 45 16,-2 5-85-16,-3-2-8 0,0 2 0 15,-3 3 0-15,-3 1 0 0,2 1 0 0,0 5 0 16,-6 1 0-16,0 0 0 0,11 8 0 0,-10 0 0 16,8 13 0-16,-5-8 0 0,3 0 0 15,0 1 0-15,0 0 0 0,3 0 0 0,0-1 0 16,1 0 0-16,1-1 0 16,0-5-53-16,4 2-457 0,1-2-182 0,-3-5-555 15,4 1 77-15,-5-6 109 0,7 0 101 0,-3-5 126 16,0-2 37-16,1-6 97 0</inkml:trace>
  <inkml:trace contextRef="#ctx0" brushRef="#br0" timeOffset="149625.74">26218 4869 361 0,'3'-18'718'0,"1"1"5"0,-1 8-20 16,-3 0-10-16,1 2-101 0,-1 1-52 0,0 6-68 16,0 0-14-16,0 0-22 0,6 18-45 0,-3-1-23 15,-2 6-29-15,2 7-33 0,3 4-1 16,2 16-71-16,-2-4-25 0,1 3-8 15,3-1-59-15</inkml:trace>
  <inkml:trace contextRef="#ctx0" brushRef="#br0" timeOffset="150496.04">26300 5234 8191 0,'413'836'-6628'0,"-413"-843"6785"0,0 1-8 0,-3-1-30 16,3-1-11-16,0 2-8 0,0-1-3 15,-3 3-82-15,3 4-67 0,-1-7-105 0,1 7-234 16,-6-6-353-16,6 6 62 0</inkml:trace>
  <inkml:trace contextRef="#ctx0" brushRef="#br0" timeOffset="151484.01">26365 4963 424 0,'-4'-4'651'0,"-2"2"-25"0,1-3-41 15,-5 0 464-15,4 3-531 0,6 2-45 0,-6-4-19 16,2 0-29-16,4 4-49 0,0 0-26 16,-6-3-64-16,6 3 1 0,0 0-45 15,0 0-30-15,0 0 15 0,-12 8-29 0,9-3-20 16,0 1 12-16,0 7 7 0,2-2-29 0,-5 5-93 16,6 3-75-16,-3 6 0 0,3 5 0 0,0 6 0 15,3 3 0-15,3 11 0 0,1 1 0 0,-3-1 0 16,7-1 0-16,-5-9 0 0,1-6 0 15,2 0 0-15,-5-1 0 0,3-2 0 0,-3-3 0 16,-1-3 0-16,1 0 0 0,-4 1 0 0,3-8 0 16,0-1 0-16,1 0 0 0,-4-1 0 0,3-2 0 15,-3-4 0-15,4-1 0 0,-4 0 0 0,0-3 0 16,0 1 0-16,0-7 0 16,-7 4 0-16,7-4 0 0,0 0 0 0,-17-11 0 15,6 4 0-15,-12-15 0 0,9 8 0 16,2-2 0-16,-4 0 0 0,0-1 0 0,3-4 0 15,-5 5 0-15,4-1 0 0,-3 1 0 0,0 3 0 16,0-4 0-16,0 4 0 0,3 3 0 0,-3 3 0 16,4 0 0-16,-2 3 0 0,-1 3 0 15,2 1 0-15,0 1 0 0,0 3 0 0,1 2 0 16,-1 1 0-16,4 3 0 0,0 3 0 0,6-3 0 16,-3 2 0-16,7 1 0 0,0 2 0 0,4-1 0 15,3 2 0-15,3 1 0 16,17 15 0-16,-9-15 0 0,2 3 0 15,2-6 0-15,-3-1 0 0,1-2 0 0,4-3 0 16,-3 2 0-16,2-4 0 0,1-1-209 0,1-4-443 16,-1-6-621-16,3 4 56 0,0-1 70 0,-3-6 157 15,7-2 118-15,-1-5 53 0,1 2 108 0</inkml:trace>
  <inkml:trace contextRef="#ctx0" brushRef="#br0" timeOffset="151919.21">26823 5021 606 0,'-6'-12'797'0,"2"-1"-26"0,1 4-49 16,-2 1-18-16,2 4-108 0,0-1-75 0,3 5-63 15,0 0-26-15,0 0-53 0,-5 13-25 16,3 1-8-16,2 7-44 0,2 4-30 0,-1 10-12 15,3 16-29-15,7 3-22 0,-4-3-27 0,6 1-133 16,1-2-49-16,-4-3 0 0,3-2 0 0,-2-10 0 16,-1-3 0-16,-3-2 0 0,0-5 0 0,-3-5 0 15,2 1 0-15,-6-5 0 16,5-4 0-16,-4 3 0 0,-2-6 0 0,-4 0 0 16,2-2 0-16,-4-3 0 0,-4-4 0 0,-2 0 0 15,-5-4 0-15,-6-5 0 0,-2 1 0 0,-5-5 0 16,3 2 0-16,-5 0 0 0,2-1 0 0,6 2 0 15,1 1 0-15,0 2 0 0,4 5 0 16,0-2 0-16,5 4 0 0,2 4 0 16,-11 12 0-16,14-3 0 0,4 2 0 0,6 1 0 15,0 4 0-15,6 2 0 0,4 0 0 0,8 3 0 16,9 8 0-16,4-5 0 0,0 0 0 0,-4-6 0 16,0-3-239-16,0-2-420 0,2-4-89 15,-6-6-507-15,0 2 101 0,-2-6 145 16,-1-3 86-16,-2-3 77 0,2-3 102 0</inkml:trace>
  <inkml:trace contextRef="#ctx0" brushRef="#br0" timeOffset="152176.22">26987 5785 569 0,'17'-24'302'16,"-7"1"70"-16,0 3 45 0,1 4 26 0,-4 1 34 16,3 3-4-16,0-2 11 0,-3 3-64 15,0 2-6-15,0 0-42 0,5 2-26 0,-4 3-18 16,2 2-23-16,1 1-18 0,2 4-12 0,-3 1-36 16,5 5-16-16,-2-1 15 0,-2 2-48 0,-1 1-11 15,0 3-19-15,2-3-19 0,-7 3-14 0,2-3 18 16,-4 1 26-16,3-3-77 0,-4-1-94 15,1 0 0-15,0-5 0 0,-6 3 0 16,3-6 0-16,0 0 0 0,0 0 0 0,0 0 0 16,-14-17 0-16,14 4 0 0,-1 0 0 0,2-7 0 15,5-6 0-15,2-2 0 0,2-3 0 0,3 2 0 16,4 0 0-16,0 3 0 0,1 2 0 16,3 3 0-16,-2 2 0 0,5 2 0 0,-1 5-172 15,-1-1-1153-15,0 3 25 0,-3 1 169 0,7 2 88 16,-11 3 123-16,22-4-673 0,-16 4 930 15</inkml:trace>
  <inkml:trace contextRef="#ctx0" brushRef="#br0" timeOffset="153065.03">28073 5705 558 0,'-13'-2'640'0,"-24"1"488"16,16 0-629-16,-3 0-67 0,1 1-41 0,-1 0-59 15,3-3-31-15,1 2-89 0,3 1-156 0,3-1-171 16,0-2-68-16,7 2-282 0,1-4-499 0,3 1 70 15,3 4 105-15,3-13 55 0</inkml:trace>
  <inkml:trace contextRef="#ctx0" brushRef="#br0" timeOffset="153200.01">28095 5505 536 0,'0'0'718'16,"-25"-5"-74"-16,9 5-14 0,-5 0-16 15,-3 0-74-15,-7 0-38 0,4 2-33 0,-7 1-52 16,7 1-81-16,0-3-106 0,5 0-181 0,2 6-194 15,7-7-295-15,6 3-651 0,3 1 71 0,4-4 89 16,0 0 120-16,0 0 66 0</inkml:trace>
  <inkml:trace contextRef="#ctx0" brushRef="#br0" timeOffset="155812.09">32358 5612 405 0,'-11'0'484'0,"-2"0"-15"0,-3 0-37 0,-2 2-56 16,-28-2 287-16,19 0-358 0,-7 0-55 15,0-2 18 1,-55 4 190-16,41-2-268 0,-19 4-38 0,0-4 5 15,-2 1-23-15,-4 1-11 0,0 2 3 0,-2 0-3 16,-3 1-37-16,3-3 7 0,-4 0 22 0,4 1-3 16,0-1 52-16,3 0-53 0,-3 0 5 0,-1 1-8 15,3-1-22-15,-3 0 3 0,0 3-7 16,1-4-26-16,-4 0 18 0,-15 5 15 0,16-6-36 16,0 3-9-16,-4-1 16 0,1 1-27 0,2-2 31 15,7 1-20-15,-3-1-3 0,0 2-15 0,5-2 0 16,-4 1-22-16,4-2 26 0,-3-2 3 0,4 2-3 15,4 2 7-15,0-4-33 0,13 2 7 16,-12-1 23-16,10-2-23 0,-8 1 8 16,10 0-8-16,-12-3 22 0,5 2-22 0,5-1 12 15,-3 1-23-15,5 0-8 0,-6-4 1 0,12 2 11 16,3 2 7-16,-2-3-19 0,4 4 38 0,3-7-37 16,-3 5 7-16,6-1-15 0,-2-2 37 15,5-1-14-15,3 3-8 0,3 0 29 0,0-3-17 16,3 1-16-16,-1 1 8 0,8-1 18 0,-2 1-11 15,3-1 19-15,2 0-41 0,-1 0 11 0,7-1 11 16,-2 1-15-16,2-2 8 0,2 0-8 0,-1 1 15 16,3-2-29-16,0 0 18 0,6 1-15 15,0-3 33-15,3 1-29 0,-4 2-30 16,8-4 67-16,0 3-26 0,3-1 11 0,1-3 4 16,4 0-11-16,3 2-19 0,-2-1 8 0,2 0 14 15,7-1 1-15,2 3-12 0,-3-6-7 0,4 3 26 16,14-5-30-16,-8 5 18 0,-3 3-17 15,-3-3 28-15,20-4-17 0,-5 4 18 0,1 1-30 16,6-1 18-16,-4 3-29 0,3-3 26 0,-1 3 12 16,3 2-1-16,4-4 4 0,0 2 18 0,1-2-18 15,2 1-4-15,1 2-3 0,2-4 3 16,1 5-19-16,4 0 1 0,0 2 0 0,2-2 14 16,4 1 0-16,-3 2 5 0,0-1-5 0,3 4-26 15,-3 1 34-15,0-2-15 0,3 3-3 16,-3 0 3-16,2 1 26 0,-1-1-23 0,2 0 5 15,1 4 10-15,2 1-25 0,4-3 18 16,13 1-7-16,-18 1-4 0,-3 2-8 0,-2-2-3 16,5 1 0-16,-7 3-4 0,3-3 0 0,-2 3 38 15,0 0-1-15,0-4-15 0,-2 3-7 0,5 2-22 16,-5-3 11-16,0 1 18 0,-4 0-14 0,-1-2 3 16,-6 3 12-16,1 1-1 0,-14-1 4 15,-4-1 0-15,2-4-11 0,37 12-26 16,-43-10 26-16,2 3-7 0,-2 0 7 0,2-3-4 15,-3 5-14-15,-2-1 36 0,4 0-7 0,-2 1-37 16,-4 3 19-16,-1-2 3 0,0 0 8 16,0 2-15-16,-1-1 29 0,-2 3 1 0,2-3-27 15,-6 5 23-15,3-3-11 0,0 3-15 16,-2 3 18-16,4-1-14 0,-3 0 29 0,-6 2-22 16,7-4-3-16,-6 6 14 0,0-3-19 15,16 18-7-15,-24-19-7 0,0 0 26 0,-5 1-4 16,-1-2 0-16,-4-1 7 0,2 2 12 0,-7 1 7 15,-1-4-4-15,-2 2 12 0,-7-2 3 16,-5 2 19-16,-7 0-15 0,-1-1-15 0,-20 2-4 16,-4-2 15-16,-3-4-7 0,-9-3-7 0,-4-1 6 15,-3 0 5-15,-5-6-42 0,-8 0 23 16,-19 3 11-16,-6-5-29 0,-3 0-9 0,3-2-10 16,0-4 0-16,27 5-8 0,1 0 4 0,11-3-4 15,7 1-119-15,13 2-97 0,13-2-118 16,10 1-303-16,6 2-562 0,8-2 116 0,0-3 119 15,3 1 78-15,5 4 116 0,2 0 74 0</inkml:trace>
  <inkml:trace contextRef="#ctx0" brushRef="#br0" timeOffset="156201.16">30063 5900 70 0,'0'0'760'15,"0"0"-19"-15,4 13-34 0,-4-1-22 0,0 0-59 16,3 8-49-16,1 1-63 0,0 6-34 0,-1 0-45 16,3 2-55-16,1 3-15 0,-3 0-71 0,7 2-29 15,-5-5-64-15,1 1-116 0,2 2-115 0,1-5-107 16,-2 3-109-16,-1-3-160 0,4-1-141 15,2-7-622-15,-3 2 100 0,1-3 90 0,2-4 126 16,4-3 72-16,-6-2 66 0</inkml:trace>
  <inkml:trace contextRef="#ctx0" brushRef="#br0" timeOffset="156468.26">30654 6524 242 0,'-19'-13'681'0,"5"11"4"0,4-5-48 15,-6 1-45-15,-2-2-45 0,0-2 4 0,0 1-30 16,-3-1 0-16,2-3-40 0,4 2-79 16,-1 1-37-16,8-3-15 0,0 1-23 0,1-1-44 15,4 1-30-15,3 4-18 0,3-5-38 0,3 4 1 16,-2 2-75-16,6 3-123 0,-4-1 0 0,2 4 0 16,2 2 0-16,-3 5 0 0,4 0 0 0,1 2 0 15,-2 2 0-15,2-2 0 16,-3 3 0-16,-2 3 0 0,1-3 0 0,-5-1 0 15,-3 2 0-15,0 1 0 0,-3-1-112 0,-5 1-558 16,1-1-477-16,-2-1-82 0,-6-1 112 0,-1 1 86 16,-2-7 130-16,-6 3 71 0,-2-6 96 0</inkml:trace>
  <inkml:trace contextRef="#ctx0" brushRef="#br0" timeOffset="157047.18">29855 6249 752 0,'0'0'584'0,"21"5"-59"15,-15 0-15-15,-3-3-74 0,2 4-27 0,-5-3-48 16,3 2-11-16,-3-5-11 0,3 8 4 0,-3-8-57 16,-3 8 16-16,0-6-64 0,3-2-3 15,-8 7-30-15,2-6-19 0,-1 0 0 0,7-1-30 16,-14 0-7-16,14 0-26 0,-13-2-7 0,6-3-12 15,0 2-48-15,0-2 14 0,0 1-6 0,1-2-8 16,2 4 22-16,1-3-45 0,-1 2-22 0,4 3-11 16,-7-4 38-16,7 4-12 0,0 0-8 15,0 0 34-15,0 0-22 0,-5 13-26 16,3-6 29-16,-1 1-33 0,0 1 23 0,-1 0-12 16,-2 1 19-16,1 0 14 0,-4-1-47 0,2 3 36 15,-3-3 16-15,5-1-8 0,-4 0-8 0,-1-4-7 16,5 2 19-16,-5-3-15 0,4 0 44 15,-4-2-44-15,-4-1 37 0,9-4-41 16,-3-1-11-16,1 0 7 0,-1 1 15 0,-1-3-18 16,5 0 37-16,-3 1-37 0,1-3-19 0,0 2 0 15,-2 3 0-15,6-3 0 0,-6 4 0 0,5-3 0 16,-1 4 0-16,-3-2 0 0,7 4 0 16,-12 1 0-16,12-1 0 0,-19 5 0 0,6 2 0 15,-2 0 0-15,-1 2 0 0,-8 0 0 16,-7 1 0-16,-6 0 0 0,-12 5 0 0,-3 0 0 15,-5-4 0-15,-4 2 0 0,-7-9 0 16,2 3 0-16,1-1 0 0,0-4 0 0,3 0 0 16,12-5 0-16,-34-4 0 0,45-1 0 15,4-1 0-15,8 0 0 0,-21-18 0 16,35 12 0-16,8-2 0 0,2-1 0 0,6 2 0 16,5 0 0-16,7-1 0 0,4 4-1110 15,1 0-234-15,4 2 149 0,0 6 178 0,0-2 42 16,0 5 100-16,0 2 89 0,5 2 64 0</inkml:trace>
  <inkml:trace contextRef="#ctx0" brushRef="#br0" timeOffset="157184.18">29684 6705 178 0,'-3'4'763'0,"3"-4"-100"15,-7 1-48-15,7-1-61 0,-11-1-114 0,11 1-157 16,-13-6-183-16,7 3-208 0,-2-2-812 0,-2-1 101 15,3-1 45-15,-3-5 67 0</inkml:trace>
  <inkml:trace contextRef="#ctx0" brushRef="#br0" timeOffset="157326.16">29263 6567 338 0,'-27'3'782'15,"7"1"-71"-15,-1-4-67 0,1 0-85 16,3 0-45-16,0 0-79 0,0 0-174 0,0-4-216 15,6 1-239-15,-6-1-566 0,7-5-167 0,0 1 52 16,2-3 146-16,-1 0 73 0</inkml:trace>
  <inkml:trace contextRef="#ctx0" brushRef="#br0" timeOffset="157456.25">29074 6009 472 0,'-19'-8'808'0,"-1"6"-63"0,-1-4-97 0,-3 5-45 16,1 1-78-16,-2 0-37 0,-2 0-109 0,-3 0-140 15,2 3-251-15,7 2-196 0,4-5-864 16,3 2 89-16,1-2 126 0,-1 0 50 0,4-2 125 16</inkml:trace>
  <inkml:trace contextRef="#ctx0" brushRef="#br0" timeOffset="161620.32">30684 5021 361 0,'0'0'633'0,"0"0"-38"16,-8 0-33-16,8 0-14 0,-4 8-57 0,-2 0-29 16,5 5-4-16,-6 0-60 0,3 3-11 0,-2 6-40 15,0 2-46-15,-1 1-14 0,4 2-19 0,-2 5-22 16,2-5-19-16,0 3-30 0,3-3 23 15,0 1-49-15,0 1-22 0,3-4-26 16,-3 1-8-16,0 0-25 0,3-3-23 0,-3 2-86 16,0-4-96-16,3 1-116 0,-3 2-141 0,1-3-310 15,0-1-572-15,-1 0 144 0,6 4 123 0,-3-4 68 16,-2 2 100-16,5-3 104 0</inkml:trace>
  <inkml:trace contextRef="#ctx0" brushRef="#br0" timeOffset="162759.29">31697 4310 1061 0,'-20'-1'495'0,"0"-3"-11"0,4 4-78 16,1 0-19-16,1 0-74 0,1 0-8 15,2 0-37-15,-2 0-48 0,3 1-12 0,10-1-11 16,-18 3-18-16,13-3-19 0,-3 1-29 0,8-1-9 15,-14 2-14-15,7 3 12 0,3-4-16 16,-2 2-22-16,2 3 15 0,-2 1-23 0,-2 1-26 16,2 0 27-16,2 1-1 0,-5 2-14 0,1 2 3 15,3 0 4-15,-3 1-22 0,1 1 7 0,1-2-11 16,-2 2-4-16,1-1 0 0,0 2 16 0,1-3-27 16,-1 1 7-16,3-3 23 0,1-1-45 15,3 1 26-15,-3-3-37 0,2-2 8 16,0 7-23-16,1-7 11 0,0-6 8 0,5 3 7 15,-5-3-22-15,7 0 26 0,-7 0-4 16,17-1-7-16,-17 1 14 0,21-5 31 0,-8 3 3 16,1-1-11-16,3-3 3 0,3 4 5 15,-1-1 3-15,0 2-30 0,5-1 19 0,0 2-7 16,0 0-1-16,3 3 16 0,0 1 21 0,-2 2-3 16,2-2-37-16,-7 3 15 0,1 1 26 0,-2 0 3 15,-7 2 15-15,-3 1 1 0,-1 0 14 0,-3-2 8 16,-7 0 44-16,-4 3-14 0,-2 0-38 15,-2-1 8-15,-7 3-30 0,0-4-82 0,-2 2 0 16,-7-1 0-16,6-2 0 0,-7-2 0 0,2 2 0 16,-2-3 0-16,0 1-82 0,4-3-213 0,-2 1-181 15,4-1-261-15,-2-2-533 16,-15-2-889-16,25-2 1239 0,-5 1 108 16,2-4 60-16,2 2 97 0</inkml:trace>
  <inkml:trace contextRef="#ctx0" brushRef="#br0" timeOffset="163400.17">31589 4095 148 0,'0'0'630'0,"0"6"-61"0,0-6-33 16,-1 8-55-16,1-8-57 0,-7 9-37 0,7 0-29 16,-3-5-27-16,-1 1-52 0,-2 1 8 0,2-2-45 15,-7 6 156-15,2-6-223 0,5-1-7 16,-2 1-30-16,-1-1-19 0,7-3-52 15,-9 5 4-15,1-4 11 0,8-1-68 16,0 0 5-16,0 0 11 0,-12-6-4 0,12 6 0 16,-5-3 0-16,5 3-7 0,-4-6 37 0,4 6-4 15,-4-5 22-15,4 5 1 0,-6-4-5 0,6 4 5 16,0 0-8-16,0 0-11 0,-10 0 11 16,10 0 11-16,-11 7-15 0,8-3 12 0,-4 0-16 15,0 1 12-15,-2-1-26 0,-4 8 55 16,5-8-40-16,-2 1-45 0,2 1 18 0,2 0 19 15,2-3-29-15,-2 2 3 0,-1-4-8 16,7-1 72-16,-11 3-42 0,5-3-29 0,6 0 7 16,0 0 3-16,-18-1-25 0,18 1-8 0,-5-3 16 15,5 3 6-15,-8-5 8 0,4 3 0 16,4 2 34-16,-6-1 14 0,6 1 1 0,-8-6-12 16,8 6-11-16,-7-1 23 0,7 1-8 0,-16 3 4 15,8 1-71-15,-5-2 0 0,0 4 0 16,-1-2 0-16,-3 2 0 0,-2 1 0 0,-3-3 0 15,0 1 0-15,-4-1 0 0,-1 1 0 0,3-2 0 16,3-2 0-16,-2 2 0 0,0-2 0 0,0-1 0 16,2 0 0-16,2-1 0 0,-2-2 0 15,8 0 0-15,-1 1 0 0,4-2 0 0,6 3 0 16,-2-3 0-16,6 0-1162 0,0 4-145 0,13-8 119 16,-6 5 161-16,7-3 59 0,-4 5 115 0,3-2 97 15,-2 3 68-15</inkml:trace>
  <inkml:trace contextRef="#ctx0" brushRef="#br0" timeOffset="163558.26">31287 4551 778 0,'0'0'785'0,"0"0"-36"0,-10 2-76 0,10-2-81 16,-13-1-59-16,6-1-116 0,7 2-145 15,-14-4-82-15,10 1-153 0,-2 2-212 0,2-4-90 16,-2 2-744-16,3-4 75 0,-1-2 55 0,0 1 120 15,1-2 29-15</inkml:trace>
  <inkml:trace contextRef="#ctx0" brushRef="#br0" timeOffset="163730.21">31410 3827 595 0,'-17'-7'723'15,"4"1"-98"-15,-2 1-67 0,3 1-62 16,1 0-79-16,-1 3-227 0,3 1-168 0,9 0-115 16,-17 2-134-16,11-1-704 0,-1 5 101 0,3-6 81 15,-5 2 79-15</inkml:trace>
  <inkml:trace contextRef="#ctx0" brushRef="#br0" timeOffset="165625.22">28590 8765 81 0,'31'-9'455'0,"0"3"-53"0,1-2-30 0,5-1-33 16,0 1-56-16,14-2-4 0,4 1-15 0,3-4-77 15,-3 6-94-15,0-2-45 0,-11 5-171 0,-4-2-130 16,-12 0-67-16,3 3-484 0,1 3 85 0</inkml:trace>
  <inkml:trace contextRef="#ctx0" brushRef="#br0" timeOffset="166615.17">28925 9291 234 0,'0'0'339'16,"0"0"-52"-16,-16 9-64 0,4-6-56 16,-4 3 8-16,-5 2-26 0,-3 2-48 0,-3-1-23 15,-4 5-63-15,0-5 19 0,-13 10-8 16,3 0-38-16,-3 0 35 0,11-4-42 0,1-3 1 16,1 3 10-16,7-6 8 0,4 0-11 0,5-2 0 15,2 2-41-15,3-4 18 0,6-2 8 16,4 0 11-16,0-3 4 0,0 0 33 0,18 4 27 15,-5-4 51-15,5 0 57 0,22-7 263 16,-14 1-178-16,0 4 19 0,4-4-8 0,-2 3-11 16,0 1-4-16,-5-1-70 0,1 2 14 0,0-2-25 15,-7 5-19-15,-3-1-30 0,-4 0-19 16,1 4 0-16,-8-1-66 0,0 2-64 0,-6 1-8 16,-1 2-36-16,-7 0-27 0,0 4-41 0,-8-2-96 15,4 5 25-15,-8 0-10 0,-1 2 14 16,-3 0-18-16,-10 5 26 0,9 0 33 0,-9 2 52 15,6-5-14-15,7-4-19 0,1 0 33 16,0 2 27-16,4-2 18 0,6-2-15 0,2-3-15 16,4-2 19-16,4-1-15 0,3 0 8 0,3-3 18 15,4 1 48-15,3-1 57 0,1 2 21 0,-1-4 87 16,10 3 44-16,-2-3 33 0,0 3 34 0,1 0 8 16,-2-3-46-16,0 4-10 0,-3 0-71 15,0-2 29-15,-4 3-29 0,-1 1 15 0,-4 2-49 16,-5 0-18-16,0-1-22 0,-4 5-16 0,-6 0-7 15,0 1-7-15,-4 2 37 0,0-1-34 0,-6 0 8 16,-1 6 18-16,-2-3-93 0,0-2-18 16,-3 5-37-16,3-4-98 0,2 3-47 15,2-3-27-15,1-2-112 0,3-1-439 0,2 1 60 16,5-3 56-16</inkml:trace>
  <inkml:trace contextRef="#ctx0" brushRef="#br0" timeOffset="166847.25">28419 10394 268 0,'0'0'506'16,"4"7"-44"-16,-7-1-1 0,3-6-47 0,-4 10-31 16,-3-4-26-16,3 2-33 0,-5 1-22 0,-1 1-56 15,2-2-8-15,3 1-56 0,-5 4-66 16,2-2-34-16,0-1-93 0,2-1-16 16,4 0-69-16,0 3-31 0,-1-4-70 0,8 0-42 15,-3-3 50-15,4 1-16 0,12 3-167 16,-8-8 241-16,4 3-51 0,-1-1 48 0,4-3-19 15,-3 0 79-15,5 1 44 0,-4-1 60 0,3 0 63 16,4 0-26-16,-4 0-30 0,3 1-82 16,-4 2-78-16,3-2-141 0,-2 0-507 0,-1 0 53 15</inkml:trace>
  <inkml:trace contextRef="#ctx0" brushRef="#br0" timeOffset="172828.37">29670 4334 37 0,'0'0'413'0,"0"0"-56"0,-6-6 5 0,6 6-65 16,0 0 5-16,-7-1-71 0,7 1-49 16,0 0 27-16,0 0-38 0,0 0-56 0,-7-2 64 15,7 2-22-15,0 0-27 0,0 0-67 0,0 0-3 16,0 0-83-16,0 0-21 0,0 0 3 0,0 0-145 16,20 9 26-16,-20-9-45 0,14 0 74 15,-7 0 23-15,-7 0-7 0,16-3-19 16,-11 2 56-16,2-1-8 0,2 1 71 0,-1 1 26 15,-8 0 12-15,16-2 81 0,-12-2 38 0,3 3 40 16,-7 1 23-16,12-3-41 0,-10 0-4 0,-2 3-11 16,3-5 22-16,-3 5 0 0,0 0-48 0,0 0-11 15,-10-6-1-15,-1 5-10 0,11 1 3 0,-16 0-11 16,4 1-26-16,-1 1 11 0,-4 2-7 16,4-3-19-16,0 1 34 0,0 2-23 0,-2-2 4 15,1 1 8-15,1 3 7 0,2 1-45 0,1-3 11 16,0 3-11-16,-4 0 12 0,4 1-8 0,3-1 4 15,2 1-27-15,-4 0 19 0,5 1-14 16,-2-1 14-16,3 2-37 0,2-2 7 16,0-1 8-16,-4 2 11 0,5-5-18 0,0 1 18 15,-3 2-41-15,3-2 37 0,-1-1 8 0,1 0-34 16,0 0 12-16,0-4-16 0,-2 3 20 0,2-3-5 16,3 5-7-16,-3-5 30 0,3 2-8 0,-3-2-22 15,0 0 8-15,13 0-27 0,-13 0 4 16,17-1 19-16,-10 1 11 0,-7 0-15 0,17 0 11 15,-6 0-19-15,-1 1 20 0,4 1 10 0,-1 2 4 16,4 0-26-16,-3 2 4 0,-1 1 14 0,4 2-14 16,-6 0 11-16,3 0-15 0,-4 2 15 0,0 1 15 15,0-2 3 1,1 11 56-16,-8-10-29 0,-3 0 37 0,0 2-49 16,-3-2 30-16,-4-1-33 0,-3 3 26 0,-1-2-23 15,-2 0-11-15,-2 2-3 0,-4-2-12 0,1-1-107 16,-1 2-61-16,-2-5-88 0,6-1-112 0,-4 0-83 15,1-2-237-15,5-3-336 0,-5-2 64 16,5-2 101-16,-2-1 111 0,-1-2 74 0</inkml:trace>
  <inkml:trace contextRef="#ctx0" brushRef="#br0" timeOffset="173328.34">29341 4537 513 0,'5'-1'540'0,"-5"1"-74"0,0 0-35 15,0 0 1-15,10 9-74 0,-10-4-12 0,0-5-37 16,3 9 8-16,-3-7-27 0,3 3-18 16,-3-5 0-16,-3 6-27 0,3-6-36 0,-3 7-4 15,0-3-12-15,3-4-10 0,-10 4-31 0,6-3-7 16,4-1 1-16,-17 3-16 0,17-3-3 0,-13-3-27 16,5 2-14-16,1-1 14 0,-2 0-40 0,5-2-1 15,4 4 1-15,-11-3-23 0,5 2 12 16,6 1-9-16,-7-3-21 0,7 3-8 0,-7-2 4 15,7 2-33-15,0 0 36 0,-11 5-14 16,5-2-12-16,6-3 16 0,-7 7 11 0,1-5-8 16,2 3-26-16,-3-1 48 0,0 0-7 0,1-1-33 15,-1 0 11-15,0 1 22 0,-1-2-4 16,-1 0 4-16,2 0-11 0,1 0 4 0,6-2-12 16,-15 0 23-16,15 0-8 0,-13-6-3 0,7 4 37 15,-2 1-34-15,4-3 52 0,4 4-14 0,-10-4 14 16,4 3-18-16,6 1-4 0,-8-4-3 15,8 4 18-15,-8-1-60 0,8 1 31 0,0 0-9 16,-12 1-10-16,12-1 0 0,-14 5 10 0,8-3 20 16,-4 4 25-16,-1-1-29 0,-2-1 29 0,0 3 1 15,-5-4-34-15,-6 3-37 0,0 1-4 16,2-3 0-16,-7 1 0 16,-23 1 0-16,28-3 0 0,0-3 0 0,4 0 0 15,-4 0 0-15,6 0 0 0,2 0 0 0,1-3 0 16,2 3-105-16,3 0-297 0,0 0-875 15,10 0 60-15,0 0 126 0,0 0 82 16,0 0 134-16,0 0 33 0,0 0 79 0</inkml:trace>
  <inkml:trace contextRef="#ctx0" brushRef="#br0" timeOffset="173544.33">29137 4892 584 0,'0'0'711'16,"0"3"-97"-16,0-3-74 0,0 0-41 0,-13 2-33 15,13-2-53-15,-14 3-74 0,7-3-79 0,7 0-59 16,-13 0-37-16,2-3-71 0,1 2-48 0,3 0-8 16,-7-2-22-16,6-2-26 0,-4 1-23 15,-2-2-3-15,4-1 11 0,1 3 8 0,-3-3 6 16,2-1 5-16,-4 0-1 0,6 2-6 0,0 2 14 16,-3-4-8-16,4 1 16 0,0 1-87 0,-2-1-151 15,5-1-146-15,-3 3-600 0,5-4 64 16,-3 1 78-16,5 0 97 0</inkml:trace>
  <inkml:trace contextRef="#ctx0" brushRef="#br0" timeOffset="173701.32">29042 4310 416 0,'-7'-8'641'15,"-4"1"-64"-15,1 3-45 0,-3 0-55 0,2 2-56 16,-2 0-79-16,-1 4-96 0,0-2-123 0,-3 6-160 15,0-1-198-15,-1 0-629 0,-1 3-7 16,-2-1 82-16,4-2 44 0</inkml:trace>
  <inkml:trace contextRef="#ctx0" brushRef="#br0" timeOffset="173928.31">28628 4321 40 0,'-7'-1'596'0,"7"1"-15"0,-13-2-15 0,13 2-30 16,-15 2-37-16,5-1-19 0,-3 5-26 16,4-2-66-16,-6 3 3 0,5 1-38 0,-4 5-14 15,1-2-34-15,-2 4-22 0,-1 5-33 0,1 2-4 16,-4 2-34-16,-5 10-37 0,0 2-23 0,-1-1-70 16,1 1-78-16,6-7-60 0,2-3-104 15,0 2-149-15,4-3-179 0,2 2-677 16,1-7 82-16,2 2 107 0,3-6 135 0,1 0 36 15,3-3 68-15</inkml:trace>
  <inkml:trace contextRef="#ctx0" brushRef="#br0" timeOffset="174076.4">28399 4938 163 0,'0'5'641'0,"0"2"-38"16,0-7-15-16,3 7-67 0,0-4-48 0,1 3-52 15,0-3-23-15,3 3-59 0,3-4-34 0,-1 0-74 16,2 2-100-16,2-4-109 0,-1 0-171 15,1 0-223-15,0-4-648 0,1 2 81 16,-4-5 79-16,1 0 104 0,-4 1 68 0</inkml:trace>
  <inkml:trace contextRef="#ctx0" brushRef="#br0" timeOffset="174237.35">28536 3963 33 0,'0'0'588'0,"0"0"-29"16,0 0-68-16,0 0-44 0,0 0-90 16,-8 20-107-16,2-8-131 0,3 3-160 0,-4 2-123 15,0 3-573-15,-2 0-52 0,-2 0 78 16</inkml:trace>
  <inkml:trace contextRef="#ctx0" brushRef="#br0" timeOffset="174400.31">28295 4355 160 0,'-5'11'618'0,"-1"0"-15"0,-2 4-22 0,1 2-53 16,0-5-25-16,-4 8-90 0,1-2-26 15,0-2-37-15,-3 2-22 0,3 1-56 0,-1 0-67 16,1 0-79-16,0-6-133 0,3 2-161 0,0 0-171 16,-3-2-714-16,3-1 85 0,1-3 141 0,-2-2 71 15,1 0 60-15</inkml:trace>
  <inkml:trace contextRef="#ctx0" brushRef="#br0" timeOffset="174580.34">28208 4317 212 0,'0'0'528'0,"0"0"-44"15,3-5-48-15,-3 5-23 0,0 0-70 0,0 0-42 16,0 0-10-16,0 0-79 0,3 15-89 0,-3-11-101 15,0 2-92-15,-3 2-165 0,0-1-279 16,2 2-361-16,-2-3 131 0,0 2 29 16</inkml:trace>
  <inkml:trace contextRef="#ctx0" brushRef="#br0" timeOffset="175191.32">28310 4055 230 0,'0'0'510'16,"0"6"-22"-16,0-6-101 0,-3 8-3 0,3-8-60 16,-4 6 0-16,4-6-56 0,-3 3-30 0,3-3 8 15,-3 5-27-15,3-5-66 0,-7 2-34 16,7-2-52-16,-6 2-18 0,6-2-16 0,0 0-40 16,0 0 29-16,-18-4 15 0,18 4-22 15,-7-5 0-15,7 5 26 0,-8-2 4 0,8 2-27 16,-6-1 20-16,6 1-24 0,-5-3 24 0,5 3-23 15,0 0-8-15,0 0-3 0,-10 4 22 16,10-4 0-16,-6 3-4 0,6-3-22 0,-6 4 0 16,6-4 0-16,-4 4 23 0,4-4-5 0,-6 4-25 15,6-4 44-15,-7 1-11 0,7-1 0 0,-5 3-15 16,5-3 0-16,-12 0-11 0,12 0 26 0,0 0 1 16,0 0-1-16,-14-3 52 15,5 2-7-15,9 1 7 0,-9-4 11 0,9 4-26 16,-9-2-11-16,9 2 8 0,0 0-8 0,-11 3 11 15,7 4 8-15,-2 0-8 0,1 3 27 16,-3 5-12-16,-3 5 8 0,1 3 3 16,0 7-55-16,-6 8 21 0,-2 3 24 0,-3 1 10 15,0 0-48-15,-3 0 11 0,-2-1 22 0,-2-2-18 16,-3 1 26-16,-3-6-37 0,-4-1 22 0,-3-4 11 16,0-3-37-16,0-3 11 0,7-2 0 0,6-10 12 15,1-2-68-15,7-4-89 0,2-3-56 16,5-6-127-16,2-1-182 0,8-9-141 0,0-4-477 15,6-9 45-15,11-20 111 0,3-3 82 0,7-16 116 16</inkml:trace>
  <inkml:trace contextRef="#ctx0" brushRef="#br0" timeOffset="175357.41">28279 3339 495 0,'0'-5'752'0,"-5"1"-78"0,-3 8-23 16,8-4-55-16,-14 4-41 0,13 0-53 0,-2 1-55 15,0 1-49-15,6 2-33 0,0 1-59 0,5-1-23 16,-1 3-149-16,6 2-116 0,4 5-275 16,-3-2-908-16,7-1 59 0,-1 1 149 0,-3-2 75 15,1-2 81-15,-5-2 116 0</inkml:trace>
  <inkml:trace contextRef="#ctx0" brushRef="#br0" timeOffset="214239.79">5133 14641 137 0,'0'-4'693'16,"0"-3"-42"-16,0 3 574 16,-3-5-674-16,2 6-22 0,1 3-34 0,0-7-22 0,0 7-30 15,0 0-45-15,-4-6-18 0,4 6-45 0,0 0 0 16,0 0-59-16,-16 11-4 0,9-3 14 15,-7 1-44-15,1 2-41 0,-4 3 23 0,-4 1-179 16,-3 3-45-16,-3-1 0 0,-1 1 0 16,-43 22 0-16,29-19 0 0,2 0 0 15,6-8 0-15,3 2 0 0,0-6 0 0,0 4 0 16,7-4 0-16,-4-3 0 0,8 0 0 0,0-2 0 16,2 0 0-16,2-4 0 0,1 2 0 0,3-2 0 15,2 0 0-15,10 0 0 0,-15-2 0 0,12-2 0 16,3-2 0-16,0 0 0 0,0 6 0 15,10-13 0-15,1 6 0 0,2-6 0 0,4 5 0 16,0 2 0-16,1-2 0 0,1 1 0 0,-1 1 0 16,0 3 0-16,1-2 0 0,-5 3 0 15,0-2 0-15,-4 2 0 0,1 2 0 0,-2 2 0 16,-2 2 0-16,-7-1 0 0,0 4 0 16,-7 2 0-16,-6 6 0 0,-31 25 0 15,12-13 0-15,-8-1 0 0,-1-1 0 0,3 1 0 16,-6-1 0-16,3-1 0 0,10-6 0 0,0-2 0 15,4-4 0-15,3-1 0 0,3-1 0 0,4-4 0 16,3-3 0-16,1 1 0 0,-1-2 0 0,4-5-525 16,3-3-838-16,4-3 119 0,-1-4 146 15,1 0 78-15,6-7 130 0,1-6 60 0,3-3 89 16</inkml:trace>
  <inkml:trace contextRef="#ctx0" brushRef="#br0" timeOffset="214413.8">4418 14080 223 0,'4'-14'942'0,"-1"4"-93"16,-3 4-90-16,3 5-44 0,-3 1-60 0,0 0-18 16,0 0-45-16,-3 52 413 0,0-24-562 15,3 1-67-15,-4 6-37 0,1 4-115 0,2 1-109 16,1-3-122-16,0 4-154 16,-3 14-151-16,6-13-221 0,-2-6-733 0,2 1 123 15,1-7 64-15,-4 0 122 0,0-5 93 0,0 1 90 16,0-7 89-16</inkml:trace>
  <inkml:trace contextRef="#ctx0" brushRef="#br0" timeOffset="-213820.95">3960 14747 524 0,'0'0'816'0,"4"-6"-79"0,-4 6-48 0,0 0-19 16,10 13-52-16,-7-2-89 0,1 3-19 0,2 2-67 15,-2 3-45-15,-4 1-40 0,1 4-38 0,1 3-74 16,-2 0-79-16,1-2-107 0,-2 1-109 15,1 1-51-15,0-8-112 0,0 3-53 0,0-3-88 16,0 2-184-16,1-9 38 0,-2 3 53 16,1-5 36-16,-3-2 138 0,3-2 90 0,-7-2 104 15,3 0 70-15,-2-4 72 0,-4 1 166 16,-15-7-62-16,8 1 14 0,1 0 42 16,-5-2 48-16,4 3-16 0,-4-4 13 0,4 3-1 15,0-3 22-15,0 4-18 0,3-3-23 0,1 2 8 16,3 0-78-16,0 1-12 0,2 0-36 0,2 0 18 15,2 2-38-15,4 2-18 0,0 0 41 16,0 0-40-16,0 0 36 0,0 0-11 0,0 0-4 16,0 0-21-16,31 9-94 0,-22-3 0 0,0 2 0 15,-3 1 0-15,0 0 0 0,-2 1 0 0,-1 3 0 16,0-2 0-16,-6 4 0 0,0 1 0 16,-1 1 0-16,-2-1 0 0,-1-2 0 0,-4 0 0 15,1 3 0-15,0-8-257 0,-4 4-116 16,4-5-62-16,-4 0-20 0,1-5 9 0,-3-3-31 15,1-1 4-15,-26-15-301 0,14 1 528 16,-1 3 101-16,4-5 74 0,-3 0 79 0,4 1 33 16,2-1 55-16,3 2 23 0,-1 0 34 15,5-1-4-15,3-1 0 0,-3 1 11 0,8-1-11 16,2 1 45-16,4 0-4 0,3-2 33 0,4 3-44 16,4-3 22-16,2 1-4 0,5 1-15 0,2-2-18 15,1 6-19-15,2-1-11 0,-3 2-3 0,1 2-5 16,-3 2 5-16,-2 0-12 15,-2 1 0-15,-3 1 0 0,-1 1 19 0,0 0 11 16,0 0 22-16,-6 1-55 0,2-3-116 0,2 6 0 16,-8 0 0-16,0 0 0 0,0 0 0 0,0 0 0 15,0 0 0-15,-21 7 0 0,3-1 0 16,-19 7 0-16,13-4 0 0,-4 6 0 16,2-1 0-16,-2 3 0 0,-6 9 0 0,1 2 0 15,2 1 0-15,6 0 0 0,1 8 0 0,1-1 0 16,9 5 0-16,0-6 0 0,7 16 0 0,4-9 0 15,3-3 0-15,6 13 0 0,4 4 0 16,5 0 0-16,9 6 0 0,3 0 0 16,4-2 0-16,-5-12 0 0,5-2 0 0,-4-2 0 15,-2-4 0-15,2 0 0 0,-6-4 0 0,-1-5 0 16,-6-6 0-16,-1-6 0 0,-1 2 0 0,-2-3 0 16,-1-2 0-16,-2-6 0 0,3 0 0 0,-3-4-928 15,0 0-416-15,-4-5 153 0,-3-1 107 16,11-10 98-16,-7 0 81 0,5-5 97 0,-2-5 108 15</inkml:trace>
  <inkml:trace contextRef="#ctx0" brushRef="#br0" timeOffset="-212919.95">5714 14971 502 0,'-11'-4'611'15,"11"4"-42"-15,-9 0-21 0,9 0-64 0,-7-5-71 16,7 1-18-16,0 4-60 0,0-10 15 0,3 3-60 16,0 3-18-16,1-1-49 0,2 2-18 0,1 0 26 15,1 2-30-15,-8 1 0 0,19 1-7 0,-11 7 3 16,2-1-3-16,-3 6-12 0,-1 2-26 16,-3 5 12-16,-3-2-8 0,0 6-26 0,-6 4-15 15,-4 4 11-15,0-3-29 0,-1-1-101 0,1 0-82 16,-4 1-138-16,1-3-130 15,-1 16-1515-15,10-26 756 0,-2-7 100 0,6-2 130 16,-1-4 41-16,1-3 109 0</inkml:trace>
  <inkml:trace contextRef="#ctx0" brushRef="#br0" timeOffset="-212320.06">8226 14068 104 0,'-24'23'886'0,"4"-5"-60"0,-1 4-66 0,-13 5-15 15,-3 6-68-15,-1-6-14 0,3 5-38 0,-8-6-59 16,2 3-7-16,-4-2-68 0,1-1-74 16,2-1-7-16,-2 0-64 0,3-3-230 0,3-2-116 15,4-3 0-15,4-3 0 0,9-3 0 0,-3-2 0 16,7-2 0-16,0 1 0 0,0-4 0 0,3-1 0 16,0 0 0-16,4 0 0 0,1-2 0 0,1-1 0 15,1 1 0-15,1 0 0 0,2 1 0 16,-3-2 0-16,0 6 0 0,3-1 0 15,-2 0 0-15,0 4 0 0,-5 4 0 0,1-2 0 16,-4 7 0-16,-3-2 0 0,0 1 0 0,-7 3 0 16,0-2 0-16,0 0 0 0,-1-1 0 0,2-3 0 15,-25 12 0-15,27-15 0 0,5-3 0 16,-18 2 0-16,20-6 0 16,1-4 0-16,2-1 0 0,-3-3 0 0,4-2 0 15,1 0 0-15,1-1 0 0,4-1 0 0,1 0 0 16,3 0 0-16,0 2 0 0,3 0 0 15,-2 2 0-15,-1 4 0 0,11-1 0 16,1 11 0-16,-8-1 0 0,-1 2 0 16,0 3 0-16,-3 7 0 0,0 0 0 0,-6 4 0 15,-4 6 0-15,-1 1 0 0,1-4 0 0,-11 13 0 16,1-1 0-16,3-12 0 0,1 0 0 0,1-6 0 16,-12 17 0-16,20-24 0 0,0-7-1319 15,-2-5 46-15,7 3 97 0,2-6 115 0,0 0 130 16,-3-21 74-16,6 3 105 0,2-5 60 15</inkml:trace>
  <inkml:trace contextRef="#ctx0" brushRef="#br0" timeOffset="-212201.98">7287 14262 361 0,'-15'5'592'0,"-5"1"-101"15,0 3-70-15,-5 1-116 0,1-1-149 0,0 2-267 16,-2-1-705-16,-2-3 57 0</inkml:trace>
  <inkml:trace contextRef="#ctx0" brushRef="#br0" timeOffset="-211768.95">6737 13923 7 0,'-1'-5'737'15,"1"5"600"-15,0 0-697 0,0 0-26 16,10 16-18-16,0-1-22 0,4 3-76 0,-1 8-28 16,12 15-46-16,-1 1-40 0,3 3-46 0,-4 1-32 15,-2 3-31-15,-6-2 1 0,1-1-64 0,-6 4 15 16,-6-5-37-16,-3-9-104 0,-2 0-86 0,-10 14 0 16,-2 0 0-16,-8-5 0 0,-3-3 0 15,-6 0 0-15,-5 0 0 0,-8-6 0 0,-12 2 0 16,6-12 0-16,-5-6 0 0,-1-6 0 15,10-8 0-15,2-4 0 0,2-8 0 0,-8-14 0 0,2-9 0 16,5-4 0-16,11-10 0 0,4 0 0 0,10-6 0 16,8 0 0-16,7 5 0 0,10-4 0 15,2 2 0-15,8 1 0 0,5 7 0 16,4 5-187-16,-2 10-401 0,2 5-26 0,0 5 40 16,1 8 165-16,-4-1-4 0,2 4 14 0,-2 2 38 15,25 3-145-15,-29-1 401 0,1 2 105 16,-1-1 120-16,-6 1 66 0,3-1 41 15,-7-1 19-15,3 1-12 0,-2-1-33 0,-4 1-3 16,0-2-53-16,-1-1-104 0,-1 4-146 0,-5-4-289 16,0 0-712-16,12-1 104 0,-12 1 87 0,0 0 77 15,0 0 108-15</inkml:trace>
  <inkml:trace contextRef="#ctx0" brushRef="#br0" timeOffset="-211183.94">5738 14012 171 0,'-21'-3'692'0,"4"2"-51"0,4 0-8 15,2 1-75-15,4-2-48 0,0 2-89 0,4-1-15 16,3 1-64-16,-3-6-29 0,3 6-30 0,10-15-45 15,3 8 12-15,1-2-34 0,3 1-23 0,7-1-33 16,-3 2-26-16,0 4 4 0,-2-3-26 0,-1 6-4 16,-1 0-34-16,-3 0 16 0,-1 6-1 15,-2-3 8-15,-1 4-38 0,-6-1 23 16,-1 3-7-16,0 1-16 0,-6-2-7 0,2 1-3 16,-2 4-8-16,0-4-11 0,0 0 7 0,0 0-4 15,2-1-62-15,1-1 14 0,4 0 15 0,2-2-12 16,1 3-6-16,0 0-8 0,7-2 0 0,2 2 15 15,2-1-23-15,0 2 30 0,2 3 15 16,3 1-3-16,1 4-1 0,1-2-3 0,-5 5-8 16,0-1 8-16,-6 1 26 0,-4 2 22 0,0 0 15 15,-10 2 26-15,-3 1 0 0,0 0 19 16,-11 3-4-16,0 1 4 0,-10 6-31 0,-3 0-2 16,-1-3 3-16,1-7-41 0,1-7-41 0,1 3-90 15,-2-7-77-15,0 0-191 0,5-8-245 16,6-3-700-16,-2-3 123 0,2-4 145 0,-1-8 93 15,6 0 78-15,-3-9 89 0,4 3 94 0</inkml:trace>
  <inkml:trace contextRef="#ctx0" brushRef="#br0" timeOffset="-210140.97">2008 13776 163 0,'6'3'711'16,"-6"-3"19"-16,0 0-56 0,0 0 7 0,12 0-14 15,-12 0 673-15,0 0-684 0,0 0-9 16,0 0-73-16,6-6-64 0,-6 6-22 0,-7-8-138 16,4 1-350-16,0-1 0 0,-4-1 0 0,0-6 0 15,3 1 0-15,1-6 0 0,-1-4 0 16,1-1 0-16,0-10 0 0,-1-5 0 0,4-12 0 15,0-6 0-15,4 1 0 0,2-1 0 0,1 6 0 16,3 1 0-16,1 2 0 0,2 5 0 0,-2 6 0 16,2 11 0-16,1 0 0 0,3 2 0 0,0 3 0 15,18-1 0-15,-18 20 0 16,4 4 0-16,3 8 0 0,2 7 0 16,9 15 0-16,-4 2 0 0,-5 4 0 0,1 6 0 15,-5 3 0-15,-2 3 0 0,-6-4 0 0,-5 6 0 16,-1-11 0-16,-5-2 0 0,-3-3 0 15,0-6 0-15,0 0 0 0,-3 0 0 0,3-4 0 16,0 0 0-16,3-4 0 0,-3-3-648 0,1-3-734 16,2-7 146-16,0-5 130 0,0 1 112 0,-3-4 101 15,0 0 74-15,18-12 74 0</inkml:trace>
  <inkml:trace contextRef="#ctx0" brushRef="#br0" timeOffset="-209991.9">2613 13422 480 0,'-27'-17'1653'0,"9"11"-905"0,-1 5-44 15,-3-4-30-15,-8 4-8 0,-1 1-48 0,-3 4-63 16,-6-2-63-16,1 1-16 0,2 3-89 0,6-1-152 16,4 0-127-16,4 3-168 0,1 0-148 15,5 2-161-15,4-3-290 0,6 1-607 0,0 0 157 16,6-2 89-16,1 1 93 0,5-3 119 0,2 2 59 16</inkml:trace>
  <inkml:trace contextRef="#ctx0" brushRef="#br0" timeOffset="-209384.87">2675 13821 3 0,'-15'-7'793'0,"3"2"-33"16,1 1-38-16,1 0-55 0,6 1-35 0,-2-2-69 16,2 2-57-16,1-2-52 0,0 1-44 15,3-1-49-15,0-3-22 0,3 2-41 16,1-1-19-16,5-1-48 0,2-2-38 0,2 2-29 15,19-7 149-15,-15 6-194 0,0 5-7 16,3-1 7-16,-4 1-71 0,-1 3-22 0,-2 1 4 16,-2 1 4-16,-1 3-34 0,-4 1 15 15,1 1-15-15,-6 4 0 0,-1-1 0 0,-1 5 0 16,-5 2 0-16,2 0 0 0,-6 2 0 16,0 0 0-16,3 0 0 0,0-1 0 0,0-2 0 0,0 0 0 15,4 1 0-15,2-4 0 0,-1 1 0 0,4-2 0 16,-1-2 0-16,6 0 0 0,0-3 0 15,0-1 0-15,6-1 0 0,14-3 0 16,-13-1 0-16,0-1-194 0,4-1-201 16,1 0-104-16,-2-3-33 0,1-1-723 0,-1-3 101 15,0 5 164-15,-3-8 33 0,3 3 104 0,-7 1 71 16</inkml:trace>
  <inkml:trace contextRef="#ctx0" brushRef="#br0" timeOffset="-208956.91">3054 13634 33 0,'-10'-4'886'0,"1"-1"-52"0,0 2-22 16,3-1-56-16,2 3-53 0,4 1-62 16,-6-8-94-16,6 8-59 0,0-5-71 0,0 5-52 15,10-11-23-15,-3 8-25 0,7-4-57 0,2 3-10 16,-1-3-38-16,4 2-22 0,-1 1-52 15,-2-1-138-15,2 4 0 0,-5 0 0 0,-1 1 0 16,0 1 0-16,-1 0 0 0,-4 3 0 0,3 0 0 16,-7 1 0-16,1 0 0 0,0 1 0 0,-4 1 0 15,0 0 0-15,0-2 0 0,0 2 0 16,3-1 0-16,0 1 0 0,-3-2 0 0,1 3 0 16,5-1 0-16,-2-1 0 0,5 1 0 15,-1-2 0-15,5 9 0 0,-3-5 0 0,4 0 0 16,-4 1 0-16,0 1 0 15,11 11 0-15,-14-9 0 0,1-1 0 16,1 18 0-16,-6-14 0 0,-3-3 0 16,-3 6 0-16,-4-2 0 0,1 1 0 0,-5 1 0 15,1-2 0-15,-1-3 0 0,1-2 0 0,0 3 0 16,-4-6 0-16,1 0 0 0,0 0 0 0,-1-2 0 16,4-3-190-16,-2-1-1229 0,0-2 123 15,2-1 153-15,-1-2 116 0,0-2 92 0,-1 2 90 16,0-1 97-16</inkml:trace>
  <inkml:trace contextRef="#ctx0" brushRef="#br0" timeOffset="-206325.09">9033 14695 234 0,'-10'3'573'0,"3"-2"-59"16,1 1-33-16,1 1-1 0,5-3-37 0,0 0 15 15,12 4-11-15,1 0-4 0,11-1-41 0,7-3 4 16,12 0-27-16,23-3-40 0,9-1-41 16,0-3-26-16,17 4-19 0,1-4-7 15,-11 3-53-15,-6 0 5 0,-1 1-38 0,-4-1-45 16,-6 0-44-16,48-1-187 0,-73 3-14 16,-1-4-134-16,-5 5-64 0,-3-1-93 0,0 0-130 15,-4-2-171-15,-1-1-328 0,-5-1 45 16,-3 1 100-16,-2-3 94 0,-2-1 70 0</inkml:trace>
  <inkml:trace contextRef="#ctx0" brushRef="#br0" timeOffset="-206133.07">10301 14434 7 0,'-3'-3'506'0,"0"-2"-70"0,3 5-34 16,-1-6-37-16,1 6 3 0,7-4-6 0,-7 4-31 16,14-2-7-16,-4 2 7 0,4 0 1 0,-1 1-16 15,5 1-25-15,-1 4-9 0,3 1-32 0,-3 0-23 16,0 4-4-16,-3 3-25 0,-3 0-23 0,-4 2-23 15,-1 0-21-15,-3 2-34 0,-6 3 18 16,0-1-33-16,-4 3-30 0,0-4-71 0,-7 6-55 16,4-5-112-16,0-1-116 0,-1-1-256 0,5-4-552 15,2-3 83-15,1-4 70 0,0-1 156 0,3-4 53 16</inkml:trace>
  <inkml:trace contextRef="#ctx0" brushRef="#br0" timeOffset="-205731.92">11296 14093 52 0,'-3'-6'863'0,"-4"1"-107"0,6 2-74 0,1 3-61 15,0 0-25-15,0 0-30 0,0 0-78 0,-3 19-42 16,6-5-36-16,5 3-53 0,-1 4-40 15,-1 0-30-15,4 0-27 0,1 3-3 0,-1 1-41 0,4-1-19 16,-1-2-14-16,-3-2-31 0,1 2-44 0,-1-3 23 16,-3-2-34-16,-1-2-4 15,-5-3-49-15,3 1-32 0,-8-1-12 0,0 0 0 16,-2-4 0-16,-7 2 0 0,-2-3 0 0,-1-3 0 16,-29 5 0-16,17-7 0 0,1 1 0 15,-4 0 0-15,8-2 0 0,-1 2 0 0,0-2 0 16,3 2 0-16,1 3 0 0,2-3 0 0,2 4 0 15,5-1 0-15,1-2 0 0,3 4 0 16,4 0 0-16,0-2 0 0,6-3 0 0,0 4 0 16,4-7 0-16,3 6 0 0,1-3 0 0,2-3 0 15,4 0-269-15,3 0-427 0,1 0-588 0,0-3 70 16,6-3 130-16,-7 5 94 0,4-7 115 16,-3 2 67-16,2-3 105 0</inkml:trace>
  <inkml:trace contextRef="#ctx0" brushRef="#br0" timeOffset="-205336.87">11679 14071 629 0,'0'0'774'0,"0"0"-59"0,0 0-8 16,11 21 511-16,-11-8-663 0,6 3-56 0,-2 2-56 15,2 1-52-15,1 3-23 0,0-1-51 0,3 0-27 16,0 0-29-16,1-1-19 0,-1 0-49 15,0-2-29-15,1 2 4 0,-4-7-68 16,-1 3-22-16,1-7 1 0,-4 3-79 0,1-3 0 16,0-2 0-16,-4 1 0 0,0-4 0 0,-5 1 0 15,-1-4 0-15,-1 2 0 0,-3-3 0 0,-1 0 0 16,-2 0 0-16,-1 0 0 0,1 0 0 16,-1 0 0-16,-13 1 0 0,13 2 0 15,1 0 0-15,2-2 0 0,-2 3 0 0,3-1 0 16,2 3 0-16,1-1 0 0,1 0 0 0,2 1 0 15,1-1 0-15,0 2 0 0,3-1 0 0,0-2 0 16,3 4 0-16,0-2 0 16,1-2 0-16,2 1 0 0,-2-3 0 0,3 4 0 15,0-3 0-15,-1 0-149 0,1-2-108 0,-7-1-41 16,11 3-7-16,-7-2-38 0,-4-1-41 0,12 6-62 16,-8-5-105-16,-1 0-540 0,-3-1 67 0,4 5 63 15,-4-5 86-15,0 0 123 0,-1 8 60 16</inkml:trace>
  <inkml:trace contextRef="#ctx0" brushRef="#br0" timeOffset="-204728">10534 14483 55 0,'-3'-7'533'15,"6"-2"-8"-15,-3 1-56 0,-3 3 22 0,2-2-40 16,1 0 7-16,-3-1-45 0,0 1-3 0,-3-1 7 16,1 0-41-16,-2 4-41 0,-2-2-15 0,2 5 4 15,-1 1-34-15,8 0-22 0,-19 6-7 0,8-2-8 16,4 5 4-16,-3 0-41 0,3 4-60 15,0-2-3-15,3 2-34 0,4 0 30 0,-3 0-26 16,6-1 26-16,1 1-67 0,3-1-8 16,0-1-14-16,3-1-56 0,0-1-4 0,4-6 0 15,-1 4 0-15,2-6 0 0,-2 3 0 0,4-4 0 16,-4-2 0-16,2 0 0 0,-2-2 0 16,1-1 0-16,-4-3 0 0,3-1 0 0,-2 0 0 15,-1-1 0-15,-3-3 0 0,1 5 0 0,-2-1 0 16,1 4 0-16,-4-1 0 0,3 1 0 0,-2 4 0 15,-4 1 0-15,14 1 0 16,-7 5 0-16,-1-1 0 0,1 3 0 0,4-2 0 16,2 2 0-16,1 3 0 0,3 0 0 0,1-1 0 15,1-1 0-15,5 0-321 0,-3-1-382 0,3 4-593 16,-1-6 108-16,-5 1 123 0,3-3 90 16,-1 1 93-16,1-5 156 0,0 3 7 15</inkml:trace>
  <inkml:trace contextRef="#ctx0" brushRef="#br0" timeOffset="-204260.05">12164 14492 89 0,'0'-3'815'0,"0"3"-92"16,0 0-68-16,1-6-33 0,-1 6-19 15,0 0-52-15,0 0-52 0,9 13-19 0,-9-5-59 0,4 0-27 16,0 1-40-16,-1 2-52 0,4-2-23 0,-4 4-15 16,-2-2-14-16,2 0-31 0,0-4 23 15,0 2-29-15,0 0 3 0,-3-3-216 16,0-1 0-16,0-5 0 0,1 8 0 0,-1-8 0 16,0 0 0-16,0 0 0 0,0 0 0 0,-4-19 0 15,4-6 0-15,0 7 0 0,3-1 0 16,2-4 0-16,1-1 0 0,-2 1 0 0,2 1 0 15,1 1 0-15,1 2 0 16,11-12 0-16,-12 18 0 0,4 4 0 0,2 0-756 16,-6 3-611-16,4 1 124 0,-1 0 152 0,-3-1 104 15,3 4 75-15,-3-2 112 0,3 3 96 0</inkml:trace>
  <inkml:trace contextRef="#ctx0" brushRef="#br0" timeOffset="-203972.14">12435 14430 941 0,'3'4'592'0,"1"5"-37"16,2-2-11-16,-2-1-12 0,6-3-59 0,-3 3-63 16,3-4-31-16,4 2-17 0,-4-4-50 15,3 0-18-15,1-2-44 0,-4 0-8 0,4 1 0 16,-4-3-56-16,1 0 11 0,-1-4-22 0,0 5-26 16,-6-3 26-16,2-1 8 15,2-6 144-15,-12 7-159 0,4 6 18 0,-1-8-41 16,1 8-11-16,-9-2-96 0,9 2-38 15,-14 4 0-15,3 3 0 0,5 0 0 0,-1 2 0 16,0 2 0-16,0-4 0 0,4 5 0 0,3-1 0 16,-4-1 0-16,8 2 0 0,-1-2 0 0,1-1 0 15,3-1 0-15,3 0 0 0,0-1-175 16,4-3-205-16,-1 2-78 0,5-5-101 0,-2 1-36 16,5-2-72-16,0-3-405 0,-1-3 85 0,-2 5 146 15,5-9 465-15</inkml:trace>
  <inkml:trace contextRef="#ctx0" brushRef="#br0" timeOffset="-203749.16">12832 14471 2044 0,'13'-17'160'0,"-6"4"48"0,0-13 291 15,-7 16-168-15,0 1 31 16,-4 0 6-16,0 2-37 0,-2 0 1 0,2 1-19 16,-2 4-1-16,-1 0-10 0,7 2-34 0,-11 0-33 15,11 0 29-15,-10 4-78 0,10-4-52 0,0 6-11 16,0-6-49-16,7 10-7 0,0-4-7 0,3 1-8 16,0 1-11-16,1 2 11 0,3-1-7 15,-4 2-4-15,4 2-19 0,-4-2 23 0,0 3-15 16,-4-1 11-16,2 3-41 0,-5-1 41 0,0-1 7 15,-3 1-15-15,0-2 5 0,-6 2 3 0,3-5-23 16,-2 5-29-16,-1-5-37 0,5-1-79 0,-2-3-96 16,0-3-112-16,3 2-172 0,0-5-167 15,0 0-465-15,0 0 78 0,0 0 71 16,21-16 126-16,-14 5 60 0,6-2 70 0</inkml:trace>
  <inkml:trace contextRef="#ctx0" brushRef="#br0" timeOffset="-203505.24">13149 14281 349 0,'0'0'656'0,"-18"6"6"0,9-1-21 16,-1 1-42-16,-1 3-66 0,1-1-49 0,6 2-30 15,-2-1-74-15,3 2-49 0,3-2-63 0,3 3-74 16,0-2-45-16,1 5-23 0,5-5-21 16,-1 4 3-16,5 2-15 0,-3 0-12 15,1-4 9-15,2 5-34 0,-3-1 7 0,1-1 4 16,-1 3-37-16,-3-4 44 0,-4 1 19 0,0 0 26 15,-1-2-33-15,-4 1 15 0,-1-3-12 0,-3 3 19 16,2-1-22-16,-3 0-75 0,-2-4-63 16,-2 1-94-16,4 0-144 0,0-3-227 0,1 0-690 15,1-2 79-15,2-4 182 0,3-1 19 0,-3 3 75 16,3-3 88-16</inkml:trace>
  <inkml:trace contextRef="#ctx0" brushRef="#br0" timeOffset="-203223.21">13798 14605 599 0,'0'0'849'0,"-30"3"-23"16,20-3-85-16,-1 0-33 0,-2 0-64 0,0-1-67 15,2 1-127-15,1-2-148 0,0-2-105 0,5 1-66 16,-1-3-120-16,3-1-67 0,3 1 30 0,3-4-127 15,3-1-85-15,-1 3-235 0,5-2-30 0,-4 1 79 16,1 0 111-16,-1 3 176 0,-1-2 129 0,-2 5 56 16,-3-3 75-16,-3 3 19 0,3 3 37 15,-14-4-16-15,4 3 12 0,-5 1 0 16,2-1-33-16,-4 1-86 0,0 0-175 0,3 0-321 16,0 0-606-16,-3-1 97 0,4-3 100 0,0 1 89 15,-2-3 109-15</inkml:trace>
  <inkml:trace contextRef="#ctx0" brushRef="#br0" timeOffset="-199852.35">4244 15267 100 0,'-6'-4'398'0,"6"4"-25"16,-8-6-16-16,2 3-66 0,2-1 25 15,-2 1-18-15,6 3-15 0,-4-6 15 0,0 3-34 16,0-1 12-16,4 4-20 0,-9-4 27 0,5 0-22 16,4 4-15-16,-7-4-15 0,7 4 7 0,-11-5-22 15,8 5-30-15,3 0 8 0,-9-2-8 0,9 2 7 16,-7-3 8-16,7 3-29 0,-7-4-12 16,7 4 30-16,-8-3-27 0,8 3 12 15,-6-4-14-15,6 4-9 0,-7-3 38 0,7 3-30 16,-7-3-11-16,7 3 4 0,-3-4-30 0,3 4 7 15,-7-2 11-15,7 2-114 0,-4-6-27 0,4 6 0 16,0 0 0-16,-3-3 0 0,3 3 0 16,0 0 0-16,-6-4 0 0,6 4 0 15,0 0 0-15,0 0 0 0,0 0 0 16,0 0 0-16,0 0 0 0,9-9 0 0,-9 9 0 16,7 0 0-16,-7 0 0 0,11 0 0 0,-11 0 0 15,13 3 0-15,-13-3 0 0,11 3 0 16,-4 0 0-16,-1 2 0 0,1 3 0 0,-3 1 0 15,-1 1 0-15,1 7 0 0,-1-1 0 16,-6 5 0-16,-2 6 0 0,-11 34 0 16,-1-19 0-16,3 0 0 0,-3 0 0 0,-3-5 0 15,-18 42-101-15,24-49-1265 16,4-5 81-16,-7-2 135 0,7-4 118 0,-4-3 131 16,1-1 56-16,2-3 89 0,1-3 60 15</inkml:trace>
  <inkml:trace contextRef="#ctx0" brushRef="#br0" timeOffset="-199356.4">2592 16721 85 0,'0'0'238'16,"0"0"-29"-16,0 0 14 0,11-9 12 0,-4 6-19 16,0 0 18-16,2-1 8 0,2 0 23 0,6-2 25 15,1-3-18-15,9-1-11 0,48-22 241 16,-27 14-297-16,3-3-15 0,7-2 22 16,10-7-33-16,8-2-38 0,2 1 19 0,7-1 4 15,8 1 19-15,3-3-23 0,7-1-34 0,2-2-7 16,-2 6-7-16,27-14-23 0,-21 15 5 0,1-2-9 15,-1 3-29-15,0 1-4 0,-3 3 38 16,0-1-9-16,-3 5 20 0,-4 2-30 16,0 3-4-16,-10-1 0 0,-1 4-26 0,-19 3-19 15,-3 1-37-15,-4 1-56 0,-12 4-122 0,-9 1-124 16,-10 2-196-16,-8 1-541 0,-2 0 60 0,-8 1 96 16,-2-1 79-16,-7 3 93 0</inkml:trace>
  <inkml:trace contextRef="#ctx0" brushRef="#br0" timeOffset="-198792.44">6161 15817 29 0,'-6'-2'1240'15,"16"-8"-693"-15,4 0-48 0,12-4-67 0,23-10-33 16,19-7-23-16,8-3-23 0,16-2-29 0,4-3-22 16,34-7-60-16,10 4 7 0,0 0-55 0,3 2 11 15,-3 1-8-15,7 7-11 0,1-3-33 0,2 7 29 16,-30 6-96-16,0 1-105 0,-2 1-156 15,-4 4-361-15,-1 3-633 0,-11 0 119 0,-13 1 134 16,-27 1 101-16,-18 6 40 0,-17-3 154 0</inkml:trace>
  <inkml:trace contextRef="#ctx0" brushRef="#br0" timeOffset="-178685.58">2996 14201 163 0,'-6'4'213'0,"6"-4"-42"0,-11 3 0 16,5-2-7-16,-2 4-4 0,1-3-11 0,1-1-26 16,-4 3-23-16,-1 0 12 0,1-3-41 0,0 3-4 15,-1 0 26-15,1-4 0 0,-4 3 0 16,4-1-7-16,-6-1-23 0,4 0 34 0,-1 1 22 15,-1-2-41-15,-2 0 15 0,1 0-18 0,-1 0-20 16,-2-2 20-16,2 1 11 0,-5-2 7 0,0 0 15 16,1 0-12-16,-1-2 16 0,1 2 4 15,-4-3 14-15,3 1-22 0,1-2-8 0,-4 0 23 16,4-1-48-16,-1-2-12 0,0-2 26 0,2 2 4 16,1-1-33-16,4-2-4 0,-3 1 0 0,1-2-1 15,4-1 5-15,0 4-19 0,4-3 11 16,-3-4 0-16,5 7-7 0,-1-5-12 15,4 0-3-15,-3 1-26 0,2-1 11 0,3 2 18 16,1-1-18-16,0 0 8 0,0-1-9 0,4 1 13 16,0-3-13-16,-1 2-21 0,1 3 0 0,5-4 33 15,-5 2-4-15,4 0-7 0,1 0-11 0,-2-1-16 16,3 5 38-16,-3-4-14 0,3 4 17 16,0-2-36-16,1 1 3 0,-1 2-22 0,-3-2 19 15,0 3-1-15,3 2 1 0,-3-2 3 0,0 1 15 16,3 4-14-16,0-1-5 0,-3-2 4 0,0 4-18 15,3-3 15-15,0 6-12 16,1-3 8-16,0 3 15 0,1 0-23 16,12 3-29-16,-10-3 29 0,0 5 26 0,2-1-7 15,2 2-18-15,-1-1 21 0,0-1 1 0,4 5 0 16,-5-3 0-16,5 3 11 0,17 10-8 16,-20-12-3-16,1 3-1 0,-1 3-6 15,-2-1-42-15,2 0 23 0,-5 0 18 0,1 1-7 16,-1 0 29-16,2 1-18 0,-6-4 30 0,2 5-60 15,0-4 42-15,-2 3-5 0,1-3-14 0,1 4 29 16,-4-2-22-16,3-1 7 0,-4 3 1 16,5-4 10-16,-4 5-29 0,-1-3 22 0,1 0-22 15,1 2 4-15,-2-1-4 16,7 15-4-16,-5-13 4 0,-1 1-4 0,-4 1-4 16,1 1-18-16,-1-5 7 0,0 5-37 0,0-1 22 15,-2 0-18-15,-2 0-15 0,1 0-112 16,0 3-22-16,-6-2-56 0,0-1-142 0,-1 5-469 15,0-5 45-15,-4 3 68 0,1-3 69 0</inkml:trace>
  <inkml:trace contextRef="#ctx0" brushRef="#br0" timeOffset="-173500.94">13842 14189 238 0,'-6'-6'540'0,"-1"5"-12"0,1-2-66 0,2 0-30 16,-3-1-26-16,7 4-38 0,-7-6-59 0,4-1-18 15,0 5-34-15,3 2-15 16,3-14 160-16,0 8-253 0,4 0-15 16,0-2 22-16,3 2-22 0,0-3-22 0,8 2-23 15,-2-2 8-15,2 0-37 0,0 5 10 0,4-2 5 16,-1 0-12-16,0 5 30 0,-1-2-30 0,4 3-3 16,-6 2-26-16,2-1 47 0,0 0-14 15,-2 4-29-15,-5 2 10 0,0-3 0 0,-2 5 1 16,-4-2-4-16,0 2 7 0,-4 4-4 0,0-2 8 15,-3 0-4-15,-3 2 0 0,-1-1-26 0,-5 2 0 16,2 0 19-16,-1-2-26 0,-1-3 36 0,2 4-32 16,0-4 44-16,0-1-56 0,3-1 19 15,1-3-27-15,0 3-10 0,0-5 18 0,3-2-15 16,0 6 16-16,0-6-12 0,0 0 3 16,17 2-10-16,-7-4-4 0,-10 2 29 0,21-2-21 15,-8-1 25-15,4 3 8 0,-3 0-8 0,6 3 0 16,-3-1 31-16,4 1-24 0,0 3 20 15,-1 1-31-15,1 2 5 0,3 1 7 0,-4-1-23 16,0 4 34-16,1 0-19 0,-7 0 27 0,3-2-8 16,-4 3-12-16,-6-3 27 0,4 2 11 0,-5-1-15 15,1 3 12-15,-7-2 6 0,0-2 9 0,-6 2 32 16,-1 1-40-16,-4 1-15 0,-6-1 7 16,0 0-29-16,-3-1 36 0,-4-4 5 0,0-1-56 15,-4-1-19-15,1-1 0 0,-1-3 0 16,1-3 0-16,-4-3 0 0,4 1 0 0,-3-3 0 15,2-3 0-15,1 1 0 0,3-3 0 0,-1-1-4 16,6 1-115-16,1-1-41 0,1 1-75 16,4-2-22-16,3 4-108 0,2-1-149 0,4 0-137 15,1 0-552-15,0 2 105 0,6 0 152 0,-3-1 30 16,4 2 112-16,3 1 97 0</inkml:trace>
  <inkml:trace contextRef="#ctx0" brushRef="#br0" timeOffset="-170748.34">15596 14539 182 0,'5'-5'633'0,"-2"3"4"0,-3 2-38 0,6-6 0 16,-6 6-22-16,4-5-40 0,-4 5-20 15,0-5-25-15,0 5-46 0,0 0-29 0,-7-8-26 16,7 8-44-16,-11 0-35 0,2 0-18 0,9 0-7 16,-22 0-37-16,9 0 21 0,-7 1 16 0,0 2-171 15,-1-1-116-15,0 0 0 0,-2-1 0 0,2-1 0 16,-3 3 0-16,3-2 0 0,1 0 0 15,2-1 0-15,2 0 0 0,-2-1 0 0,5 0 0 16,-1-2 0-16,4 1 0 0,0-1 0 0,2-1-23 16,5 0-617-16,0-2-71 0,3 0-440 0,0-1-25 15,3 2 107-15,0-3 123 0,1 2 75 16,3-2 130-16,0 0 30 0</inkml:trace>
  <inkml:trace contextRef="#ctx0" brushRef="#br0" timeOffset="-170550.4">15408 14354 405 0,'4'-4'574'0,"-4"4"-49"16,4-3-71-16,-4 3 4 16,0 0 473-16,13 9-503 0,-9 0 4 0,2 2-34 15,2 3-14-15,-2 1-46 0,1 6 5 0,3 1-49 16,-2 1-45-16,1 4-18 0,1 1 11 0,1 0-56 16,-4-3-18-16,0-3-56 15,2 2-71-15,-1-2-90 0,-1 0-85 0,3-1-78 16,0-4-190-16,0-2-212 0,-3-3-589 0,3-5 123 15,1 2 138-15,-1-5 79 0,-3-1 73 0,4-4 87 16</inkml:trace>
  <inkml:trace contextRef="#ctx0" brushRef="#br0" timeOffset="-168304.73">15610 13934 457 0,'-6'-2'492'0,"6"2"-16"15,-3-6 325-15,2-2-470 0,1 8-37 16,1-10-22-16,2 7-11 0,4-4-53 0,2 1-10 16,3 1-1-16,4-2-26 0,1 2-7 15,3-3-60-15,1 4 34 0,3-1 7 0,4 4-37 16,-1 1-3-16,-1 0 17 0,2 1-47 0,0 0-8 16,-1 5 19-16,0 0 3 15,18 12 67-15,-25-9-89 0,-5 2 23 0,-2 2-42 16,-7-1 26-16,1 4 1 0,-7 1-27 0,0-1 27 15,-3 0-1-15,-1 2 1 0,-5-1-8 16,2-2 7-16,-1-1-10 0,-2-1-16 0,4 1 0 16,-1-3 101-16,-1-4-15 0,5 2-37 0,3-1 19 15,0-3-9-15,0-1-10 0,3 2-11 0,5-3-15 16,-1-3-8-16,3 4-15 0,4-4 12 0,-1 0-12 16,1 2-7-16,0-1 8 0,6-1-31 15,-6 6 1-15,6-4 0 0,-3 3 3 0,1 0 4 16,3 3 7-16,1 1-14 0,-4 2-4 0,3 0 22 15,-4 0 4-15,3 5 11 0,-3-1-7 16,10 15 67-16,-16-18-19 0,-4 2-63 16,-1 1-30-16,-2-1 0 0,-4 0 0 15,-3 3 0-15,-1-1 0 0,-3-1 0 0,-7 1 0 16,-2 6 0-16,-2-8 0 0,-3 4 0 0,-2-3 0 16,2-1 0-16,-19 5 0 0,19-11 0 15,3-4 0-15,2 2 0 0,2-4 0 0,0-2-395 16,4 0-975-16,-1 0 130 0,1-4 112 15,1 0 115-15,-2-1 108 0,7 0 71 0,-2-3 71 16</inkml:trace>
  <inkml:trace contextRef="#ctx0" brushRef="#br0" timeOffset="-159889.04">14458 14205 670 0,'-7'-4'666'0,"1"1"-25"15,2-2-50-15,1 2-51 0,-3-4-52 0,5 0-19 16,-3-1-44-16,8 2-27 16,-4-6-55-16,7 5-16 0,-3-2-40 0,5-3-12 15,5 2-25-15,-3 2-8 0,2-4-11 0,4 3-49 16,1 2-14-16,-2 2-12 0,5 1-26 0,-4 0 16 15,3 3-16-15,1 1-4 0,2 1-44 0,-2 2 11 16,3 2-52-16,1 0 26 0,-2 2-40 16,4 2-27-16,-6 3 0 0,3 0 0 0,-7 2 0 15,0 3 0-15,-3 1 0 0,0 0 0 16,6 33 0-16,-16-28 0 0,-1 3 0 0,-3-1 0 16,-7 26 0-1,0-19 0-15,-3-2 0 0,0-1 0 0,-1 2 0 0,-2-4 0 16,-1-1 0-16,1-2 0 0,-2 0 0 15,2-5 0-15,3 0 0 0,-1-5 0 0,1 0 0 16,0-4 0-16,3 3 0 0,0-3 0 0,1-1 0 16,2-3 0-16,-2 2 0 0,2-4 0 15,0 0 0-15,4 1 0 0,0-5 0 0,0 0 0 16,7 6 0-16,0-6 0 0,-7 0 0 16,21 0 0-16,-11-1 0 0,3 0 0 0,1 1 0 15,-3-1 0-15,3 1 0 0,-1-3 0 0,0 3 0 16,1-1 0-16,-1-1 0 15,-2 0 0-15,-1-1 0 0,0 2 0 0,1 1 0 16,-4-1 0-16,0-1 0 0,2 2 0 0,-1-1-514 0,2-2-834 16,-4 3 97-16,5-3 123 0,-4 0 89 15,0 0 119-15,-1-2 120 0</inkml:trace>
  <inkml:trace contextRef="#ctx0" brushRef="#br0" timeOffset="-158164.89">17087 14499 81 0,'0'0'671'0,"0"0"-42"16,-3-7-11-16,3 7-63 0,0 0-56 0,-8-3-34 15,8 3-33-15,-13-2-26 0,7 2-34 16,6 0 15-16,-24 2-37 0,13-1-11 0,-6 1-26 15,0 1-42-15,-18 0 232 16,16 0-320-16,1 0 10 0,5-2 4 0,-5 1-29 0,5-1-8 16,-1 0-41-16,4 2 4 0,0-1-15 15,2-1-59-15,-1-1-49 0,9 0 0 16,0 0 0-16,0 0 0 0,0 0 0 16,-10-3 0-16,10 3 0 0,0 0 0 0,24-4 0 15,-11 4 0-15,-3-1 0 0,7-1 0 0,-3 2 0 16,0 0 0-16,-1 0 0 0,5-1 0 15,-5-2 0-15,-2 3 0 0,-1 0 0 0,-1 3 0 16,-2-3 0-16,-7 0 0 0,14 0 0 0,-14 0 0 16,0 0 0-16,0 0 0 0,0 0 0 0,0 0 0 15,0 0 0-15,-31 4 0 0,14 0 0 0,4-4 0 16,-5 3 0-16,2-3 0 16,2 0 0-16,-3 1 0 0,7 0 0 0,-4-1 0 15,4 0 0-15,2 0 0 0,8 0 0 0,-13 0 0 16,13 0 0-16,-3-5 0 0,3 5 0 0,0 0-108 15,21-11-1274-15,-8 8 105 0,4-4 89 0,0 1 157 16,4 2 85-16,3-2 112 0,-1-2 120 16</inkml:trace>
  <inkml:trace contextRef="#ctx0" brushRef="#br0" timeOffset="-157696.98">17296 14041 852 0,'-11'-10'886'0,"5"2"-7"16,-1 1-23-16,0 3-37 0,0-1-44 0,3 2-49 16,-2-2-45-16,6 5-37 0,-7-6-52 0,4 5-111 15,3 1-481-15,-4-3 0 0,4 3 0 0,0 0 0 16,0 0 0-16,0 0 0 0,1 23 0 0,5-6 0 15,-2 4 0-15,5 8 0 0,2 0 0 16,-4 4 0-16,3-1 0 0,-4 3 0 0,2 0 0 16,5 30 0-16,-6-33 0 0,-1-1 0 15,-4-4 0-15,1-2 0 0,0 0 0 0,0 0 0 16,-3-6 0-16,1 1 0 0,-1-2 0 16,3-1 0-16,-3-5 0 0,0 1 0 15,3-4-1013-15,-3-1-287 0,3-5-956 16,-9 3 1270-16,6-6 129 0,-4 1 46 0,4-1 129 15</inkml:trace>
  <inkml:trace contextRef="#ctx0" brushRef="#br0" timeOffset="-155796.77">12561 15558 40 0,'0'0'596'0,"0"0"-34"0,0 0-33 0,3 12-15 16,-3-12-38-16,-3 9-47 0,-3-5 6 16,-8 9 343-16,7-8-413 0,-3 2 0 15,-1 0 0-15,-12 4 287 0,12-6-399 16,-2-2 4-16,2-1 11 0,1-2-23 0,0-2-62 15,-4-3-1-15,7-2 16 0,-3-4-27 0,3-1-37 16,0-4 0-16,4 3-74 0,2-3-60 16,1 2 0-16,1-1 0 0,5-2 0 15,-2 4 0-15,3 1 0 0,0 2 0 0,2 3 0 16,2-1 0-16,-1 7 0 0,-3 2 0 0,7 2 0 16,-4 3 0-16,3 3 0 0,8 14 0 15,-11-10 0-15,1 5 0 0,-4-3 0 0,-1 1 0 16,1-1-362-16,1 4-174 0,-5-2-186 15,0 0-533-15,1-5 97 0,-1 3 134 0,-3-5 82 16,0 0 112-16,-4 0 108 0</inkml:trace>
  <inkml:trace contextRef="#ctx0" brushRef="#br0" timeOffset="-155212.81">12982 15534 1198 0,'-24'11'831'16,"-7"2"-64"-16,-17 12-34 0,-3 0-26 16,-15 8-55-16,-2 5-30 0,0-4-53 0,3 0-40 15,0-1-67-15,17-8-105 0,1-4-92 0,5 0-128 16,11-10-166-16,8 3-187 0,6-3-265 16,-1-4-777-16,8-5 85 0,3 2 127 0,1-3 70 15,6-1 116-15,0 0 86 0,0 0 37 0</inkml:trace>
  <inkml:trace contextRef="#ctx0" brushRef="#br0" timeOffset="-152301.68">14667 15592 286 0,'-14'0'700'16,"-3"4"-33"-16,-3-1-49 0,-7 1-38 15,-7 1-40-15,-1 4-33 0,0-1-1 0,-2-1-63 16,3 1-56-16,0-1-26 0,6-3-66 0,4 1-61 16,4-3-100-16,3 1-82 0,3-3-96 0,0-3-72 15,5 2-59-15,5-5 30 0,7-8-577 16,4 6 282-16,3-4 1 0,7 0-56 15,4-1 63-15,-1 1 45 0,4-5 18 0,-3 5-3 16,2 2 122-16</inkml:trace>
  <inkml:trace contextRef="#ctx0" brushRef="#br0" timeOffset="-152182.7">14485 15496 1876 0,'14'-5'201'0,"-7"0"4"0,-4 2 18 0,-3 3 45 15,0 0 38-15,0 0-5 0,0 0-55 0,-34 8 29 16,14-3 5-16,0-2-1 0,-1 1-11 16,0 0-19-16,-2 0-40 0,2 0-1 15,3-2-85-15,2 1-78 0,2-2-134 0,4-1-86 16,3 0-146-16,7 0-230 0,-3-6-480 0,3 6 82 15,16-14 96-15,-1 8 90 0,8-6 63 0</inkml:trace>
  <inkml:trace contextRef="#ctx0" brushRef="#br0" timeOffset="-151336.64">14900 15323 484 0,'-11'-2'610'15,"1"-3"-33"-15,6 1-26 0,-2 0-15 0,2 3-119 16,4 1-26-16,-3-6-33 0,3 1-16 0,0 5-36 15,7-10-46-15,3 4-14 0,4-2-38 16,2 1-21-16,2 0-9 0,2 3-18 0,10-2-22 16,-2 3 15-16,3-1-53 0,0 4 19 0,-4 0-18 15,0 0 14-15,1 6-29 0,-7-3 0 0,-4 1 37 16,0 3-45-16,-10-1 19 0,-1 3-8 0,-6 1-7 16,0 2-4-16,-7 3 15 0,-3 2 0 0,-7-2 4 15,0 2-23-15,0-3-7 16,-1 2 23-16,2-3 7 0,-1-1-12 0,6 0-36 15,-3-5-1-15,7-2-3 0,-2 5-64 0,2-5-7 16,4 0 22-16,-1-1 4 0,8 2-11 16,2-2 11-16,1 0 11 0,0-2-14 0,7 0 10 15,2 4-3-15,2 1-4 0,2-2-8 16,1 2 16-16,3 2-8 0,0 0-11 0,-1 2 14 16,-2 0-10-16,-3-1-8 0,1 4 11 0,-5 0 4 15,-3 1 19-15,-2 1 48 0,-8 1 15 0,3 0-78 16,-12-1-4-16,-2 7 0 0,-7-1 0 0,0 0 0 15,-7-2 0-15,-4-1 0 0,1-2 0 0,-1 0 0 16,2-3 0-16,-2-3 0 16,4-3 0-16,0-1 0 0,4-4 0 0,3-2 0 15,3-2 0-15,0-2 0 0,4-3 0 0,3-1 0 16,3-2 0-16,4-4 0 0,1-2-187 0,9 1-375 16,0-6-745-16,11-2 94 0,2 4 114 0,-2 0 101 15,13-8 68-15,25-12-623 16</inkml:trace>
  <inkml:trace contextRef="#ctx0" brushRef="#br0" timeOffset="-151080.71">15983 15420 44 0,'-17'2'804'0,"-3"2"-66"0,-5 0-9 0,-2 0-32 16,-10 2-20-16,2 1-10 0,-6-3-12 0,0 1-67 15,-3-3-37-15,-1 2-15 0,4 0-44 0,-3-4-4 16,10 0-57-16,0-4-337 0,6 0-94 0,0 0 0 16,5-5 0-16,2-2 0 0,4 2 0 0,4-5 0 15,3 1 0-15,7 1 0 0,2-2 0 16,5-1 0-16,2-1 0 0,1 1 0 0,7-3 0 16,-1 2 0-16,5 0-406 0,-2 2-950 0,2-1 113 15,-1 2 78-15,3 1 133 0,-6 2 101 16,0-1 135-16,-1 2 29 0</inkml:trace>
  <inkml:trace contextRef="#ctx0" brushRef="#br0" timeOffset="-150931.6">15863 15280 1660 0,'10'21'737'0,"-2"4"19"0,2 3-56 0,-1 4-30 16,-1-1-48-16,5 15-71 0,-2 2-56 15,3-2-104-15,2 0-212 0,-2-1-187 0,0-1-174 16,0-13-261-16,-1-3-775 0,-3 1 150 0,1-2 63 15,-4-8 137-15,-1 0 71 0,1-7 90 16</inkml:trace>
  <inkml:trace contextRef="#ctx0" brushRef="#br0" timeOffset="-146048.67">3792 14234 249 0,'-24'16'465'0,"1"-1"-22"0,-1 1-14 16,-7 1-53-16,-13 5-23 0,0 1-3 0,-5 1-15 16,-2 1 4-16,-1-1-11 0,-2-3 3 0,-5-1-14 15,-2-1-53-15,-1 0-33 0,-16 1 0 0,-1-1-38 16,12-6-18-16,1-2-11 0,-2-2-30 15,-4-4-7-15,0-5-23 0,1-3-7 0,-5 0 3 16,-16-13 5-16,-7 3 10 0,0-7-33 16,-3-1-26-16,-2-9 7 0,-124-53 34 15,108 32-71-15,0-6 60 0,7-6-38 0,5-2-26 16,8-3-3-16,8-6 3 0,0-1 34 16,9-8-30-16,19 12-4 0,8-1 5 0,8-3-1 15,4-4 37-15,11 0-30 0,9-2-10 0,7-1 7 16,9 4 14-16,8 6-10 0,7-10-8 0,10 0 4 15,7 5-12-15,7 1-7 0,6 2 30 0,12 5-15 16,1-2-7-16,12 7 11 0,3 2-23 0,8 4 38 16,5 4-30-16,10 5-23 0,5 3 12 15,30-5-23-15,-17 18 16 0,3 6 18 16,4 7-8-16,4 6-14 0,132 6 25 16,-119 13-29-16,-1 7-11 0,26 13 14 15,142 42 12-15,-161-26-4 0,-10 11-7 0,-2 5 21 16,-11 8-17-16,-8 9 6 0,-8 1-21 15,-15 7 25-15,-18-13 4 0,-9 6-3 0,-10 2-53 16,-4 2 41-16,-7 1-3 0,-10 2 33 0,-4 3-22 16,-13 2-15-16,-6-3 11 0,-9 0 11 0,-5 1 15 15,-12-1-26-15,-8-1-4 0,-5 1 0 16,-7-4 19-16,-8 2-7 0,-17 11-1 0,10-20-22 16,-3-4-7-16,1-2 7 0,-3-8-33 0,1-2-1 15,2-9 5-15,4-6-68 0,10-12-44 16,4-10-94-16,13-8-74 0,3-7-219 15,-6-14-1688-15,21 1 1260 0,4-5 92 16,5-2 78-16,-1-2 102 0</inkml:trace>
  <inkml:trace contextRef="#ctx0" brushRef="#br0" timeOffset="-143165.11">17269 16711 647 0,'-31'1'585'0,"3"-1"-38"15,-3 3-55-15,-2-1-20 0,-9-2-51 16,-5 3-4-16,-15 2-18 0,-3-4-38 0,-7 0-56 15,0 2 15-15,-6-2 8 0,-4-1-12 0,-14 3-10 16,0-1-35-16,-6 2-10 0,6 1-8 0,15-2-22 16,-12 3-22-16,-3 0-16 0,21-1-14 0,-14 2 37 15,14 1-37-15,3 1-19 0,4-1-37 16,3 3-123-16,0 1 0 0,6 0 0 0,4 1 0 16,5 0 0-16,2 2 0 0,10-1 0 0,4-2 0 15,3 2 0-15,4 3 0 0,0 0 0 0,6 1 0 16,1 0 0-16,5-2 0 0,6 5 0 15,-2-3 0-15,7 4 0 0,1-3 0 0,6 4 0 16,8-3 0-16,2 3 0 0,5 1 0 16,13 4 0-16,9-2 0 0,1-2 0 0,8-2 0 15,5-4 0-15,1-2 0 0,3-2 0 0,6 0 0 16,5-3 0-16,-4 1 0 0,69 5 0 16,-63-11 0-16,4 0 0 0,-3-2 0 0,1-4 0 15,-2 2 0-15,4-2 0 0,1 0-23 16,-2-2-129-16,2 0 14 0,-4-2-15 0,2 2 19 15,-1-3 11-15,-2 2-67 0,-2-2-7 0,0-1 22 16,-1-3 34-16,-4 2-1 0,-2-5 12 16,-1 1 14-16,53-14-103 0,-61 9 155 15,-1-1 16-15,-3-1 0 0,-5 2-12 0,-7 0-3 16,-6 2 29-16,-1 0-3 0,-5 0 15 16,2-3-23-16,-7 4 82 0,-3 2-59 0,1-2 48 15,-5 2 22-15,-3-3-25 0,1 3 25 0,-4-3 23 16,-1 4 7-16,-2-6 4 0,-1 6-8 15,-3-14 34-15,0 13-63 0,-3-2 0 0,-1-3-19 16,-2 3 26-16,-1 0-34 0,-1-2 16 0,-1 1-4 16,-1-3 22-16,-1 1-52 0,-2-1 56 15,3 0-41-15,-5 2 14 0,2-2 16 0,-1 2-11 16,4 3-5-16,-3 0-6 0,2 1 21 0,1 2-32 16,3 0 6-16,-14-7 1 15,12 9-23-15,1 1-48 0,-2 2-37 0,-3-1-34 16,-1 0-4-16,3 5-11 0,-3-4-52 15,-2 2-37-15,1 2-115 0,-1 0-116 0,-1 1-581 16,3-1 4-16,-7 1 93 0,1-1 116 0,-4 1 96 16</inkml:trace>
  <inkml:trace contextRef="#ctx0" brushRef="#br0" timeOffset="-135332.64">14924 16980 11 0,'0'0'394'0,"-11"-7"-33"16,7 5-3-16,-2-2 14 0,-1 0-40 0,-1-1-1 16,-4 1-15-16,2 1-14 0,-1-3 7 0,1 2-22 15,0 1 11-15,-21-9 294 0,14 7-291 16,3-1-37-16,-24-7 284 15,21 8-321-15,-3-2 7 0,0 0 12 0,-4 0-30 16,2 1-7-16,-5-2-31 0,3 0 31 0,-3 1-27 16,-7-2-7-16,3 0-30 0,4 1 30 0,0 0-41 15,-7 0 8-15,3 0 11 0,-4 0-19 0,1-1-78 16,3 0-56-16,-3 1 0 0,0 2 0 16,0-3 0-16,0 2 0 0,-4 0 0 0,4 0 0 15,-4 2 0-15,0-1 0 0,-2 2 0 16,2 0 0-16,-3 1 0 0,-3 0 0 0,-1 3 0 15,-2-3 0-15,1 3 0 0,-4 0 0 0,2 0 0 16,-14 3 0-16,10-2 0 0,5 2 0 16,-14 2 0-16,12-1 0 0,8-2 0 0,-3 3 0 15,0-1 0-15,3 0 0 0,0 2 0 0,-1-1 0 16,2 1 0-16,2 1 0 0,-3 0 0 0,3-1 0 16,-2 4 0-16,5-2 0 0,1-1 0 15,-4 0 0-15,7 2 0 0,-3 3 0 0,3-3 0 16,-24 10 0-16,32-10 0 0,-1 1 0 15,3-1 0-15,2 1 0 0,1-1 0 0,0 2 0 16,5-2 0-16,0-1 0 0,-1 3 0 16,4 0 0-16,3-2 0 0,-4 3 0 15,2-2 0-15,5 1 0 0,-2 1 0 0,5 1 0 16,-3-2 0-16,8 2 0 0,-4 0 0 0,4 3 0 16,-1 0 0-16,7 0 0 0,-3-1 0 0,4 3 0 15,5-3 0-15,1 2 0 0,3 0 0 0,5 0 0 16,-1-2 0-16,6 0 0 0,11 4 0 15,-3-4 0-15,-7-3 0 0,3 1 0 0,14 1 0 16,0 0 0-16,-7-2 0 0,-4-4 0 0,2 3 0 16,11-1 0-16,49 6 0 0,-54-10 0 15,-1-2 0-15,-2-1 0 0,5-1-34 16,1 0 0-16,-4-2-14 0,5 0 0 0,-5 0 3 16,4 0-26-16,-1 2 1 0,1-4 17 15,-3 2-21-15,0 0 11 0,-2-2-1 0,2 0-6 16,-7 2 25-16,-1 0 0 0,-3-3-7 0,-3 3 7 15,0-3 16-15,0 0 17 0,-1 1-2 0,-2 1-39 16,-1-1 24-16,1-1 14 0,-8 0-8 0,4 1 5 16,0-1-4-16,0 1 14 0,0 0-25 15,-4-1 6-15,4-1 20 0,0 2-15 0,-4-2 18 16,4 1-15-16,-3-2 4 0,0 2 8 0,-4-1 0 16,4-1-27-16,-2 1 15 0,16-5 23 15,-21 4-41-15,3 1 0 0,-4 1 14 16,1-3 31-16,-3 3-27 0,2-1 1 15,-2 0-8-15,-1-1-1 0,0 1-2 0,1 0 6 16,-2-1 20-16,-2 1-1 0,0 1 4 0,0-3 33 16,0 2-36-16,-4-2-5 0,4 3-25 0,-4-1 10 15,4-1 27-15,-3 0 7 0,0 0-44 0,-1 0 22 16,3 0 3-16,-2-3-10 0,-1 3 3 16,0-1-11-16,1 0-15 0,0-1-23 0,2 2 5 15,1-8-68-15,-4 6 71 0,4-1 12 16,-4 5 18-16,2-3-19 0,1 0 11 0,-3 1-10 15,1 0 3-15,2 0 15 0,-2 0-8 0,3 1 16 16,-3-2 3-16,2 2-4 0,-2-1 4 16,2 1-18-16,5-3-19 15,-8 3-30-15,4-1-30 0,-4 3-26 0,4-2-3 16,-4 1-23-16,5-1-11 0,-5 1-19 0,1-1-22 16,-4 4-22-16,9-6-52 0,-9 6-57 0,4-3-55 15,-1 0-495-15,-3 3 85 0,7-4 53 0,-7 4 85 16</inkml:trace>
  <inkml:trace contextRef="#ctx0" brushRef="#br0" timeOffset="-133244.5">13491 16848 264 0,'0'0'391'15,"0"0"-60"-15,0 0-3 0,-13 1-56 0,13-1 7 16,0 0-19-16,0 0-14 0,0 0 0 16,0 0-26-16,-11 0-4 0,11 0-12 0,0 0 31 15,-3 5-12-15,2-1 235 16,1-4-234-16,-3 5-46 0,3-5 5 0,0 8 25 15,-3-5-37-15,3-3-25 0,0 9 6 0,0-9-6 16,0 7-5-16,0-7 8 0,0 6-26 16,0-6-30-16,3 6-15 0,-3-2 26 0,0-4 8 15,7 2 3-15,-4 1-25 0,-3-3 7 0,11 1-8 16,-11-1 15-16,13 0-48 0,-13 0 0 0,15-4 15 16,-6 3-15-16,1-3 40 0,1 0-51 0,-1-3 29 15,0 4-44-15,4-5 4 16,-4 0-1-16,3 1 4 0,-2-1-3 0,-1 2-8 0,4-5 8 15,-4 6 29-15,-3-2-15 0,3 0 23 16,-2 1-23-16,1-1 49 0,-2 1-4 0,-4 1-7 16,2-1 18-16,1 3-81 0,-2-1-23 0,-1 0 0 15,-3 4 0-15,7-7 0 0,-4 5 0 16,-3 2 0-16,6-5 0 0,-6 5 0 0,5-4 0 16,-5 4 0-16,0 0 0 0,0 0 0 0,6 10 0 15,-5-2 0-15,2 3 0 0,0 3 0 0,0 3 0 16,1 5 0-16,7 25 0 0,-2-17 0 15,-5 2 0-15,2 1 0 0,5 0 0 16,-7 1 0-16,5-1 0 0,-5-3 0 0,3 2 0 16,-4-5 0-16,4-1 0 0,-3-3 0 0,2-3-198 15,1 2-1202-15,1-2 105 16,5 6-887-16,-7-14 1258 0,-6-2 128 0,0-4 47 16</inkml:trace>
  <inkml:trace contextRef="#ctx0" brushRef="#br0" timeOffset="-125996.6">16014 16999 89 0,'-7'-1'674'0,"7"1"-38"0,-17-1-25 0,17 1-38 16,-10-1-22-16,10 1-89 0,-10-4-34 0,6 2-14 15,4 2-50-15,-4-3-43 0,4 3-27 0,0-8-22 16,0 8-8-16,3-9-7 0,-2 5-12 0,6 0-40 15,-3 0-7-15,5 0-12 0,-2 1-15 16,4-1-18-16,-4 2-27 0,3-2-18 16,14 2 90-16,-11 1-76 0,1-1-66 0,-1 2 34 15,1-2-12-15,3 2-33 0,-3 0-45 0,-1 0 0 16,2-2 0-16,-2 4 0 0,-3-2 0 16,4 1 0-16,-4 0 0 0,1 1 0 15,-4 1 0-15,2 1 0 0,-2-1 0 0,-3 3 0 16,3 1 0-16,-7-1 0 0,0 16 0 15,-7-12 0-15,3 4 0 0,-3 2 0 0,-6-4 0 16,-1 7 0-16,1-3 0 0,-1-2 0 0,-3 3 0 16,3-2 0-16,1 1 0 0,-5-5 0 15,5 5 0-15,-1-5 0 0,3 0 0 0,-2-3 0 16,2-1 0-16,2 0 0 0,2 0 0 0,3-1 0 16,-6 3 0-16,10-4 0 0,0-5 0 15,7 5 0-15,-3-1 0 0,6-4 0 16,3 2 0-16,4-2 0 0,7 0 0 15,-4 0 0-15,4-2 0 0,7-1 0 0,-3 0 0 16,2 2 0-16,-2-4 0 0,0 2 0 0,-1-2 0 16,0 1 0-16,-4 2 0 0,1-2-477 15,8 2-2114-15,-19 2 1448 0,-6 2 156 0,-3 0 71 16,-4-2 153-16,0 0 40 0</inkml:trace>
  <inkml:trace contextRef="#ctx0" brushRef="#br0" timeOffset="-119129.24">7731 16770 554 0,'-24'-3'629'15,"4"-1"-7"-15,5 1-15 0,-1-1-45 0,-1-1-48 16,7-1-34-16,-2-1-48 0,-1-2-41 0,3-3-7 15,3 0-72-15,-3-3-14 0,6 2-30 0,1-2-22 16,3 1-34-16,1-2-37 0,5 1-3 16,-3 0-20-16,4 0-10 0,4 1-23 15,2-1 19-15,-3 4-4 0,7 2-41 0,-4 3 4 16,8 1-4-16,0 3-8 0,20 4 72 16,-14 2-124-16,-2 3 34 0,2 2-44 0,0-2-23 15,0 6 0-15,-6-1 0 0,0 1 0 16,-5 0 0-16,2 2 0 0,-8 0 0 0,-3-2 0 15,0 1 0-15,-7 4 0 0,3-3 0 0,-6 1 0 16,-4-1 0-16,3 0-34 0,-9 4-238 0,3-3-149 16,2-2-137-16,-1-1-715 0,2-3 107 0,0-2 109 15,-1-2 122-15,2-1 79 0,-1-2 93 16,4 0 70-16</inkml:trace>
  <inkml:trace contextRef="#ctx0" brushRef="#br0" timeOffset="-117436.48">7536 17438 405 0,'-11'3'559'0,"11"-3"-23"16,0 0-4-16,0 0-81 0,0 0 3 0,0 0 4 16,0 0-19-16,0 0 4 0,0 0-44 0,0 0-34 15,18-9 7-15,-8 3-26 0,-3-1-18 0,4-4-30 16,1 0-45-16,3-3-11 0,-2-2-15 16,-3 0 19-16,4-2-56 0,-1 1 11 0,-2 0-19 15,2 1-11-15,-3-1-77 0,4 3-94 16,-6 1 0-16,1 4 0 0,-1 0 0 0,-2 0 0 15,-2 3 0-15,2 2 0 0,-3-2 0 16,1 4 0-16,-4 2 0 0,0 0 0 0,11 13 0 16,-5 0 0-16,-2 5 0 0,2 5 0 15,5 35 0-15,-7-26 0 0,2 2 0 0,-2 2 0 16,2-3 0-16,2 3 0 0,-2 0 0 0,-2-2 0 16,3-1 0-16,2-1 0 0,-1-1 0 15,-1 0 0-15,6-1 0 0,-2-2-1229 0,2-2-74 16,1-2 130-16,-1-6 127 0,0-2 93 0,-1-1 104 15,1-5 74-15,1-3 101 0</inkml:trace>
  <inkml:trace contextRef="#ctx0" brushRef="#br0" timeOffset="-105920.97">15104 17349 212 0,'4'21'264'0,"-1"-4"-7"16,-3-2-19-16,-3-1 15 0,3-3-63 0,-4 1 8 15,4-2-8-15,-3 1-56 0,3-1 7 0,-3-1-37 16,2-1 23-16,1 1-49 0,-3-2-7 16,3-1-38-16,-3 1 1 0,3-2-60 0,0 0-19 15,0-5-7-15,0 9-23 0,-3-6 20 0,3-3 10 16,0 6 8-16,0-6 14 0,0 0-36 0,3 5-4 15,-3-5-60-15,0 0-231 0,3 2-368 0,-3-2 40 16</inkml:trace>
  <inkml:trace contextRef="#ctx0" brushRef="#br0" timeOffset="-105397.02">15054 17556 11 0,'0'0'305'15,"0"0"-22"-15,0 0 7 0,0 0 1 16,-7 2 189-16,7-2-264 0,0 0 19 0,0 0-38 15,0 0 8-15,20 7-30 0,-10-6-8 16,0 0-25-16,1 1 7 0,6 0-30 0,3-1 0 16,4 1-30-16,0-2-11 0,7 3 19 0,3-3 19 15,7 2 3-15,24-5 11 0,-7-2-18 0,7 1-15 16,-3 0-19-16,3 1 4 0,3-1-15 16,0-3-23-16,-3 3 9 0,7 0-42 15,-4 1 18-15,-2-3-10 0,2 3-23 0,0-1-11 16,-3 0-7-16,1 0 15 0,-2 2-12 0,-2-1-11 15,3-2-18-15,-4 3-8 0,-6 2 26 0,-8 0-14 16,2 1 10-16,-2-1-7 0,2 0 4 0,1 0 11 16,-2 1 15-16,4-1-27 0,-5-1 24 15,1 2-5-15,-3 0-7 0,3 0 7 0,-1 1 1 16,-2-2 25-16,-4 0-7 0,-1 1-22 0,-4 0 11 16,-2-1 3-16,-3 2-14 0,-1-2 11 0,-3 0 3 15,-3-2-14-15,3 2 7 0,-6 0 4 0,-4-1-53 16,3 1 5-16,-6-1-27 0,3-1-22 15,-4 1-18-15,-2 0 25 0,2 0-3 16,-2 1-34-16,6-3-242 0,-7 2 105 16,-2 1-38-16,-2-4-74 0,-6 4-134 0,14-3-75 15,-4 2 34-15</inkml:trace>
  <inkml:trace contextRef="#ctx0" brushRef="#br0" timeOffset="-104752.89">17836 17402 215 0,'-3'-12'447'0,"2"1"-37"0,-5-5 10 0,2-3-36 16,-6-5-41-16,0-6-8 0,-4-12-34 0,-3-3 8 0,4-1-44 16,-2-2-9-16,2 0-25 0,-4-4-7 15,4 0-27-15,1 0 19 0,-4-2-22 16,2 5-1-16,1-2 4 0,3 5 19 0,-1 7-37 15,4 7-8-15,0 3 8 0,1 4-15 16,-8-20 111-16,10 27-152 0,-2 3-22 0,2 0-27 16,1 2-7-16,-4 4-22 0,6-2-15 15,-2 4-30-15,0-2-41 0,0 3 4 0,2 0-27 16,-2 1 38-16,0 0 0 0,3 5-4 0,-3-8 4 16,3 8-7-16,-4-5-27 0,4 5 49 15,-8-1 4-15,8 1-8 0,0 0 0 0,-16 3 0 0,9 0-15 16,-3 0 8-16,0 1 29 15,-3-2-7-15,1 2 4 0,-4 0-19 0,-2 0 4 16,-2-1 30-16,0 1-16 0,-8 0-10 0,-2-3-8 16,-8 5 19-16,-4 0-4 0,-19-2 22 15,-72 6 15-15,61-6 19 0,-7-2-11 0,-19 1-1 16,-2 1-3-16,-6-4 19 0,0 0 3 16,-7 1 19-16,0 1-15 0,-2-2 45 0,2 0-34 15,-1 0-7-15,6 0-23 0,-2 0 34 0,4-2-15 16,7 0 4-16,17-3-19 0,6 2-18 0,2-1-8 15,8 4 22-15,-1-2-11 0,15-1-11 0,8 2 23 16,6 1-42-16,3 0-7 16,1-1-30-16,3-1 4 0,1 1-30 0,6 1 23 15,4-1-8-15,-1 1 7 0,3 0 5 0,5-2-23 16,0 2-27-16,-1 0-3 0,7 0 56 0,-3 0-33 16,2 3 10-16,2 1 38 0,-1 2-19 15,4 4 1-15,0 2 6 0,3 4-18 0,0 8 23 16,0 3-27-16,0 7 23 0,3 6-4 0,0 16-23 15,0 3-7-15,-2-1 8 0,-1 1-52 0,0 0-5 16,0-3 23-16,0-1-41 0,-4-2-51 0,4-9-39 16,0-7-111-16,0-7-93 0,-3 4-640 15,3-7 44-15,-3-1 105 0,-1-2 74 0,0-4 126 16</inkml:trace>
  <inkml:trace contextRef="#ctx0" brushRef="#br0" timeOffset="-103752.75">14284 16395 119 0,'-51'-3'484'0,"3"1"15"15,-89 1 364-15,62-1-427 0,-7 2-41 0,-20 0-27 16,-5 2-14-16,1-2-4 0,-3 1-22 16,6-1-57-16,-2 0-10 0,-2-1-34 0,8-1 4 15,14 1-30-15,-8-2-11 0,16 1-45 16,4 1 19-16,2-2-15 0,6 2-34 0,10 1 1 15,7 1-23-15,3 1-30 0,2-1 0 0,4 2 8 16,-1-1-4-16,9 0-4 0,3 1-29 0,1-1-12 16,2 4 23-16,6-1-4 0,-2 0-41 15,4 4-19-15,0 3 19 0,-1 0 8 0,8 3-8 16,0 2 18-16,0 2-44 0,3 6 37 0,3-1-40 16,-2 11 29-16,6 1-30 0,0 3 4 0,-3 16 0 15,6 59-49-15,0-57 34 16,0 2 15-16,1-3-33 0,-1 54-38 15,0-67 37-15,2-5 27 0,-5-2-1 16,3-1-29-16,0-2-12 0,1 0-29 0,2-4-7 16,-2-1-38-16,-1-3 29 0,0-1-10 0,1-5-19 15,0-1-22-15,2-2-30 0,-2-1 15 16,9 10-164-16,-5-17 167 0,-2 0 38 0,4-2-26 16,-3-2-38-16,4 2-29 0,-1-3 30 15,-1 0-42-15,2 0 42 0,-1 0 21 0,0-1-14 16,-2-1 64-16,-1 0 29 0,-1 2-11 0,1-2-15 15,-7-1 26-15,14 1 41 0,-14-1-19 0,10 2 56 16,-4-2 34-16,-6 0 22 0,8 2 41 16,-8-2 41-16,4 4-22 0,-4-4 7 15,6 3 100-15,-6 3-107 0,0-6-4 16,3 5 3-16,-3-5 1 0,4 5-26 0,-1 2 29 16,4-5-22-16,3 2 19 0,1 1 7 0,6 0-26 15,3 0 18-15,7 0 12 0,8 1-11 0,6-2-27 16,13 2-10-16,4 0 21 0,7-3 1 0,7-2-26 15,3-2 0-15,4 2-23 0,23-2 0 16,1-4-18-16,0-2-60 0,2 1 26 0,2 0-48 16,-4-1-41-16,2-2-8 0,-2 3-77 0,2-2-83 15,-9 2-7-15,0 2-67 0,-17-2-265 0,-4 4-115 16,-3 0 45-16</inkml:trace>
  <inkml:trace contextRef="#ctx0" brushRef="#br0" timeOffset="-103419.79">14510 16599 40 0,'-1'-7'589'0,"-2"4"-79"0,3 3-22 16,0 0-45-16,0 0-34 0,0 24-10 0,3-2-53 15,1 9-11-15,7 20-41 0,2 5-37 16,5 12-41-16,2 3-34 0,3 0-111 0,-1-3-67 15,1-4-109-15,7 1-204 0,-9-15-644 16,3-6 23-16,0 1 84 0,-7-6 68 0</inkml:trace>
  <inkml:trace contextRef="#ctx0" brushRef="#br0" timeOffset="-98520.8">5645 13267 863 0,'-10'1'994'0,"0"2"-11"0,-1-3-48 15,-2 0-45-15,-4-4-45 0,4 3-48 16,-2-7-75-16,2 2-100 0,-1-3-82 16,1-1-540-16,0-6 0 0,4-2 0 0,3-5 0 15,-1-3 0-15,7-2 0 0,0-11 0 0,3-18 0 16,5-2 0-16,9-14 0 0,-1-4 0 0,2 0 0 15,0 2 0-15,1 2 0 0,5 7 0 0,-6 16 0 16,2 4 0-16,-3 6 0 0,-3 8 0 16,-3 7 0-16,-1 8 0 0,-1 2 0 0,2 8 0 15,-1 4 0-15,3 4 0 0,2 14 0 0,4 8 0 16,9 19 0-16,-1 21 0 0,1 10 0 16,-1 4 0-16,1 1 0 0,-4-2 0 0,-1-1 0 15,-2-6 0-15,3-2 0 0,-10-12 0 0,3-2 0 16,-4-3 0-16,-2 0 0 0,-1-3 0 15,-4-9 0-15,1-8 0 0,-3-5 0 0,0-6 0 16,-1 1 0-16,0-7-138 0,1-5-1203 0,-1-1 87 16,0-6 107-16,-3-1 101 0,0 0 81 0,3-16 128 15,-2 3 59-15</inkml:trace>
  <inkml:trace contextRef="#ctx0" brushRef="#br0" timeOffset="-98375.75">6114 13143 256 0,'-7'-27'492'16,"3"5"33"-16,-2 3 22 0,-4 1 49 0,-4 2-30 15,0 1-26-15,-6 1 3 0,3 0-7 0,-11 1 27 16,-2 3-38-16,2 2-34 0,1 3-52 0,-4 0-18 15,0 0-64-15,0 3-51 0,-2 1-61 16,8 1-92-16,1-2-71 0,4 2-145 16,-1 0-135-16,7 2-163 0,4-1-156 0,1 7-462 15,5-3-228-15,1-1 113 0,6 4 103 0,-3-2 105 16,3 0 86-16,1 5 85 0</inkml:trace>
  <inkml:trace contextRef="#ctx0" brushRef="#br0" timeOffset="-97932.74">6479 13447 591 0,'3'10'838'16,"-3"-1"-22"-16,0-2-16 0,0 1-33 0,2-2-63 16,-4-1-23-16,4 1-48 0,-2 0-15 0,0-6-71 15,0 5-14-15,3 0-45 0,-3-5-313 0,0 0-175 16,0 0 0-16,0 0 0 16,-8-16 0-16,5 7 0 0,3-5 0 0,0-3 0 15,0 0 0-15,0-8 0 0,3 1 0 0,2 0 0 16,1 3 0-16,4-21 0 15,-6 24 0-15,2 3 0 0,1 5 0 0,0 3 0 16,3 2 0-16,-3 2 0 0,3 6 0 0,4 3 0 16,0 3 0-16,0 3 0 0,3 4 0 15,0 5 0-15,0 2 0 0,-1-1 0 0,2 2 0 16,-5 0 0-16,-2-2 0 0,3-1 0 0,-2-3 0 16,-1 1 0-16,-1-1 0 0,-3-5 0 0,1 3 0 15,1-3 0-15,-2-2 0 0,0-2-1255 0,0-3-63 16,-6 0 123-16,2-3 115 0,-3-3 116 15,0 0 107-15,0 0 87 0,13-9 88 0</inkml:trace>
  <inkml:trace contextRef="#ctx0" brushRef="#br0" timeOffset="-97424.83">6985 13339 603 0,'14'26'1292'0,"-8"-15"-704"0,2 2-22 15,-1-4-30-15,-4 1-45 0,0-1-21 0,1 3-31 16,2-4-59-16,-2 2-16 0,0-3-32 0,-1-2-8 16,-3 3-26-16,3-3-41 0,-3-1 33 15,1 1-26-15,-1-5 138 0,0 0-193 16,0 0-123-16,0 0-86 16,-4-27 0-16,1 13 0 0,3-3 0 0,-3-1 0 15,3-4 0-15,3 5 0 0,0-2 0 0,1 2 0 16,2 1 0-16,-3 3 0 0,1 3 0 0,4 2 0 15,1 1 0-15,-2 4 0 0,0 3 0 16,-7 0 0-16,20 4 0 0,-10 2 0 0,1 3 0 16,2-2 0-16,-3 2 0 0,2 4 0 0,0-2 0 15,-1 0 0-15,-1 0 0 0,-3-2 0 0,3-1 0 16,-3 0 0-16,0-4 0 0,0 4 0 0,-1-3 0 16,-3 0 0-16,5-2 0 15,-5-2 0-15,-3-1 0 0,0 0 0 0,17-6 0 16,-13-2 0-16,6-2 0 0,0-5 0 0,-3-1 0 15,7-2 0-15,-4-2 0 0,4 0 0 0,-1 4 0 16,-6 5 0-16,7-2 0 0,-4 4 0 0,3-1 0 16,-2 8 0-16,-1-2 0 0,4 7 0 15,0 0 0-15,-1 7 0 0,1-3 0 0,-1 9 0 16,-1 0 0-16,4 1 0 0,-5 1 0 0,2-1 0 16,0 4 0-16,-1-4 0 0,1 1 0 0,1-1 0 15,-1-1 0-15,-3 2 0 0,4-2 0 0,-1-1 0 16,-2-4-1065-16,2-2-253 0,-2 0 96 0,2-3 165 15,-2-4 119-15,3 3 74 0,-1-7 90 16,1-1 51-16</inkml:trace>
  <inkml:trace contextRef="#ctx0" brushRef="#br0" timeOffset="-96039.93">9874 13083 111 0,'-4'-1'667'16,"4"1"-31"-16,-3-6-55 0,3 6-41 0,0 0-49 15,-6-3-47-15,6 3-46 0,0 0-48 16,0 0 342-16,0 0-397 0,0 0-24 16,-1 12 31-16,8 10 197 15,0-6-261-15,3 4-26 0,-3-1-18 0,0 2-23 16,1 3-14-16,1-1-12 0,-2-3-11 16,0 6-4-16,0-4-14 0,0-2-23 0,-1 3 7 15,-3-7-14-15,1 0-23 0,-1 0 12 0,0-4-75 16,-3-1 0-16,0 0 0 0,2-1 0 0,1 0 0 15,-3-4 0-15,3-1 0 0,-3-2 0 0,0-3 0 16,0 0 0-16,0 0 0 0,0 0 0 16,0 0 0-16,-3-24 0 0,3 9 0 0,0-2 0 15,3-8 0-15,0-1 0 0,1 1 0 0,2-8 0 16,-2 0 0-16,16-25 0 16,-13 30 0-16,7 1 0 0,-4-1 0 0,0 8 0 15,4-2 0-15,-4 4 0 0,3 3 0 16,-1-2 0-16,1 5 0 0,-2 3 0 0,2 2 0 15,-3 1 0-15,4 6 0 0,-4 4 0 0,4 1 0 16,-4 3 0-16,3 9 0 0,1 0 0 0,-4 7 0 16,8 31 0-16,-11-27 0 15,2 3 0-15,-5-7 0 0,3 3 0 0,-3-2 0 16,-1-2 0-16,0-2 0 0,-2 1 0 16,5 13 0-16,-6-20 0 0,3-1 0 0,-2-2 0 15,2-2 0-15,0-1 0 0,1 2 0 0,-1-3 0 16,-2-2 0-16,5 0 0 15,-2-5-421-15,2 5-897 0,2-5 67 0,-2 0 74 16,4-1 135-16,-10 0 137 0,18 0 38 0,-8-1 129 16</inkml:trace>
  <inkml:trace contextRef="#ctx0" brushRef="#br0" timeOffset="-95838.91">10793 13375 528 0,'0'0'834'0,"0"0"-56"0,0 0-11 15,-34 1 8-15,14-1-53 0,0 3-67 0,-4-2-22 16,3 0-56 0,-24 1 399-16,21-2-541 0,4 0-51 0,3 0-257 15,1-1-127-15,1 0 0 0,2 0 0 0,2-3 0 16,4-1-75-16,4 0-294 0,0-3-163 0,6 0-160 16,7-5-559-16,1 1 130 0,2-8 82 0,8 2 112 15,-1-3 97-15,1-2 63 0</inkml:trace>
  <inkml:trace contextRef="#ctx0" brushRef="#br0" timeOffset="-95654.91">10968 12977 390 0,'0'8'741'0,"0"1"41"0,-3 2 11 16,2 7-7-16,-1 0-12 0,1 0-59 0,-2 6-15 16,3 1-74-16,0-1-57 0,3 1-51 0,-2 1-57 15,2-1-125-15,7 25-336 0,0-26 0 16,-6-1 0-16,2-2 0 0,1 0 0 15,-3-1 0-15,-2-4-205 0,3 5-432 0,-5-4-651 16,-4-4 55-16,0 3 139 0,-2 0 100 0,-4-6 100 16,-4-3 75-16,0 2 86 0</inkml:trace>
  <inkml:trace contextRef="#ctx0" brushRef="#br0" timeOffset="-95003.86">9648 12792 119 0,'-3'-3'517'0,"3"3"-25"0,-3-7-12 15,3 7-78-15,-3-6 305 0,3 6-416 16,-1-9-64-16,1 9-11 0,-3-2-34 0,3 2 16 15,0 0-42-15,0 0 8 0,0-7-26 0,0 7 14 16,0 0-18-16,0 0-7 0,0 0 3 0,0 0-26 16,3-8 12-16,-3 8-4 15,0 0-8-15,0 0 11 0,0 0-7 0,0 0-22 0,0 0 7 16,0 0-11-16,0 0 3 0,0 0 1 16,0 0-15-16,0-4 37 0,0 4-37 0,0 0 70 15,0 0-26-15,0 0 16 0,0 0-8 0,0 0 33 16,0 0 4-16,0-5-4 0,0 5 12 15,0 0-4-15,0 0 7 0,0 0-15 0,0 0 27 16,0 0-19-16,0 0-134 0,0 0-30 0,0 0 0 16,0 0 0-16,0 0 0 0,0 0 0 0,0 0 0 15,-20 8 0-15,13-1 0 0,-3 2 0 16,-1 2 0-16,-6 5 0 0,-4 1 0 16,-2 7 0-16,-1 9 0 0,-3 2 0 0,0 11 0 0,5-1 0 15,6 6 0-15,-1-2 0 0,6 6 0 0,1-1 0 16,7 3 0-16,10 1 0 0,-1-6 0 15,5 3 0-15,12-3 0 0,9 4 0 16,8-4 0-16,5-3 0 0,9-6 0 0,4-4 0 16,7-3 0-16,4-6-719 0,-7-12-610 0,-4-4 104 15,2 0 145-15,-11-8 67 0,-9-4 79 0,-1-2 193 16,-1-2-4-16</inkml:trace>
  <inkml:trace contextRef="#ctx0" brushRef="#br0" timeOffset="-94639.93">11173 12875 699 0,'0'-8'730'0,"-3"3"-56"16,6 0-37-16,-2 0-8 0,5 3-59 0,-6 2-53 15,17 0 27-15,-3 8-97 0,7 1-12 0,2 7-36 16,15 9-38-16,-4 7-30 0,0 3 15 16,0 4-100-16,-3 4-11 0,0 1-5 15,-7 2-69-15,-7 3-161 0,-3-2 0 0,-4 3 0 16,-7-9 0-16,-9 0 0 0,-4 9 0 0,-5-2 0 15,-1-3 0-15,-5 0 0 0,-3-4 0 0,0-5 0 16,4-1 0-16,2-9-525 0,5-4-849 0,2-8 108 16,4-4 119-16,1-2 131 0,2-5 107 0,1-3 98 15,3 0 44-15</inkml:trace>
  <inkml:trace contextRef="#ctx0" brushRef="#br0" timeOffset="-94251.96">11870 13183 562 0,'0'0'886'0,"0"0"7"0,-10 15-7 15,3-1 1-15,-2 5-72 0,-6 6-29 0,2 2-49 16,-8 13-86-16,0 0-55 0,2-2-104 0,1 2-492 15,1-9 0-15,3-4 0 0,4-1 0 0,-1-4 0 16,2-3 0-16,2 0 0 0,4-3 0 0,-1 0 0 16,4-3-596-16,0-3-789 0,0-3 152 15,1-4 135-15,-1-3 111 0,0 0 57 16,0 0 111-16,0 0 63 0</inkml:trace>
  <inkml:trace contextRef="#ctx0" brushRef="#br0" timeOffset="-94055.99">11666 13216 606 0,'0'0'801'0,"13"10"3"16,-10-3 0-16,5 7-7 0,15 16 674 15,-9-9-805-15,0 2-25 0,6 3-102 16,8 3-21-16,-8 0-86 0,1-5-320 16,-1-3-112-16,0 1 0 0,18 20 0 15,-27-26 0-15,6-3 0 0,-4 2-41 0,0-5-685 0,-2 2-641 16,-4-7 150-16,0 0 126 0,-1-3 138 15,-1-2 63-15,-5 0 86 0,6-9 96 0</inkml:trace>
  <inkml:trace contextRef="#ctx0" brushRef="#br0" timeOffset="-93597.11">11998 12967 163 0,'-1'-9'700'0,"-3"1"15"0,4 1-60 0,0-3-37 0,4 4-59 16,-3 0-56-16,5-1-42 0,1 1-40 15,3-1-15-15,4 4-34 0,-1-3-63 0,2 5 0 16,4-1-59-16,-1 3-1 0,2 0-22 0,-3 0-63 16,1 5 7-16,-5-3-14 0,-3 4-8 15,1-1-8-15,-5 3 8 0,-2 1-19 0,-1 0 34 16,-6 4-115-16,0-3-49 0,-4 4 0 0,-4 2 0 15,4-3 0-15,0-1 0 0,-2 1 0 0,1 0 0 16,2-2 0-16,5 2 0 0,-2-3 0 0,3-2 0 16,4 4 0-16,6-1 0 0,0 1 0 0,3-2 0 15,5 5 0-15,-2-5 0 0,5 4 0 16,3 1 0-16,1 1 0 0,-2-1 0 0,1 1 0 16,0 1 0-16,0 2 0 0,0-2 0 15,-7 1 0-15,0-2 0 0,-6 0 0 0,-2-2 0 16,-5 1 0-16,0 0 0 0,-4-1 0 0,-4-1 0 15,-3 0 0-15,-3 0 0 0,-4 0 0 16,-3 0 0-16,-3-1 0 0,0-3 0 0,-1-1 0 16,0-3 0-16,4-2 0 0,0-2 0 0,4-2 0 15,-2-3 0-15,5-3 0 0,1-2 0 0,4-6 0 16,2-2-458-16,3-4-942 0,3-2 178 0,2-2 91 16,1-5 110-16,4 3 161 0,4 1 15 15,-3 0 115-15</inkml:trace>
  <inkml:trace contextRef="#ctx0" brushRef="#br0" timeOffset="-93185.02">12537 13014 752 0,'-7'-9'770'0,"1"4"-33"15,2-1-63-15,0 2-108 0,4-3-56 0,0 7-33 16,4-8-41-16,0 4-53 0,3-1-26 0,3 1-74 15,4 0-33-15,-4 3-42 0,3 0-14 0,4 2-19 16,-4 1-19-16,5 4-18 0,-1 0 7 16,0 0-33-16,-3 6-38 0,3-1 12 15,-3 3 3-15,-1 2-40 0,-6 1 14 0,0 3-29 16,-3 0 29-16,-4 1-7 0,-5 4 15 0,-4 4 7 16,-4 0-15-16,-8 6-3 0,-3 4 22 0,7-11-82 15,-1-3 0-15,-2 0 0 0,6-1 0 16,1-4 0-16,2-2 0 0,4-1 0 0,-2-5 0 15,5 4 0-15,4-4 0 0,0-3 0 0,3 0 0 16,1 0 0-16,2-5 0 0,4 2 0 0,5-1 0 16,-2-2 0-16,4-2 0 0,0-1 0 0,4 0 0 15,0-1 0-15,2-1 0 0,1-2 0 16,0 1 0-16,4-3 0 0,-4 3 0 0,-1-3 0 16,1 3 0-16,-3-4 0 0,3 1 0 15,-7 1 0-15,3 1-481 0,-3-4-304 0,1 5-489 16,2-1 75-16,-6-2 149 0,3 2 56 0,-4 0 160 15,5 0 45-15,-2-3 89 0</inkml:trace>
  <inkml:trace contextRef="#ctx0" brushRef="#br0" timeOffset="-92996.09">13494 13396 182 0,'-24'5'905'0,"1"2"-8"0,-4-1-22 0,5-2-19 15,-5 3-66-15,0-3-64 0,-1-1-82 0,-3-1-78 16,-23 5 268-16,30-5-674 0,3-2-119 16,2-3-146-16,4 2-170 0,2-1-194 15,2-2-209-15,2 1-528 0,5-2 130 0,1-3 85 16,0-1 102-16,6 2 77 0,-3-4 67 0</inkml:trace>
  <inkml:trace contextRef="#ctx0" brushRef="#br0" timeOffset="-92827.06">13290 13214 666 0,'6'9'838'0,"1"1"-4"0,-1 7-8 0,-2-1-63 0,4 3 12 16,1 4-105-16,-5 1-15 0,6 3-55 15,0 4-90-15,0-4-52 0,1-1-82 0,0-1-156 16,1-1-220-16,-2-4 0 0,2 0 0 16,-2-2 0-16,2 0-358 0,-1 3-174 0,-4-9-768 15,3 1 90-15,-5-4 101 0,1-1 107 0,-3-5 138 16,1 3 56-16,-1-3 86 0</inkml:trace>
  <inkml:trace contextRef="#ctx0" brushRef="#br0" timeOffset="-91484.82">13638 13105 677 0,'0'0'611'0,"0"0"-16"0,0 0 1 16,0 32 432-16,3-19-567 0,4 9-55 16,0-2-48-16,0 2-31 0,0 1-36 0,3-2 14 15,-4 1-82-15,2-1 5 0,-1-1-39 16,-1-4-29-16,-2 1 4 0,2-4 15 0,-1 1-52 16,-2-4 22-16,0-2 59 0,1 1 41 0,-1-3-36 15,-3-3 3-15,3 1-34 0,-3-4-133 0,0 0-49 16,0 0 0-16,0 0 0 0,0-17 0 0,0 5 0 15,0 0 0-15,3-5 0 0,1-3 0 16,-1-5 0-16,4 3 0 0,-3-1 0 0,3 2 0 16,2 2 0-16,-2 3 0 0,4 4 0 0,-5-1 0 15,5 4 0-15,0 3 0 0,2 5 0 0,-4 2 0 16,2 4 0-16,3 3 0 0,0 1 0 16,-4 4 0-16,17 18 0 15,-14-17 0-15,-2 0 0 0,-1 0 0 0,-3 0 0 16,0-1 0-16,0-3 0 0,-4 0 0 0,1 1 0 15,-1-4 0-15,0-1 0 0,-2-3 0 0,2 4 0 16,-3-7 0-16,0 0 0 0,0 0 0 16,0 0 0-16,0 0 0 0,0 0 0 0,-3-23 0 15,3 10 0-15,3-8 0 0,0 3 0 0,0-5 0 16,2 2 0-16,1 0 0 0,1 4 0 0,-1 4 0 16,1 0 0-16,1 5 0 0,-2 0 0 0,1 6 0 15,0 0 0-15,-7 2 0 0,20 9 0 16,-10 1 0-16,18 16 0 15,-11-9 0-15,3 1 0 0,-5-2 0 0,8 6 0 16,-3-4 0-16,-2 0 0 0,3-1 0 0,-4-1 0 16,3-1 0-16,-3 0 0 0,0-3 0 0,0 0 0 15,1-2 0-15,2-6-291 0,-3 3-1113 16,4-3 135-16,-1-4 130 0,3-3 77 0,-2 3 161 16,4-5 116-16,2 1 36 0</inkml:trace>
  <inkml:trace contextRef="#ctx0" brushRef="#br0" timeOffset="-91319.85">14999 13326 510 0,'0'0'733'0,"-28"-3"-26"0,12 3-3 15,-2 0 0-15,-3 0-27 0,-2 0-40 0,-1 0-104 16,0 0-1-16,-1-1-74 0,1 0-112 0,4-3-149 16,-1 1-115-16,5-2-156 0,2 1-183 15,4-3-167-15,3-1-221 0,7-5-512 0,3 2 144 16,1-5 63-16,6-2 116 0,4-6 64 0,2-1 85 15</inkml:trace>
  <inkml:trace contextRef="#ctx0" brushRef="#br0" timeOffset="-91150.8">15098 12932 513 0,'6'7'790'0,"-2"3"10"0,0-1 19 0,-1 6-15 16,0 1-22-16,0 0-63 0,1 4-42 0,-1 2-85 15,1-1-44-15,3 3-31 0,-3 0-107 16,5-1-190-16,-5-3-220 0,5 3 0 0,-1-4 0 15,-1 2 0-15,-1 0 0 0,1-6-228 0,1 4-457 16,-2-3-640-16,-2-1 111 0,2-2 127 0,-3-2 82 16,1-2 137-16,-4-1 86 0,3-3 64 0</inkml:trace>
  <inkml:trace contextRef="#ctx0" brushRef="#br0" timeOffset="-90144.77">16103 12467 204 0,'0'0'596'0,"-10"-2"-15"16,-1-4 0-16,1 4-34 0,0 0-18 0,-7-3-83 16,3 2-36-16,-6-1-4 0,-1 2-8 15,-7-2-55-15,1 0 25 0,-4 4-51 16,-10-3-38-16,0 0-18 0,-7 6-31 0,1-3 9 15,-22 2 14-15,-3-1-33 0,1-1-12 0,-5 4-44 16,1 0 22-16,-4-2-26 0,-19 5-7 0,2-7-41 16,0 7-112-16,-3-6 0 0,-4 4 0 15,-3-1 0-15,-3 1 0 0,0-4 0 0,-4 2 0 16,-1 1 0-16,-1 3 0 0,-2-3 0 0,-6 3 0 16,0-4 0-16,0 4 0 0,0-1 0 0,3 1 0 15,-3-1 0-15,1 2 0 0,2-2 0 0,0 0 0 16,4-1 0-16,6 0 0 0,-3 1 0 15,5-2 0-15,1 1 0 0,1-2 0 0,-3 2 0 16,3-2 0-16,0 3 0 0,3-3 0 16,-5 1 0-16,4-2 0 0,5 1 0 0,-3 3 0 15,2-6 0-15,-2 1 0 0,3 0 0 0,17 3 0 16,0-3 0-16,-17 1 0 0,20-1 0 16,-3-1 0-16,4 4 0 0,-1-3 0 0,0 0 0 15,1-1 0-15,-1 2 0 0,1-2 0 0,5 0 0 16,2-3 0-16,3 2 0 0,3-2 0 0,0 2 0 15,10 1 0-15,11-1 0 0,-19-1 0 16,13 1 0-16,1-3 0 0,2 4 0 0,-18 0 0 16,10 0 0-16,7 4 0 0,1-3 0 0,-2-1 0 15,5 0 0-15,-4 2 0 0,1-1 0 0,2-1 0 16,1 4 0-16,2 0 0 0,1-3 0 16,-3 3 0-16,3-3 0 0,3 0 0 15,4 0 0-15,0 3 0 0,-6-1 0 47,9 0 0-47,0-3 0 0,-4 6 0 0,8-5 0 0,-3 1 0 0,6 2 0 0,3-3 0 0,0 0-82 0,4 3-551 0,0-3-108 0,-6-1-1646 0,12-4 1341 16,4 3 74-16,0 0 168 0,1-4 44 15,-1 3 79-15</inkml:trace>
  <inkml:trace contextRef="#ctx0" brushRef="#br0" timeOffset="-89883.83">8442 12698 18 0,'0'0'573'0,"0"0"-66"16,0 0 3-16,0 0-26 0,0 0 0 15,9-2-4-15,-9 2 34 0,5 4-23 0,1 1-3 16,-2 3-4-16,-1 1 4 0,4 9 0 0,4 8-34 16,-5 6-18-16,7 19-31 0,-2 7-3 0,-4 2-37 15,3 23-245-15,-3 8-120 0,3 1 0 16,-3 1 0-16,-3 2 0 0,2-2 0 0,-3-2 0 16,1-4 0-16,3 0 0 0,0-9 0 0,-1-12 0 15,4 10 0-15,-2-17 0 0,2-1 0 0,0-3 0 16,1-8 0-16,2 2 0 0,1-7 0 15,-1-6 0-15,1-8 0 0,3-3 0 0,4-2 0 16,3-4 0-16,11-9 0 0,5-2-935 16,4-4-398-16,15-10 123 0,5-10 160 0,18-16 86 15,1-5 111-15,2-11 38 0,25-19 107 0</inkml:trace>
  <inkml:trace contextRef="#ctx0" brushRef="#br0" timeOffset="-89056.67">15559 12316 286 0,'0'0'782'16,"0"-8"-41"-16,0 8-19 0,3-7-59 15,-3 7-60-15,0 0-63 0,0 0-37 0,0 0-4 16,0 0-56-16,8 21-23 0,-5-7-29 0,1 6-26 16,9 32 298-16,-7-17-388 0,5 18-29 15,-1 1-197-15,4 4-49 0,3 11 0 0,0 1 0 16,0-16 0-16,0 3 0 0,3-1 0 16,-2-3 0-16,3-3 0 0,-1 0 0 0,0-1 0 15,1-3 0-15,-1-7 0 0,-2 3 0 0,-2-2 0 16,2-6-112-16,-8-4 11 0,4-6-18 0,-4-3-7 15,-4-1 29-15,5-1-8 0,-7-3 16 0,2-5-34 16,-2 3 30-16,-1-4 15 0,0 0 7 16,0-1 41-16,-3-2-25 0,-3 2 25 15,-3 0 4-15,-1-1 3 0,-3 1 31 0,-1-2 33 16,-5 0 18-16,-5 2-14 0,-3-3 11 0,-4 2 18 16,-6-1-3-16,-17 4 26 0,-7-2 15 0,-6 1 25 15,-3-1 5-15,-7-1 40 0,-22 1 57 0,-3-2-224 16,-1 2-15-16,-5 0 0 0,-5 2 0 15,-122 6 0-15,112-8 0 0,-6 0 0 16,3-5 0-16,-3 4 0 0,-4 0 0 0,-4 1 0 16,-6-2 0-16,-25 2 0 0,29 0 0 0,-35 5 0 15,0-4 0-15,3-1 0 0,1 6 0 16,0-1 0-16,3-1 0 0,0 3 0 16,-5 0 0-16,3-1 0 0,-2 0 0 0,34-3 0 15,-2-3 0-15,-32 6 0 0,4 0 0 0,32-5 0 16,-33 0 0-16,35 1 0 0,0-6 0 0,-3 4 0 15,-1-3 0-15,4-1 0 0,7-2 0 0,1-2 0 16,11 0 0-16,9-4 0 0,21 1 0 16,-2-2 0-16,8 3 0 0,4-1 0 0,5 1 0 15,5-2 0-15,9 3 0 0,11-2 0 0,7 2 0 16,0-1 0-16,4 1 0 0,5 0 0 0,1 0 0 16,5 0 0-16,4 0 0 0,2 3 0 0,-1 1 0 15,4-2 0-15,3 5-1076 16,0-3-224-16,3 4 127 0,-5 0 101 0,5 1 97 15,1-2 126-15,-1 0 93 0,1 1 45 0</inkml:trace>
  <inkml:trace contextRef="#ctx0" brushRef="#br0" timeOffset="-88174.64">16356 13208 376 0,'-28'1'759'0,"0"4"1"0,-5-3-49 16,5-1-71-16,0 3-67 0,-5-3-10 16,2 2-87-16,3-2-29 0,-2 0-71 0,6-1-115 15,-17 3-79-15,27-6-238 0,5 2-96 16,-2-4-102-16,10 1-84 0,2-4-154 0,-1 4-543 15,10-7 52-15,0 2 82 0,0 0 56 0,5-2 115 16</inkml:trace>
  <inkml:trace contextRef="#ctx0" brushRef="#br0" timeOffset="-88059.67">16171 13067 484 0,'-10'0'524'16,"-4"0"-13"-16,0-1 10 0,-9 1 4 0,1 0-30 16,-1 1-18-16,-4-1-42 0,0 0-29 0,5 0-52 15,-1 0-60-15,9 0-156 16,1-1-209-16,2 1-201 0,11 0-592 0,0-8-134 15,0 8 116-15,17-9 59 0,-3 1 75 0</inkml:trace>
  <inkml:trace contextRef="#ctx0" brushRef="#br0" timeOffset="-87635.7">16485 12601 521 0,'-6'-9'849'0,"-1"2"-86"0,1 3-67 0,5 0-78 15,1 4-52-15,0 0-48 0,0 0-53 0,0 19 4 16,4-2-74-16,-1 3-1 0,4 10-32 16,3 3-68-16,1 11-45 0,5 1-3 0,1 1-45 15,-3-2-41-15,3-2-15 0,-3-7-26 0,0-5-7 16,10 27-63-16,-17-37-49 0,-1 2 0 15,-2-5 0-15,-1-6 0 0,-3 3 0 0,0-4 0 16,-4 0 0-16,-2-3 0 0,-4-1 0 0,-1-4 0 16,-2-1 0-16,-5-1 0 0,-2-1 0 15,-1-2 0-15,-3-2 0 0,-3-2 0 16,0 3 0-16,7-2 0 0,-1 4 0 0,3-3 0 16,2 5 0-16,1 0 0 0,-1 0 0 0,6 1 0 15,-4 4 0-15,7-3 0 0,1 7 0 0,-2-2 0 16,8 1 0-16,0 0 0 0,0 1 0 0,7-1 0 15,0 5 0-15,3-4 0 0,4 2 0 16,6-2 0-16,4-1 0 0,1 2 0 0,8-3-887 16,-2 0-442-16,-3-6 145 0,2 3 108 0,-5-3 108 15,-2-1 90-15,1-1 81 0,-3-3 86 0</inkml:trace>
  <inkml:trace contextRef="#ctx0" brushRef="#br0" timeOffset="-87000.6">16223 12925 532 0,'-4'-9'603'0,"1"0"-26"16,-1 0-18-16,-3 0-57 0,0 0-3 16,-3-3-37-16,-1 6-53 0,-2-1-18 15,-1 2-41-15,1 2-33 0,-1 2-8 0,-3 2 7 16,-1 2-25-16,-1 2-64 0,4-2-19 0,-1 6-14 15,2-1 0-15,0 0-5 0,5 1-40 0,1 0-3 16,1-2-12-16,4 2-12 0,3 0-17 16,0-2-42-16,3 3 0 0,4-3-7 0,0 1-34 15,0-3 5-15,3-1-1 0,-3 1-38 0,4-2 24 16,-1-2-27-16,0-1 7 0,1 0-7 0,-2-3-18 16,1 1 44-16,1-3-11 0,-4-2 4 0,3 3-8 15,-4-1 4-15,5-2-4 16,-4 4-14-16,-1-3 10 0,1 5-22 0,1-1 23 15,-8 2 22-15,13 0-11 0,-6 2-12 0,3 4-7 16,0-2 19-16,-3 3-56 0,7 2-45 0,-1 0-85 16,-2 4-79-16,9-2-96 0,1 2-194 0,-1-1-671 15,1 1 102-15,3-3 114 0,-3 0 98 16,2-4 52-16,-5-3 111 0</inkml:trace>
  <inkml:trace contextRef="#ctx0" brushRef="#br0" timeOffset="-86468.56">16906 12598 871 0,'-3'-6'864'15,"0"4"-64"-15,3 2-67 0,0 0-33 0,0 0-18 16,-4 17-72-16,4-6-33 0,0 10-55 0,0 3-57 15,3 3-55-15,1 4-34 0,9 31 205 16,-2-28-581-16,-1-1 0 0,3-3 0 16,11 29 0-16,-9-32 0 0,-3-4 0 15,-2-4 0-15,1-1 0 0,-4-1 0 0,-3-3 0 16,2-4 0-16,-3-1 0 0,0-2 0 0,-3 2 0 16,-3-5 0-16,-3 0 0 0,2-3 0 0,-6-1 0 15,-4 0 0-15,1 0 0 0,-4-1 0 16,3-1 0-16,-3 2 0 0,-11 2 0 15,9-1 0-15,4 5 0 0,-1 1 0 16,-2 1 0-16,5 2 0 0,2 1 0 0,1 1 0 16,3 0 0-16,7 1 0 0,0-2 0 0,4-1 0 15,6-2 0-15,1 4 0 0,5-6 0 0,2 1 0 16,6 2 0-16,2-5-1166 0,-5-1-130 0,3-3 98 16,-4 0 118-16,4-1 127 0,-3-1 78 15,0-4 97-15,-1-3 104 0</inkml:trace>
  <inkml:trace contextRef="#ctx0" brushRef="#br0" timeOffset="-86228.52">17255 13071 413 0,'3'-5'607'0,"-3"-2"-12"16,0 7-32-16,3-7-87 0,-3 7-14 15,4-2-45-15,-4 2-26 0,0 0-8 0,0 0-33 16,10 12-22-16,-7-7-56 0,1 3 3 0,2 0-18 16,-2 1-48-16,4 0-23 0,-2-2-19 0,1 2 1 15,-1-1-1-15,-1-1 60 0,-2-2 68 0,3 1 55 16,1 1 283-16,-7-7-633 15,7 0 0-15,-7 0 0 0,0 0 0 0,14-9 0 16,-8 2 0-16,1-1 0 0,3-2 0 0,4-1 0 16,0-3 0-16,3-1 0 0,-4 2 0 0,5 0 0 15,-2 4 0-15,2-1-715 0,3 1-633 16,-5 1 138-16,2 1 126 0,-2 1 116 16,-1-1 64-16,1 2 107 0,-1-1 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2T06:01:5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26156 636 335 0,'-31'2'469'16,"-6"2"-37"-16,0-1-15 0,-19 3-38 0,-11 0-10 16,-5 0-19-16,-20 5-37 0,-8-4-27 15,-112 12 239-15,89-8-286 16,-7 3-23-16,-40 2-12 0,-5 0-40 0,-10 3-19 16,-12 1 12-16,-2 3-16 0,1-1-25 0,-5 0-5 15,-196 25 83-15,208-25-116 0,9-1 8 16,8 0-42-16,3-4 120 0,9-2-33 0,30-2 6 15,9-2-6-15,7-5-42 0,6 1 15 16,11-3-29-16,20-2-8 0,5 0 30 0,9-5-30 16,3 0-8-16,14 0-3 0,11-1 18 0,6 0-36 15,3-3-1-15,4 1-26 0,0 1 30 0,4 0-7 16,2-1-8-16,-1 1 11 0,5-1-7 0,3 2-16 16,-3-1 24-16,5 1-23 0,-1 1 7 15,2-1-15-15,1 1 5 0,1 1-5 16,-1-1-14-16,1 0-12 0,1 2 4 0,5 1 11 15,0 0 19-15,0 0-26 0,-6 5 30 0,9 3-16 16,0 4 5-16,2 4 59 0,4 15-26 0,4 16 15 16,-1 10 3-16,1 21 23 0,8 12-4 15,-1 7 4-15,4 9 0 0,3 23-15 0,7 3 0 16,0-8 0-16,-7-22-7 0,1-4-56 0,-1-5-4 16,1-2 0-16,-4-4 0 0,3-5 0 0,-7-6 0 15,-2-4 0-15,-2-15 0 0,-1-3 0 0,-5-5 0 16,0-3 0-16,0-9-246 0,-3-8-156 15,3-2-168-15,-2-7-257 0,5-6-412 0,0-3 96 16,2-5 126-16,1-6 142 0,11-4 71 0,4-9 67 16</inkml:trace>
  <inkml:trace contextRef="#ctx0" brushRef="#br0" timeOffset="567.89">26177 685 376 0,'-4'0'685'16,"4"0"-52"-16,-10 5-86 0,3 2-45 16,1 6-81-16,-4 7-115 0,-1 10-20 0,0 16-25 15,-2 6-4-15,-4 20-45 0,3 9 0 0,0 9-29 16,1 6 14-16,-1 5-41 0,10 1-29 16,-5 96 107-16,9-98-122 0,6-4-41 0,1-5 7 15,4-4-22-15,5-4 18 0,2-4-25 16,2-8-1-16,1-5-29 0,3-14-12 15,-3-2 16-15,-1-3 21 0,4-6-18 0,-7 0-7 16,0-9-4-16,-7-5-19 0,1-1 4 0,-1-3 26 16,-4-3-22-16,-2-3-4 0,0 1 19 0,-1-2-5 15,-6 0 20-15,-8 1-34 0,-3 3 22 0,-13-5-3 16,-18 5 33-16,-12-1-15 0,-25 2-14 16,-18-3-16-16,-16-4 34 0,-14 0-37 0,-51 0 40 15,-14-4 27-15,-13 2 30 0,-234 7 85 16,210-9-45-16,0-3-33 0,0 0 4 0,5-2 18 15,9 5-7-15,13-6-11 0,10 4 0 0,18-2-5 16,36 2 13-16,15-2-24 0,9-2-2 16,12 3-94-16,29-3 0 0,11-3 0 15,18 2 0-15,11-2 0 0,6-2-187 0,10 2-66 16,6-1-86-16,1 1-524 0,13-1 189 16,0 0-518-16,0 0 101 0,0 0 105 0,24-11 141 15,-8 5 96-15,-1-1 38 0</inkml:trace>
  <inkml:trace contextRef="#ctx0" brushRef="#br0" timeOffset="1267.78">23288 1442 238 0,'-27'-4'562'0,"-4"2"-56"0,0 0-29 0,0 0-30 16,-3 2-38-16,-10 2-36 0,-1-1 3 0,-16 2-12 16,-1 2-62-16,1 0-30 0,7 4-19 15,6-1-37-15,10-1-15 0,1 1-22 16,6 3-4-16,0 3-11 0,4 1-30 0,6 3 11 16,3 5-22-16,5 1 11 0,3 4 3 0,7-2 20 15,3 2-27-15,0-1-22 0,7 6-4 0,-1-1-3 16,7-3-12-16,8 10 4 0,-3-10-41 15,2-4-26-15,0-1-18 0,1-4-60 0,4-3-90 16,-2-3-62-16,7-3-172 0,-2-7-138 0,2-2-670 16,1-2 141-16,5-4 90 0,0-4 82 0,-1-2 74 15,9-7 75-15</inkml:trace>
  <inkml:trace contextRef="#ctx0" brushRef="#br0" timeOffset="1503.71">23370 1439 554 0,'0'0'540'0,"0"0"-63"0,0 0-8 0,-3 22-60 16,0-8-62-16,3 3-5 0,0 8-37 0,0 3-29 16,0 7-8-16,3 2-41 0,1 15-7 15,2-2-56-15,-2-8 14 0,-1-5-47 0,0 0 3 16,0 25 145-16,-3-34-134 0,-3-1 45 16,-4 2-11-16,-6-1-12 0,-1-3-25 0,-6-3-1 15,-14 6-14-15,-1-11-4 0,-6 3 3 0,4-6-36 16,3-6 21-16,0 0-85 0,3-4-11 15,3-3-152-15,4-1-124 0,0-3-186 16,4-1-190-16,3 1-509 0,3-1 85 0,0-2 89 16,5 4 160-16,2-2 60 0</inkml:trace>
  <inkml:trace contextRef="#ctx0" brushRef="#br0" timeOffset="1799.83">23521 2267 189 0,'0'0'704'16,"0"0"-19"-16,-27-11-52 15,9 8-37-15,-9-1-30 0,-4 1-19 0,-10-1-29 16,-3 4-49-16,-4 0-19 0,1 0-33 0,-15 1-7 0,4 5-23 16,10 1-59-16,-4 4-16 0,11 0-47 15,7 3-12-15,6 3-22 0,-2 1-34 0,-1 7-163 16,7-1-34-16,10-3 0 0,1 1 0 15,6-2 0-15,3 3 0 0,4-1 0 0,0-3 0 16,1 1 0-16,8 0 0 0,-1 2 0 0,5-3 0 16,1-5 0-16,3 2 0 0,4-7-306 0,3-2-234 15,-4-3-204-15,7-3-481 0,1-2 112 0,-1-4 55 16,4-5 135-16,0-3 74 0,-4-2 86 16</inkml:trace>
  <inkml:trace contextRef="#ctx0" brushRef="#br0" timeOffset="2023.88">23370 2223 279 0,'1'-9'491'0,"2"4"-59"0,0-1-15 0,-3 6-4 16,0 0-25-16,0 0 21 0,10 17-55 16,-7-7-12-16,5 5-36 0,-1 3-8 15,14 28 264-15,-12-21-346 0,5 2-8 0,-3 1-3 16,13 26 160-16,-18-31-194 0,-2-1 23 16,-1-1 33-16,0-3-4 0,-6 0-11 0,-4 2 1 15,-7 0-9-15,-3-2-51 0,-7 2-8 16,-6-4-7-16,-11 5 0 0,-4-5-30 15,4-7-15-15,7-2-75 0,0-3-29 0,6-4-108 0,-5-1-101 16,8-5-159-16,1 1-131 0,3-9-224 0,11-3-465 16,1 1 97-16,9-2 108 0,3-1 89 15,4-5 112-15,7-4 52 0</inkml:trace>
  <inkml:trace contextRef="#ctx0" brushRef="#br0" timeOffset="2627.48">25233 1494 383 0,'-7'-9'577'0,"-2"-1"-82"15,-6 0-33-15,-29-8 405 16,13 10-476-16,-9 3-41 0,1 1 8 0,-8 4-23 16,2 0-71-16,1 4-7 0,-17 1-37 0,9 7-38 15,14 0 27-15,-5 6-12 0,12 3-52 0,0 9 27 16,7 4-38-16,7 0 11 0,7-4-4 16,6 3-18-16,4 2-4 0,0 3-15 0,7-3-25 15,10 15-1-15,-3-5-19 0,7 0 1 0,2-4-34 16,4-4-59-16,0-3-68 0,-3-10-115 0,-2-4-26 15,1-3-86-15,1-5-103 0,-3-5-243 0,0-4-410 16,1-3 112-16,-1-3 79 0,3-4 48 16,-3-2 126-16</inkml:trace>
  <inkml:trace contextRef="#ctx0" brushRef="#br0" timeOffset="2860.51">25260 1470 234 0,'0'0'469'0,"0"0"-56"0,1 24-48 15,2-7-30-15,-3 7-14 0,3 1-16 0,5 7-11 16,0 3-56-16,4 14 1 0,5-4-38 0,-2 1 18 16,1-2-21-16,0-4-5 0,-5-6 8 0,-4-3 0 15,-1-5 8-15,-5-3 11 0,-1-3 29 16,-7 5-14-16,-3-5 7 0,-11 5-53 0,-10 4-2 16,-6-4-46-16,-2-7 15 0,-5 0-3 0,-7-3-15 15,1-4-108-15,5-6-82 0,4-2-94 16,7-3-133-16,-1-1-123 0,-6-4-209 0,7-1-502 15,-3 0 97-15,9 1 133 0,-6-3 57 16,-3 2 96-16</inkml:trace>
  <inkml:trace contextRef="#ctx0" brushRef="#br0" timeOffset="3283.46">24502 2065 290 0,'0'0'566'16,"0"7"-8"-16,0-7-25 0,-17 9 7 0,7-5-42 15,-24 5 437-15,10-2-492 0,-4-3-7 16,-3 0-49-16,-3-4 4 0,0 0-26 15,-4 0-23-15,0-3-18 0,-2-2-19 16,-36-11 235-16,39 9-272 0,6-4-14 0,3-1-53 16,1-1-186-16,12-2-15 0,-4-1 0 0,6-3 0 15,9-1 0-15,1-4 0 0,6-1 0 16,7-4 0-16,11-9 0 0,3 5 0 0,7 1 0 16,-5 10 0-16,-1 6 0 0,2 8 0 15,0 5 0-15,-3 3 0 0,4 4 0 0,3 6 0 16,0 4 0-16,3 8 0 0,3 5 0 0,-10-4 0 15,-5 0 0-15,-6 0 0 0,2 1 0 0,-9-1 0 16,-2 1 0-16,-1-2 0 0,-5-2-265 0,-2 2-185 16,-5 2-131-16,0-4-127 0,-1 0-498 15,0-5 123-15,-7 0 59 0,7-3 115 0,-7-3 127 16,7-4 23-16</inkml:trace>
  <inkml:trace contextRef="#ctx0" brushRef="#br0" timeOffset="3368.47">24232 2142 294 0,'0'0'461'0,"-4"-4"-55"0,4 4-115 16,0 0-176-16,0 0-257 0,1-8-617 0</inkml:trace>
  <inkml:trace contextRef="#ctx0" brushRef="#br0" timeOffset="4532.22">19876 1592 320 0,'15'0'558'15,"5"-1"-3"-15,4-1-52 0,10 1-57 0,11 0-25 16,20-5-45-16,6 3-59 0,1-1 14 16,3 0-52-16,4 1-11 0,-4 1-37 0,1-1-41 15,-1 1-15-15,-1 2-4 0,-1-1-29 0,-2-1-38 16,-6 1 34-16,-13 1-30 0,-8 0-26 0,-7 0-38 15,-2 0-14-15,-4 0-11 0,-5 0-42 0,-5 1 5 16,3-1-34-16,-7 0-68 16,0 0-77-16,17 0-533 0,-19-1 291 15,4-2-548-15,-7-1 75 0,1 1 74 0,-3-1 79 16,-3-1 104-16</inkml:trace>
  <inkml:trace contextRef="#ctx0" brushRef="#br0" timeOffset="4780.21">21128 1378 126 0,'-4'-3'577'0,"-2"0"-18"16,6 3-60-16,-8-3-75 0,8 3-59 15,0 0 22-15,0 0-7 0,0 0-45 0,0 0 15 16,0 0-19-16,0 0-51 0,21 7-9 16,-11-3 27-16,4 0-22 0,14 8 185 15,-15-6-245-15,1 3-3 0,-1 1-42 0,-3-1-19 16,1 3-32-16,-4-2 40 0,-1 1-15 15,-5 2-15-15,-1 0-37 0,-4 3 4 0,1 0-8 16,-4-1-81-16,-7 2-127 0,1 0-105 0,-1 0-293 16,0-3-730-16,-3-1 115 0,0-1 119 0,0-4 90 15,-21 3-660-15,11-8 861 0</inkml:trace>
  <inkml:trace contextRef="#ctx0" brushRef="#br0" timeOffset="5316.13">19863 1029 320 0,'0'-9'581'15,"-7"-4"401"-15,1 8-527 16,-2 1-61-16,-5 2-36 0,-1 0-49 0,0 1-8 16,-3 2-29-16,-6-1 0 0,5 2-30 0,-6 0-19 15,7 2-37-15,-3 0-7 0,6 0-30 0,0-1-19 16,4 3 8-16,4 0-41 0,2-1 18 16,4 2-14-16,4 1-8 0,6 3-11 15,0 0 26-15,10 2-11 0,1 0-23 0,2 1-3 16,5 4 26-16,-4-4-23 0,3 4-14 0,-9-3 7 15,-1-2-15-15,0 2-11 0,-7 1 11 0,-3-2 8 16,-4 1-8-16,-3-1-11 0,-3-2-15 16,-1 2 30-16,-6-1-23 0,0-1-14 0,0 1-23 15,-1-4-7-15,-3 1-75 0,4-3-70 0,0-1-161 16,0-2-122-16,3-3-153 0,7-1-547 0,0 0 107 16,-10-11 87-16,10 4 107 0,0-3 64 0,3-1 115 15</inkml:trace>
  <inkml:trace contextRef="#ctx0" brushRef="#br0" timeOffset="5497.18">19996 955 93 0,'0'0'659'0,"6"10"0"0,-1-3-26 16,-2 2-34-16,0 4-37 0,-2 2-48 0,2 1-41 16,0 1-67-16,1 1-38 0,2 2 1 0,-3 0-68 15,-1 3-29-15,4-1-67 0,1 0-90 16,6 20-118-16,-2-24-109 0,-1 0-160 15,4-2-115-15,-1-6-149 0,1 0-533 0,3-3 57 16,-1-1 118-16,-1-2 82 0,1 0 86 16</inkml:trace>
  <inkml:trace contextRef="#ctx0" brushRef="#br0" timeOffset="5642.16">20407 1187 122 0,'-11'-6'503'0,"-5"6"-23"0,-2-1-7 0,-9-1-52 16,2 2-15-16,-4 0-45 0,-6 0-7 0,4 3-42 15,3 0-36-15,2 0-12 0,2-2-104 16,6 4-145-16,2-2-108 0,4 1-108 0,0-2-220 16,8 2-498-16,-2-1 62 0,6-3 68 0,0 4 78 15</inkml:trace>
  <inkml:trace contextRef="#ctx0" brushRef="#br0" timeOffset="6432.02">20348 1225 469 0,'-10'4'551'16,"6"-3"-11"-16,-2 6-45 0,-1-2-4 15,0 0-40-15,0 3-19 0,1 0-34 0,5 1-44 16,-2 0-34-16,3-2-37 0,0 2-11 0,3 0-27 16,-2-2-44-16,13 10 198 15,-8-10-258-15,1-1 27 0,0 0-30 0,3-2-23 16,0-1-15-16,-3 1 20 0,4-3-46 15,-4-2 15-15,2 1-18 0,1-3-22 0,-2 1-31 16,-1-4 42-16,2 0-19 0,-5 0 0 0,2-1-15 16,-1 0 18-16,-2-2-6 0,0 4 17 0,0-2-6 15,-2-1-4-15,-1 3 33 0,3 1-41 16,-3 4-18-16,3-7-16 0,-3 7 12 0,4-2 4 16,-4 2 11-16,0 0-12 0,0 0 27 0,11 9-30 15,-11-9-8-15,9 8 19 0,-6-5-11 0,1 2 0 16,-1 0-22-16,1 0-31 0,3-3-14 0,-3 2-22 15,-1 0-49-15,3 0-22 0,-2-2 18 16,-4-2 23-16,6 3 15 0,-6-3-31 0,0 0 16 16,15-1-63-16,-15 1 59 15,6-6 15-15,-3 3 3 0,-3 3-3 0,7-7-19 16,-4 5 60-16,-3 2-4 0,8-5-18 16,-8 5 48-16,7 0-15 0,-7 0 41 0,0 0 34 15,16 6 6-15,-11-4-28 0,4 4 10 0,-5-1 23 16,2-1-8-16,1 2-11 0,1 1 7 0,-5-2 42 15,4 0-12-15,-4 0 15 0,0 0-18 0,1-1 14 16,-1 0 34-16,4 0 34 0,-7-4 22 16,4 4 7-16,-4-4-33 0,0 0-12 0,9 0-7 15,-9 0-44-15,0 0 25 0,7-7-14 0,-7 7-19 16,8-6-33-16,-5 2-8 0,-3 4-37 16,7-5-19-16,-7 5-45 0,9-4-29 0,-9 4-45 15,7-1-26-15,-7 1-19 0,11-2-3 16,-11 2-41-16,14 0-38 0,-4 0-3 0,-10 0-15 15,14-1 0-15,-8 0 18 0,1-1 1 0,1-1 51 16,1-1 31-16,-2 2-1 0,0-2 56 0,0-1 60 16,-3-1 108-16,2-2 18 0,1-2-25 15,-4 1 55-15,0-1 0 0,2-4 49 0,-2-3-1 16,-3-1-44-16,3-4 30 0,-3-4-12 0,3-4 1 16,-3 2-30-16,0-4 40 0,0 2 16 0,0 0 41 15,0 3 21-15,-3 2 13 0,3 5 28 16,0 2-10-16,-3 3-8 0,3 4-52 15,0 2 26-15,0 4 38 0,0 5-31 0,0 0 23 16,0 0-15-16,7 25-29 0,-4-10-12 0,0 4-11 16,1 3-145-16,-1 1-4 0,4 2 0 0,-3-1 0 15,2 3-45-15,-2-2-294 0,2 0-164 16,-2-3-223-16,-1 0-517 0,1-5 85 0,-4-2 112 16,0-2 137-16,0-2 79 0,-7-5 70 0</inkml:trace>
  <inkml:trace contextRef="#ctx0" brushRef="#br0" timeOffset="6576.98">20714 1036 610 0,'24'-6'592'16,"3"2"-63"-16,21-1 424 0,-28 3-566 16,4-1-59-16,-3 0-97 15,17 2-980-15,-17 0-141 0,-5 0 56 0,-5-3 134 16</inkml:trace>
  <inkml:trace contextRef="#ctx0" brushRef="#br0" timeOffset="17144.21">27309 412 260 0,'0'0'555'16,"0"0"-30"-16,0 0-56 0,0-5-56 0,0 5-26 15,0 0-59-15,0 0-26 0,0 0-12 0,0 0-11 16,0 0 15-16,0 0 8 0,0 0-8 0,10 20-22 16,-7-10-41-16,3 2 29 0,-2 4-36 0,4 0 3 15,1 3-7-15,1 1-23 0,1-1-37 16,-1 3 8-16,6 2-31 0,-4 0-47 0,-2-3-46 15,4 2-59-15,-4-1-63 0,0-1-97 0,1 0-63 16,-2 1-168-16,-2 0-178 0,-1-2-563 0,-1-1 142 16,1-3 115-16,-2-2 45 0,-1-1 78 0,0-1 89 15</inkml:trace>
  <inkml:trace contextRef="#ctx0" brushRef="#br0" timeOffset="20897.18">27886 771 14 0,'0'0'30'0,"0"0"11"16,0 0 0-16,0 0 22 0,0 0-74 0,0 0 60 15,0 0-53-15,0 0 49 0,0 0-4 16,0 0 26-16,0 0-30 0,0 0 11 0,0 0-18 15,0 0-71-15,4-4 60 0,-4 4-31 0,0 0 50 16,0 0-35-16,0 0 27 0,0 0 4 0,0 0-8 16,0 0-8-16,0 0 12 0,0 0 15 15,0 0 3-15,0 0-3 0,0 0-45 16,0 0 15-16,0 0-4 0,0 0 0 0,0 0 0 16,0 0 15-16,0 0-3 0,0 0-12 0,0 0-7 15,0 0-57-15,0 0 76 0,0 0-1 0,0 0 41 16,0 0-70-16,0 0 70 0,0 0-63 15,0 0 11-15,0 0-48 0,0 0 60 0,0 0-12 16,0 0-8-16,0 0 5 0,0 0 3 0,0 0-33 16,0 0 40-16,0 0-21 0,0 0 6 0,0 0-3 15,0 0-18-15,0 0 14 0,0 0-11 0,0 0 19 16,0 0-12-16,0 0-3 16,0 0 15-16,0 0 0 0,0 0 3 0,0 0-3 0,0 0 22 15,0 0 22-15,0 0-59 16,0 0 0-16,0 0-67 0,0 0 74 0,0 0-29 15,0 0 18-15,0 0 59 0,0 0-32 0,0 0 2 16,0 0-25-16,0 0 0 0,0 0-22 16,0 0 47-16,0 0 24 0,0 0-42 0,0 0-26 15,0 0-70-15</inkml:trace>
  <inkml:trace contextRef="#ctx0" brushRef="#br0" timeOffset="20941.16">27890 767 845 0,'0'0'-12'0,"0"0"24"0,0 0-38 16,0 0-4-16,0 0-30 0,0 0 79 15,0 0-105-15</inkml:trace>
  <inkml:trace contextRef="#ctx0" brushRef="#br0" timeOffset="21004.15">27890 767 569 0,'0'0'-30'0,"0"0"-22"0,0 0 22 0,0 0 19 15,0 0-4-15,0 0 15 0,0 0 0 0,0 0 12 16,0 0-16-16,0 0 15 0,0 0-18 16,0 0-49-16</inkml:trace>
  <inkml:trace contextRef="#ctx0" brushRef="#br0" timeOffset="22509.54">27897 758 376 0,'0'0'-15'0,"0"0"-37"0</inkml:trace>
  <inkml:trace contextRef="#ctx0" brushRef="#br0" timeOffset="22513.54">27897 758 331 0,'0'0'-26'0,"0"0"41"15,0 0-19-15,0 0-18 0,0 0 14 0,0 0-10 16,0 0-23-16</inkml:trace>
  <inkml:trace contextRef="#ctx0" brushRef="#br0" timeOffset="22517.55">27897 758 275 0,'0'0'-11'0,"0"0"-15"0,0 0 78 0,0 0-41 15,0 0-48-15</inkml:trace>
  <inkml:trace contextRef="#ctx0" brushRef="#br0" timeOffset="22520.54">27897 758 279 0,'0'0'-26'0,"0"0"26"0,0 0-52 16</inkml:trace>
  <inkml:trace contextRef="#ctx0" brushRef="#br0" timeOffset="22523.54">27897 758 193 0</inkml:trace>
  <inkml:trace contextRef="#ctx0" brushRef="#br0" timeOffset="22526.53">27897 758 171 0</inkml:trace>
  <inkml:trace contextRef="#ctx0" brushRef="#br0" timeOffset="22529.53">27897 758 171 0</inkml:trace>
  <inkml:trace contextRef="#ctx0" brushRef="#br0" timeOffset="22532.53">27897 758 189 0,'0'0'-15'0,"0"0"30"15,0 0-7-15,0 0-83 16</inkml:trace>
  <inkml:trace contextRef="#ctx0" brushRef="#br0" timeOffset="86244.42">27158 1575 316 0,'-14'-9'562'0,"4"3"-15"0,-3-1-7 15,2 0 4-15,1 0-4 0,0 2-56 16,-1-2-4-16,1 1-3 0,0-1 3 0,2 2-18 15,-1-3-49-15,2 3 41 0,1-3-74 16,-2 4 3-16,5-2-77 0,-1 2-31 0,1-3-51 16,3 2-20-16,3-1-84 0,-3-1-120 0,4 0 0 15,2 2 0-15,5-2 0 0,-1 2 0 0,4 0 0 16,0-1 0-16,0 4 0 0,6 0 0 0,-3 1 0 16,-1-1 0-16,-1 4 0 0,-2 0 0 15,5 1 0-15,-5 2 0 0,1 1 0 0,-4-1 0 16,-3 2 0-16,2 2 0 0,-4 0 0 0,-5 1 0 15,-3 1 0-15,-2 0 0 0,-1 0 0 16,-1 1 0-16,-3-1 0 0,-1 2 0 0,1-1 0 16,-4-2 0-16,4 1 0 0,0 0 0 15,-1-4 0-15,5 0 0 0,2 2 0 0,-3-1 0 16,1-1 0-16,6 0 0 0,-3 0 0 0,3 0 0 16,3 2 0-16,3-2 0 0,-2 2 0 0,6 0 0 15,-2 1 0-15,5 1 0 0,0 0 0 16,4 2 0-16,-2 1 0 0,5 4 0 0,1-3 0 15,-2 0 0-15,-1 1 0 0,16 17 0 16,-16-18 0-16,-6-1 0 0,-3 0 0 0,0-3 0 16,-2 2 0-16,-4-2 0 0,-3 0 0 0,0 0 0 15,-10 10 0 1,1-10 0-16,-3-4 0 0,-1-1 0 0,-4 3 0 16,3-5 0-16,-6 0 0 0,5-1 0 0,-1-1 0 15,1-2 0-15,-1 0 0 0,-1 0 0 0,6-3 0 16,0-3 0-16,2 2-161 0,-1-6-691 0,7 0-474 15,-1-2 127-15,7 0 116 0,-2-2 108 16,2 1 100-16,5-3 74 0,-3 0 116 0</inkml:trace>
  <inkml:trace contextRef="#ctx0" brushRef="#br0" timeOffset="86621.46">27516 1574 22 0,'-6'-7'722'0,"6"1"-55"0,-3 0-42 0,2-2-52 16,1 0-74-16,1 1-41 0,2-2-44 0,3 2-46 15,-1-2-36-15,4 3-20 0,2-4-70 16,3 3-3-16,-1 1-27 0,4-1-26 0,0 2 19 16,1 2-45-16,-2 1 7 0,2 1-33 0,1 2-7 15,-4 1-23-15,5 1 4 0,-3 1-18 0,-2 2-1 16,-2-1-7-16,-3 2 22 0,1 3-26 0,-2 2 19 15,-5 1 41-15,-4 0-30 0,-3 3 0 16,-1 6-4-16,-3 1-3 0,-5-1-20 16,-3 1-6-16,-2 1-15 0,5-5-60 0,-4-1 0 15,6 2 0-15,0-5 0 0,-7 17 0 16,10-18 0-16,4-1 0 0,0 0 0 0,3 0 0 16,3-2 0-16,0 1 0 0,3 1 0 0,1-2 0 15,1 0 0-15,2-1 0 0,3-1 0 16,1 0 0-16,0-4-239 0,3 2-211 15,24 2-1084-15,-20-9 313 0,0 0 111 0,1 0 120 16,0 0 104-16,2-3 85 0,3-3 56 0</inkml:trace>
  <inkml:trace contextRef="#ctx0" brushRef="#br0" timeOffset="86943.55">28358 1772 595 0,'6'6'737'0,"-6"0"-3"0,0-6 11 0,-6 14 7 16,-1-3-60-16,-3 1-29 0,0 2-15 0,0-1-79 15,-4 4-25-15,3-3-79 0,-1 3-81 16,2-4-8-16,-2-1-89 0,1 2-287 0,1-2 0 16,0 0 0-16,-3-2 0 0,6-1 0 0,-3-2 0 15,-1 0-94-15,4-2-229 0,-3-1-80 0,0-2-10 16,0 0-52-16,0-4 3 0,-8-4-342 16,10-2 409-16,0 3 60 15,-6-23-134-15,10 14 316 0,1-1 94 16,3 0 96-16,0 3 37 0,3-1 53 0,-3 2 48 15,0 4 41-15,4-3-22 0,-1 4 55 0,-3 2 60 16,0 4-4-16,11-2 19 0,-11 2-15 0,0 0-3 16,16 12-31-16,-9-6-44 0,7 2-19 15,-4 3-29-15,7-1-16 0,0 1-7 0,1 3-134 16,2-3-100-16,0 1-116 0,-2 1-160 0,0-6-346 16,1 4-522-16,-1-5 101 0,1 0 93 0,-4 0 97 15,3 0 127-15,-5-3 70 0</inkml:trace>
  <inkml:trace contextRef="#ctx0" brushRef="#br0" timeOffset="87388.4">28593 1437 472 0,'-6'-8'726'0,"4"0"-82"0,-3 1-33 0,5 2-86 15,0-3-37-15,0 3-12 0,5-2-85 0,-3 2-37 16,8-1-38-16,0 2-33 0,0-1-37 0,4 2-4 16,-3 2-15-16,6 1-44 0,-2 1-23 0,-3 0-15 15,5 4-26-15,0 1 19 0,-6 0-23 16,2 1-14-16,-2-1-1 0,-3 3 20 16,-6-1 2-16,1 4-2 0,-3-2-1 0,0 2-23 15,-3 0 20-15,-1-1 7 0,-2 2-15 0,-2-3 11 16,2 2-37-16,4-1-78 0,-6 1-4 0,7 1 0 15,-2-3 0-15,0 1 0 0,6 2 0 0,-1 0 0 16,3 1 0-16,2 0 0 0,4 1 0 0,5 0 0 16,1-1 0-16,0 1 0 0,1 1 0 15,1-2 0-15,-1 1 0 0,3 2-19 0,-3 0 26 16,-2-2-14-16,-3 0 7 0,1 0 19 0,-7-3-19 16,-1 1 0-16,-5-2 0 0,-1 0 0 0,-2 2 0 15,-6-1 0-15,-6 1 0 0,0-2 0 16,-5 2 0-16,-3-3 0 0,-2-2 0 0,2 1 0 15,-1 0 0-15,4-5 0 0,1 0 0 16,2-1-213-16,4-3-1209 0,1-1 149 0,3-1 148 16,0-4 79-16,2-2 130 0,2-1 64 0,4 2 103 15</inkml:trace>
  <inkml:trace contextRef="#ctx0" brushRef="#br0" timeOffset="88004.46">29267 1411 416 0,'0'-15'1225'16,"0"7"-703"-16,8 1-27 0,-2 2-60 15,4-1-25-15,4-1-79 0,0 1-14 0,3 1-8 16,3 0-60-16,1 3-29 0,0-1-15 0,0 3-38 16,0 0 5-16,-2 3-12 0,1-1-26 0,-2 2-11 15,1 2-42-15,-4 2 20 0,-2 2-4 16,-2 2 0-16,-1 3-4 0,-7 3-23 0,-6 1 12 15,-4 7-3-15,-4 3-12 0,-7 13 26 16,-8-3 18-16,2-2 31 0,0-1 44 0,1-3-33 16,2-4 22-16,3-5-15 0,5 1-8 0,0-6 1 15,5 3 3-15,1-1-103 0,1 0-53 0,6-2 0 16,0-1 0-16,6 1 0 0,1 3 0 16,21 14 0-16,-8-20 0 0,1 1 0 15,3 0 0-15,3-4 0 0,3-2 0 0,1-2 0 16,-3-2 0-16,-1-2 0 0,32-4-354 15,-29-2-436-15,1-2-513 0,-3 1 145 16,5-2 94-16,-5-1 92 0,0 2 93 0,-1-4 94 16,-1 1 88-16</inkml:trace>
  <inkml:trace contextRef="#ctx0" brushRef="#br0" timeOffset="89256.26">31032 1335 368 0,'0'0'652'0,"-1"-6"-64"0,1 6-26 16,0 0-67-16,0 0 19 0,0 0-19 15,0 0-37-15,0 0-48 0,1 27-4 0,2-13-42 16,3 3-28-16,-2-1-5 0,6 4-26 0,1 3-55 16,-2 0-12-16,-2-3-7 0,9 5-15 0,-5 0-19 15,0-3-14-15,-1-2 10 16,0 0-66-16,-3-1-12 0,4-1-7 0,-4-3-59 16,2 1-49-16,-5-4 0 0,5-2 0 0,-7 1 0 15,4-2 0-15,-2 0 0 0,-1-2 0 0,0 0 0 16,0-2 0-16,-2 2 0 0,2-2 0 0,-3-1 0 15,4 0 0-15,-4-4 0 0,0 0 0 16,0 0 0-16,0 7 0 0,0-7 0 0,0 0 0 16,0 0 0-16,0 0 0 0,0 0 0 15,0 0 0-15,-17-14 0 0,16 10 0 0,1 4 0 16,-9-6 0-16,8 2 0 0,-6 0 0 0,4-1 0 16,-1-1 0-16,1-1 0 0,-3 0 0 15,2-1 0-15,-2 1 0 0,4-3 0 16,-4 1 0-16,2 0 0 0,-2-1 0 0,0-1 0 15,2 1 0-15,-3 0 0 0,3-1 0 0,-2 2 0 16,2-2 0-16,-2 2 0 0,-1-1 0 16,3 1 0-16,-3-1 0 0,1 2 0 0,2-1 0 15,-2 0 0-15,-2 2 0 0,4 1 0 0,-2-1 0 16,0 0 0-16,5 1 0 0,-5 3 0 0,3-3 0 16,1 3 0-16,-4-1 0 0,6 4 0 0,-4-6 0 15,3 2 0-15,1 4 0 0,-8-5 0 16,8 5 0-16,-2-5 0 0,2 5 0 0,-5-4 0 15,5 4 0-15,0 0 0 0,-3-5 0 0,3 5 0 16,0 0 0-16,0 0 0 0,-8-3 0 16,8 3 0-16,0 0 0 0,0 0 0 0,0 0 0 15,0 0 0-15,0 0 0 0,0 0 0 16,-7-1 0-16,7 1 0 0,0 0 0 0,0 0 0 16,0 0 0-16,0 0 0 0,0 0 0 0,0 0 0 15,0 0 0-15,0 0 0 0,-6-3 0 0,6 3 0 16,0 0 0-16,0 0 0 0,0 0 0 15,0 0 0-15,0 0 0 0,0 0 0 0,0 0 0 16,0 0 0-16,0 0 0 0,0 0 0 0,0 0 0 16,0 0 0-16,0 0 0 0,0 0 0 0,0 0 0 15,0 0 0-15,0 0 0 0,0 0 0 16,0 0 0-16,0 0 0 0,0 0 0 16,0 0 0-16,0 0 0 0,0 0 0 0,0 0 0 15,0 0 0-15,0 0 0 0,0 0 0 0,0 0 0 16,0 0 0-16,0 0 0 0,0 0 0 0,0 0 0 15,0 0-384-15,0 0-148 0,0 0-157 0,0 0-551 16,0 0 112-16,16-3 93 0,-16 3 89 16,8-3-636-16</inkml:trace>
  <inkml:trace contextRef="#ctx0" brushRef="#br0" timeOffset="89688.13">31009 1416 543 0,'-8'-6'700'0,"3"-1"-48"15,-1 2-42-15,2-1-40 0,-2 2-34 16,2 1-71-16,-2-1-22 0,1 1-63 0,5 3-26 16,-13-3-38-16,13 3-21 0,-13 1-13 0,5 3-47 15,-1 3-12-15,-1 4-25 0,-1 3-1 0,1 4-18 16,0 3-19-16,-11 28 138 15,11-22-153-15,2 2 0 0,2-4-44 0,1 1-5 16,0-1-28-16,-1-1-68 0,5 1 0 16,-2-3 0-16,-1-2 0 0,1-1 0 0,2 0 0 0,0-2 0 15,-1-1-131-15,-1-1-122 0,0-3-108 0,3-1-216 16,-1-1-607-16,1-3 7 16,0 1 101-16,0 0 108 0,0-4 90 0,0-4 92 15,0 6 90-15</inkml:trace>
  <inkml:trace contextRef="#ctx0" brushRef="#br0" timeOffset="89945.19">31011 1687 461 0,'0'0'726'16,"0"0"-48"-16,0 0-27 0,0-6-62 0,0 6-23 15,0 0-41-15,0 0-19 0,-18-2-26 0,11 1 8 16,-2 1-52-16,-2-2-42 0,1 1-33 16,-3 1-63-16,0-1-15 0,1 1-7 0,2 0-68 15,-1-2-81-15,1 2-105 0,10 0-100 0,-17 0-90 16,11 2-130-16,6-2-212 0,-4 2-737 0,4-2 82 16,0 0 63-16,0 0 152 0,0 0 94 0,0 0 74 15,36-1 93-15</inkml:trace>
  <inkml:trace contextRef="#ctx0" brushRef="#br0" timeOffset="90226.18">31376 1466 439 0,'-1'-6'692'15,"1"2"-21"-15,0 4-83 0,-5-8-67 0,5 8-63 16,0 0-37-16,0 0-19 0,0 0-52 16,-8 22-11-16,5-8-19 0,0 2-48 0,3 3-34 15,-3 1 4-15,3 1-30 0,0 0-37 0,0 1-11 16,0 0-8-16,0 0-25 0,3 0-61 16,0-3-55-16,2 4-97 0,-3-4-85 15,2-2-90-15,2-1-97 0,-2-1-67 0,1-4-111 16,0 0 55-16,-2-2-364 0,0-4-105 0,-2 1 86 15,3-3 104-15,-4-3 541 0</inkml:trace>
  <inkml:trace contextRef="#ctx0" brushRef="#br0" timeOffset="90484.13">31401 1823 1310 0,'-8'-20'197'0,"2"6"1"0,-1 0 14 16,0-6 60-16,-2-3 0 0,-2-4 29 15,-1 0 60-15,1 1-14 0,2 4 21 0,0-2-22 16,1-1 4-16,2 5-37 0,-1-22 279 16,7 23-369-16,0 0 23 0,5 1-37 0,0 2-12 15,3 1-52-15,4 0 23 0,6 1-1 0,-1 5-7 16,28 0 101-1,-22 11-149-15,7 0 18 0,-2 5-22 0,3 4 26 16,11 8-15-16,-5-2-15 0,-3 7 8 0,-6-3 11 16,-6-2-89-16,-10-1-34 0,-2 0 0 0,0 2 0 15,-8-2 0-15,-8 1 0 0,-1 1 0 16,-6-2 0-16,-5 5 0 0,-5-3 0 0,-1 0 0 16,-3-2 0-16,0-2 0 0,6-4 0 0,4 0 0 15,0-5 0-15,7 2 0 0,-1-6 0 0,7 0-1203 16,-2 0-96-16,6-3 122 0,0 0 142 0,0 0 67 15,14-17 112-15,-4 9 89 0,5-8 78 16</inkml:trace>
  <inkml:trace contextRef="#ctx0" brushRef="#br0" timeOffset="90916.08">31888 1487 33 0,'0'13'696'0,"1"4"-22"16,-1 3-19-16,0 5-77 0,0 1-54 0,4 0-32 15,-1 2-75-15,1-1-22 0,-1 4-57 0,7 1-29 16,1-3-63-16,-3-1-34 0,2 2-74 0,-2-7-52 16,0 1-53-16,-2-5-66 0,1-1-83 15,-2-2-33-15,-3-1-11 0,5-7-37 0,-5-1 123 16,-1-1 3-16,-1-2 37 0,0-4-14 16,0 0-38-16,0 0 68 0,-14-14 21 0,5-1 9 15,2-2 40-15,-4-5 56 0,-3-7 7 0,-1-16 15 16,0 2 38-16,0-2 37 0,3 7 22 15,5 4 15-15,3 0 4 0,-3 3-8 0,4 2-19 16,3 2 5-16,3 2-23 0,5-1 0 0,2-2-7 16,3 5-27-16,25-20 194 0,-12 26-323 15,-1 4-38-15,4 5 0 0,0 4 0 16,2 7 0-16,3 6 0 0,17 6 0 0,-5 6 0 16,-6 5 0-16,-2 3 0 0,-1 6 0 0,-6-2 0 15,-7 3 0-15,-11-5 0 0,-2-2 0 16,-5-3 0-16,-7-2 0 0,-4 2 0 0,-6 2 0 15,-5-2 0-15,-7 9 0 0,-6-5 0 16,-2-2 0-16,3-5 0 0,-6 2 0 0,1-7 0 16,5-2 0-16,-1-1 0 0,-3-3-1173 15,-30 3-1333-15,35-11 1464 0,7-2 88 0,-4-1 105 16,6-1 79-16,3-3 44 0</inkml:trace>
  <inkml:trace contextRef="#ctx0" brushRef="#br0" timeOffset="93575.51">26956 2494 327 0,'8'-3'395'0,"1"-3"-49"16,2 0-11-16,3 2-41 0,2-1 15 15,5 0-63-15,3-1-8 0,0 2-18 0,6 0-45 16,-2 1 11-16,5 1-22 0,-2 1-19 16,31-1 105-16,-35 2-146 0,-3 2 19 0,-2 0-41 15,-1 2-4-15,-5 0 15 0,-3 1 30 0,-5 1-12 16,-2 1 16-16,-6 1-30 0,-3 2-4 16,-8 1-11-16,-2 3-19 0,-2 0 4 0,-7-2 23 15,1-1-12-15,-4 3 22 0,-2-2-7 16,4-2 19-16,-1-2-30 0,6 1 18 0,2-3-18 15,3 1-3-15,1-3-39 0,2 2 13 0,3-5-9 16,3 4 1-16,4-5-4 0,1 7-11 16,-1-7 7-16,11 5-4 0,-1-3-36 0,3 0-1 15,4 0 41-15,4 4-7 0,-1-4-15 0,9 2 26 16,-3 0-37-16,3 0-1 0,3 7 1 0,-1-4 3 16,-4 2 12-16,-2 0-8 0,2 2 12 0,-4 3-27 15,-5-5 8-15,6 15 29 16,-17-13-11-16,-4 2 23 0,-3-1-4 0,-5 1 4 15,-17 14 130-15,5-11-67 16,-4-5 7-16,-6 3 12 0,2-2-12 0,-8 1-18 16,1-5 3-16,-1 2-25 0,2-3 22 15,3-3-41-15,-2 0-27 0,2-1-14 0,4-2-48 16,4-1-60-16,2-3-45 0,-1-1-74 0,5-1-105 16,4-1-96-16,3-1-220 0,4-2-491 0,-1 0 55 15,4 1 101-15,7-2 104 0,-1 0 64 0,-2 0 115 16</inkml:trace>
  <inkml:trace contextRef="#ctx0" brushRef="#br0" timeOffset="94092.49">27647 2491 96 0,'0'-6'600'15,"0"0"-38"-15,0 0-67 0,4-1-41 16,2 1-22-16,1-1-59 0,7 1-46 15,-4 2 12-15,10-2-75 0,-3 3 8 0,4 3-34 16,0 0-7-16,2 1-37 0,1 1-15 0,2 3-8 16,-3 4-11-16,0 0-22 0,-2 2-4 0,-4 3 15 15,14 18 119-15,-25-12-153 16,-2 2 15-16,-11 24 83 0,-4-17-117 16,-2 0-32-16,-8 9-8 0,-2-3 11 0,2-8 22 15,2-5 8-15,-2 2 7 0,3-3 30 0,3-5-4 16,-1-1-29-16,3-1-30 0,2-4 40 15,4 1-55-15,1-1-4 0,3 0 38 16,-1-1 3-16,4-4-41 0,3 3 7 0,4-1 8 16,0-1 1-16,3-2-68 0,7 0 0 0,1-2 0 15,1-1 0-15,4 0 0 0,-1-1 0 0,1 0 0 16,2-1 0-16,-1 0 0 0,0 0 0 16,0 0 0-16,-4 1 0 0,4 0-157 0,-3-3-319 15,-4 0-176-15,4 2-610 0,-5 0 96 0,2-1 143 16,-1-1 47-16,-2 0 124 0,-3-1 81 0,2 2 97 15</inkml:trace>
  <inkml:trace contextRef="#ctx0" brushRef="#br0" timeOffset="94292.48">28696 2637 532 0,'7'8'752'16,"-7"-2"-56"-16,0 3-3 0,-6 2-38 15,2 3-41-15,-3 1-78 0,-3 2-25 0,0 2-72 16,3-2-37-16,-4 1-26 0,-2-2-89 0,2 0-60 16,1 2-160-16,4-5-145 0,-4 1-153 0,2-3-227 15,1 0-711-15,1-2 97 0,-1 1 96 0,-1-3 75 16,2-3 104-16,3-1 79 0</inkml:trace>
  <inkml:trace contextRef="#ctx0" brushRef="#br0" timeOffset="94461.56">28549 2745 551 0,'0'0'755'0,"14"4"-77"0,-7 2 3 0,3 0-59 15,7 2-52-15,-6-1-71 0,11 4-30 0,-7-1-60 16,6 2-29-16,-1-2-52 0,0 0-60 0,-2-1-104 16,-1 0-146-16,0 0-100 0,0 2-286 15,-3-3-734-15,2 1 3 0,-5-6 142 0,-4 4 75 16,3-1 52-16,-3-4 137 0</inkml:trace>
  <inkml:trace contextRef="#ctx0" brushRef="#br0" timeOffset="95068.51">28888 2511 305 0,'-4'-2'666'0,"1"-2"-89"0,3 4-33 0,-3-9-71 16,3 9-45-16,10-11-52 0,0 4-30 15,4 0-18-15,3 1-49 0,7 0-18 0,3 0 3 16,0 1-44-16,1 3-8 0,0 2-67 0,-1 0 60 16,3 2-60-16,-6 2-7 0,0 3-11 0,0 0 14 15,-8 2-14-15,-1 0-5 0,-5 1 1 16,-7 5 4-16,1-3-19 0,-5 2-15 15,-5 0 0-15,-4 6-33 0,0-2 10 0,-1-3-6 16,-2 2-20-16,6-6-6 0,-2 0-5 0,1-1-11 16,6-1-10-16,-3-2-1 0,5 1-15 0,6 1 15 15,1-6-11-15,4 4 4 0,2-4 3 0,1 3-7 16,6 0 15-16,1-1-22 0,-1 1 29 16,4 3-22-16,21 7-26 0,-22-8 15 15,-2 4 11-15,0 1 11 0,-4-2 8 0,3 2-27 16,-6-1 19-16,0 1 12 0,-7-2 14 0,3 0-22 15,-3 1 41-15,-7-1 22 0,0 1-11 16,-3-1 11-16,-8 3-18 0,1-3-27 16,-7 3 27-16,-3-5 7 0,-4 1-26 0,1-1 15 15,-3-1-23-15,6-3-40 0,-4-2-75 0,6-2-86 16,2-2-119-16,2 1-163 0,1-7-254 0,6-2-517 16,0-4 100-16,3-2 139 0,4-5 51 0,3 1 127 15,2-5 92-15</inkml:trace>
  <inkml:trace contextRef="#ctx0" brushRef="#br0" timeOffset="95499.45">29521 2530 361 0,'0'-7'629'0,"-1"1"-63"0,1-1-19 0,1-2-70 16,5 0-42-16,-2 2-29 0,2-2-52 0,1 2-19 15,7-2-74-15,1 1-8 0,-2 1-15 16,6 0-15-16,-1 3-55 0,0 0 3 0,1 3-11 16,-1 1-26-16,1 1-15 0,-1 3 1 0,-2 1 2 15,-1 3-32-15,-2 4 25 0,4 0-3 16,-7 4-34-16,-1 3 23 0,-6 0-23 0,-3 1-19 15,-3 5-14-15,-6 5 30 0,-10 11-31 16,-5-1 12-16,0-2-11 0,-4-4-1 0,1 0-6 16,-1-2 14-16,10-8-4 0,-1-2-11 0,5-3 4 15,3-7 4-15,1 2-11 0,4-1 7 0,2-2-8 16,3-2 4-16,1-1 15 0,1 0-18 16,3-2 7-16,3-1-30 0,1 0 15 0,1-5 0 15,6 1-18-15,1-2 6 0,-3 1-14 0,5-3-70 16,22-3-254-16,-17 0 4 0,-5 2-153 15,3-3-160-15,23-8-1605 0,-20 8 1248 16,-3 1 104-16,3-4 104 16,1 0 71-16</inkml:trace>
  <inkml:trace contextRef="#ctx0" brushRef="#br0" timeOffset="95700.53">30531 2691 29 0,'-1'7'842'15,"-4"5"-8"-15,0 1-23 0,-6 2 16 0,0 6-45 16,-1-4 3-16,-4 5-103 0,-1 1-72 0,0-1-62 16,0 1-23-16,-17 17 305 0,17-19-744 15,3-5-86-15,0 0 0 16,1 0 0-16,2-4 0 0,-2 1 0 0,3-4-202 16,-1-1-401-16,-2 0-689 0,3-5 112 0,2-1 89 15,-2 2 127-15,1-4 100 0,9 0 64 16</inkml:trace>
  <inkml:trace contextRef="#ctx0" brushRef="#br0" timeOffset="95866.56">30175 2851 148 0,'2'-12'440'0,"-2"7"25"0,3-2 1 16,0 3-12-16,0 0 56 0,-3 4 7 0,0 0 5 15,0 0-5-15,22 11-7 0,-13-4-33 0,2 4-42 16,2 3-25-16,1 2-34 0,0-2-45 16,3 3-14-16,0 1-57 0,-1-3-10 0,2 4-94 15,0-2-115-15,0-3-104 0,-5 0-108 16,3 0-97-16,1 0-198 0,-7-6-658 0,2 1-38 15,-3-4 116-15,-2-1 100 0,-2-2 105 16,0-2 115-16,-5 0 37 0</inkml:trace>
  <inkml:trace contextRef="#ctx0" brushRef="#br0" timeOffset="96400.47">30436 2491 357 0,'-6'-6'730'15,"5"2"-64"-15,-2 1-74 0,0-2-48 16,3 5-53-16,3-10-74 0,4 6-26 0,1 0-15 15,4 0-56-15,-1 1-11 0,9 1-48 0,-3 2-19 16,4-1-45-16,0 2 1 0,3 1-27 0,-4 2-15 16,3 0 8-16,-3 2-15 0,-5 1-15 15,16 9 97-15,-17-7-97 16,-5 0-26-16,-2 0 48 0,-3 0-11 0,-4 0-25 16,0 3-42-16,-1-2 52 0,-5 0-29 0,3 0-8 15,2 2-63-15,-5-4-30 0,-1 2 0 0,5 0 0 16,0 1 0-16,-1 0 0 0,3-3 0 15,3 1 0-15,1 1 0 0,0 1 0 0,4-2 0 16,0 2 0-16,2-1 0 0,1 0 0 0,2 1 0 16,0 1 0-16,-1-1 0 0,1 2 0 0,4 0 0 15,-3 0 0-15,0 3 0 0,-1-1 0 0,1-1 0 16,-7 3 0-16,0-3 0 0,-4 1 0 16,0 1 0-16,-3-2 0 0,-6 3 0 0,2-2 0 15,-4 2 0-15,-5 0 0 0,-3-1 0 16,-5 5 0-16,0-5 0 0,-5 0 0 0,2-1 0 15,-1 0 0-15,1-2 0 0,6-6 0 0,-1-1 0 16,5-1 0-16,2-2 0 0,3-3-417 16,3-2-946-16,0-1 104 0,4-5 135 0,-1 0 126 15,3-4 90-15,5 0 74 0,-2-2 111 0</inkml:trace>
  <inkml:trace contextRef="#ctx0" brushRef="#br0" timeOffset="96796.49">30853 2573 212 0,'1'-12'692'15,"5"-7"559"-15,-2 11-703 0,2-1-42 0,2 1-52 16,1 1-15-16,2-1-55 0,6 0-49 0,-1 3-15 15,2 1-26-15,-1 3-26 0,4-2-18 0,-1 3-19 16,0 3-34-16,-2 0-15 0,3 4 20 16,-5 0-9-16,2 3-14 0,0 2 29 0,-5 3-22 15,-2 2-48-15,-6 0 22 0,1 3 4 16,-6 2-26-16,-6 2-78 0,2 3-60 0,-5-3 0 16,-1 4 0-16,2-4 0 0,1 0 0 0,-2-2 0 15,5 0 0-15,-3-4 0 0,7 0 0 16,0-1 0-16,4-1 0 0,-1 0 0 0,1-4 0 15,6 2 0-15,0-4 0 0,4-1 0 0,-1-2 0 16,5-2 0-16,2 0 0 0,0-2 0 0,1-2 0 16,3 0 0-16,2-1 0 0,-4 1 0 15,1-3-626-15,-1 2-733 0,0-1 142 0,0 1 129 16,-5-6 53-16,0 4 138 0,-3 0 93 0,-1 0 78 16</inkml:trace>
  <inkml:trace contextRef="#ctx0" brushRef="#br0" timeOffset="98568.36">28295 3184 204 0,'-10'1'566'0,"1"2"-33"0,-1 1-34 16,-21 4 368-16,14-2-483 0,-5 0-27 16,-4 2-52-16,-4-1-33 0,-2 0-8 0,-2 1-7 15,-7-1-7-15,3 3-38 0,-18-2-7 16,-4 1 22-16,2-1-37 0,-2 0-19 0,-6-4-22 15,1 1 4-15,0-1-19 0,3 0 37 16,0-2-48-16,8-1 18 0,7-1 19 0,2 0-22 16,1-1-49-16,3-1 1 0,-1 2 3 0,11-3-15 15,1 0-59-15,2 0-38 0,5 0-55 16,2 0-113-16,3 1-129 0,2-1-176 0,2-1-77 16,7 3-604-16,1-4 131 0,5 2 96 0,1 3 93 15,0-9 116-15,0 9 45 0</inkml:trace>
  <inkml:trace contextRef="#ctx0" brushRef="#br0" timeOffset="99176.31">29941 3156 677 0,'-1'-7'763'16,"1"7"-40"-16,-3-6-53 0,3 6-37 16,0 0-71-16,-13-1-52 0,7 1-11 0,6 0-49 15,-22 4-29-15,2 1-37 0,-4 0-8 16,-4 0-15-16,-9 1 15 0,-4-1-60 0,-17 2 53 16,-4-1-268-16,-3-3-101 0,-6-2 0 0,2 2 0 15,4-3 0-15,0-3 0 0,4-1 0 0,13-2 0 16,7 2 0-16,3-1 0 0,7 0 0 0,1 1 0 15,9 2 0-15,1-4 0 0,4 4 0 16,-2-3 0-16,7 1 0 0,4 0 0 0,4 2 0 16,3 2 0-16,0 0 0 0,7-9 0 0,-1 7-1155 15,5 2-148-15,-1-4 112 16,14 8-812-16,-11-4 1128 0,2 2 156 16,1 1 12-16</inkml:trace>
  <inkml:trace contextRef="#ctx0" brushRef="#br0" timeOffset="99632.31">31485 3175 591 0,'0'0'753'16,"-16"9"21"-16,-5-4 715 0,5 2-804 15,-2-2-33-15,-9 3-79 0,-4-3-11 0,-4 2-37 16,-8 0 41-16,-15 1-82 0,-4-1 23 0,-7-1-477 16,4-3-30-16,-6 1 0 0,5 0 0 0,-2-3 0 15,4 0 0-15,9-2 0 0,10 1 0 16,4-1 0-16,4 1 0 0,6-1 0 0,5-2 0 15,2 0 0-15,3 1 0 0,3-3-1065 0,5-2-238 16,-1 4 119-16,4-3 130 0,3 3 101 0,2-4 89 16,-1 4 90-16,3-4 55 0</inkml:trace>
  <inkml:trace contextRef="#ctx0" brushRef="#br0" timeOffset="100727.48">32442 3069 833 0,'-1'6'868'0,"1"-6"3"16,0 0-70-16,0 0-38 0,0 0-44 0,0 0-12 15,-10-20 551-15,5 12-662 16,2-2-30-16,2 0-357 0,-5-5-209 0,2-1 0 16,1-1 0-16,3-1 0 0,-1-1 0 0,0-2 0 15,3-4 0-15,-2-1 0 0,7-2 0 0,-2-3 0 16,3-2 0-16,4-11 0 0,-1 6 0 0,0 8 0 16,1 1 0-16,-1 4 0 0,-1 4 0 15,-5 6 0-15,6 1 0 0,-3 3 0 0,-3 5 0 16,2 4 0-16,-7 2 0 0,14 13 0 0,-5 1 0 15,-2 8 0-15,1 6 0 0,2 3 0 0,-3 2 0 16,2-1 0-16,5 13 0 16,-4-10 0-16,-3-4 0 0,1-2 0 0,0-7 0 15,-3-3 0-15,2 14 0 0,-4-21 0 16,4-2 0-16,-6-2 0 0,-1-3 0 0,3-4 0 16,-3-1 0-16,0 0 0 0,0 0 0 0,0-23 0 15,0 7 0-15,5-2 0 0,0-7 0 16,3-8 0-16,8-12 0 0,24-38 0 15,-20 51 0-15,-5 7 0 0,-1 4 0 0,1 3 0 16,-3 5 0-16,-5 8 0 0,3 2 0 0,-3 6 0 16,5 0 0-16,-7 6 0 0,1 5 0 15,1 3 0-15,-2 6 0 0,3 0 0 16,-3 2 0-16,4 4 0 0,1 3 0 0,-5-4 0 16,5 2 0-16,-3-2 0 0,5-1 0 0,-7-4 0 15,2-5 0-15,1 3 0 0,-2-8-149 0,0-1-1236 16,1-5 111-16,0-2 120 0,-1-1 104 15,2-4 164-15,-8 0 22 0,16-9 90 0</inkml:trace>
  <inkml:trace contextRef="#ctx0" brushRef="#br0" timeOffset="101188.34">33098 2916 480 0,'8'-7'499'0,"-5"1"-26"0,-2 3-38 0,-1 3 1 15,6 0 3-15,-6 0 53 0,0 0-27 0,0 0-3 16,-3 14-27-16,3-5-36 0,3-2-42 16,-6 2-40-16,6 1 14 0,-3 1-37 0,5 0-22 15,-3-1 11-15,2 0-45 0,-1 1-18 16,1-2-12-16,-1 0-29 0,2-2 0 0,-3 2 29 15,1-4-118-15,2 1-90 0,-2-2 0 16,0-2 0-16,-3-2 0 0,8 2 0 0,-8-2 0 16,5-8 0-16,1 3 0 0,-2-1 0 0,0 0 0 15,0 1 0-15,-1-1 0 0,3 1 0 0,-5 1 0 16,5 0 0-16,-6 4 0 0,5-5 0 16,-5 5 0-16,0 0 0 0,0 0 0 0,13 5 0 15,-5-2 0-15,-6 2 0 0,4-2 0 0,-2 1 0 16,3 0 0-16,-2 1 0 0,5 1 0 15,-8-4 0-15,-2-2 0 0,11 1 0 16,-11-1 0-16,13-2 0 0,-13 2 0 16,10-7 0-16,-3-2 0 0,-3 0 0 0,2-2 0 15,-2-5 0-15,-1-2 0 0,3-6 0 0,-2-3 0 16,5-4 0-16,-4-5 0 0,5-13 0 0,4 2 0 16,-4 3 0-16,0 7 0 0,1 10 0 15,-4 5 0-15,-1 1 0 0,-2 4 0 0,-1 3 0 16,0 3 0-16,3 4 0 0,-4 3 0 0,-2 4 0 15,0 0 0-15,0 0 0 0,3 26 0 0,0-10 0 16,-1 3 0-16,-2 1 0 0,1 3 0 0,0 2 0 16,2-1 0-16,3 1 0 0,-5 0 0 15,6-2 0-15,-4-6 0 0,-2 0 0 16,2-3-179-16,0-3-622 0,-3-2-498 0,0-3 100 16,3-2 127-16,-3-4 126 0,0 0 86 0,0 0 63 15,0 0 71-15</inkml:trace>
  <inkml:trace contextRef="#ctx0" brushRef="#br0" timeOffset="101347.68">33567 2549 212 0,'11'-22'394'0,"0"5"42"16,-2 3 48-16,-5 3-4 0,-1 4-11 0,3 4 1 16,-6 3 14-16,0 0-45 0,0 0-37 0,5 21-41 15,-2-7-22-15,-3 1-60 0,0 2 0 16,0 4-37-16,2 0-41 0,-2 4-48 0,2 0-86 16,-2 0-45-16,6-3-85 0,-2 2-104 15,-1-2-68-15,4-1-141 0,7 16-1143 16,-8-22 544-16,1-1 92 0,1-5 116 15,2-3 23-15</inkml:trace>
  <inkml:trace contextRef="#ctx0" brushRef="#br0" timeOffset="101464.75">33811 2814 614 0,'-7'-5'677'15,"1"1"-21"-15,-4 0-5 0,-3 0 27 0,-8 1-4 16,-2 0-64-16,-4-1-44 0,4 2-44 16,-1 2-128-16,0 0-163 0,3-1-205 0,4 1-141 15,0 0-313-15,6 0-715 0,-1 0 93 0,4 1 85 16,8-1 98-16,0 0 55 0,-7 0 127 0</inkml:trace>
  <inkml:trace contextRef="#ctx0" brushRef="#br0" timeOffset="101668.76">33770 2841 327 0,'0'0'484'15,"0"7"-45"-15,0-7-51 0,0 8-35 0,0-8-29 16,6 7-56-16,-5-1-22 0,2-3-71 0,3 3-4 16,-2 0-22-16,-1-3-74 0,5 1-16 15,-5 1-62-15,3-1-27 0,-2-1-160 0,3 0 0 16,-4 0-677-16,-3-3 36 0,10 2 113 16</inkml:trace>
  <inkml:trace contextRef="#ctx0" brushRef="#br0" timeOffset="113776.08">19758 1666 81 0,'0'0'283'0,"0"0"12"0,0 0-9 0,0 0-10 15,9-6-19-15,-9 6-23 0,0 0-10 0,7-3-5 16,-7 3-14-16,7-2 18 0,-7 2-25 15,10-3-8-15,-10 3 48 0,7-1-26 0,0-2 4 16,-1 1-7-16,2-1-27 0,-1 2-3 16,-7 1-1-16,13-3-14 0,-6 1-26 0,3 0 0 15,0 1-4-15,3-3 0 0,-2 4-11 16,-1-3-23-16,4 2-25 0,0-2 14 0,4 1-7 16,-2 1 37-16,5-2-41 0,0 2 23 0,2-1-1 15,4 1-3-15,1 0-52 0,6 0 26 0,0 1 18 16,0-2-33-16,55-1 55 15,-41 2-55-15,-4-2 19 0,21 1-38 0,-3-1 0 16,-11 0 12-16,-3 3-34 0,14-6-4 0,-12 3 30 16,-5 3-30-16,-1-4 15 0,-3 3-8 0,1-1-6 15,-1 0 10-15,-1 1-7 0,-1-2 0 0,-5 2 0 16,0-3-34-16,0 2 30 16,-3 0-11-16,0 0 8 0,-1 0-5 0,-5 0-3 15,-2 1-11-15,-2 0-37 0,-1-1-12 0,-3 1-22 16,-3 1-41-16,2 0-7 0,-4 0-15 0,1 0-30 15,-2 0-11-15,-1 1 11 0,-1-1-26 16,-2 2-30-16,4-2 4 0,-11 0 0 0,16 1-56 16,-8 0-11-16,-8-1-30 0,13 0-52 0,-13 0-525 15,10 0 55-15,-10 0 53 0,11-1 86 0</inkml:trace>
  <inkml:trace contextRef="#ctx0" brushRef="#br0" timeOffset="114257.06">21107 1325 316 0,'0'0'573'0,"-7"-4"-40"16,7 4-46-16,-6-4-43 0,6 4-39 16,-4-5-25-16,4 5-34 0,0 0-59 15,-6-2-8-15,6 2 1 0,0 0-20 0,0 0-25 16,0 0-19-16,0 0 15 0,0 0-27 0,19 7 5 16,-12-4-49-16,1 0-7 0,2 0-5 0,0 1 1 15,1 1-44-15,2-1 14 0,4 2-4 16,-3 0-11-16,3 0 8 0,0-1-41 0,0 0-8 15,0 2-3-15,0-1-16 0,0-1 5 16,0-1 10-16,-7 1-40 0,4 1-4 0,-4-3 30 0,0 1-19 16,-2-1-4-16,-1-1 15 0,-1 0 8 15,-2 3-15-15,2-3-1 0,-6-2-32 0,11 5 25 16,-8-1 23-16,-3 2-1 0,0 0-6 16,0 1-23-16,-6 4 40 0,2 0-25 0,-6 3 15 15,3 4-34-15,-6 2 52 0,-2 4-25 0,-1 1 6 16,-1 0-14-16,3-1-19 0,-4 0-70 15,-2 1-53-15,3-1-108 0,0 2-130 0,-3-4-298 16,6-4-606-16,1 0 107 0,1-4 157 0,3-1 74 16,-1-4 63-16,-1 2 97 0</inkml:trace>
  <inkml:trace contextRef="#ctx0" brushRef="#br0" timeOffset="124832.33">26047 1194 134 0,'0'0'390'15,"-14"0"-6"-15,14 0-4 0,-10-3-15 16,4 1-27-16,6 2-32 0,0 0 10 0,-11-2 8 15,11 2-22-15,-7-2 7 0,7 2 22 0,0 0-37 16,-5-4-15-16,5 4 153 16,0 0-246-16,-8-1-7 0,8 1-4 0,0 0 11 15,0 0 12-15,0 0-49 0,0 0 52 0,24-2-49 16,-24 2 8-16,18 0-18 0,-5 0-4 0,3-2-8 16,5 1-11-16,3-3 8 0,3 2-31 0,0-2-14 15,4 1 15-15,7-2-7 0,0 1-27 16,-1-1 0-16,3 2-14 0,-1 0 10 0,-5 0-33 15,3 0 26-15,25-1 26 0,-31 2-29 16,-4-1-38-16,-3 2 0 0,-4 0-41 16,1-1-29-16,-5 2-4 0,-1 0 7 0,1-2-34 15,-2 2-33-15,-3 2 8 0,0-4-38 16,-1 2-18-16,-1 2 11 0,-9-2-48 0,15 0-42 16,-5 0-18-16,-4 0-26 0,-6 0-4 0,16 0 60 15,-16 0-49-15,11 0 12 0,-11 0-1 0,10-2 1 16,-10 2 25-16,8-2-14 0,-5-2-220 15,-3 4 279-15,1-8 30 0,-1 8 37 16,-4-7 60-16,4 7-15 0,-7-9 71 0,6 5 51 16,-5-2 46-16,2 0 22 0,-5 1 22 0,5-2 7 15,-6 1 27-15,3 1 41 0,0 1-1 16,0-1 5-16,0 1 3 0,3 1 0 0,-2-1-23 16,0 1 1-16,6 3-56 0,-4-8 11 15,4 8-30-15,0-4-14 0,0 4-1 0,0 0-11 16,7-5-11-16,-7 5-15 0,13 0-3 0,-13 0 10 15,18 3 16-15,-5-1 3 0,-2 2-11 0,-1 0 19 16,4 1-12-16,-4-1 0 0,0 1-10 0,-2 1 21 16,-2 1-10-16,1 2-1 0,-4 0 12 15,0-1-53-15,-6 2 31 0,0 0-23 0,-1 3-8 16,-5-1-55-16,-1 0-15 0,-1-2-71 0,-1 2-11 16,1 0-123-16,-4-3-149 0,4 0-138 0,-2-2-558 15,6-1 78-15,-2-1 71 0,1-4 159 16,8-1 16-16</inkml:trace>
  <inkml:trace contextRef="#ctx0" brushRef="#br0" timeOffset="125384.26">26481 435 394 0,'0'0'525'0,"0"0"-4"16,0 0-37-16,0 0-37 0,0 0-7 15,0 0-68-15,0 0-30 0,25 0-21 0,-12 0-20 16,1-1-18-16,2-1-63 0,-1 1-8 0,1 1-7 15,5-2-23-15,-1-1 4 0,1 0-18 0,-1 1-27 16,-3-2-3-16,-1 2 4 0,-1-2-12 0,-1 2 11 16,1-1 16-16,-4-1-5 0,-3-1 5 15,2 2-1-15,-3-3 34 0,3 3-75 16,-6-1 20-16,1-2 10 0,-4 1 7 0,0 0-55 16,-1 5 19-16,-4-12-5 0,-2 6 1 0,-1 0-26 15,-1 1-71-15,-2 1-15 0,0-1 0 0,-2 1 0 16,0 1 0-16,-2-1 0 0,4 1 0 0,2 2 0 15,-4 0 0-15,2 1 0 0,3 2 0 16,-3 1 0-16,2 1 0 0,-1 2 0 0,2 2 0 16,0 3 0-16,0 4 0 0,3 1 0 0,-2 2 0 15,5 8 0-15,1-1 0 0,1 5 0 0,2 2 0 16,2 0 0-16,-3 1 0 0,9-2 0 0,-5 1 0 16,1-1 0-16,1-1 0 0,-2-1 0 15,0-5 0-15,-2-1 0 0,2-1 0 16,-5-1 0-16,2-1 0 0,0-4 0 0,0 2 0 15,-2-3 0-15,-1-2-362 0,4-1-498 0,-1-1-394 16,0-2 70-16,0-3 123 0,-2-3 59 0,7 0 161 16,-8-3 47-16,0 0 102 0</inkml:trace>
  <inkml:trace contextRef="#ctx0" brushRef="#br0" timeOffset="125545.23">26929 800 551 0,'-10'-3'614'0,"-3"0"0"0,-2 3-48 15,-2-1-37-15,-3-1-27 0,-4 2-59 0,4 2-11 16,-1-2-37-16,3 0-78 0,2 0-83 16,1 0-130-16,2-2-122 0,-1 1-142 0,8 1-68 15,6 0-40-15,0 0-104 0,-7-5-64 16,7 5-535-16,0 0 77 0,21-9 71 0,-11 3 101 16</inkml:trace>
  <inkml:trace contextRef="#ctx0" brushRef="#br0" timeOffset="125699.24">26987 716 547 0,'6'7'569'0,"2"2"9"0,-1 1-39 16,2 1-14-16,-2-1-44 0,1 5-16 0,-1-3-52 15,2 0-44-15,-5 1-30 0,3 1-49 0,0-2-33 16,0 9-30-16,-1-12-301 16,-2 0-179-16,8-1-176 0,-10-2-654 15,1-2 96-15,0-2 83 0,-3-2 92 0,0 0 108 16</inkml:trace>
  <inkml:trace contextRef="#ctx0" brushRef="#br0" timeOffset="126152.26">27263 906 104 0,'0'15'577'0,"0"-2"-30"0,-1-4-7 16,1-1-4-16,-2-1-56 0,2 0-3 0,0-3-15 15,-3 1-49-15,3-5 19 0,0 7-56 0,0-7 11 16,0 7 15-16,0-7-29 0,0 0 3 0,-3 3-60 15,3-3-37-15,0 0-40 0,0 0-24 16,-3-16 20-16,3-6 122 16,3 6-289-16,0-1-68 0,2-1 0 0,0 1 0 15,1-5 0-15,-1 6 0 0,2 1 0 0,-1 0 0 16,-2 4 0-16,2 1 0 0,1 4 0 0,0 0 0 16,-3 3 0-16,5 2 0 0,-9 1 0 15,15 4 0-15,-5 0 0 0,1 2 0 0,-1 1 0 16,0 2 0-16,4 2 0 0,-4-2 0 0,3 2 0 15,-2 0 0-15,2-1 0 0,-3 0 0 0,1-1 0 16,-1 1 0-16,0 0-216 0,0-2-522 0,-3 0-565 16,0-2 93-16,1-2 119 0,-2-1 116 15,-1 1 115-15,0-2-641 0</inkml:trace>
  <inkml:trace contextRef="#ctx0" brushRef="#br0" timeOffset="126457.28">27578 716 59 0,'4'-4'700'0,"-4"4"-26"16,0 0-49-16,0 0-29 0,3 25-49 16,-3-15-40-16,1 3-57 0,2-1-33 0,0 3-18 15,4 17 222-15,-1-17-345 0,-2 0-45 16,0 1-93-16,2-1-34 0,-2-1-141 0,2-1-60 16,-2-1-112-16,-1-1-144 0,5-2-131 15,-2 0-592-15,-2-1 63 0,-1-3 112 0,3-1 59 16,-6-4 116-16</inkml:trace>
  <inkml:trace contextRef="#ctx0" brushRef="#br0" timeOffset="126911.27">27995 584 234 0,'-11'-3'730'15,"0"3"-12"-15,-1 0-59 0,-2 3-55 0,1-2-20 16,0 1-55-16,5-2-79 0,-2 0-48 16,4 3-55-16,2 0-23 0,4-3-49 0,-7 8-3 15,11-3-67-15,2 1-4 0,1-1-19 0,3 4-29 16,4 0 11-16,-1 1-8 0,-1 1-44 0,4 2 3 16,0-1-26-16,-1 3 27 0,2 0 7 0,-7-1-12 15,0 0 20-15,4 4 18 0,-7-4-93 16,0 2-56-16,-4 12 0 15,-3-14 0-15,-3 2 0 0,1-3 0 0,-9 3 0 16,0-3 0-16,1-2 0 0,-1 1 0 0,-3-2 0 16,1 0 0-16,-1-2-298 0,4-1-1080 0,0-4 127 15,4 0 116-15,-5-3 107 0,11 0 101 0,-10-6 85 16,3-1 120-16</inkml:trace>
  <inkml:trace contextRef="#ctx0" brushRef="#br0" timeOffset="127154.23">27353 494 119 0,'0'-3'752'0,"0"3"-75"0,-1-10 478 16,1 10-660-16,4-4-112 0,4 1-145 0,-2 0-118 16,4 2-169-16,6 0-197 0,-1 2-703 0,6-1 44 15,-1 1 127-15,1 0 71 0</inkml:trace>
  <inkml:trace contextRef="#ctx0" brushRef="#br0" timeOffset="127656.13">28146 303 711 0,'-3'-3'688'0,"0"0"-40"0,3 3-67 0,0 0-22 15,0 0-16-15,-4 22-66 0,0-5-45 16,8 8-30-16,-4 5-34 0,3 10-36 0,-2 16-27 16,2 2-33-16,0 0-45 0,4 0 4 0,-1 0-30 15,-2-6 15-15,3-3-60 0,-3-9-52 0,2-7 27 16,-2-3 32-16,2-5-10 0,-6-4 15 0,6-3-45 15,-4-3-123-15,-2-1 0 0,3-3 0 16,-3-3 0-16,0-1 0 0,0-4 0 16,0-3 0-16,0 0 0 0,0 0 0 0,0 0 0 15,5-18 0-15,0 3 0 0,1-1 0 0,1-5 0 16,4 1 0-16,-1 0 0 0,4 1 0 0,1 3 0 16,-4 1 0-16,1 4 0 0,-2 2 0 15,3 4 0-15,-4 2 0 0,1 3 0 0,-2 3 0 16,3 3 0-16,-1 3 0 0,0 0 0 0,1 1 0 15,-1 1 0-15,0 0 0 0,4 0 0 0,-4 1 0 16,1-2 0-16,2 3 0 0,0-4 0 0,1 1-295 16,-2-3-1119-16,1 1 148 0,-3-4 134 15,0-2 119-15,3-1 123 0,-4-1 60 0,1-2 67 16</inkml:trace>
  <inkml:trace contextRef="#ctx0" brushRef="#br0" timeOffset="132268.29">24584 3017 22 0,'-1'-3'793'16,"1"3"-60"-16,0 0-55 0,-3-5-53 15,3 5-51-15,0 0-45 0,0 0-42 0,0 0-10 16,-9 16-56-16,9-7-38 0,-1 2-7 0,-2 5-4 16,3 2-40-16,0 4-5 0,0 4-29 0,0 3-37 15,0 0-8-15,0 11-3 0,3-4-250 0,-2 17 0 16,5-2 0-16,-1 1 0 0,0-2 0 15,3 30 0-15,-2-30 0 0,1-9 0 16,-4-4 0-16,1-2 0 0,2 0 0 0,0-2 0 16,-1-2 0-16,-2-6 0 0,1-3 0 0,2 0 0 15,-2-3 0-15,-1-2 0 0,5-1 0 16,-5-1 0-16,6-4 0 0,-2 0 0 0,1-3 0 16,2 0 0-16,3-3 0 15,25 3 0-15,-18-7 0 0,4-2 0 0,0 0 0 16,4-2 0-16,-1-2 0 0,-3 1 0 0,3-1 0 15,0-1 0-15,-3 1 0 0,-7-1 0 0,4 1 0 16,-3-1-619-16,-2-1-695 0,2 1 89 0,-5 3 119 16,-2-4 105-16,-1 5 133 0,0-5 31 15,1 3 96-15</inkml:trace>
  <inkml:trace contextRef="#ctx0" brushRef="#br0" timeOffset="132504.43">25144 3821 11 0,'0'0'644'16,"0"0"-67"-16,-3-4-52 0,3 4-82 0,0 0 33 16,0 0-55-16,0 0-34 0,0 0-37 0,24 10-18 15,-14-7-46-15,4 4-21 0,-1 1-12 0,1 0-22 16,-3 2-19-16,6 2-41 0,-10-2-7 16,3 5-22-16,0-1-8 0,-6 0 3 0,-4 0-51 15,-3 4 22-15,-2-2-19 0,-5 3 12 0,0-2-64 16,-4 1 0-16,1-2-55 0,-5 1-64 0,2-2-75 15,5-5-133-15,-3 2-183 0,3-3-629 0,-1-2 86 16,5-6 48 0,-3 3-678-16,10-4 927 0</inkml:trace>
  <inkml:trace contextRef="#ctx0" brushRef="#br0" timeOffset="132761.44">25435 3606 212 0,'0'0'741'15,"3"-6"-49"-15,-3 6-44 0,0 0-23 16,0 0-18-16,0 0-26 0,7 20-34 0,-7-6-25 16,4 3-12-16,-4 4-78 0,3 3-94 0,1 1-21 15,-1 4 18-15,0-1-56 0,-2-1-89 16,2 2-82-16,0 0-52 0,0-4-75 15,-3 28-319-15,1-33 155 0,-1 0-51 0,0-1-176 16,0-2-119-16,0-4-696 0,3-1 116 0,-3-3 107 16,0-1 124-16,-3-4 88 0,3-4 72 0</inkml:trace>
  <inkml:trace contextRef="#ctx0" brushRef="#br0" timeOffset="133224.45">25350 3665 495 0,'-1'-13'648'0,"-2"3"-64"0,3-2-33 0,0 3-45 15,3 0-66-15,-2 0-23 0,2-1-37 0,0 1-19 16,5 0-56-16,-2-1 4 0,1 1-74 0,3 0 3 16,4 1-22-16,-1 3-26 0,-2-2-12 15,3 1-18-15,3 2-25 0,-4 4-13 0,1-3 5 16,3 3-34-16,11 4 86 0,-15 3-131 15,1-2 38-15,-4 3-12 0,0 0-14 16,-2 1 11-16,-5 3-23 0,0-1 30 0,-3-1-11 16,-3 2 19-16,0 0-42 0,-1 3 12 0,-3-5-4 15,3 3 1-15,1-4-5 0,0-1-11 16,2 1-11-16,-2-1 0 0,3-3-11 0,0 2 0 16,3 0-7-16,-2 0-1 0,8 0 12 0,-1 1-4 15,2-3-15-15,0 3-8 0,4 1 4 0,0 0 4 16,3-2 19-16,0 5 3 0,0-2 12 15,3 1-23-15,-2 2 8 0,-1-2-27 0,-1 3 19 16,-1-2 15-16,-5 1 34 0,0-2-12 0,-4 3 5 16,-1-5-53-16,-5 4 0 0,-1-1 0 0,-6 4 0 15,-3-4 0-15,-3 2 0 0,-1 1 0 16,-3-3 0-16,-1 1 0 0,-2-3 0 0,3-3 0 16,0 1 0-16,-11 1 0 15,15-7 0-15,6-2-354 0,-4-2-391 0,5-4-554 16,2 3 115-16,-2-5 112 0,6 0 115 0,0 0 71 15,3-1 70-15,2 0 86 0</inkml:trace>
  <inkml:trace contextRef="#ctx0" brushRef="#br0" timeOffset="133759.48">25848 3830 532 0,'1'7'607'0,"-1"1"-8"0,3 2 4 15,-3 1-70-15,4-1-42 0,-4-1-44 16,5 1-34-16,-3 0-33 0,1-1-41 15,4-2-30-15,-4 2 7 0,3-2-44 0,-1-1-37 16,2 1 3-16,-4-6-29 0,3 1 10 0,-6-2-48 16,7 0-7-16,-7 0-7 0,11-6-31 0,-8 1 23 15,4-3-48-15,-4-5-1 0,1 2 19 16,2-3-33-16,1 2-8 0,-3-1-15 0,-1 3 1 16,1 0-5-16,-1 1-47 0,0 3-12 0,1 0 0 15,-1 3 0-15,1 1 0 0,-4 2 0 0,0 0 0 16,10 9 0-16,-4-2 0 0,-2 2 0 0,-1 0 0 15,5 1 0-15,-2 0 0 16,-2 3 0-16,5-2 0 0,-5 2 0 0,4-2 0 16,-2 0 0-16,1-3 0 0,0-1-209 0,-1 3-33 15,2-6 4-15,1 0-8 0,-2-3-3 0,4-1 10 16,-11 0 16-16,17-5 44 0,-3-1 0 0,-1-3 38 16,-3-1 40-16,4-2 46 0,-1-2 36 15,-6-2 19-15,4 1 89 0,-4 5 34 0,2-5 34 16,-5 2 18-16,3 3 14 0,-6 3 12 0,2-2-11 15,-3 4 19-15,0-2-23 0,0 3-7 0,0 4-60 16,0 0-11-16,-3-8-11 0,3 8-4 0,0 0-8 16,0 0-3-16,0 0-44 0,0 0-38 15,3 19 0-15,0-14 0 0,1 1 0 16,2 3 0-16,-1 0 0 0,-3-2 0 0,2 4 0 16,2-3 0-16,-5 2 0 0,-1 1 0 0,0-2 0 15,-1 2 0-15,-5-2 0 0,1 4 0 0,-7-4 0 16,5 1 0-16,0-2 0 0,-4 0 0 15,4-2 0-15,-2-3 0 0,5 2-280 0,-3-5-342 16,7 0-669-16,0 0 77 0,0 0 112 0,-3-13 108 16,6 3 119-16,0 0 78 0,2-6 75 0</inkml:trace>
  <inkml:trace contextRef="#ctx0" brushRef="#br0" timeOffset="134136.51">26307 3793 402 0,'11'7'528'0,"-8"-5"-6"0,0 5-9 0,0-4 1 16,1 2-19-16,-1-1-29 0,3 2-38 0,2 1-37 15,-4-3-23-15,6 1-36 0,-1-1-31 0,-1 0-18 16,2-2-59-16,0-2-27 0,1 0 8 16,2-1-4-16,0 0-37 0,1-3-34 0,0-1 19 15,0-3-8-15,-1 1-21 0,1 0 2 0,-1-3-14 16,-2 0-22-16,9-6 201 0,-13 7-120 16,1 1 42-16,-2 2-71 0,-2 0-138 0,2 1 0 15,-3 0 0-15,-2 2 0 0,2-2 0 16,-3 5 0-16,0 0 0 0,0 0 0 0,0 0 0 15,0 0 0-15,0 16 0 0,-3-8 0 16,3 2 0-16,-4 3 0 0,1 3 0 0,0 1 0 16,-4 26 0-16,1-19 0 0,-2 6 0 15,1 1 0-15,1 0 0 0,-6 14 0 16,1 3 0-16,-8-5 0 0,4 0 0 0,-7-5 0 16,1 3 0-16,-6-8 0 0,0 0 0 0,-4-3 0 15,0-1 0-15,2-9 0 0,0-2 0 0,1-3 0 16,-2 0 0-16,-1-6 0 0,4-2 0 15,5-4 0-15,-1-4 0 0,2-2 0 0,-2-5-630 16,3-5-706-16,-1 1 122 0,0-6 97 0,-3-6 108 16,7 2 104-16,0-2 131 0,0 3 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2T06:05:44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3771 5392 182 0,'-23'20'417'16,"-1"-3"-22"-16,-3 4-23 0,-1-5-22 0,-12 4-4 16,-5 3-52-16,0 2-33 0,-3-2 0 0,-5-2-23 15,1 2-26-15,-16 4 15 0,-4-1-18 0,0-3-12 16,-3 0-18-16,-1-4-19 0,-2 4-4 0,12-12-3 16,-5 3-27-16,0-6 23 0,-1 0-11 15,-1-3 0-15,-1-5 29 0,1-3-33 16,-19-5-3-16,4-8-16 0,2-7 1 0,1 3 6 15,3-15-25-15,3-7-45 0,3-8 4 0,5-7 7 16,-12-25-7-16,25 9-7 0,-16-24-19 0,8-6-1 16,6-6-10-16,5-2 22 0,7-6-23 15,3 2 9-15,14 22-9 0,3-5-7 0,5-1-26 16,6-2 19-16,0 1 15 0,10-2-1 0,1 5 12 16,8 2 4-16,5 0-38 0,4 4 15 0,5 4-22 15,6-1 11-15,5 2 19 0,4 2-12 0,6 3-7 16,4 3 11-16,10 4-3 0,4 5-1 15,7-1-18-15,6 9 18 0,7 2 8 0,28-9-30 16,-19 17 0-16,5 4 15 0,4 3-7 16,2 1-15-16,6 4-16 0,4 4 9 0,1 4 3 15,0 4 11-15,4 4 15 0,-7 6-23 0,-1 8 27 16,-3 8-37-16,1 2 10 0,-2 8-25 16,-8 7 22-16,-1 8 18 0,-2 1 5 0,-7 5-5 15,-1 11-7-15,-5 7 4 0,-3 9-22 0,-6 5 10 16,-3 11 8-16,75 116 15 0,-75-89 8 15,-18-16-23-15,8 26-4 0,-5 6 4 16,-5 0 8-16,1 5 22 0,-9 1-19 0,-6-23 12 16,-4 4-12-16,-9 3 8 0,-2 1-16 0,0 1 16 15,-2-3-8-15,-8 2 19 0,-3-3-37 16,-4-4 15-16,-6 0 29 0,-4-7-18 0,-3-3-12 16,-30 72-3-16,19-88-8 15,-6-3 19-15,0-7-15 0,-3-3 4 0,-5-5-71 16,-2-3 12-16,-1-2-61 0,-2-7-77 0,9-6-53 15,-7-3-137-15,5-7-652 0,-2 1 89 0,11-11 53 16,0-3 111-16,1-11 49 0</inkml:trace>
  <inkml:trace contextRef="#ctx0" brushRef="#br0" timeOffset="1132.85">9071 4800 275 0,'-24'16'376'16,"0"-5"-4"-16,-20 14 306 0,16-11-354 15,-6-3-26-15,-1 0-41 0,-15 3 3 0,-2-2-29 16,8-5 22-16,2-3-11 0,-2-2 11 0,-17-4-25 15,-4-3 14-15,3-4-26 0,-2-5-1 16,-9-8-28-16,2-8 10 0,6-8 0 0,7-6-74 16,0-8-4-16,3-7 0 0,10-6-33 0,0-4-8 15,8-6-11-15,6-1 4 0,4-6-23 0,7-3 19 16,0-3-11-16,12 1-26 0,5-1 4 16,7 4-12-16,9 6 11 0,8 3 1 15,9 2-12-15,5 5 4 0,9 2-14 0,10 7 25 16,5-3-26-16,6 7 15 0,7 3-11 0,3 6 7 15,7 3 15-15,3 4-22 0,7 8 4 0,0 9-15 16,5 5 3-16,-4 11 1 0,-15 8 21 16,14 14-21-16,-6 11-4 0,-1 9 25 0,-7 10-32 15,-2 15 6-15,2 24 35 0,-23-10 10 0,0 33-26 16,-21-16 1-16,-7 2 10 0,-13 4 1 0,-5 3-16 16,-9-1 5-16,-6-1-27 0,-7-7 19 15,-5-4-4-15,-2-6 8 0,-7-3-16 16,3-7 23-16,-4-7-48 0,-3-2-56 0,1-2-105 15,2-1-163-15,-2-16-376 0,2-1-455 0,-6-5 120 16,0-1 130-16,-4-9 82 0,-2-3 70 0,-5-3 94 16</inkml:trace>
  <inkml:trace contextRef="#ctx0" brushRef="#br0" timeOffset="-64232.18">1906 3361 264 0,'34'-9'264'15,"0"2"1"-15,0-1-31 0,39-8 172 16,-20 5-227-16,5-2-23 0,1 1-33 0,2 2-8 16,1-2 16-16,6 1-31 0,-3-2-7 15,7 4-22-15,68-12 78 16,-71 9-90-16,-4 3 16 0,0 0-19 0,-4 1-12 0,-2-1-32 15,-3 0-38-15,-10 3-15 0,-6 1-49 16,-9 1-18-16,3 0-48 0,-6 0-86 16,-1 1-484-16,-3 1 4 0,-6-3 51 0</inkml:trace>
  <inkml:trace contextRef="#ctx0" brushRef="#br0" timeOffset="-63935.18">3263 2934 115 0,'10'3'220'15,"7"2"-12"-15,0 0 15 0,1 1-66 0,5 1-45 16,5 0-1-16,-5 2 31 0,1 0-1 15,0 2-18-15,-2-2-30 0,0 0-18 0,-4 2-16 16,-2-2 31-16,-4 0-1 0,-3 3-3 0,-8-1 33 16,-1 2-30-16,-4 3-22 0,-9 1 8 0,-5 5-20 15,-6-3-10-15,0 3 11 0,-13 3 11 16,3 2-63-16,6-8-83 0,1 0-92 0,4 0-629 16,2-3 40-16,6-4 90 0</inkml:trace>
  <inkml:trace contextRef="#ctx0" brushRef="#br0" timeOffset="-58623.8">8014 3678 14 0</inkml:trace>
  <inkml:trace contextRef="#ctx0" brushRef="#br0" timeOffset="-57967.64">8472 3578 81 0,'34'0'101'0,"-3"0"-4"0,0 0 7 15,-3 0-48-15,3 0 18 0,2 0-36 0,-2 0-42 16,3 0 11-16,-3-2 19 0,3 1-70 16,-3 1 29-16,-3 0-4 0,2-4-44 0,1 3 11 15,-4-2-49-15,-2-1-107 0</inkml:trace>
  <inkml:trace contextRef="#ctx0" brushRef="#br0" timeOffset="-57679.73">9348 3420 44 0,'7'-3'212'0,"3"3"-14"15,0 0-27-15,4 0 19 0,2 2-23 0,2-1-6 16,-1 0-24-16,0 5-10 0,4-5-38 16,-8 5 12-16,1 2-31 0,-4 1 38 0,0-1-37 15,-7 2-37-15,2 0 29 0,-5 3 8 16,-5 1-38-16,-4 1-29 0,-2 1-38 0,-3 2-36 16,-2-1-68-16,-2 3-56 0,-2-2-558 0,-3-1 63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2T06:04:3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6971 4055 383 0,'-3'-10'774'0,"-4"-1"-36"0,-3-2-76 16,-4 4-44-16,-10-1-33 0,-10-1-56 0,-24-5-38 15,-10 1-44-15,-25 5-4 0,-12 3-48 16,-12 5-34-16,-6 2-71 0,-13 1-11 15,-35 7-55-15,-7 1 40 0,4-1-55 0,-1 3-23 16,0 3 4-16,5-1-67 0,33-6-123 16,-132 9 0-16,146-10 0 0,6-3 0 0,8 2 0 15,9-4 0-15,21-1 0 0,5 2 0 16,6-2 0-16,3-2 0 0,16 2 0 0,8 0 0 16,7-1 0-16,7 1 0 0,3 0 0 0,3 0 0 15,-13 0 0-15,21 3 0 0,-2 2 0 16,6-2 0-16,-9 20 0 0,15-7 0 15,0 4 0-15,6 10 0 0,-3 7 0 16,7 25 0-16,4 18 0 0,2 8 0 16,7 4 0-16,2 9 0 0,11 31 0 0,-2 0 0 15,3 2 0-15,1-5 0 0,-1 5 0 0,-1-5 0 16,1-2 0-16,-3-1 0 0,-7-22 0 0,-2-4 0 16,-3-7 0-16,-1-1 0 0,2-5 0 15,-6-1 0-15,3-7 0 0,0-4 0 0,-6-17 0 16,2-1 0-16,-3-6 0 0,1-4 0 0,-5-8 0 15,-2-7 0-15,2-7 0 0,-3-3-220 0,1-4-264 16,1-3-49-16,4-6-103 0,-2-7-585 16,7-3 122-16,2-9 83 0,16-19 115 0,8-7 74 15,12-19 101-15</inkml:trace>
  <inkml:trace contextRef="#ctx0" brushRef="#br0" timeOffset="540.03">7279 4105 405 0,'0'-8'648'0,"0"3"-63"15,0 0-34-15,-3 1-64 0,3 4-62 0,0-5-45 16,0 5-42-16,0 0-28 0,0 0-35 0,6 17 1 16,-5-1 3-16,6 10-30 0,-4 22-40 0,4 10-27 15,0 8 19-15,7 13-44 0,2 8 32 16,-1 1-40-16,4 5-26 0,-4 2-30 0,4 4 4 16,2-2 11-16,0 2-19 0,-4 0-7 0,3-3 4 15,2-1-19-15,-3 1 0 0,-4-3 4 0,4-2-23 16,-4-4 4-16,1-2 0 0,-8-3 12 0,1-2-27 15,-5-12-11-15,-4-8-4 0,3 0-10 16,-3-2 28-16,-3-2-21 0,-1-1 18 16,-2-3-3-16,-5-2 7 0,1-2-11 0,-7-4 25 15,-3-2 20-15,-5-2 7 0,-5 2-38 0,-17 3 38 16,-5-4 11-16,-6-2-25 0,-7-3-68 0,-14-4 0 16,-6 0 0-16,-12-5 0 0,-11-1 0 15,-12-4 0-15,-30 7 0 0,26-9 0 0,-36-2 0 16,-4-1 0-16,-1-2 0 0,-1-5 0 0,32-1 0 15,-3-1 0-15,7-2 0 0,0-4 0 0,4 0 0 16,10-4 0-16,6-3 0 0,11-3 0 0,7-1 0 16,-38-9 0-16,72 9 0 15,13 1-213-15,7 1-96 16,-26-5-607-16,43 7 321 0,4 1-627 0,0-3 128 16,7 1 96-16,0 2 97 0,6-2 115 0,1-2 75 15</inkml:trace>
  <inkml:trace contextRef="#ctx0" brushRef="#br0" timeOffset="1124.07">9611 4921 294 0,'0'0'767'16,"-4"16"-23"-16,-2-3-7 0,-5 9-63 0,-9 15-26 16,-7 6-37-16,-8 17-30 0,-2-2-71 0,-5 4-45 15,-1-3-111-15,5-4-45 0,-4-1-56 0,9-13-26 16,5-5-41-16,0 1-70 0,8-10-75 15,6-5-105-15,1-3-70 0,2-5-123 0,2-1-107 16,5-4 25-16,-2-2-190 0,5-7-41 0,-5 0-357 16,6 0-41-16,0 0 34 0,-5-18 70 0,2 2 75 15,0-6 122-15</inkml:trace>
  <inkml:trace contextRef="#ctx0" brushRef="#br0" timeOffset="1297.05">9050 5114 7 0,'-3'-14'655'0,"3"5"-63"0,4 5 11 16,2 5 12-16,-6-1 44 0,37 21 644 15,-19-9-678-15,6 8-3 0,-1 0-49 0,15 10-36 16,0-1-79-16,-1 1-15 0,1-1-45 16,0 2-297-16,-4-3-101 0,-3 1 0 0,3-1 0 15,-10-5 0-15,-1-3 0 0,-2 2 0 0,10 6-243 16,-4-6-1130-16,-5-7 110 0,-3 1 147 0,2-6 88 16,17 6-733-16,-15-14 1024 15,8-4 70-15</inkml:trace>
  <inkml:trace contextRef="#ctx0" brushRef="#br0" timeOffset="1964.17">13750 3334 595 0,'-47'9'588'0,"-11"7"-63"16,-31 3-3-16,-14 3-72 0,-10-1-33 0,-40 10-33 15,-5 2-5-15,-6-1-29 0,-4-4-22 16,1 2-52-16,-4-3 14 0,-3 1-29 0,3 1 18 15,1-7-11-15,11-1-41 0,2 2 0 0,31-6-26 16,6-4 26-16,8-1-18 0,5-1-4 16,12-1-16-16,23-3 5 0,5-1-34 0,11-1 0 15,12-1-26-15,13 0-26 0,7-1-70 0,1 1-38 16,5 2 0-16,1 1 0 0,0 0 0 0,4 2 0 16,1 4 0-16,3 0 0 0,2 3 0 0,0 6 0 15,3 2 0-15,4 10 0 0,0 6 0 16,4 23 0-16,6 17 0 0,3 8 0 0,-1 10 0 15,7 3 0-15,5 33 0 0,-2 8 0 16,8 1 0-16,-3 3 0 0,4-2 0 0,-3 0 0 16,3 2 0-16,-1-4 0 0,-3-7 0 0,3-4 0 15,-9-31 0-15,0 1 0 0,-4-6 0 16,1-3 0-16,2-4 0 0,-3-4 0 0,-3-6 0 16,-4-15 0-16,3-6 0 0,-2-7 0 15,9 28 0-15,-9-54-153 0,2-13-528 0,-3-3-623 16,4-8 102-16,-1-4 130 0,11-16 85 0,7-16 101 15,15-19 74-15,0-12 71 0</inkml:trace>
  <inkml:trace contextRef="#ctx0" brushRef="#br0" timeOffset="2424.1">14147 3327 569 0,'-7'-6'622'0,"1"6"-64"0,6 0-40 16,-10 18-38-16,5 6-52 0,-1 13-33 0,2 22-26 16,-5 25-19-16,2 15-12 0,3 12-21 0,-3 37-45 15,1 11-53-15,5 1-3 16,8 156 138-16,7-164-205 0,-1-6 4 0,9-5-45 15,2-7 26-15,-1-34-38 0,-2 0-6 16,6 0-23-16,0-4 0 0,-2-1 22 0,-5-4-33 16,4-7 11-16,-4-5-11 0,-6-4-19 0,-4-13 23 15,-3-7-5-15,0 1 16 0,-7-12-15 0,-4-5 7 16,1-3 60-16,-24 55 257 0,9-51-216 16,-9-4-119-16,-4-3-45 0,-7-3 0 15,-13 1 0-15,-17-2 0 0,-14-5 0 0,-10-2 0 16,-21-3 0-16,-10-2 0 0,-44 8 0 0,-8-9 0 15,-13 0 0-15,-7 1 0 0,0-6 0 16,-3 4 0-16,-4 2 0 0,8-3 0 0,6-3 0 16,20 0 0-16,42-5 0 0,16 1 0 15,25-7 0-15,12 0 0 0,12-5 0 0,17 1 0 16,13-5 0-16,13-3-75 0,8 1-1310 0,7-6 115 16,7-2 131-16,13-9 97 0,11-7 85 0,9-1 115 15,21-6 105-15,10-4 26 0</inkml:trace>
  <inkml:trace contextRef="#ctx0" brushRef="#br0" timeOffset="3408.96">16612 5147 305 0,'-23'0'569'0,"2"0"-18"16,-7 3-55-16,-13-2 3 0,-23 7-49 0,-9-4-29 15,-19 5-27-15,-103 6 321 0,100-7-421 16,-1 0-7-16,20-2-41 0,5-3-26 16,3 1-57-16,13-2-92 0,14-2 7 15,10 0-119-15,7 0-115 0,10-6-220 0,7 3-101 16,4-5-36-16,6-1-470 0,8-4 74 0,6 0 75 16,10-7 60-16,1 3 89 0</inkml:trace>
  <inkml:trace contextRef="#ctx0" brushRef="#br0" timeOffset="3533.96">16011 4959 156 0,'6'-6'506'0,"-12"4"-74"0,6 2-15 0,-25 0-30 16,1 1-29-16,-13 4-49 0,-4-1-52 0,-21 5 0 16,-6 0-49-16,-1 3 1 0,1-2-20 0,3 0-14 15,10-3-37-15,12 0-112 0,12-5-163 16,13-2-87-16,8-2-688 0,7-5 52 16,9-1 67-16</inkml:trace>
  <inkml:trace contextRef="#ctx0" brushRef="#br0" timeOffset="4357.03">18229 3261 189 0,'-92'10'402'16,"-7"-2"-37"-16,-117 13 298 0,103-16-343 15,3 1 19-15,2 0 0 0,5-2 15 0,7 0 3 16,21-2-37-16,4 1-7 0,19-3 0 0,11 0-4 15,10 0-49-15,1 4-29 0,9-4 4 0,0 0-16 16,5 0-36-16,1 2-16 0,5 1-25 16,4 4-19-16,-1 0-23 0,4 3-14 0,-1 8-4 15,4 3 26-15,0 7-23 0,4 9-18 16,-4 21-18-16,6 2 18 0,-5 8 4 0,8 17-8 16,-2 7 4-16,1 5-15 0,-2 6-15 0,4 5 53 15,3 4-38-15,-2 1 18 0,3 26-47 16,-3-23 18-16,2 26-23 0,4-2 8 0,-10-29 12 15,6-1-12-15,-2 3 0 0,-1-2 7 0,6-3-7 16,-2 2-11-16,0 2 8 0,3-5-1 0,-4-3-11 16,-1 1 8-16,1-4-8 0,1-6 8 0,-4 0 10 15,0-7-25-15,-2 1 3 0,1-7-18 16,-5-18 15-16,-1-2-4 0,0-4 7 0,1-7 5 16,-1-9-9-16,-3-8 1 0,3-4 4 0,-3-5-12 15,0-5-15-15,0-1 15 0,4 0 1 16,-3-7-8-16,-1 2 11 0,0-4 26 15,6 8 11-15,-3-9-41 0,1-3 75 16,2-3-71-16,-2 1-4 0,6-3 8 0,-3 0 15 16,0 1-23-16,0 2 19 0,3-4-12 15,7 0-17-15,-6 0 36 0,-1 0-22 0,0 0-11 16,7-4 26-16,-3 2-4 0,10 1-11 0,-3 0 30 16,9-3-42-16,-2 2 5 0,6-1-19 15,3-4-15-15,1 3-15 0,2-2-37 0,2 0-41 16,9-4-34-16,0-3-62 0,1 1-113 0,-2-1-96 15,-1 2-157-15,-1-5-554 0,-1 0 62 0,2-1 131 16,-5 1 94-16,0-2 70 0,-3-4 74 16</inkml:trace>
  <inkml:trace contextRef="#ctx0" brushRef="#br0" timeOffset="5641.09">17600 3521 67 0,'0'0'268'0,"17"-3"11"16,-4-1-4-16,2 1 8 0,5-3 0 0,4-2 8 15,10-2-8-15,4 1 0 0,13-6-27 16,7 1-17-16,7-1 3 0,20-2-56 0,4-3 41 16,7 2-33-16,6-1 22 0,8 1-8 15,3 1 1-15,10-3-12 0,31-4 8 0,7 4-56 16,2 1 3-16,2-2-3 0,-5 3 30 16,7 0-64-16,2 2-10 0,-2-4-35 0,1 5 27 15,-1-5-4-15,-3 1-18 0,4-1-12 0,-2 1 19 16,-8 1 0-16,-29 5 3 0,-6-1-25 0,-3 3 3 15,-7-2-18-15,-10 4-12 0,-11 1-21 0,-19 1-35 16,-9 4-29-16,-13 2-26 0,-10-3-26 16,15 0-146-16,-34 2 120 0,-1 2 22 15,-7-2-30-15,3 2 38 0,-3 0 10 0,-3-1 20 16,2 1 18-16,-2 0-16 0,-2 1 35 0,-9-1 14 16,11 2-14-16,-8 1 25 0,0 4 31 0,-3-1 18 15,0 4-4-15,-3 0 34 16,-4 8 11-16,-3 9 22 0,-4 5 4 15,-33 78 186-15,19-40-160 0,-3 7-4 0,-3 6-18 16,0 12-11-16,-7 22-23 0,3 3 22 0,8-20 1 16,2 26-12-16,11-19 38 0,3 4-12 0,4 3-14 15,7 0 10-15,6 1-25 0,7 1-30 16,8 22 37-16,2-34-26 0,14 26 0 0,1-12 22 16,5-2-18-16,-6-25 7 0,1 0-22 0,6 2 4 15,-3-4-27-15,2-4 19 0,-2-1-3 0,3 0-23 16,-7-3 4-16,-3-4-23 0,0-12-18 15,-7 2-41-15,-7-17-41 0,3-4-79 16,-9-1-51-16,-2-11-38 0,-4-7-3 0,-2-4-34 16,-6-6-3-16,3 0 59 0,-4-1 7 0,-3-5 30 15,0-2 19-15,-20 5-104 0,14-13 193 16,-8 0 45-16,0 1 59 0,-7-2 15 16,-2 0 42-16,-4-2 18 0,-10 0 22 0,-21-5 11 15,-3 4-7-15,-25-4-33 0,-7 2 29 0,-8-3 26 16,-9 4-29-16,-10 0 25 0,-16 1 8 0,-38 1 41 15,-4-2 0-15,-3 4-3 0,-4 4-5 0,-8 1 8 16,1-1 11-16,1 6-18 0,-1-2-41 16,5-1 14-16,-185 25 64 0,200-18-123 15,11 2-26-15,39-3 11 0,6-1 7 16,6 2-66-16,5 2-12 0,9-6-33 0,7 5-27 16,1 0-14-16,9-3 0 0,18 1-11 0,3-4 14 15,6 0-40-15,12 0 40 0,9-5 19 16,10 0-14-16,2-1-38 0,5 1-60 0,4-4-44 15,3 2-4-15,0-1-15 0,4-1 0 0,3 1-26 16,7-1 4-16,-14 0 11 0,14 0-15 0,0 0 23 16,-6 1-16-16,6-1-51 0,0 0-12 15,0 0-18-15,6 10-34 0,-6-10-4 0,0 12 34 16</inkml:trace>
  <inkml:trace contextRef="#ctx0" brushRef="#br0" timeOffset="5674.08">17453 6767 2084 0,'-8'12'-201'16,"2"2"86"-16,-1 2-38 0,1-7 27 0,3 2-12 15,-1 1 4-15</inkml:trace>
  <inkml:trace contextRef="#ctx0" brushRef="#br0" timeOffset="5685.07">17401 6878 1005 0</inkml:trace>
  <inkml:trace contextRef="#ctx0" brushRef="#br0" timeOffset="5738.06">17381 6919 822 0,'-4'9'-33'0,"1"-2"10"0,0-1 1 0,3-2 4 16,-3 1 36-16,3-5-29 0,-4 7 41 0,4-4-41 16,-3 4-1-16,-1-6-233 0</inkml:trace>
  <inkml:trace contextRef="#ctx0" brushRef="#br0" timeOffset="10561.07">17627 3837 342 0,'-16'13'380'16,"1"-4"-4"-16,-1-2-37 0,-2-1-8 0,2 1-33 16,-2-1 11-16,-3 1-15 0,1-3 11 0,-1 0-22 15,-3-2-11-15,1 1-15 0,-1-3 11 16,0-3-26-16,-4 1 4 0,1-2-15 0,-1-1-15 15,-2-2 3-15,2-2 12 0,2-3-11 16,1 0-53-16,-5-3 8 0,6-4-22 16,-14-20 148-16,18 16-193 0,9-2 0 0,0-2-3 15,5 3-12-15,6 0-8 0,3-1-3 16,2 0-37-16,5-4-8 0,3 2 0 0,1-1-14 16,3 7 14-16,3-4-7 0,11-4 7 0,-4 8-7 15,-2 5-12-15,1 1 23 0,5 2-29 0,0 3 10 16,4 2 0-16,-1 5-3 0,-3 2-19 15,3 3 18-15,3 4-36 0,12 5 29 0,-12 3-4 16,-6 0 5-16,-4 1-5 0,0 6-14 0,-10 2 14 16,0-1 19-16,-7 1-18 0,-6 1 14 0,-4-5 8 15,-3 6-4-15,-4-1-8 16,-31 39-3-16,14-35-97 0,-3 4-44 16,6-6-127-16,1-5-146 0,3-4-286 0,4-1-521 15,2-4 119-15,4-4 78 0,-3 1-659 16,4-7 923-16</inkml:trace>
  <inkml:trace contextRef="#ctx0" brushRef="#br0" timeOffset="10830.02">17607 3567 655 0,'0'0'670'0,"0"0"-126"16,-8 18-8-16,-2-6-67 0,-3 5-8 0,-8 5-55 15,-9 7-37-15,2 1-49 0,-6 0-15 16,3-2-25-16,1 4-35 0,-1-1-21 0,7-9 29 16,4 0-59-16,-1-4-120 0,4-3-93 0,6 1-77 15,-2-4-206-15,6-3-115 0,0-2-45 0,4-2-420 16,3-2-94-16,0-3 105 0,0 0 67 0,0 0 59 15</inkml:trace>
  <inkml:trace contextRef="#ctx0" brushRef="#br0" timeOffset="11180.14">17507 3501 78 0,'11'-12'629'16,"-8"7"-52"-16,-3 0-19 0,0 5 23 16,0 0-41-16,0 0-60 0,-27 22-51 0,9-9-27 15,-2 7-19-15,-4-2-37 0,-10 8 8 0,4-4-30 16,-5 3-19-16,5-5-63 0,6-2 12 0,3-5-46 15,1-1 1-15,5 0-53 0,2-2-29 0,-1-3-34 16,8-3-30-16,-1 0-63 0,4-4-45 16,3 0-26-16,0 0-7 0,6-16-22 15,9-12-142-15,-5 8 93 0,6-7-19 16,11-12-18-16,-3 3 67 0,1-2 7 0,-4 12 49 16,-5 6 48-16,-3 1 30 0,-2 6-11 0,-4 4 11 15,-4 2 37-15,-3 1 15 0,0 6 15 16,0 0-26-16,0 0 11 0,-21 13 7 0,8-8-29 15,0 3 29-15,-2 4 19 0,-18 7 49 16,19-10-83-16,3 0-3 0,1-3-15 0,1 2 4 16,-2-4-4-16,7 2-8 0,-2-1 16 15,-1-5-46-15,7 0-14 0,0 0-11 0,0 0-71 16,0 0-45-16,-14-8-71 0,14 8-152 0,-3-3-354 16,3 3-439-16,-4-5 119 0,4 5 97 0,-7-3 126 15,7 3 38-15,-17 4 74 0</inkml:trace>
  <inkml:trace contextRef="#ctx0" brushRef="#br0" timeOffset="13372.09">18619 1847 543 0,'-7'-2'544'0,"7"2"-12"0,-11-3-29 0,8-1-60 16,3 4-23-16,-10-4-47 0,6 0-38 0,4 4-41 15,-3-5-18-15,3 5-16 0,3-6 5 16,1 0-35-16,0 3-29 0,5-2-14 0,2 0-31 16,6-1-18-16,4 0 3 0,2-1 38 15,5 2-75-15,9-1 23 0,1-1-19 0,0 3 15 16,-1 0-34-16,-3 1 4 0,0 2-19 0,-6 2-14 15,2 0 0-15,-9 2-12 0,-4 2 15 0,0 3-7 16,-10-1 7-16,-1 2-14 0,-6 0 10 16,-6 3-6-16,-1 2-20 0,-10 1 19 0,3 1 0 15,-6-2 4-15,-4 2-4 0,-3-3-3 0,3 3-1 16,3-3-18-16,1-2-45 0,6-2 37 0,1-1 1 16,2 1-20-16,4-2-6 0,1 1 10 15,5-4-18-15,1 2 30 0,1 0-19 16,5-1 29-16,4 0-29 0,1 0-11 0,5 1 11 15,-1-1 19-15,5 3-34 0,4-3 45 0,0 7-23 16,0-5-18-16,4 6 18 0,-1-2 8 0,-4 1-15 16,1-1 0-16,-3 2-7 0,-7-3-27 15,0 0 12-15,-1-1 18 0,-3 0 12 0,-6 3 21 16,-8 5 31-16,-6-6-30 0,0-2 3 16,-11 4 1-16,0-6-4 0,-5 2 14 0,-2 0 8 15,-2-5 19-15,2 0-19 0,-2-1-11 16,2-1-3-16,4-1-38 0,3 0 0 0,1-2-15 15,2 0-142-15,2-1-74 0,5-4-119 16,4 2-141-16,1-4-142 0,6 1-577 0,6-3 104 16,1-2 105-16,4-1 96 0,2 0 123 0,5-3 26 15</inkml:trace>
  <inkml:trace contextRef="#ctx0" brushRef="#br0" timeOffset="13785.14">19309 1819 33 0,'-17'-6'436'16,"7"3"-4"-16,0-1-34 0,3 0-59 0,3 2-49 16,1-1-7-16,3 3-41 0,0 0-30 0,3-8-14 15,-3 8-23-15,11-5 7 0,-5 2-29 0,4 0-16 16,4 1-10-16,-3 0 3 0,3 0-40 15,2 1-12-15,2 1 11 0,-2 0 12 0,5 1-34 16,-4 2 22-16,4 0 8 0,-1 3-15 0,-3-1-11 16,-3 2-4-16,-1 3 3 0,2 13 53 15,-12-9-67-15,-6 4 22 0,-8 2-18 0,-2 8-8 16,-2-3-15-16,-8 8 8 0,2-6-4 16,-9 6 15-16,8-9-19 0,3-2 0 0,-2-1 4 15,0-1 15-15,8-4-8 0,3 0-10 16,-1-2 3-16,5-2-23 0,2 0 12 0,4-4 37 15,0 2 11-15,10 5 52 0,-3-9-59 16,10 0-11-16,20 1 96 16,-15-5-115-16,2 2 0 0,3-4-56 0,0 1-78 15,3-2-71-15,5 1-126 0,-4-3-164 0,3 1-485 16,3-1-88-16,1-4 100 0,-1-3 89 0,-3 2 78 16,2-7 79-16</inkml:trace>
  <inkml:trace contextRef="#ctx0" brushRef="#br0" timeOffset="13950.09">20212 1956 614 0,'0'0'726'0,"0"0"-52"16,-7 15-60-16,0-7 8 0,-4 4-56 15,1 3 3-15,-6 2-81 0,2-3-52 0,-3 2-38 16,0 1-44-16,3-2-27 0,-3 3-96 16,-11 16-30-16,12-19-268 0,2 2-156 0,0-2-157 15,0-2-312-15,4-4-444 0,0-3 90 0,3-1 108 16,0-2 104-16,0-3 67 0,7 0 74 15</inkml:trace>
  <inkml:trace contextRef="#ctx0" brushRef="#br0" timeOffset="14086.09">20007 2059 275 0,'7'0'551'16,"6"0"-22"-16,4 2-45 0,0 2-60 16,10 2 8-16,-2 1-71 0,2 2-33 0,0-2-41 15,4 5-49-15,0-1-78 0,-3-1-108 0,2 0-134 16,1 2-182-16,-8-2-231 0,1-3-425 0,0-2 86 15,0-1 78-15,-7-3 67 0</inkml:trace>
  <inkml:trace contextRef="#ctx0" brushRef="#br0" timeOffset="14517.11">20393 1709 152 0,'-1'-7'380'0,"2"1"0"16,5 1-27-16,5-1-14 0,-1 2-48 0,8 1-23 15,22-4 175-15,-19 6-238 16,2 2-19-16,1-1 18 0,-3 1-32 0,3 3 10 16,-7 1-3-16,4 1-34 0,-4 1 0 0,-3 2-14 15,-4 1-5-15,1 0 16 0,-5 1 3 0,-3-2 11 16,-3 1-11-16,-3 0-3 0,0 1-27 15,-2 0 1-15,-1-2-27 0,-1 2 4 16,1-3-15-16,-1 0-26 0,3 1-7 0,1-1 15 16,2 0-27-16,1-1 8 0,1 1 0 0,6 0 19 15,0 1-27-15,3-2 19 0,4 2-11 0,-4 2 4 16,6 0 41-16,-1-2-8 0,1 4 22 16,-2 2 12-16,3 1 3 0,0-1 23 0,-4 1 0 15,-2-2 7-15,-4 2-11 0,0 1 0 0,-1-1 8 16,-6 0-12-16,0 1-18 0,-6-1-1 0,-4 2 1 15,-4-2-4-15,0 0-15 0,-3 0-3 16,-3-3-5-16,-1-1-77 0,-19 12-228 16,22-17-37-16,5-2-126 0,2-1-351 15,4-1-1634-15,7-3 1337 0,-3-9 104 16,3 9 100-16,7-18 86 0</inkml:trace>
  <inkml:trace contextRef="#ctx0" brushRef="#br0" timeOffset="14972.09">21107 1635 238 0,'3'-6'517'15,"1"0"-44"-15,0 0-52 16,3 1 18-16,2 0-59 0,2 1-19 0,3 1-41 15,3-1-3-15,0 2-16 0,0 2-21 0,3-2-12 16,4 4 11-16,-3-2-45 0,-1 4 5 0,1 1-12 16,-1 1-7-16,-3 1-16 0,0 2 20 0,-6 1-38 15,0 2-11-15,-2 0-4 0,-5 0-7 16,-7 2-8-16,-1 2-18 0,-7 3-11 0,-2-1-16 16,-5 3 1-16,-2-1-23 0,-3 2 4 0,2-3-11 15,1-2-7-15,-1 2-19 0,3-3-4 0,5-1 15 16,3-1-34-16,-4 2 12 0,7-3-11 0,1 0-16 15,3 0 23-15,2-2 4 16,2 0 11-16,5 0-12 0,1-2 35 0,3 2-79 16,7-4 0-16,0 0 0 0,0 0 0 0,1-2 0 15,2-1 0-15,24 3 0 0,-24-5 0 16,1-1 0-16,0 1 0 0,-1-2 0 16,15-2 0-16,-19 2 0 0,-5-1 0 15,3 2 0-15,-4-1 0 0,1 0 0 0,-2 0 0 16,-9 0 0-16,14 0 0 0,-7 2-1762 15,3-2 497-15,-10 0 136 0,0 0 139 0,0 0 78 16,0 0 89-16,0 0 101 0</inkml:trace>
  <inkml:trace contextRef="#ctx0" brushRef="#br0" timeOffset="16914.11">22601 1853 565 0,'0'0'704'0,"0"0"-34"0,-14 16-52 15,4-7-41-15,-3 2-33 0,-4 5-41 16,-4 2-79-16,1 2-22 0,-4 0-44 0,0 2-27 16,-1 2-29-16,2-6-34 0,-11 8-119 15,-11 15-86-15,29-26-223 0,1-1 11 0,2-2-209 16,-1-2-252-16,4-2-507 0,0-2 97 16,-1-4 126-16,4-1 30 0,7-1 123 0</inkml:trace>
  <inkml:trace contextRef="#ctx0" brushRef="#br0" timeOffset="17069.11">22226 1888 353 0,'9'-1'592'16,"-2"2"0"-16,7 2-7 0,0 3-45 0,3 6-34 15,6-1-30-15,1 4-29 0,14 9-45 16,0 1-52-16,0 0-37 0,-1 0 0 0,4 0-79 16,-3 0-81-16,-4 0-131 0,-3-4-100 15,-4-5-168-15,0 0-260 0,-3 0-607 0,0-7 108 16,0 0 104-16,-3-2 82 0,-1-1 81 0</inkml:trace>
  <inkml:trace contextRef="#ctx0" brushRef="#br0" timeOffset="17508.58">22936 1602 372 0,'-3'-5'432'0,"3"0"-15"0,0 5-56 16,7-7-34-16,3 3-44 0,7 1-29 0,-3 3-9 15,9-2-29-15,-1 1-22 0,1 2-19 0,7 1 11 16,-5 0-52-16,2 3-30 0,-6-1 8 0,-2 3-30 16,-4-1-8-16,-2 2 31 0,-2-1 18 0,-4 2-19 15,-4 1 11-15,-3-3-25 0,-3 2 29 16,-1 0-4-16,-2-1-7 0,-2 1 30 15,1-3-26-15,-2 1-4 0,5 0-23 0,-3 1 12 16,3-1-37-16,1 1-1 0,3 0 16 0,3-1-46 0,0 2 31 16,2 3-15-16,2 0-27 0,3 0 27 15,4 1 11-15,-1 2-26 0,3-1 22 16,-1 1-23-16,2 3 16 0,0 1-15 0,4 0 3 16,-5 3 20-16,-1-3-24 0,-3-2 31 0,-2 1 7 15,-2-3 26-15,-4 2 26 0,-4-3 11 0,0 4 16 16,-4-6-27-16,-4 2 15 0,-2-1-52 0,-3-1 29 15,-4-1-25-15,3-2-15 0,-3 0-38 16,0-2-59-16,0-1-71 0,1-3-148 0,4 1-195 16,3-3-1693-16,2-7 1083 0,7 6 108 15,3-13 112-15,1 2 44 0,2-5 109 0</inkml:trace>
  <inkml:trace contextRef="#ctx0" brushRef="#br0" timeOffset="17852.56">23515 1605 398 0,'3'-7'521'15,"0"3"-33"-15,4-2-45 0,-1 3-26 0,4-1-26 16,4 3-45-16,0-1-37 0,3 4-7 0,1-1-16 16,2 3-44-16,4 3 75 15,3 2 3-15,-3 0-41 0,0 1-26 0,-1 0-11 0,-1 3-22 16,-3 1-37-16,-1 0 14 0,-5 2-11 15,-2 0-3-15,-4 2-12 0,-7-1-15 0,-1 4-14 16,-8-2-27-16,-5 8 19 0,0-2 4 0,-3-2-34 16,0 2-18-16,3-2 22 0,1-4-23 0,3 0-3 15,2 1-11-15,5-4 11 0,0 0-15 16,3-1 22-16,3-1-51 0,3 0-38 0,2-2 0 16,5 2 0-16,5-3 0 0,2 2 0 0,7-6 0 15,0-1 0-15,1 0 0 0,3 1 0 0,0-3 0 16,2-2 0-16,-5 1-243 0,3-1-285 0,-2 0-567 15,-6-2-126-15,0 0 108 0,-6 0 130 16,-3 0 86-16,-2 0 111 0,-4 0 52 0</inkml:trace>
  <inkml:trace contextRef="#ctx0" brushRef="#br0" timeOffset="-196540.62">3317 10492 81 0,'-17'-1'782'16,"4"0"-26"-16,2 0-11 0,1-2-53 0,0 2-63 15,4-1-29-15,6 2-42 0,-11-1-62 0,11 1-57 16,0 0-30-16,-7-1-59 0,7 1 15 0,0 0-45 15,0 0-18-15,0 0-4 0,37 4-34 0,-15-3-159 16,11 3-105 0,53 0 0-16,-18-1 0 0,0 0 0 0,1-2 0 15,3 3 0-15,-4-4 0 0,-3 0 0 0,0 2 0 16,-11-2 0-16,-6-2 0 0,0 0 0 0,-4 0 0 16,-2 0 0-16,-1-3 0 0,-1 2 0 0,-1-2-440 15,-8 2-137-15,-4 0-253 0,-1-3-377 16,-1-3 57-16,12-5-745 0,-23 6 1065 15,-7 0 74-15</inkml:trace>
  <inkml:trace contextRef="#ctx0" brushRef="#br0" timeOffset="-196336.62">4422 10367 215 0,'-4'-9'403'0,"-3"2"-35"16,1-1 12-16,-1 4 22 0,0-3 34 15,0 1-12-15,3-2 1 0,-2 6-42 0,2-4 12 16,1 3-75-16,0-1-33 0,3 4-23 16,-4-4-18-16,4 4-12 0,0 0-37 0,0 0-7 15,0 0 0-15,32 8 22 0,-16-5-40 0,1 4-5 16,-4 2-10-16,2-2 14 0,1 5-26 15,-5 1-7-15,2 5 29 0,-6-3-3 0,-3 3 8 16,-4-1-24-16,-11 31 87 0,-6-21-157 16,1-1-78-16,-12 11-56 0,-6-7-100 0,3 1-138 15,0-5-164-15,1-3-503 0,5-7-230 0,1-5 111 16,0-2 79-16,1-2 126 0,-1-5 89 16,0 1 71-16</inkml:trace>
  <inkml:trace contextRef="#ctx0" brushRef="#br0" timeOffset="-195912.54">3451 9653 230 0,'-21'-1'730'0,"-16"2"592"0,23 2-749 15,3-3-44-15,1 2-75 0,1-2-29 0,5 1-53 16,-3 5-26-16,4-3-22 0,2 3-41 0,2 1-19 15,6 1-29-15,-1 0-49 0,4 2 19 16,0 0-23-16,1 1-18 0,2 1 7 0,-6-1 16 16,4 3-1-16,-4-2 0 0,0 2 34 0,-1-2-34 15,-9 2 0-15,3 2-141 0,-4 2-45 0,-3-2 0 16,1 0 0-16,-5 1 0 0,1-3 0 16,0-2 0-16,0-2 0 0,0 1 0 15,3-6 0-15,0 1-224 0,0-3-483 0,3 0-641 16,4-3 123-16,0 0 115 0,-9-13 131 0,8 4 101 15,4-2 99-15,-2-3 72 0</inkml:trace>
  <inkml:trace contextRef="#ctx0" brushRef="#br0" timeOffset="-195720.45">3567 9437 569 0,'0'0'749'0,"13"13"6"0,-12-4-29 0,1 6 8 16,-1 2-94-16,6 7-22 0,-7 3-48 15,0 0-45-15,3 11-63 0,-2-3-45 0,2 1-45 16,0 1-33-16,0-3-135 0,1-1-92 0,2 0-142 16,2-6-119-16,-2-2-104 0,2-1-130 0,4 1-75 15,-1-8-760-15,2 0 68 0,-1-9 126 0,1 1 104 16,-3-2 112-16,4-5 53 0</inkml:trace>
  <inkml:trace contextRef="#ctx0" brushRef="#br0" timeOffset="-195547.52">3902 9701 130 0,'-24'0'771'0,"-4"0"-8"0,1 2 7 15,0 2-92-15,0-2-45 0,-1 4-34 0,1-3-44 16,-3 4-82-16,5-4-49 0,1 4-118 0,4 0-116 16,3-2-142-16,0 0-126 0,6 2-108 0,2 1-164 15,4-6-157-15,5 3-598 0,0-5 62 16,8 8 90-16,-1-7 97 0,6 1 107 0</inkml:trace>
  <inkml:trace contextRef="#ctx0" brushRef="#br0" timeOffset="-194944.61">4045 9749 461 0,'-10'3'771'0,"-7"4"-12"15,1 1-40-15,1 1-12 0,-5 1-81 0,2 1-45 16,5 1-53-16,-1-4-81 0,4 2-30 15,0 3-7-15,0-3-79 0,6-2-44 0,1 1-12 16,0-2-55-16,6 1-12 0,0-1-14 0,3-4-38 16,2 2-62-16,2-1-94 0,-3-4 0 0,4 0 0 15,-1 0 0-15,3-2 0 0,-2-5 0 0,-1 4 0 16,0-8 0-16,0 7 0 0,-2-5 0 16,1 2 0-16,-2 0 0 0,0-2 0 0,-4 6 0 15,1-4 0-15,0 1 0 0,2 3 0 16,-3-2 0-16,-3 5 0 0,4-3 0 0,-4 3 0 15,10-1 0-15,-10 1 0 0,0 0 0 0,11 4 0 16,-5 0 0-16,-2 0 0 0,6-3 0 16,-3 3 0-16,-1-2 0 0,1-2 0 0,4 2 0 15,-1-1 0-15,4-2-23 0,-1-1-379 0,-3 1-56 16,4-4 37-16,0 1 49 0,0-2 48 0,-1-1 64 16,1 0 58-16,-4 3 42 0,3-4 34 15,-2 2 62-15,-1 2 46 0,0-1 36 0,-2 1 27 16,-4-1 41-16,5 3 7 0,-2 2 15 0,-1-1 15 15,2-2 182-15,6 6-193 0,-5-2 11 16,-1 1-27-16,-1-2-6 0,2 2-8 16,-2 3 18-16,0-3-33 0,0-1 4 15,0 4-38-15,-1-4 23 0,-6-1 4 0,12 3-38 16,-6 0 49-16,-6-3 3 0,10 1 1 0,-10-1 3 16,11-4-18-16,-8 1 10 0,1-3-18 0,2 1-7 15,4-9 33-15,-6 6-52 16,3 0 0-16,-1 1 12 0,1-1-23 0,-3 4-12 15,2-2 9-15,-1-1-1 0,1 6-22 0,0-1 3 16,1-2-22-16,0 2-29 0,-7 2-34 0,14 0-56 16,-4 2-49-16,-4 2-47 0,2-2-5 0,-1-1 12 15,0 4-19-15,2-3-41 0,-1 3 19 16,-1-1-79-16,2-3-73 0,-5 4 21 16,4-4-22-16,5 1-290 0,-13-2 390 15,13-4 5-15,-6 0 55 0</inkml:trace>
  <inkml:trace contextRef="#ctx0" brushRef="#br0" timeOffset="-194748.64">4688 9709 2155 0,'6'-8'49'0,"-1"-1"25"0,1-2 23 15,-2-3 26-15,2-2 44 0,1-7 46 16,-4 2-24-16,2-4 12 0,-2-5 49 0,0-5-1 16,-2 3 53-16,2 3 26 0,-3 0 89 0,3 3 7 15,0 7 45-15,-3-2-26 0,0 5 8 0,0 3-68 16,0 0-33-16,1 6 60 0,2 5-60 0,-3 2-253 16,0 0-97-16,17 13 0 0,-14 0 0 15,7 9 0-15,-3-2 0 0,4 9 0 16,-4-1 0-16,3 2 0 0,0-2 0 0,0 2 0 15,0-2 0-15,1 2 0 0,-4-2 0 0,-1-5-507 16,-3-3-878-16,1-3 112 0,-4-1 204 16,-3-2 64-16,2-6 97 0,-2 0 74 0,-3-6 74 15</inkml:trace>
  <inkml:trace contextRef="#ctx0" brushRef="#br0" timeOffset="-194599.65">4671 9437 234 0,'7'-6'774'0,"6"-2"-33"15,2 0 15-15,4 0-60 0,5 0-40 0,4-1-87 16,0-4-40-16,5 4-49 0,1 0-178 16,1 1-175-16,-1 0-198 0,-7 2-290 0,1 2-764 15,-1-1 75-15,-6 4 164 0,-1-1 48 16,-6 3 64-16,-1 0 104 0</inkml:trace>
  <inkml:trace contextRef="#ctx0" brushRef="#br0" timeOffset="-193440.67">4117 11826 644 0,'0'0'647'0,"0"0"-43"0,0 0-50 16,0 0-18-16,0 0-29 0,0 0-12 0,31-5-52 16,-11 1-30-16,8 1-29 0,9-3-30 0,18-2-23 15,10-1-11-15,4 0-41 0,3-1-22 0,17-4-7 16,3 3-1-16,0-3-40 0,1 3-19 16,2-3-19-16,-3 7 0 0,1 0-26 0,-4-2-107 15,-14 5-38-15,-3-1 0 0,-7 1 0 16,-1-1 0-16,-13 3 0 0,-9 0 0 0,-11 0 0 15,0 0 0-15,-4 1 0 0,-8 1 0 0,2 0 0 16,0 0 0-16,-10-3 0 0,6 0 0 16,-7 2-27-16,-3 0 16 0,-1 0-33 0,2-2 29 15,-8 3 15-15,10-3-15 0,-7 0 22 0,-3 3 4 16,6-7 8-16,-6 7-8 0,1-6 8 0,2 4 11 16,-3 2-19-16,0-8-7 0,0 8-4 0,0-7 0 15,3 4 0-15,-3 3 0 0,-3-9 0 16,6 3 0-16,-3-3 0 0,-3 2 0 0,3-2 0 15,0 0 0-15,-3-3 0 0,2-3 0 0,-5-2 0 16,-1-5 0-16,1-2 0 0,-2-3 0 16,-2-6 0-16,-3-10 0 0,-4 0 0 0,3-3 0 15,-3 2 0-15,3 1 0 0,-3-3 0 0,3 4 0 16,1 8 0-16,5 10 0 0,2 3 0 16,-2 0 0-16,2 5 0 0,-1-1 0 0,4 5 0 15,-1-1 0-15,1 3 0 0,0 0 0 0,-1 3 0 16,3-1 0-16,-1 1 0 0,1 0 0 0,1 7 0 15,0-5 0-15,0 5 0 0,0-7 0 0,0 7 0 16,0 0 0-16,1-5 0 0,-1 5 0 16,0 0 0-16,0 0 0 0,10 3 0 0,-10-3 0 15,0 0 0-15,0 0 0 0,0 0 0 0,4 3-127 16,-4-3-324-16,0 0-148 0,0 0-153 16,0 0-373-16,0 0 20 0,0 0 73 0,0 0 113 15,0 0 133-15,0 0 45 0</inkml:trace>
  <inkml:trace contextRef="#ctx0" brushRef="#br0" timeOffset="-193216.69">5587 10845 245 0,'0'0'473'0,"0"0"15"16,0 0 0-16,0 0-57 0,0 0-25 16,0 0-33-16,0 0-35 0,5-6-29 15,1 3 321-15,10 0-366 0,-1 3 0 0,4-2 12 16,2-3-38-16,7 4 0 0,6-5-14 15,6 4-49-15,2-1 7 0,2-3-37 0,1 5-22 16,13-5 4-16,-10 4-15 0,-3-5-31 0,-5 5-21 16,38-5-120-16,-46 4-92 0,-2 0-90 15,-6 2-183-15,-3 1-241 0,-5-1-451 0,-1 0 97 16,-5-4 119-16,-1 4 67 0,-4 0 100 16</inkml:trace>
  <inkml:trace contextRef="#ctx0" brushRef="#br0" timeOffset="-192960.78">6349 10652 629 0,'0'0'804'0,"0"0"-45"0,1-3-81 0,-1 3-30 15,0 0-78-15,0 0-19 0,0 0 0 16,0 0-82-16,14 15 48 0,-8-3-10 0,-2 9-35 15,3 8-40-15,6 17-33 0,-2 8-194 0,2 3-205 16,7 18 0-16,-5 3 0 0,1 0 0 0,5-1 0 16,-5-1 0-16,2 0 0 0,3-3 0 15,2-4-198-15,-2-3-550 0,0-10-581 0,-4-8 119 16,0-3 119-16,-1-2 123 16,-1 21-711-16,-9-44 986 0</inkml:trace>
  <inkml:trace contextRef="#ctx0" brushRef="#br0" timeOffset="-192028.77">6623 11765 506 0,'0'0'596'0,"0"-6"-31"0,0 6-40 0,0 0-37 15,0 0-34-15,0 0-44 0,0 0-19 0,3-4-63 16,-3 4-34-16,0 0-8 0,0 0-32 15,0 0-20-15,4-5-18 0,-4 5-22 16,0 0-1-16,14 0 19 0,-14 0-51 0,13-3-24 16,-6 3-14-16,4 0 22 0,-1-1-44 0,7 1 3 15,-3-3-18-15,9 6-8 0,2-3 0 0,5-3-22 16,1 3-4-16,4 0 19 0,11 0-30 0,16 0 15 16,6 0 7-16,1-3 11 0,3 3-36 15,0-1 29-15,10 1 74 0,20-6 4 0,5 0-14 16,9 2-34-16,7-3-97 0,3-1 0 0,7 1 0 15,35-3 0-15,9-4 0 0,1 9 0 16,4-6 0-16,2 2 0 0,8 4 0 0,7-3 0 16,2 2 0-16,4-1 0 0,7-1 0 15,4 4 0-15,2-3 0 0,1 1 0 0,3-3 0 16,3 6 0-16,-2-3 0 0,-1 0 0 0,7 2 0 16,-7-2 0-16,-2 4 0 0,-5-5 0 0,3 1 0 15,-2 0 0-15,-9 0 0 0,-1-1-75 16,-7 0-614-16,190-11-1887 0,-208 11 1477 15,-10-2 109-15,-38-1 111 0,-9-1 71 0,-8-2 97 16</inkml:trace>
  <inkml:trace contextRef="#ctx0" brushRef="#br0" timeOffset="-177289.13">3817 3834 119 0,'0'0'216'0,"0"0"29"16,0 0-14-16,16-4-19 0,-16 4 4 0,0 0-70 15,0 0-5-15,0 0 12 0,0 0-19 16,0 0-8-16,0 0-14 0,0 0 0 0,0 0-23 15,0 0 0-15,0 0-10 0,0 0-12 16,0 0-4-16,0 0-7 0,8-3 11 0,-8 3-4 16,0 0-7-16,0 0 44 0,0 0-18 0,0 0 15 15,0 0 11-15,0 0-33 0,0 0 25 0,7 0-22 16,-7 0 30-16,0 0 8 0,9-2-27 16,-9 2 12-16,0 0 10 0,0 0-7 0,11-4 4 15,-11 4 4-15,0 0-4 0,10-1-4 0,-10 1 1 16,7-2-16-16,-7 2-3 0,9-2-19 0,-4 0 22 15,-5 2-18-15,13-4-15 16,-9 3-4-16,5 1 11 0,-1-4 0 0,-2 2-11 0,-6 2-14 16,14-3-9-16,-3 3 38 0,-4-3-18 15,2 1-8-15,-2-1 0 0,1 3 7 0,1-4-11 16,-2 3-11-16,-7 1-33 0,17-2 26 16,-10 1-31-16,0 1 20 0,0-3-1 0,-7 3 12 15,14-3-23-15,-7 3 23 0,-7 0 11 0,13-3 3 16,-6 3-18-16,-7 0 7 0,13 0-22 0,-13 0 49 47,11-4-34-47,-11 4-12 0,10-1 12 0,-10 1 23 0,10-1-46 0,-10 1-18 0,11-2 48 0,-11 2-7 0,7 0-11 0,-7 0-4 0,9 0 19 15,-9 0 3-15,10-2-18 0,-10 2 7 0,11-2 4 16,-11 2 11-16,10 0-15 0,-10 0 30 16,10-3-26-16,-10 3-11 0,11-1-16 15,-11 1 24-15,11 0 2 0,-11 0 9 0,13-3-27 16,-6 2 23-16,-7 1-12 0,14-2 4 0,-8 0-7 15,-6 2-4-15,14-1 7 0,-7 1-10 0,-7 0 18 16,14-3-30-16,-7 3 7 0,-7 0 12 16,13-2-34-16,-7 0 23 0,-6 2 29 0,12 0-11 15,-3-1-18-15,-9 1 25 0,11 0-14 0,-1 0-8 16,-10 0 12-16,13-3-12 0,-6 3 53 0,-7 0-53 16,14-1-4-16,-7 0 12 0,3 1 7 15,-10 0-7-15,14-1-8 0,-4-1 12 16,-3 2-5-16,4 0-14 0,-2-4 15 0,-2 4 0 15,4-2 22-15,-1 1-22 0,-3 1-23 0,4-2 8 16,-2-2 26-16,1 4-34 0,-3-3 19 0,4 3 15 16,-4-1-8-16,3-2-10 0,0 3 14 15,0 0-26-15,-3-2 26 0,-7 2-22 0,18-1 30 16,-9 0-23-16,1 0 22 0,1 1-25 0,-4 0 11 16,2-3 3-16,2 2-22 0,-1 1-7 0,-3-3 33 15,4 3 0-15,-4-1-22 0,3 1 4 16,-1-1 3-16,2 1 4 0,-4 0 0 15,3-3-15-15,-2 2 22 0,1 1 1 0,-9 0 7 16,17-1-34-16,-9-1 27 0,1 1-16 0,-2 1 4 16,0-3 8-16,-7 3 11 0,17 0-11 0,-10-1 3 15,4 1-33-15,-11 0 4 0,16 0 63 16,-9-1-37-16,-7 1-4 0,17 0 22 0,-10-2-7 16,3 2-19-16,1 0 8 0,-11 0-8 15,24-4 4-15,-14 4 7 0,-4-2-10 0,-6 2 6 16,15-1-17-16,-5-1 6 0,-4 1 8 15,4 1 11-15,-2-3-3 0,2 1 18 0,-3 2-30 16,3-3 23-16,1 3-1 0,-2-2 16 0,2 0-30 16,-1 0 10-16,0 1-17 0,1 0-1 15,-1-2-15-15,0 2 42 0,4-1-5 16,-4 1 1-16,0 0-27 0,1 0 27 0,-2 1-26 16,1 0 18-16,2-3-26 0,-2 2 0 0,2-2 15 15,-3 3 26-15,1-1-41 0,13-3 11 16,-13 3 23-16,-3 0-15 0,4-1 22 15,-1 2-41-15,0 0 37 0,0-4-10 0,0 4-9 16,0 0-6-16,2-2 3 0,-3 1 18 0,1 1-14 16,4-2 0-16,-4 2 22 0,-3 0-23 0,4 0 5 15,2-4-12-15,-3 3 19 0,1 1-15 0,-1-2 11 16,0 2 8-16,1-1-19 0,-1 1 30 16,0 0-12-16,1-3-3 0,-2 3-4 15,1 0-14-15,1-2-24 0,-1 1 31 0,0 1 0 16,1-1-4-16,-1 0 7 0,-3 1-7 0,4-3 12 15,-1 2-24-15,-1 1-6 0,2-2 25 16,-1 0-11-16,0 3 23 0,4-2 0 0,-4 0-30 16,0-2 7-16,4 2 26 0,-4 0-7 0,2-1 7 15,0 1-40-15,-2 1 25 0,1-3-14 0,0 2 37 16,-2 0-19-16,2 1 7 0,-1-2 5 16,0 2 3-16,-10 0 3 0,17-1-21 0,-7 1-8 15,1-3 0-15,-1 6 22 0,-3-6 27 0,7 0-8 16,-1 3-26-16,-2 0 22 0,2-2 30 0,1 1-49 15,0-3 35-15,2 3-24 0,-4 0 9 16,4-1-31-16,1 2 30 0,-3-2-22 16,0 0-11-16,2 0 11 0,-1 1 0 0,1 0-12 15,-1 1 38-15,1-4-37 0,1 1 3 0,0 2-18 16,-3-1 22-16,0 2 16 0,3-3 17 0,-4 2-40 16,0-1 26-16,2 1-27 0,-2 1-17 15,1-3 36-15,-1 3-44 0,-1-1 29 0,1-1-11 16,1 0 12-16,-4 2-42 0,3-4 60 0,-2 2-29 15,-1 1 14-15,0-1-4 0,4-2-25 0,-1 4 32 16,1-3-14-16,-3 2-11 0,2-2 4 16,1 1 48-16,2 2-52 0,-4-2 11 15,4 1-15-15,-2-3 41 0,-1 2-34 0,2 0 23 16,1 1-7-16,-2-2-12 0,0 2 4 0,0-2-15 16,2 2 15-16,-5-3 4 0,3 3 11 15,-1-1-15-15,1 1-8 0,-4-2 1 0,0 1 29 16,4 1-29-16,-4 1 3 0,-3-2-15 0,3 1-18 15,0-2 7-15,0 1 27 0,1-1-23 0,-4 3-15 16,3-4-12-16,1 1 9 0,-1-1-27 0,3 1 23 16,4-1 14-16,-6 0-33 0,6 1-11 15,-4-2-11-15,4 2-27 0,-3-1-3 16,7-1-157-16,-8 1 131 0,-5 2-11 0,1 0 3 16,-2-1-33-16,-3 1-26 0,-4 2-67 15,10-3 33-15,-6 0-74 0,-4 3 7 16,6-5-26-16,-6 5-245 0,0-5-317 0,0 5 44 15,-3-8 105-15,3 8 56 0</inkml:trace>
  <inkml:trace contextRef="#ctx0" brushRef="#br0" timeOffset="-176961.21">6641 3210 141 0,'0'0'525'0,"-8"-1"-45"16,8 1-29-16,-7-4-60 0,7 4-34 15,0 0-22-15,0 0-7 0,0 0-38 16,-6 7 239-16,6-7-306 0,13 13-25 16,-6-8-1-16,20 10 224 0,-9-7-235 15,3 2-15-15,3-1-26 0,2 0-18 16,5 2 0-16,-4-3-23 0,1 2-7 0,-1-1 14 16,-3-1-40-16,0-1-8 0,-4 1 12 0,-2-4 3 15,-2 2-30-15,2 1 31 0,-5-1-16 0,-2-1 26 16,-1 1-3-16,-3 2 18 0,1-3 4 0,-2 6 4 15,-3-2-12-15,-3 2-7 0,0-1-11 16,-6 3 4-16,1 3 33 0,-5 0-45 0,0 1-10 16,-4 0-34-16,1-1-60 0,-1-2-48 0,1 2-164 15,6-4-272-15,-4 0-760 0,-2 2 120 16,3-2 153-16,-1 0 62 0,1-2 113 16,0-1 55-16,-4 1 101 0</inkml:trace>
  <inkml:trace contextRef="#ctx0" brushRef="#br0" timeOffset="-174692.25">4281 5138 100 0,'11'-2'410'0,"9"0"-19"0,-2-3 14 16,2 3-58-16,10-4-23 0,4 3-12 0,8-1-51 15,2-1 0-15,14-4-27 0,4-3-11 16,3 3-33-16,3 2 4 0,4-4-49 0,0 1 12 16,14 0-53-16,2-4 11 0,-3 3-3 0,-13 0-26 15,17-1 10-15,-4 2-17 0,-12-1 25 0,13 0-30 16,-15 3 4-16,0 1-7 0,2-1 0 0,-5 4-4 16,0-3 15-16,-3-2 7 0,-3 3 12 15,-1 3-34-15,-13-3-19 0,-7 3-18 16,-3 0-4-16,-4 2 15 0,-1-2-22 0,-2 2 14 15,-3 0 1-15,-4-3-5 0,0 2-14 0,0 0 0 16,-1 2-7-16,-2-1-20 0,0-3 12 0,2 3 12 16,-2-1-9-16,0 2 20 0,0-3-27 0,2 1 8 15,1 1-34-15,0-1-71 0,-4 1 19 16,4-2-40-16,0 1-76 0,-2 0-51 0,0 0-68 16,-1 0 64-16,-6-1-335 0,4 1-380 0,-1-2 82 15,-2 1 70-15,-2-2 83 0</inkml:trace>
  <inkml:trace contextRef="#ctx0" brushRef="#br0" timeOffset="-174404.27">6538 4656 96 0,'0'0'294'16,"33"3"-11"-16,-18-3-41 0,2 1 0 0,7 2-11 15,6 0 4-15,1 0-12 0,7 3-33 16,3-2-22-16,-4 2-27 0,1 1 8 0,-4 1-30 16,0-2 0-16,-7 2-26 0,-2-2 0 0,-2 2 15 15,-6 0-29-15,-2-1-9 0,-3 2-36 16,-3 2-38-16,0-2-70 0,-6 2-142 0,-6-1-104 15,0 0-533-15,-5 5 71 0,-2-3 75 16</inkml:trace>
  <inkml:trace contextRef="#ctx0" brushRef="#br0" timeOffset="-119500.91">7970 8315 640 0,'0'0'756'0,"0"0"-49"0,0 0-37 0,7 17 0 0,-1 0-29 16,1 4-98-16,4 9-29 0,5 12-48 15,-4 7-64-15,1 2-30 0,1-1-48 0,-4 0-37 16,-3-1-90-16,2 0 15 0,-4-13-26 16,-2-3-48-16,0-5 22 0,-2-4-7 0,1-2-4 15,-2-2-145-15,1-4-4 0,-1-2 0 0,-1 0 0 16,1-5 0-16,-2-4 0 0,1-1 0 0,-2-2 0 16,3-2 0-16,0 0 0 0,0-24 0 0,3 9 0 15,1-3 0-15,5 0 0 0,2-1 0 16,3-3 0-16,3 2 0 0,0-1 0 15,23-6 0-15,-19 18 0 0,-3 2 0 0,5 1 0 16,-5 5 0-16,3 2 0 0,1 5 0 0,-4-3 0 16,3 8 0-16,-5 0 0 0,-1 3 0 15,-6-2 0-15,-2 3 0 0,-4 3 0 0,-3 0 0 16,-6 5 0-16,-7 2 0 0,-5 0 0 16,-9 7 0-16,-7-5 0 0,0-2 0 0,3-4 0 15,3-7 0-15,1-1 0 0,3-4 0 0,0 0 0 16,4-7 0-16,2 3 0 0,2-5 0 0,6-5 0 15,-1 2 0-15,8-6 0 0,2-1-228 0,2-2-1160 16,8 1 107-16,2-5 168 0,2 0 96 16,8-7 98-16,-4 10 62 0,4-10 161 0</inkml:trace>
  <inkml:trace contextRef="#ctx0" brushRef="#br0" timeOffset="-119008.96">8510 8706 89 0,'-3'4'931'0,"2"3"-64"16,1-1-7-16,0 2-44 0,1 2-42 0,2 0-44 15,4 4-53-15,0-3-92 0,0 3-71 0,3-3-30 16,17 15 350-16,-10-12-804 0,0-6-30 16,-3 1 0-16,-1-2 0 0,2 1 0 15,1-4 0-15,-4 1 0 0,1-4 0 0,0 1 0 0,-5-4 0 16,1 2 0-16,1-2 0 15,1-3 0-15,-7 2 0 0,2-3 0 0,1-3 0 16,-4 1 0-16,0 0 0 0,-2-2 0 0,2 0 0 16,-2-2-142-16,-1 1-44 0,3-2 22 0,-3 4-97 15,0 0 27-15,-3 1 33 0,3 0 15 0,0 1 40 16,0 2-10-16,0-2 41 0,0 1 10 0,-1 2 12 16,-2-2 26-16,3 1 30 0,-1 2 11 15,1 3 33-15,0-6 38 0,0 3 11 0,0 3 7 16,0-7 38-16,0 7 14 15,0 0 209-15,0 0-167 0,0-7 29 0,0 7 4 0,0 0 7 16,0 0-15-16,0 0 68 0,0 0-23 0,0 0-208 16,0 0-19-16,0 0 0 15,11 14 0-15,-8-8 0 0,-2 3 0 0,5-1 0 16,-3 1 0-16,1 1 0 0,-1 0 0 0,2 3 0 16,1-2 0-16,-3 3 0 0,0-3 0 0,-2 3 0 15,2-4 0-15,-3 5 0 0,3-5 0 0,-3 1 0 16,3 2 0-16,-3-4 0 0,1 1 0 0,2 0 0 15,4-3-1225-15,-6 0-82 0,5 1 149 16,-2-2 108-16,2-4 100 0,1 1 87 0,3-2 96 16,-3-1 89-16</inkml:trace>
  <inkml:trace contextRef="#ctx0" brushRef="#br0" timeOffset="-118600.98">9129 8460 1761 0,'-10'-2'1009'0,"-1"2"-67"15,-3 0-68-15,1 3-36 0,-5 3 0 0,2 1-82 16,2 0-97-16,-2-2-145 0,1 12-514 16,9-10 0-16,6 2 0 0,6 3 0 0,2-1 0 15,5-2 0-15,4 5 0 0,3-3 0 0,1 3 0 16,3-3 0-16,-1 5 0 0,-1 0 0 16,2 1 0-16,-8-2 0 0,1 2 0 0,-7 1 0 15,-2-1 0-15,-4-1 0 0,-1 3 0 0,-7-1 0 16,-6 4 0-16,3-4 0 0,-7 3 0 0,0-2 0 15,-2-2 0-15,1-2 0 0,2-3 0 16,-1 0 0-16,7-8 0 0,-2 3 0 16,6-8 0-16,3 1 0 0,0 0-1002 0,2-16-342 15,5 8 115-15,0-6 150 0,7 3 166 16,9-25-740-16,-9 17 972 0</inkml:trace>
  <inkml:trace contextRef="#ctx0" brushRef="#br0" timeOffset="-118227.9">9361 8542 450 0,'0'0'823'0,"10"10"-19"0,-7-4-33 16,5 3-75-16,-4-2-26 0,5 5-74 0,-2 1-53 16,4-3-77-16,2-2-27 0,1 0-52 0,-3 2-96 15,2-2-79-15,4-1-97 16,-4 1-85-16,-1-5-78 0,0 3-42 0,-2-3-66 0,2 0-38 16,-3-3-44-16,1 0-37 0,-2-5 18 15,-1 4-19-15,2-8-48 0,-2 1 138 0,-2-1 4 16,4-4 18-16,-6 1 34 0,4-1 92 0,-4 2 87 15,1 0 92-15,3 0 75 0,-6 1 52 16,5 1 12-16,-3 1 66 0,-3 5 15 0,1-2 52 16,-1 5 60-16,3-3-11 0,-3 3-15 0,0 0-447 15,0 0 0-15,-7 22 0 0,4-8 0 0,-1 8 0 16,-3 3 0-16,0 5 0 0,-3 17 0 0,0 1 0 16,0 3 0-16,3 3 0 0,3 1 0 15,-5 3 0-15,1-1 0 0,2 2 0 16,2-2 0-16,-3-3 0 0,1-4 0 0,-2-9 0 15,5-7 0-15,-1-2 0 0,1-7 0 0,0-1 0 16,-1-6 0 0,1-2 0-16,0-8 0 0,-1 1 0 0,1-1-1117 0,-1-8-175 0,4 0 115 0,0 0 112 15,-13-13 108-15,9 4 82 0,-3-3 135 16,0-3-9-16</inkml:trace>
  <inkml:trace contextRef="#ctx0" brushRef="#br0" timeOffset="-117395.92">9891 8807 81 0,'0'0'585'0,"0"0"-19"0,0 0-37 16,17-7-23-16,0 6-37 0,10-5-33 0,8 5-49 15,20-6-19-15,9 0-14 0,5 2-101 0,6-3 12 16,15 1-61-16,-1-2-88 0,-15 1-157 0,-6 0-160 15,-3 0-238-15,51-8-1483 0,-75 8 1029 16,-6 0 133-16,-11 2 64 0</inkml:trace>
  <inkml:trace contextRef="#ctx0" brushRef="#br0" timeOffset="-117195.94">10814 8512 305 0,'-7'-2'640'16,"7"2"-63"-16,-3-1-63 0,3 1-19 15,0 0-48-15,0 0 4 0,0 0-57 0,20 12-40 16,-6-6-15-16,-1 2-38 0,2 2-25 0,-2 3-42 16,-2-3-7-16,2 8-55 0,-9 3-12 0,2-3-30 15,-6 0-52-15,-3 6-48 0,-1-4-37 16,-5 3-75-16,2 2-108 0,-7 0-134 0,1-7-279 16,-8 19-1478-16,14-27 1172 0,4 0 112 15,-1-4 64-15</inkml:trace>
  <inkml:trace contextRef="#ctx0" brushRef="#br0" timeOffset="-116856.05">11139 8390 309 0,'0'0'681'16,"13"2"-56"-16,-3-3-44 0,1-3-34 16,6 0-74-16,0-5-41 0,0 2-48 15,4-2 18-15,-3-4-26 0,1 0 0 0,-1-2 19 16,-5 1 14-16,1-2-22 0,-1 3 1 0,-2-1 10 16,-1 3 8-16,-3 2-4 0,-1 0-182 0,2 3-220 15,-5 6 0-15,-3 0 0 0,7 10 0 0,-4 5 0 16,-2 3 0-16,5 14 0 0,0 4 0 15,2 15 0-15,-1 4 0 0,3-1 0 0,-4 0 0 16,5-1 0-16,-8-4 0 0,4 2-146 0,0-9-1257 16,-4-4 140-16,1-2 147 0,-4 19 69 0,-4-1 139 15,-3 1 74-15,-6 5 89 0,-18 16 27 0</inkml:trace>
  <inkml:trace contextRef="#ctx0" brushRef="#br0" timeOffset="-110700.32">14509 8367 178 0,'-6'-6'816'0,"6"6"-16"0,-7-3-26 16,4-3-74-16,3 6-59 0,-7-2-72 0,7 2-14 15,-4-5-67-15,4 5-52 0,-3-3-38 0,3 3-18 16,0 0-53-16,0 0-55 0,0 0-60 0,3 16 16 15,0-7-1-15,1 6-37 0,7 4-190 16,-2 3 0-16,1 5 0 0,2 0 0 0,1 3 0 16,1-2 0-16,-1 4 0 0,-3-6 0 0,1 0 0 15,-1-3 0-15,-3-4 0 0,0 1 0 0,-3-4 0 16,2-3 0-16,-3-1 0 0,1-2 0 0,-1-2 0 16,-3-3 0-16,0 0 0 0,0-5 0 15,0 0 0-15,0 0 0 0,-7-17 0 16,4 1 0-16,0-1 0 0,0-9 0 0,3-1 0 15,0-3 0-15,3 3 0 0,0-3 0 0,0 3 0 16,0 3 0-16,-2-2 0 0,2 10 0 0,0-2 0 16,1 2 0-16,3 2 0 0,-3 4 0 15,5 2 0-15,6 0 0 0,-5 8 0 16,3 2-916-16,-2 3-410 0,2 4 109 0,1-1 144 16,-4 2 120-16,3 3 78 0,-2-2 105 0,2-1 55 15</inkml:trace>
  <inkml:trace contextRef="#ctx0" brushRef="#br0" timeOffset="-110424.25">15121 8869 26 0,'-13'13'744'0,"-1"-3"1"16,1-2 63-16,-2-5-86 0,2 3-74 16,-1-3-41-16,-17 2 506 0,18-6-636 15,-4 0-38-15,3-5-41 0,0-2-51 0,1-2-16 16,3-5-74-16,-1-3 37 0,1-7-74 0,4 2-205 15,6-2-15-15,0 7 0 0,0-6 0 0,6 6 0 16,-2 2 0-16,16-17 0 16,-10 24 0-16,4 0 0 0,0 5 0 0,-1 1 0 15,4 2 0-15,-3 2 0 0,0 4 0 16,2-1 0-16,-1 3 0 0,-2 0 0 0,-2 1 0 16,2 2 0-16,1 1 0 0,-4-5-492 0,0 2-859 15,4 2 85-15,-7-4 152 0,0 2 113 16,2-7 104-16,-1 4 74 0,-1-3 82 0</inkml:trace>
  <inkml:trace contextRef="#ctx0" brushRef="#br0" timeOffset="-109984.31">15320 8418 297 0,'0'0'790'0,"0"0"-38"0,-14 15 7 0,11-3-29 15,-4 3-52-15,0 6-38 0,3-1-22 16,1-2-82-16,0 5-59 0,3-4-12 0,3 6-55 15,3-1-45-15,2-3-56 0,-1-1-12 16,-1-4-229-16,1 0-68 0,1-2 0 0,-2-2 0 16,-2-3 0-16,2 0 0 0,-2-3 0 0,2-2 0 15,-2-1 0-15,-4-3 0 0,0 0 0 0,7-13 0 16,-4 5 0-16,-3 1 0 0,4-2 0 0,-4 1 0 16,0 0 0-16,3 3 0 0,-3-1 0 15,0 6 0-15,3-8 0 0,-3 8 0 0,7-1 0 16,-7 1 0-16,11 9 0 0,-5-2 0 0,1 2 0 15,0-1 0-15,3 4 0 16,10 11 0-16,-8-11 0 0,1-1 0 0,-2-2 0 16,-1 1 0-16,-1-4 0 0,2 3 0 15,-4-4 0-15,-1-2 0 0,1-3 0 0,-7 0 0 16,0 0 0-16,14-9 0 0,-10-1 0 0,-4-4 0 16,3-4 0-16,-3-6 0 0,0 0 0 0,0 4 0 15,0-5 0-15,0 2 0 0,-3 6 0 16,3 0 0-16,0 0 0 0,-3 3 0 0,2 4 0 15,-2 1 0-15,-1 0 0 0,1 2 0 0,2 2 0 16,1 5 0-16,-6-3 0 0,6 3-417 0,0 0-928 16,0 0 68-16,0 0 179 0,0 0-823 15,7 18 1109-15,3-11 45 16</inkml:trace>
  <inkml:trace contextRef="#ctx0" brushRef="#br0" timeOffset="-109363.32">16660 8867 711 0,'-31'6'819'0,"0"-3"-4"0,1 2-55 0,5-3-53 16,-5 2-74-16,2 1-78 0,1-4-64 15,7 3-59-15,-1-2-104 0,5-1-109 0,1-1-122 16,5 0-145-16,-1-1-138 0,5-4-127 0,6 5-126 16,0-9-235-16,6 1-395 0,5-2 71 0,3-3 75 15,6 1 111-15,1-5 79 0</inkml:trace>
  <inkml:trace contextRef="#ctx0" brushRef="#br0" timeOffset="-109240.27">16611 8725 353 0,'5'-3'611'0,"-5"-2"-83"0,0 5-10 15,0 0 7-15,-28 5-45 0,14-2-7 16,-6-1-7-16,-4 4-53 0,-3 2-15 0,-1-2-44 15,-3 5-53-15,-2-2-36 0,5-3-38 0,4-2-108 16,7 1-93-16,-4-4-141 0,8 1-205 16,2-2-187-16,2-2-565 0,5-3 52 0,1 1 104 15,3-3 100-15,0-6 90 0</inkml:trace>
  <inkml:trace contextRef="#ctx0" brushRef="#br0" timeOffset="-109017.28">16373 8515 558 0,'0'0'648'0,"-3"-6"-64"0,3 6-21 0,-8-3-57 15,8 3-33-15,-13 3-45 0,-1 0 8 16,0 2-46-16,-3 3-51 0,-6 2 11 0,-5 5-63 16,-2 2 3-16,2-1-59 0,-12 10-7 0,4 1-49 15,5 4-12-15,5-7-6 0,8-3-8 16,1 4-34-16,4-1 1 0,6 0-1 0,1 0-11 16,6-5-18-16,3 5-8 0,4-2-4 0,3-2-40 15,7 3 26-15,3-3-8 0,4-1-8 0,3-2-44 16,1-4-104-16,3 1-93 0,6-5-146 0,0-1-279 15,2-6-655-15,-2 4 146 0,4-6 96 16,-7 0 96-16,8-2 120 0,1-4 71 0</inkml:trace>
  <inkml:trace contextRef="#ctx0" brushRef="#br0" timeOffset="-108683.28">17214 8667 279 0,'-4'-9'841'0,"1"9"-55"16,3 0-79-16,0 0-59 0,0 0-30 0,0 0-100 15,0 0-20-15,17 16-58 0,-11-8-49 0,2 1-45 16,-1 1-30-16,2 1-21 0,-2 2-46 0,1-5-3 16,-2 1-53-16,-2-1-14 0,-1 0 48 15,0-1-18-15,0 1-4 0,-2-5-205 16,2 2 0-16,-3-5 0 0,0 0 0 15,0 0 0-15,-7-16 0 0,4 2 0 0,3-4 0 16,0-3 0-16,0-6 0 0,3 0 0 0,4 2 0 16,0 1 0-16,0-2 0 0,0 4 0 0,4 6 0 15,-1-1 0-15,3 4 0 16,14-2 0-16,-13 10 0 0,0 6 0 0,6 3 0 16,0 3-920-16,1 2-402 0,0 0 123 0,-1 6 123 15,4 3 119-15,0-2 105 0,0 2 40 0,-4 0 86 16</inkml:trace>
  <inkml:trace contextRef="#ctx0" brushRef="#br0" timeOffset="-108448.33">17795 8861 282 0,'-24'-3'864'0,"0"-5"22"0,0 0-3 15,-14-15 718-15,22 11-939 0,1-4-17 16,2-2-50-16,6-3-81 0,0 5-93 0,7 2-23 15,3-1-33-15,2 1-290 0,1 4-75 0,1 1 0 16,3 2 0-16,4 1 0 0,2 3 0 0,2 1 0 16,-2 0 0-16,2 2 0 0,3 2 0 0,-4 0 0 15,3 0 0-15,15 5 0 16,-15-4-961-16,-7 1-350 0,2-2 94 16,-5-1 156-16,0 0 96 0,0-2 128 0,0 1 25 15,-3-3 79-15</inkml:trace>
  <inkml:trace contextRef="#ctx0" brushRef="#br0" timeOffset="-108053.31">18038 8542 59 0,'0'0'633'0,"0"0"-34"0,0 0-29 15,0 0-11-15,0 16 3 0,3-6-26 0,-3 4-33 16,10 13 342-16,-6-11-451 16,2-4-47-16,5 5-42 0,-4-3-22 0,2 1-8 15,-1-5-40-15,2 3-41 0,-3-3-1 16,3 2 176-16,-3-7-179 0,0-3 14 15,-7-2-55-15,9-2 4 0,-9 2-119 0,7-11-34 16,-2 1 0-16,-2-1 0 0,4 0 0 16,3-12 0-16,-4 14 0 0,2 1 0 15,-2 0 0-15,1 2 0 0,0 2 0 0,0 3 0 16,3 1 0-16,-10 0 0 0,17 5 0 0,-7 1 0 16,0 2 0-16,0 0 0 0,1 1 0 0,-1 0 0 15,14 8 0-15,-14-9 0 0,-3 0 0 16,1-2 0-16,1-4 0 0,-5 0 0 15,2 2 0-15,-6-4 0 0,0 0 0 16,11-7 0-16,-11 0 0 0,3-2 0 0,-3-1 0 16,0-6 0-16,-3 0 0 0,3-5 0 0,0 0 0 15,-3-3 0-15,-1 0 0 0,4 6 0 0,-1 0 0 16,-2 1 0-16,3 3 0 0,0 3 0 16,0 2 0-16,0-1 0 0,4 6-1091 0,0-3-272 15,-1 5 235-15,1-2 63 0,-4 4 86 0,9-2 93 16,-9 2 119-16,15 8 56 0</inkml:trace>
  <inkml:trace contextRef="#ctx0" brushRef="#br0" timeOffset="-107815.36">19322 8699 759 0,'-10'4'1087'0,"1"-4"-119"16,-2 4 11-16,-3-1-52 0,-6 2-126 0,0-3-68 16,-5 3-66-16,-2-2 74 0,0 0-212 0,3 1-529 15,0-3 0-15,3 1 0 0,1-2 0 0,6-2 0 16,0 0 0-16,4-4-1371 0,0-2 102 0,3 1 122 16,3-3 108-16,1 0 105 0,3-6 89 0,0 3 63 15,3-6 104-15</inkml:trace>
  <inkml:trace contextRef="#ctx0" brushRef="#br0" timeOffset="-107667.37">19145 8493 670 0,'7'16'871'0,"0"-4"67"0,3 8-48 15,0-1-19-15,0 2-59 0,5 1-90 0,-2 0-48 16,0-2-108-16,1 2-30 0,0-6-193 16,0 1-139-16,-1 0-166 0,1 2-206 0,-1 1-93 15,-2-9-312-15,3-4-737 0,-1 2 92 0,-2-6 131 16,2-2 97-16,1-2 129 0,-4-3 68 0,3-4 60 15</inkml:trace>
  <inkml:trace contextRef="#ctx0" brushRef="#br0" timeOffset="-107447.24">19682 8265 766 0,'3'-5'797'0,"-3"3"11"15,0 2 26-15,0 0-59 0,6 16-1 16,-5-4-78-16,3 5-33 0,-1 5-26 0,0-1-30 15,-2 4-68-15,5 3-244 0,-2-2-295 0,2-1 0 16,2-1 0-16,-5 2 0 0,3-1 0 0,-2 0 0 16,2-1 0-16,-5-6 0 0,5 0 0 0,-2-3 0 15,-3-3 0-15,2 1 0 16,0-5 0-16,1 1-514 0,-1-2-868 0,3-7 131 16,-3 3 127-16,-3-3 126 0,4 4 82 0,-4-4 90 15,0 0 96-15</inkml:trace>
  <inkml:trace contextRef="#ctx0" brushRef="#br0" timeOffset="-106430.28">21118 8647 562 0,'0'0'592'0,"0"0"-45"15,0 0 507-15,0 0-574 0,31 2-67 0,-8-1-11 16,12-2-22-16,15-1-56 0,18-3-37 16,5 0-1-16,19-1-51 0,100-15 167 15,-93 11-246-15,-4 0-44 0,-2-3-63 16,-4 3-102-16,-17 1-103 0,-7 1-75 0,-1-1-15 16,-5 1 23-16,-12 0-112 0,-13 4-201 0,0-1-473 15,-6-1 59-15,-7 5 90 0,-4-5 82 16,-4 3 82-16</inkml:trace>
  <inkml:trace contextRef="#ctx0" brushRef="#br0" timeOffset="-106241.29">22550 8446 297 0,'-4'-4'492'0,"-5"-1"-19"0,2 1 14 16,-1-2 31-16,2 4-1 0,2-4 1 0,4 6-94 15,-6-4-21-15,6 4-35 0,-3-6-44 0,3 6-26 16,0 0-38-16,16 0-3 0,-16 0-22 16,21 1-15-16,-8 4 3 0,4-1-22 0,-3 2 8 15,3 4-31-15,-3 0 1 0,-3 1-38 16,1 1 1-16,-5 2-4 0,-4-3-41 0,-3 5-1 15,-3-4-32-15,0 4-49 0,-2 1-86 0,-3-3-89 16,1 1-149-16,0-1-239 0,0-2-718 16,3-2 127-16,1-1 123 0,3-4 77 0,3-1 124 15,1 0 89-15,-4-4 37 0</inkml:trace>
  <inkml:trace contextRef="#ctx0" brushRef="#br0" timeOffset="-105880.27">23070 8351 513 0,'-4'-2'734'0,"1"-1"-53"0,3 3-48 0,0 0-63 16,0 0-4-16,0 19-82 0,7-10-8 15,2 3-81-15,5 5-64 0,-3-3 19 0,6 4-52 16,-4 1-48-16,5-3-12 0,-5 0-41 0,1 1 8 15,0-3-19-15,-4-3-44 0,0 1 47 0,-3-3 53 16,-4-2 38-16,1-3-49 0,-1 1-231 0,-3-5 0 16,0 0 0-16,0 0 0 0,0 0 0 15,0 0 0-15,0 0 0 0,-7-29 0 16,4 12 0-16,6-1 0 0,0-5 0 0,1 1 0 16,4-1 0-16,1 0 0 0,-2 5 0 0,3 0 0 15,1 2 0-15,2 0 0 0,-2 5 0 0,2-1 0 16,0 5 0-16,-1 4 0 0,1 1 0 0,1 2 0 15,-1 2-45-15,0-1-1363 0,2 5 105 16,-2-1 131-16,1 1 114 0,-1 2 150 0,1 3 63 16,0 1 78-16,3-3 85 0</inkml:trace>
  <inkml:trace contextRef="#ctx0" brushRef="#br0" timeOffset="-105545.28">23890 8550 40 0,'-3'6'641'15,"3"-6"-19"-15,-8 5-16 0,2 1-25 0,-1-6 8 16,-3 4-16-16,-1-1 0 0,-2-1 8 0,-1-1-34 16,0 0-51-16,-3 2 21 0,0-6-70 0,-3 2-19 15,0-2-30-15,5 0-29 0,-2-1-186 0,1-2-183 16,-6-10 0-16,13 3 0 15,2-2 0-15,4-1 0 0,3-2 0 16,3-4 0-16,4 3 0 0,3 0 0 0,1 2 0 16,2 1 0-16,0 0 0 0,5 9 0 0,-1-2 0 15,-1 7 0-15,-1 0 0 0,1 2 0 0,-1 4 0 16,1-1 0-16,0 7 0 0,-4 0 0 16,2 1 0-16,-4 0 0 0,-1 2 0 0,-2-2 0 15,4 3-313-15,-7-5-1042 0,2-1 89 0,1 1 119 16,-1-2 116-16,-1-4 118 0,1 2 91 0,1-4 77 15</inkml:trace>
  <inkml:trace contextRef="#ctx0" brushRef="#br0" timeOffset="-105144.31">24030 8350 189 0,'0'-4'607'16,"0"4"-18"-16,3-4-20 0,-3 4-29 0,0 0-26 16,11 10-41-16,-5-1-8 0,-2 1-33 0,3 2-19 15,3 4-44-15,-3-3-1 0,3 6-40 16,0-1-41-16,1-2-15 0,2 1-38 0,-2-4-3 15,-4 1-41-15,3-5 0 0,-1 4-8 0,-4-7-22 16,2 0-22-16,-1 0 0 0,-3-5 0 0,-3-1-53 16,0 0 5-16,0 0-90 0,7-9 0 0,-4 0 0 15,1 0 0-15,0-4 0 0,-1 3 0 16,4 1 0-16,0-1 0 0,-1 0 0 0,5 6 0 16,-4-3 0-16,-1 5 0 0,5 0 0 0,-4 0 0 15,3 2-105-15,0 0 23 0,1 2 19 16,2 0-26-16,1-2 18 0,-4 3 15 0,7 1 8 15,-3-2-1-15,-1-1 20 0,1 2 66 16,1 0 22-16,-2-1 60 0,-3-1 71 0,0-1-3 16,0 0-187-16,-10 0 0 0,14-3 0 0,-8-1 0 15,-1 1 0-15,1-6 0 0,-2-3 0 0,-4-1 0 16,3-3 0-16,-3 0 0 0,0-2 0 16,0-14 0-16,-3 16 0 0,-1 4 0 15,1-1 0-15,0 3 0 0,-2 2 0 0,2-1 0 16,3 7 0-16,-3-5-41 0,3 7-1382 0,0-4 154 15,0 4 103-15,0 0 150 0,0 0 70 16,0 0 135-16,0 0 58 0,0 0 54 0</inkml:trace>
  <inkml:trace contextRef="#ctx0" brushRef="#br0" timeOffset="-104944.29">25048 8492 901 0,'-6'0'1046'0,"-4"0"-127"0,-6 0 708 16,5-1-938-16,1 0-97 0,2-3-104 0,1 1-108 15,1-2-209-15,4 1-164 0,2 4-36 16,1-9-146-16,6 2-190 0,3-2-201 16,1 0-559-16,4-3 68 0,-2 2 104 0,-3 2 59 15,14-6-364-15</inkml:trace>
  <inkml:trace contextRef="#ctx0" brushRef="#br0" timeOffset="-104864.28">25090 8368 1708 0,'0'0'533'0,"-14"-1"-1"0,1-1-29 15,-5 2-12-15,-2 2-22 0,-1-2-29 0,-9 3-53 16,2 1-78-16,1-1-123 0,6 2-234 16,1-4-432-16,6-1-604 0,4 0 86 0,3 0 90 15,7 0 96-15,0-9 112 0</inkml:trace>
  <inkml:trace contextRef="#ctx0" brushRef="#br0" timeOffset="-104112.24">25240 8181 182 0,'-13'-5'711'0,"6"3"-30"0,4-5-59 0,-1 5-75 16,4-2-70-16,0 4-23 0,0 0-81 0,7-10-27 15,3 5-33-15,1 1-12 0,5 2-40 0,5-3-34 16,-4 3-41-16,4 1 11 0,-1 0-22 0,0 2-29 16,-2 0-46-16,2 2 8 15,4 10 63-15,-14-4-63 0,-6 0-44 16,-1-2 21-16,-3 5-14 0,-3 1 18 0,-1-2-25 15,-6 2 21-15,3-1-29 0,1 2 22 0,-1-5-44 16,4 3 14-16,2 1-29 0,2-3 18 0,2 6 4 16,4-4 22-16,6 3-18 0,4 3 3 0,4 2-10 15,2-3-1-15,4 1-33 0,-2-2 40 16,-1 2 1-16,0 0 29 0,-4-5-40 0,-3 3 66 16,-6-3 27-16,0 1-52 0,-8-3-75 0,-3 3 0 15,-5-2 0-15,-5 1 0 0,-6 2 0 0,-2 0 0 16,-3-3 0-16,1-3 0 0,-4 0 0 0,0 0 0 15,4-3 0-15,3 1 0 16,0-6 0-16,7-1 0 0,0-1 0 0,6-6-540 16,0 0-886-16,8-5 167 0,0-4 135 0,5-8 122 15,5-3 75-15,7-13 108 0,6-5 78 0</inkml:trace>
  <inkml:trace contextRef="#ctx0" brushRef="#br0" timeOffset="-103963.29">25829 8112 137 0,'13'-2'916'16,"8"10"905"-16,-8 5-812 0,-6-1-119 0,7 12 11 15,-1 1-79-15,5 16-51 0,-2 0-130 0,2 0-358 16,-1-2-283-16,-1-7 0 0,-5-2 0 0,0-4 0 16,2 2 0-16,1-2 0 0,-1-1 0 0,1-4-1363 15,-4-3 56-15,-3-4 160 16,-4 2 157-16,1-3 44 0,-4-1 82 0,0-2 112 16,-4 0 23-16</inkml:trace>
  <inkml:trace contextRef="#ctx0" brushRef="#br0" timeOffset="-102092.43">21272 9927 402 0,'0'0'1005'0,"0"0"-514"0,0 0-44 0,27 5 0 15,-4-5-41-15,8 0-49 0,17-1-18 0,17-3-45 16,7 3 8-16,4 1-49 0,2-3-30 16,1-1-29-16,-1 3-120 0,-6 0-89 15,-7 1-89-15,-3-2-142 0,-11 1-89 0,-10-4-56 16,0 3-595-16,-8-2 70 0,2-2 78 0,-8 1 86 16</inkml:trace>
  <inkml:trace contextRef="#ctx0" brushRef="#br0" timeOffset="-101887.4">22365 9709 14 0,'14'-2'481'15,"-14"2"-49"-15,17 2-19 0,-6-1 8 16,2 6-34-16,5 2-7 0,-5 0-1 16,7 6-18-16,-3-1-14 0,1 0 3 0,-2 2-67 15,-5 6-8-15,-1-5-18 0,-3 1-15 0,-4-1-30 16,-3 1-11-16,-3 3-29 0,0-2-46 0,-7 0-118 15,-1 3-120-15,1-4-294 0,-3 0-700 16,1-2 68-16,-4-2 99 0,5-4 113 0,1-2 89 16</inkml:trace>
  <inkml:trace contextRef="#ctx0" brushRef="#br0" timeOffset="-101392.39">23418 9758 115 0,'-17'-18'823'0,"-4"3"-15"0,0 0 7 0,-1 6-14 16,-6 0-61-16,1 2 13 0,-4 4-109 0,0-1-26 16,3 8-90-16,-5 4-29 0,2 3-63 0,3 6-38 15,7 6-185-15,5 1-213 0,2 2 0 16,7-1 0-16,7 0 0 0,6 1 0 0,6 1 0 16,12 6 0-16,2-2 0 0,12-4 0 15,-3-2 0-15,2-3 0 0,-3-9 0 0,0-2 0 16,0-3 0-16,-3-5 0 0,0-2-94 0,0-1-1279 15,-1-3 73-15,-2-1 157 0,-4-1 108 0,3-4 93 16,-7 1 104-16,1-4 105 0,-3 2 96 0</inkml:trace>
  <inkml:trace contextRef="#ctx0" brushRef="#br0" timeOffset="-100976.31">23678 9461 830 0,'-11'-16'1050'0,"1"4"-19"16,4 2-119-16,2 3-63 0,1 1-115 0,3 6-34 15,0 0-19-15,-11 21-56 0,11-3-10 0,3 5-451 16,-1 8-164-16,8 17 0 0,-1-2 0 0,6 0 0 15,-2 5 0-15,4-3 0 0,0 0 0 0,3-6 0 16,-3 0 0-16,1-2 0 0,3-3 0 16,-2-11 0-16,-1-4-1374 0,-1-6 89 0,0-4 109 15,4 1 133-15,-4-8 105 0,3 1 59 16,0-6 112-16,1 0 49 0</inkml:trace>
  <inkml:trace contextRef="#ctx0" brushRef="#br0" timeOffset="-100741.32">24177 10089 390 0,'-13'5'749'0,"5"0"-5"0,-8-3 23 15,-2 0 41-15,-2-2-74 0,0 4-4 0,-5-4-1 16,1-4-47-16,1 2-72 0,2 0 16 0,0-5-75 16,-3 0-480-16,8-2-71 0,4-2 0 0,0-3 0 15,5-1 0-15,4-2 0 0,3 5 0 0,3-5 0 16,7 1 0-16,4 0 0 0,3 1 0 16,3 5 0-16,1 3 0 0,2 0 0 0,-2 5 0 15,-3 2 0-15,2 2 0 0,-3 5 0 16,0-1 0-16,-3 2 0 0,-4 2 0 0,0-2 0 15,1 2 0-15,-5 3 0 0,1-3 0 0,1 0 0 16,-2-2 0-16,1 0-1389 0,1 0 97 16,-3-5 145-16,6 2 90 0,-1-3 118 0,0-1 91 15,1-4 40-15,8 2 130 0</inkml:trace>
  <inkml:trace contextRef="#ctx0" brushRef="#br0" timeOffset="-99941.34">23531 10067 119 0,'0'0'737'0,"0"0"19"15,-24 0-79-15,24 0 8 0,-20-2-22 0,6 1-30 16,1-4-63-16,-2 4-16 0,-12-7 437 16,14 0-563-16,3 1-67 0,-1-1 11 15,7-2-40-15,-2 2-31 0,3-4-289 0,3 0-12 16,3 1 0-16,3-5 0 0,1 1 0 0,4 4 0 15,5-4 0-15,-1 7 0 0,1 0 0 0,5 4 0 16,3 1 0-16,-1 6 0 0,2 1 0 0,-1 4 0 16,3 0 0-16,-3 1 0 0,1 5 0 0,-3-2 0 15,16 13 0 1,-21-10 0-16,1 0-287 0,-1-5-919 0,0-1-64 16,-1-2 123-16,-1 0 138 0,-2-4 78 0,1 1 94 15,-1-1 88-15,2-3 79 0</inkml:trace>
  <inkml:trace contextRef="#ctx0" brushRef="#br0" timeOffset="-99594.42">24430 10076 186 0,'0'0'919'0,"-26"5"8"15,11-4-33-15,-6 0-45 0,1 1-30 0,-4-1-60 16,-3 3-51-16,-4-2-42 0,0 0-122 0,4 1-53 15,3-1-62-15,1-2-429 0,2 0 0 0,3-2 0 16,5 2 0-16,2-3 0 16,1 1 0-16,4-4 0 0,2 3-108 0,4 3-499 15,7-11-689-15,1 4 75 0,1 0 122 0,1-4 98 16,0 3 119-16,4-4 51 0,-1 3 124 0</inkml:trace>
  <inkml:trace contextRef="#ctx0" brushRef="#br0" timeOffset="-99423.48">24423 9918 729 0,'-48'1'786'16,"31"2"22"-16,-4 0 0 0,-3-2-19 0,-7 1 26 16,-3 2-111-16,1-3-67 0,2 2-12 0,0 1-59 15,3-3-112-15,5 0 4 16,3-1-446-16,2 1-12 0,5-2 0 0,3 1 0 16,2 0 0-16,8 0 0 0,0 0-403 0,0 0-222 15,0 0-228-15,21-14-390 0,-8 12 141 0,2-1 89 16,15-5-715-16,-13 3 1002 0</inkml:trace>
  <inkml:trace contextRef="#ctx0" brushRef="#br0" timeOffset="-98983.54">24297 9817 331 0,'-3'-8'819'0,"3"8"-56"0,-4-2-78 0,4 2-56 15,-14-4-70-15,14 4-27 0,-20 6-55 0,2-1-12 16,-2-2-25-16,0 3-49 16,-4-1-41-16,0 3-26 0,0-2-38 0,0 3-29 15,0-2-22-15,3 0-23 0,2 0-59 0,4-1-23 16,2 5-7-16,2-3-93 0,4 2-30 0,1 0 0 16,6 0 0-16,3 5 0 0,1-1 0 0,2-1 0 15,8 7 0-15,-4-2 0 0,5 0 0 16,-2-2 0-16,7 4 0 0,0 1 0 0,1-2 0 15,-4-3 0-15,0-1 0 0,1-2 0 0,0 0 0 16,-2-3 0-16,1 0-257 0,0-2-280 0,0-2-230 16,0-4-502-16,4 3 107 0,-4-5 120 0,3-2 85 15,-3-3 119-15,7-4 112 0</inkml:trace>
  <inkml:trace contextRef="#ctx0" brushRef="#br0" timeOffset="-98424.61">24967 9661 394 0,'-39'-20'1836'16,"17"12"-965"-16,4 2 0 0,-3 5-78 15,-2 1-63-15,-1 0 3 0,3 2-103 0,-3 5-38 16,1 5-71-16,5 2-301 0,5 3-220 0,-1 5 0 16,4-3 0-16,6 5 0 0,1 1 0 0,3-2 0 15,3 1 0-15,1 0 0 0,6-4 0 0,4 6 0 16,3-2 0-16,3-6 0 16,1 2 0-16,4-2 0 0,-6-7 0 0,7-1-1080 15,-4-2-249-15,0 1 156 0,-3-5 86 0,2-2 100 16,-1-1 119-16,1-1 46 0,0 0 129 0</inkml:trace>
  <inkml:trace contextRef="#ctx0" brushRef="#br0" timeOffset="-98131.53">25327 10059 726 0,'0'0'807'0,"0"0"-17"0,-5 8-31 0,5-8 1 15,-13 2-68-15,6-2-33 0,7 0-29 16,-18-1-24-16,6 0 5 0,0-1-12 15,-1-2-47-15,-1 1-552 0,4-2 0 0,-3-1 0 16,-1-1 0-16,4-5 0 0,6 1 0 0,-3-3 0 16,4 2 0-16,6-2 0 0,-3 2 0 0,8-2 0 15,-2 3 0-15,1-3 0 0,3 5 0 0,4 1 0 16,-4 2 0-16,1 4 0 0,2 1 0 16,-3 1 0-16,4 1 0 0,-4 5 0 0,0-3 0 15,1 2 0-15,-4-2 0 0,2 5 0 31,-1-1 0-31,-1-1 0 16,2-2 0-16,-2 2 0 0,1-4-131 0,1-1-1280 0,-2 0 168 0,-7-1 77 0,14 0 153 0,-7-2 57 0,0 1 118 0,3-7 104 16,0 2 68-16</inkml:trace>
  <inkml:trace contextRef="#ctx0" brushRef="#br0" timeOffset="-97931.28">25647 9536 826 0,'3'-4'1013'0,"-3"-1"-94"0,0 5-36 15,0 0 3-15,0 0-30 0,4 20-74 0,-1-9-75 16,1 7-18-16,-1 7-82 0,4 1-584 0,-3 5-23 16,2 3 0-16,-2 0 0 0,2-1 0 0,1 2 0 15,1-2 0-15,1-2 0 0,-2 1 0 16,0-5 0-16,0-2 0 0,3 1 0 0,-3-5 0 16,4-7-1032-16,-3-2-282 0,-3-2 108 15,1-4 122-15,-2-4 120 0,4 0 93 0,-2-2 85 16,-6 0 90-16</inkml:trace>
  <inkml:trace contextRef="#ctx0" brushRef="#br0" timeOffset="-97379.38">26382 9925 934 0,'0'0'905'0,"0"0"-53"0,0 0 5 0,0 0-57 16,-30 3-33-16,15 1-67 0,-4-3-63 0,-2 5-64 15,0-4-26-15,-5 2-111 0,1 1-253 16,1-4-183-16,0 0 0 0,3 5 0 0,1-6 0 15,3 0 0-15,4 1 0 0,2-1-246 0,4-1-1098 16,7 1 82-16,-10-6 115 0,10 4 78 0,-3-5 131 16,3 7 85-16,6-11 109 0</inkml:trace>
  <inkml:trace contextRef="#ctx0" brushRef="#br0" timeOffset="-97219.37">26183 9790 457 0,'0'0'697'0,"0"0"10"0,7 11-14 16,-7-3 44-16,0 2-19 0,4 4-7 0,-3 4-52 15,2-2-81-15,0 2-39 0,4 0-36 16,1 5-71-16,-3-7-116 0,3 1-118 0,2 0-139 16,-1-2-111-16,2-5-134 0,-4 4-78 0,6-4-239 15,1-4-301-15,-1-4-399 0,-1 0 79 0,1-4 134 16,0 2 70-16,4-6 138 0,-3-2 52 0</inkml:trace>
  <inkml:trace contextRef="#ctx0" brushRef="#br0" timeOffset="-97031.34">26710 9591 547 0,'6'-6'864'0,"-1"4"-38"0,-5 2 86 0,0 0-44 16,13 14-42-16,-10-4-3 0,0 5-112 15,-2 4 27-15,2 4-94 0,4 3-212 0,-6 1-432 16,5 3 0-16,-2 0 0 0,9 33 0 16,-9-38 0-16,3 0 0 0,-4-1 0 0,3-2 0 15,-5 0 0-15,-1-6 0 0,3 0-1274 0,-3-5-40 16,-3 2 152-16,2-5 123 0,-5-2 101 15,1-1 89-15,-4 1 53 0,-4-3 107 0</inkml:trace>
  <inkml:trace contextRef="#ctx0" brushRef="#br0" timeOffset="-84699.92">17415 11872 342 0,'-7'-5'614'0,"7"5"-44"16,-3-2-26-16,3 2-34 0,0 0-37 0,-3-7-16 15,3 7-47-15,0 0-8 0,0 0-18 0,-4-3-12 16,4 3-30-16,0 0-18 0,0 0-33 16,-3-5-45-16,3 5 7 0,0 0-37 0,0 0-19 15,0 0-18-15,0 0-8 0,7-7 15 0,-7 7-26 16,10-3 8-16,-3 2 10 0,-7 1 16 16,10-4-186-16,0 4-8 0,-3-2 0 0,4 2 0 15,-2 0 0-15,1 0 0 0,4 0 0 0,-4 0 0 16,1 0 0-16,0 0 0 0,2 2 0 15,-2-1 0-15,2 2 0 0,1-1 0 0,-4 0 0 16,3 2 0-16,1-1 0 0,-4 2 0 0,4-2 0 16,-3 2 0-16,2-1 0 0,-2 1 0 0,2 0 0 15,1 3 0-15,-1-1 0 0,-3 1 0 0,4 0 0 16,0 1 0-16,0 0 0 0,-1-2 0 16,1 3 0-16,-4 2 0 0,3-2 0 0,-2 0 0 15,0 0 0-15,1 3 0 0,-1-3 0 0,-1 3 0 16,0-1 0-16,1 1 0 0,-1-1 0 15,-3 2 0-15,4-1 0 0,-1 2 0 0,-1-4 0 16,-1 4 0-16,-1 0 0 0,-1-4 0 16,4 4 0-16,-6 0 0 0,10 13 0 15,-7-13 0-15,-1-1 0 0,2-3 0 0,-2 4 0 16,-2 0 0-16,2-3 0 0,-2 3 0 0,2 1 0 16,-1 1 0-16,1-1 0 0,-3-4 0 0,1 5 0 15,-1-1 0-15,1 0 0 0,-1-2 0 0,4 1 0 16,-4-2 0-16,-2 3 0 0,2-2 0 15,0-2 0-15,1 4 0 0,-1-3 0 0,-3 0 0 16,3 2 0-16,0 2 0 0,-3-2 0 0,0 2 0 16,4-2 0-16,-4 0 0 0,0 0 0 15,0 0 0-15,0 19 0 0,0-18 0 0,4 1 0 16,-4-1 0-16,0 1 0 16,-4 1 0-16,4-3 0 0,0-1 0 0,-3-1 0 15,3 3 0-15,-1-1 0 0,1 0 0 0,-3-1 0 16,3 0 0-16,-3-1 0 0,0 0 0 0,-1 3 0 15,1-2 0-15,0 1 0 0,-1-2 0 0,0 0 0 16,-2 1 0-16,2 0 0 0,-2 0 0 16,2-2 0-16,-2 2 0 0,1-3 0 0,-1 4 0 15,-1-6 0-15,0 6 0 0,1-1 0 0,-2-1 0 16,1-1 0-16,-2-1 0 0,-2-1 0 16,1 3 0-16,0-3 0 0,3-1 0 0,-4 0 0 15,1 0 0-15,0 2 0 0,0-5 0 0,3 1 0 16,-6 1 0-16,5-1 0 0,-2-4 0 15,0 4 0-15,-1-1 0 0,1-4 0 0,0 4 0 16,0-3 0-16,0 3 0 0,-3-5 0 0,1 1 0 16,3 2 0-16,-6-1 0 0,5-3 0 0,-3 4 0 15,-1-4 0-15,1 2 0 0,-2 0 0 0,2-2 0 16,-1 1 0-16,-2-1 0 0,1 0 0 16,2-3 0-16,-4 3 0 0,3-2 0 0,1-2 0 15,-1 4 0-15,0-3 0 0,0-1 0 0,1 1 0 16,-18-12 0-16,17 8 0 0,1-1 0 15,-1 2 0-15,0 0 0 0,1-3 0 16,-1 1 0-16,1-4 0 0,-1 2 0 0,4 1 0 16,0-1 0-16,-4-1 0 0,4 0 0 15,0-2 0-15,-2 0 0 0,0 2 0 0,0-2 0 16,3-4 0-16,-1 4 0 0,-1-2 0 0,1 1 0 16,3-3 0-16,-4-1 0 0,1 0 0 0,0 0 0 15,-1-2 0-15,2 1 0 0,-1-4 0 0,3 6 0 16,-4-2 0-16,4-3 0 0,-2 2 0 15,1-2 0-15,1 4 0 0,1-2 0 0,2-1 0 16,-2 3 0-16,2-5 0 0,-3 3 0 0,4 2 0 16,-1-3 0-16,1 1 0 0,0-2 0 0,-1 3 0 15,4-1 0-15,-3 1 0 0,0 0 0 16,3 0 0-16,0 0 0 0,-3 2 0 16,3-1 0-16,0-2 0 0,0 0 0 0,3 3 0 15,-3-1 0-15,0 2 0 0,3-1 0 0,-3-2 0 16,3 2 0-16,1 0 0 0,-1 2 0 0,3-1 0 15,-2 0 0-15,3-1 0 0,0 2 0 0,-4 3 0 16,4-2 0-16,0-2 0 0,3 5 0 16,-6-3 0-16,3 1 0 0,2 0 0 0,-1-1 0 15,-1 1 0-15,-1 0 0 0,1 1 0 0,1-3 0 16,1 4 0-16,-2-2 0 0,0 3 0 0,3-3 0 16,-3 3 0-16,3 0 0 0,-3-1 0 15,4-2 0-15,-1 4 0 0,-1 1 0 0,2 0 0 16,-4-1 0-16,0 1 0 0,4 1 0 15,-2 3 0-15,1-3 0 0,0 1 0 0,-2 2 0 16,2-1 0-16,-3 2 0 0,3-1 0 0,-3 2 0 16,0 1 0-16,3 1 0 0,-3-2 0 0,3 4 0 15,-3-2 0-15,7 3 0 0,-4 3 0 0,3-1-723 16,1 0-621-16,0 4 138 0,3-1 100 16,17 17-748-16,-17-10 1057 0,4 3 64 15</inkml:trace>
  <inkml:trace contextRef="#ctx0" brushRef="#br0" timeOffset="-84204.93">18321 12341 588 0,'0'-6'1009'0,"-3"3"-34"0,3 3-51 16,-7-6-61-16,0 3-92 0,7 3-56 15,-7-5-60-15,7 5-93 0,0 0 15 0,-13 5-107 16,5-1-388-16,5 5-82 0,-3 1 0 0,2 3 0 16,-2 4 0-16,-1 5 0 0,3-3 0 0,0 3 0 15,-2 1 0-15,2 0 0 0,1 0 0 0,0 1 0 16,0-1 0-16,-1-5 0 0,0 0 0 0,-3-2 0 16,4-1 0-16,-1 0 0 15,-2-2 0-15,-1-4 0 0,-3 3 0 0,3-6 0 16,-3 0 0-16,-1 0 0 0,-2-5 0 0,-1 0 0 15,-20-7 0-15,17 1 0 0,-4-3 0 16,-3 1 0-16,4-1 0 0,-1 0 0 0,0 0 0 16,2 0 0-16,4 1 0 0,-1 3 0 15,2-1 0-15,4 4 0 0,0-2 0 0,2-2-220 16,1 2-1158-16,-3-4-1001 0,7 3 1344 16,3 4 112-16,0-7 92 0,0 7 79 0</inkml:trace>
  <inkml:trace contextRef="#ctx0" brushRef="#br0" timeOffset="-83708.88">18998 12098 3 0,'0'0'767'0,"0"0"-74"0,0 0-53 0,4 19-44 15,2-6-27-15,-2 0-73 0,6 5-50 0,0 2-14 16,0 0-37-16,4 4-38 0,-3-6-48 0,6 6-14 16,-4 1-42-16,-3-7 0 0,1-2-4 15,-1 1 53-15,-4-5 48 0,2 0 52 0,-5-3-18 16,1-2-384-16,-1-1 0 0,-3-3 0 0,0-3 0 16,0 0 0-16,0 0 0 0,0 0 0 15,-18-15 0-15,12 5 0 0,3 0 0 0,-1-4 0 16,1-4 0-16,3 0 0 0,0 0 0 0,0 0 0 15,3-1 0-15,0 3 0 0,1 1 0 16,3 2 0-16,3 1 0 0,-3 1 0 0,3 2 0 16,1 1 0-16,2 7 0 0,0-1 0 0,2 2 0 15,5 3 0-15,-3 4-142 0,4 0-1273 0,3 2 149 16,-1 1 105-16,4 3 122 0,4 0 90 16,37 25-649-16</inkml:trace>
  <inkml:trace contextRef="#ctx0" brushRef="#br0" timeOffset="-83089.04">19685 12465 186 0,'0'8'681'15,"0"1"12"-15,-3-2-1 0,-4-4 8 0,0 3-22 16,-4-4-1-16,-5-1 38 0,2-1-19 0,-6-1-81 0,2-3 6 16,-2 0-29-16,-4-3-7 15,3-1-525-15,-2-2-60 0,3-1 0 16,-11-20 0-16,20 13 0 0,4 2 0 0,4-2 0 16,3 3 0-16,0 0 0 0,3 3 0 0,4-2 0 15,0 5 0-15,3 2 0 0,0 4 0 0,0-1 0 16,1 4 0-16,2 2 0 0,1 2 0 15,0 1 0-15,0 4 0 0,-1-2 0 0,1 2 0 16,0 1 0-16,-1 0 0 0,1-2 0 0,0 2 0 16,-3-2 0-16,2-1 0 0,-4 0 0 15,-1-3-336-15,2 0-170 0,-6-1 52 0,2-3 44 16,-6 0 68-16,14-1 48 0,-14 1 104 16,7-9 85-16,-4 1 65 0,1 0 62 0,-1-2 82 15,0 0 0-15,0 1 49 0,-2-1 70 0,3 4 45 16,-4-2 4-16,3 2-37 0,-3 1 3 0,0 5 0 15,6-4-14-15,-6 4-19 0,0 0-16 0,0 0 13 16,7 10-202-16,-3-4 0 0,2 2 0 16,-1-3 0-16,4 5 0 0,-2-4 0 0,0 1 0 15,4 1 0-15,-5 0 0 0,4-3 0 0,-3-2 0 16,0 1 0-16,0-1 0 0,0-1 0 0,-7-2 0 16,10-1 0-16,-10 1 0 0,11-6 0 15,-5 3 0-15,-3-3 0 0,1 2 0 16,-1-3 0-16,0 3 0 0,2 1 0 0,-2 0 0 15,3-2 0-15,-6 5 0 0,0 0 0 0,0 0 0 16,21 8 0-16,-14-3 0 0,0 0 0 0,2 3 0 16,-1-1 0-16,2 0 0 0,0 3 0 0,1-3 0 15,-4 0 0-15,2-3 0 0,1 3 0 16,-2-2 0-16,-1-2 0 0,-1-1 0 0,-6-2 0 16,13 0 0-16,-5-5 0 0,-5 1 0 15,0-5 0-15,-2 2 0 0,-1-3 0 0,-1-3 0 16,-2-2 0-16,3-7 0 0,-3 4 0 0,0-6 0 15,0 1 0-15,1 3 0 16,2 1 0-16,-3 3 0 0,0 2 0 0,3-1 0 16,3 6 0-16,-3 0 0 0,0 3 0 0,5 5 0 15,1 1 0-15,-6 0-1207 0,0 0-111 0,13 5 142 16,-6-1 115-16,0 3 111 0,-3 1 94 0,3 0 81 16,-1 1 61-16</inkml:trace>
  <inkml:trace contextRef="#ctx0" brushRef="#br0" timeOffset="-82752.15">20827 12458 279 0,'0'0'1247'0,"0"0"-63"0,-20 7-19 0,12-7-29 16,-5 2-105-16,-4-2-167 0,3 1-52 15,-7-1-339-15,2 0-473 0,-2 3 0 0,0-7 0 16,4 5 0-16,3-2 0 0,-2-1 0 0,5 0 0 15,1-3 0-15,0 2 0 0,6-2 0 0,0-2 0 16,4 1 0-16,5 0 0 0,-2-2 0 0,4-1 0 16,2-4-138-16,5 4-506 0,-3 0 78 0,-1 1 123 15,0 0 178-15,0 0 135 0,-3 4 130 16,1-1 123-16,-5 1 44 0,0 1 72 0,-3 3 3 16,-3-8 26-16,3 8 30 0,-14-2-19 15,0 2-7-15,-3 2-8 0,0-1-230 0,-4 3-34 16,0-3 0-16,-1 1 0 0,4-2 0 0,3 0 0 15,-1 0 0-15,2 0-291 0,7-2-372 16,1 0-677-16,-1-4 145 0,4 3 134 0,0-4 89 16,3 0 71-16,3-1 101 0,-3 1 74 0</inkml:trace>
  <inkml:trace contextRef="#ctx0" brushRef="#br0" timeOffset="-82540.19">20546 12131 547 0,'1'-5'610'0,"2"1"23"0,-3 4-26 16,3-6 566-16,0 0-644 0,-3 6-45 0,0 0-15 15,0 0 11-15,0 0-3 0,0 0-23 16,-20 21-26-16,6-9-18 0,1 2-49 0,-4 4-11 16,-3 3-171-16,2 1-179 0,1 3 0 0,0 3 0 15,4-1 0-15,-1 1 0 0,4-2 0 16,6-2 0-16,1 0 0 0,0-6 0 0,6 3 0 16,1-2 0-16,5-1 0 0,1 0 0 0,5-2 0 15,4-1-987-15,2-5-331 0,3-2 126 0,1-1 135 16,-1-7 82-16,-1 2 88 0,1-2 109 0,0-2 78 15</inkml:trace>
  <inkml:trace contextRef="#ctx0" brushRef="#br0" timeOffset="-81980.24">21060 12311 338 0,'3'-3'764'16,"-3"3"-38"-16,0 0-41 0,16 9-82 15,-5-4-52-15,-1 4-63 0,4 1-57 0,3 1-10 16,1 4-41-16,-2 0-56 0,5-1-26 0,-4-2-71 15,0 2 30-15,1-3-34 0,-5-1-7 16,8 5 249-16,-12-8-182 0,-5-4 45 16,3 2-145-16,-4-3-183 0,-3-2 0 0,0 0 0 15,0 0 0-15,7-10 0 0,-6 3 0 16,-1-1 0-16,-1-3 0 0,1-3 0 0,1-4 0 16,-1 0 0-16,3-4 0 0,-3 5 0 0,3-1 0 15,0 2 0-15,1 0 0 0,-1 1 0 0,4 2 0 16,0 2 0-16,-3 2 0 0,5 3 0 0,-2 1 0 15,4 3 0-15,-1-1 0 0,3 3 0 16,-2 4 0-16,2 2 0 0,21 9-123 16,-16-8-737-16,6 8-410 0,4 0 71 0,-2 1 112 15,1 0 134-15,12 4 59 0,-8 1 90 16,-5-2 249-16</inkml:trace>
  <inkml:trace contextRef="#ctx0" brushRef="#br0" timeOffset="-81380.23">21767 12465 1042 0,'14'17'365'0,"-3"-3"56"0,-5-3 33 15,-3-4 30-15,-3 2 26 0,0-2 26 0,-3-4 15 16,0 3-22-16,-5-2-19 0,-2-4 4 0,0 0-42 15,-4 0-17-15,1-2-1 0,-21-8 428 16,16 2-870-16,2-1-12 0,1-5 0 0,2-3 0 16,-4-16 0-16,13 16 0 15,4 2 0-15,3-2 0 0,-2 7 0 0,5-5 0 16,2 4 0-16,-1 3 0 0,3 1 0 16,13 0 0-16,-12 4 0 0,3 3 0 15,-1 0 0-15,5 1 0 0,-5 1 0 0,4 1 0 16,-3 0 0-16,3-2 0 0,-4 4 0 0,2-3 0 15,-5-1 0-15,3 0-190 0,-2 1-224 16,-2 0 61-16,-9-2 51 0,15-2 8 0,-9 0 100 16,-6 2 112-16,10-3 71 0,-6-1 52 0,-1 2 63 15,-3 2 45-15,3-7 41 0,2 4 4 0,-5 3 11 16,3-7-4-16,-3 7 26 0,3-3-108 0,-3 3 15 16,0 0-11-16,10 0-4 0,-10 0-85 15,10 5-34-15,-6 1 0 0,3-4 0 16,9 12 0-16,-8-6 0 0,-1-2 0 0,3 3 0 15,-4-4 0-15,2 2 0 0,-1 1 0 16,-1-1 0-16,0-4 0 0,-2 3 0 0,-1-5 0 16,-3-1 0-16,5 4 0 0,-5-4 0 15,0 0 0-15,0 0 0 0,0 0 0 0,0 0 0 16,3-13 0-16,0 6 0 0,0 4 0 0,-2-3 0 16,5 1 0-16,-2 1 0 0,2 2 0 0,-6 2 0 15,14-5 0-15,-10 5 0 0,-4 0 0 0,17 4 0 16,-4-2 0-16,-3-1 0 0,1 5 0 15,2-3 0-15,1 1 0 0,-3-2 0 0,5 1 0 16,-2 3 0-16,-1-6 0 0,-1 1 0 0,-2-1 0 16,14-1 0-16,-15-1 0 0,1-2 0 15,-2 1 0-15,-1-3 0 0,-1 1 0 16,-2-1 0-16,2-3 0 0,-1 0 0 16,-5-2 0-16,3 2 0 0,-3-4 0 0,0 0 0 15,-3 1 0-15,3-1 0 0,-5 2 0 0,5-2 0 16,0 4 0-16,-3 2 0 0,3 2 0 0,0 5 0 15,3-4 0-15,-3 4-1423 0,5-4 150 0,-5 4 93 16,6-3 148-16,-6 3 72 0,0 0 141 16,13 5 59-16,-9-3 90 0</inkml:trace>
  <inkml:trace contextRef="#ctx0" brushRef="#br0" timeOffset="-81163.2">22848 12446 301 0,'-4'3'1240'0,"-7"-2"-108"0,1 4-26 16,2-3-53-16,-11 0-103 0,2-2-49 0,-4 4-123 15,-3-2-48-15,4-4-730 0,-1 2 0 0,-2-1 0 16,6-3 0-16,-1 2 0 0,1-4 0 0,3 5 0 16,3-5 0-16,2 0 0 0,2 0 0 0,4 0-116 15,0-2-733-15,3 1-473 0,3-2 116 0,0-1 138 16,1 0 103-16,8-10-736 15,-7 14 1038-15</inkml:trace>
  <inkml:trace contextRef="#ctx0" brushRef="#br0" timeOffset="-81060.23">22648 12326 1031 0,'12'4'484'16,"-9"-1"4"-16,4 7 59 0,-1-3-22 0,1 1-45 15,0 5-14-15,0-2-53 0,0 1-22 0,4 1-71 16,0-3-71-16,-3 0-126 0,3 0-74 0,-4-4-116 16,3 1-97-16,4 0-227 0,-4-2-689 15,0-2 90-15,1-1 78 0,-2-2 119 0,2-2 44 16</inkml:trace>
  <inkml:trace contextRef="#ctx0" brushRef="#br0" timeOffset="-80760.3">22919 12265 569 0,'11'-7'577'0,"-4"-1"0"0,5 1 0 0,0-1 23 15,1-1-45-15,0 0 14 0,5-3-33 0,-1-2 15 16,0-1-11-16,0-2 26 0,0 1-41 15,0-9 8-15,0 3-46 0,17-31-58 16,-16 28-429-16,-5 3 0 0,1 2 0 0,-1 3 0 16,-5 5 0-16,2 0 0 0,-4 4 0 0,1 6 0 15,1 3 0-15,2 4 0 0,-4 4 0 0,1 3 0 16,0 4 0-16,-3 7 0 0,2 0 0 16,-2 3 0-16,2 1 0 0,1 0 0 0,3 4 0 15,-3 0 0-15,0-4 0 0,4 4 0 16,-4-9 0-16,2 1 0 0,1 1 0 15,5 10-261-15,-9-20-1128 0,-2-5 123 0,-1 0 138 16,0-6 127-16,-3 3 81 0,0-6 82 16,-3 5 82-16</inkml:trace>
  <inkml:trace contextRef="#ctx0" brushRef="#br0" timeOffset="-78072.67">17600 10785 264 0,'-7'-10'391'0,"0"0"-30"0,1 1 0 0,-1 0-37 15,-1 3 15-15,2-2-8 0,-1 1-7 0,-3-2-30 16,2 2-29-16,-4 4-12 0,2-4-30 16,-1 1-29-16,1 3-27 0,0 1-7 0,-4-2-3 15,4 2-53-15,-5 1 23 0,2 0-19 0,-1 2-19 16,0-1 19-16,-3 1-19 0,4 2 27 0,-5 2-27 16,-1-2 8-16,1 3 15 0,2 1-27 0,-5 2 16 15,0 0-19-15,1-1-12 16,-1 6 1-16,-3-2-8 0,-3 5-7 0,7-3 4 15,-5 1 40-15,1-2-29 0,-3 5 11 0,4 1-11 16,-1 0 37-16,2-2-45 0,-2 2-3 0,4 2 3 16,-3-1-15-16,-1-2 16 0,3 5-31 0,-2 1 1 15,-5 9-8-15,7-7 3 0,3-1 9 16,-1 0-12-16,-5 8-15 0,7-1-11 0,-1-5 33 16,1-1-10-16,-3 13 14 0,-1-4-33 0,-3 0 11 15,4 3-8-15,0-9 19 0,6 1 0 16,-21 39 23-16,19-37-53 0,1 7-7 0,-5-2 18 15,6-2 8-15,4-4-11 16,-7 12-12-16,4-1 16 0,3-5-8 0,-1-2 11 16,-2 8 7-16,3-5-21 0,2-5 14 0,1 2-26 15,1 0 15-15,-1 0 0 0,0 4-4 0,0 6-11 16,4-3 38-16,-1-5-16 0,1 0 4 0,0 2-37 16,3 1 34-16,-1-2-8 0,-2 16 7 15,3-10-7-15,-3 10 0 0,3-9-7 0,0-5 29 16,-4 13 0-16,4-11-44 0,0-1 26 0,0-1-15 15,4 1-12-15,-4 11 27 0,3-10-8 0,0-2 8 16,-2-1-8-16,8 8 1 0,-2 2 6 0,1-7-18 16,8 39 12-16,-6-36-8 15,4 0 7-15,-4 0-4 0,4-7-3 16,-3 5 7-16,9-3 16 0,-6 2-1 0,3-3-30 16,0 1 19-16,4-1 4 0,-1-3-8 0,-3-3 0 15,-3-2-44-15,6 5 44 0,-2 6 1 0,2-4 3 16,0 0 22-16,-2 2-15 0,1-8 1 15,-1 7-16-15,-1-1-6 0,4-1 2 0,-4-3-17 16,3 3 43-16,1-2-36 0,0 4 3 0,2-4-3 16,1 2 7-16,-3-1-11 0,26 25 4 15,-26-31 3-15,-4-5 19 0,7 9-3 0,0-7-31 16,0 6 30-16,-3-4-14 0,-1-4 33 16,0-3-38-16,1 2 5 0,7 8-8 0,-5-7 7 15,-2-2 11-15,0-3-10 0,2 2 3 16,7 5-11-16,-2-5 7 0,-1-3-14 0,-2-2 22 15,-1 1-8-15,6-2 12 0,-6 0 3 0,6-2-15 16,-2-1 1-16,3 1-20 0,3-4 23 0,-3 1 12 16,7-1-12-16,-4-4 19 0,3 1-38 15,-2 2 12-15,5-5 11 0,-5-4 11 0,-1 2-23 16,0-1-14-16,0-2 22 0,7-1-18 0,1-4 18 16,-2 2-4-16,1-2-7 0,14-3 37 0,-3-2-15 15,-2-1 19-15,-5 3-26 0,6-5 11 0,-9 3 15 16,53-17 7-16,-48 13-10 15,-1 0-27-15,-2-3 22 0,-6 3 30 0,3-5-52 16,-7 0 19-16,-4 7 0 0,8-10 3 16,-1-1 8-16,2 0 8 0,-12 1-23 0,7-4-4 15,-3 0 0-15,0-3 4 0,-1 2 11 0,-2-4 8 16,2 0-19-16,-6-1 4 0,0 5-1 16,-7 3 5-16,0-2 18 0,1 0 0 0,-5-1 4 15,1 1 22-15,-1-4 19 0,1 2-1 0,-4 1 1 16,-3-5-26-16,3 3-4 0,-2 1-11 0,-2-4 22 15,-2 0-8-15,2 2 1 0,-3-1-4 0,-3 2 19 16,0-5-23-16,3-1 7 0,-2-1-32 16,-1 0 32-16,0-1-21 0,-1 0-12 0,-2-2 7 15,3 2 12-15,-3-1-4 0,0 1 0 0,0-2 8 16,-1-10 48-16,1 8-8 0,-4-7-11 16,0 12-7-16,3 3 26 0,-2-4-4 0,-4-6 1 15,-4 0-27-15,7 5 30 0,3 6-26 16,-5-2-56-16,1-3 0 0,-5-8 0 0,-1-2 0 15,4-1 0-15,0 5 0 0,-1-4 0 0,1 1 0 16,0 2 0-16,-4-3 0 0,4 4 0 0,-3 0 0 16,2-2 0-16,1 6 0 0,0-5 0 0,-4 0 0 15,4 0 0-15,-1 8 0 0,1-8 0 16,0 10 0-16,-4-9 0 0,4 7 0 0,-3-7 0 16,1 8 0-16,3 5 0 0,-9-9 0 0,5-3 0 15,-1 8 0-15,0-8 0 0,-3 7 0 16,1-4 0-16,-2-1 0 0,1 1 0 0,-3 1 0 15,3-2 0-15,3 7 0 0,1 5 0 16,-2-1 0-16,-4-10 0 0,1 2 0 0,-3 0 0 16,1 2 0-16,3 4 0 0,-7-3 0 0,7 5 0 15,-7-5 0-15,0 2 0 0,-1-2 0 0,2 2 0 16,-4-1 0-16,-1 1 0 0,-2-2 0 0,2-1 0 16,-2 3 0-16,2 4 0 0,-3-4 0 15,0 2 0-15,1 2 0 0,2 6 0 0,-6-4 0 16,7 4 0-16,-1 5 0 0,-2 2 0 15,2-1 0-15,-3 3 0 0,0-1 0 0,-2 4 0 0,2 1 0 16,0 1 0-16,3 3 0 0,2-1 0 16,-2 5 0-16,7-4 0 0,-2 6 0 15,6-2 0-15,-1 2 0 0,-2 2-481 0,6 2-297 16,1-1-521-16,-14 7-958 0,16-4 1271 31,1 2 129-31,0-2 76 0,2 2 73 0</inkml:trace>
  <inkml:trace contextRef="#ctx0" brushRef="#br0" timeOffset="-77982.63">17617 10861 443 0,'-3'4'580'0,"-1"-1"-81"0,-13 10 413 16,4-8-524-16,-1 1-76 0,0 3-21 16,-17 4 18-16,17-9-343 0,7 4-234 0,-2-2-666 15,2 1 51-15,4-3 90 0,0 2 97 0</inkml:trace>
  <inkml:trace contextRef="#ctx0" brushRef="#br0" timeOffset="-77266.64">19432 13523 673 0,'3'-2'786'0,"-3"2"-90"0,1-5-78 0,-1 5-78 0,0 0-60 16,0 0 366-16,0 0-474 16,0 0-22-16,6 18-63 0,-6-9-31 0,0 2 1 15,3 0-22-15,-2 3-30 0,3 0-41 0,-1 2-16 16,-3 1 5-16,3 0-41 0,-2 2-45 15,2-2 18-15,0-3-51 0,-3 5 11 0,0-5-23 16,0 1-11-16,-3 0 30 0,0-3 4 0,2 2 22 16,-2-4 7-16,-4-1 45 0,0-1-55 0,0 1 44 15,-6-1 7-15,-1 0 1 0,0-2-116 0,-6-3 0 16,-1 1 0-16,-2-4 0 16,-29-4 0-16,21 1 0 0,1-3 0 0,-1-2 0 15,0-1 0-15,0-1 0 0,4 1 0 16,3 0 0-16,4-1 0 0,-1-1-250 0,3 1-1142 15,5 2 118-15,3-2 135 0,-4-1 119 0,7-2 104 16,-2 1 78-16,-2-2 135 0</inkml:trace>
  <inkml:trace contextRef="#ctx0" brushRef="#br0" timeOffset="-76630.72">18912 10551 268 0,'-10'-24'871'0,"-4"6"-4"16,1 0-22-16,-1 3-3 0,-2 4-94 16,-22-12 648-16,17 14-804 0,0 7-22 0,-2-1-45 15,-1 7-33-15,0 0-317 0,0 5-175 0,0 2 0 16,4 1 0-16,5 3 0 0,2 1 0 16,6-5 0-16,0 5 0 0,7-1 0 0,4 0 0 15,3-3 0-15,3 3 0 0,7-4 0 0,3 3 0 16,1-3 0-16,3 1 0 0,0-2 0 0,7 0 0 15,-4-2-842-15,0 0-498 0,0 0 115 0,1-3 123 16,-1-2 119-16,-2 4 108 0,2-3 74 16,-4 2 94-16</inkml:trace>
  <inkml:trace contextRef="#ctx0" brushRef="#br0" timeOffset="-76416.67">19173 10792 186 0,'7'9'439'0,"-4"0"-18"0,-3-1 52 16,-3 0 55-16,-4-2 38 0,2-2 4 0,-4 2 11 15,-1-1-8-15,-4-2 26 0,0-1-29 16,0-2-34-16,1 3-15 0,-1-6-48 0,0 2-22 15,1-3-83-15,2-3-32 0,1-2-336 0,7-3 0 16,0 1 0-16,6-5 0 0,3 0 0 0,1 1 0 16,4 3 0-16,-1-2 0 0,3 5 0 0,2 1 0 15,-2 4 0-15,1 0 0 0,-1 2 0 16,-2 4 0-16,2-2 0 0,-3 6 0 16,1-3 0-16,-1 4 0 0,0-2 0 0,-2 0 0 15,2 1-313-15,-1 1-320 0,-2-5-86 0,1 3-543 16,5-3-845-16,-13-2 1187 0,14 0 86 15,-14 0 60-15</inkml:trace>
  <inkml:trace contextRef="#ctx0" brushRef="#br0" timeOffset="-76227.63">19368 10414 428 0,'-1'-13'834'0,"1"4"11"0,0 0-41 16,0 7-78-16,0-3-56 15,0 5-11-15,0 0 15 0,0 0-45 0,0 18-63 0,0-5-48 16,0 5-42-16,0 0-114 0,1 4-362 15,2 4 0-15,0-1 0 0,0 1 0 0,1-1 0 16,3 0 0-16,-3 0 0 0,2 0 0 0,1-3 0 16,-1-1-626-16,-2-5-726 0,3 0 128 15,0-2 110-15,-1-5 128 0,-5 0 77 0,5-3 139 16,-2-3 17-16</inkml:trace>
  <inkml:trace contextRef="#ctx0" brushRef="#br0" timeOffset="-75555.71">19719 10842 297 0,'0'0'812'0,"-10"3"-34"0,3-3-33 0,7 0-38 15,-30-2 596-15,15 1-688 0,2-2-64 16,-1-3-60-16,-2 2-59 0,1-2-60 0,-1 0-40 16,2-3-49-16,0 2-75 0,4-2-25 0,-1 2-101 15,1 2-82-15,1-1 0 0,1-1 0 16,1 1 0-16,4 3 0 0,-3-3 0 0,2 3 0 15,1-1 0-15,3 4 0 0,-3-5 0 0,3 5-4 16,0-7-11-16,0 7 0 0,0 0 0 16,0-7-11-16,0 7-7 0,0 0 25 0,0 0-33 15,0 0-7-15,0 0-45 0,0 0-23 16,0 0-36-16,0 0-53 0,0 0 22 0,0 0-36 16,0 0-42-16,19 9-44 0,-15-5-209 0,-4-4-126 15,0 3-455-15,0-3 60 0,3 5 67 0,-3-5 119 16,0 0 104-16</inkml:trace>
  <inkml:trace contextRef="#ctx0" brushRef="#br0" timeOffset="-75092.5">19876 10817 89 0,'0'0'871'16,"0"0"-18"-16,-10-7-4 0,0 7-45 0,-4 0-78 15,-2 0-26-15,-8 4 0 0,2-4-71 0,-5 2-82 16,1-1-37-16,1-1-33 0,-2 0-41 0,3 0-436 15,0 0 0-15,1 1 0 0,5-2 0 0,1 1 0 16,0-1 0-16,7-1 0 0,-1-4 0 16,5 3 0-16,2-2 0 0,4-1-295 15,0 6-274-15,10-14-113 0,1 6-18 0,-1-3-443 16,3 1 67-16,5-1 97 0,2-2 115 0,1 3 97 16</inkml:trace>
  <inkml:trace contextRef="#ctx0" brushRef="#br0" timeOffset="-74768.5">19706 10668 1202 0,'13'-9'276'15,"-5"6"85"-15,-2-2 89 0,-2 3-3 16,-1-2 18-16,-3 4-62 0,0 0-24 0,0 0 1 15,0 0-41-15,-37 0 342 0,22 4-405 16,-4-2 18-16,1 3-56 0,-3-3 0 0,1 4-14 16,0-5-57-16,3 2-33 0,-1 1-41 0,-2-1-29 15,6-2-64-15,0-1-82 16,4 0-78-16,3 0-30 0,-2-2-101 0,4-3-81 16,5 5 52-16,-3-8-4 0,3 5 49 0,0 3 14 15,7-15 19-15,-3 8 26 0,-1 2 41 0,4-3 60 16,-1 2 36-16,1-1 61 0,0 4 29 0,-3-3 52 15,3-1 41-15,-4 5 57 16,7-5 252-16,-10 7-175 0,0 0 0 0,0 0 30 16,0 0-18-16,0 0 11 0,-4 16 10 0,-5-3 9 15,2-1-9-15,-4 4 31 0,-2 1 0 0,3 5-16 16,2-2-51-16,-2-2 7 0,7 5-238 0,0-4-4 16,3 1 0-16,0 0 0 0,6-4 0 15,1 3 0-15,4 0 0 0,5-6 0 16,2 1 0-16,2-2 0 0,1 1-116 0,0-4-465 15,2-3-171-15,-3-2-547 0,1-1 137 0,0 0 131 16,-1-2 93-16,1-2 66 0,0-4 109 0</inkml:trace>
  <inkml:trace contextRef="#ctx0" brushRef="#br0" timeOffset="-74375.44">20116 10618 130 0,'-10'-8'778'0,"0"3"-45"16,2 0-74-16,-2-1-37 0,1 4-45 16,-2 2-11-16,4-1-78 0,7 1-52 0,-16 1-34 15,8 1-37-15,1 5-12 0,0-1-44 16,1 1 4-16,-2-2-82 0,2 5 0 0,-1-3-27 16,4 2-25-16,0 1-11 0,-1-1-31 0,1 1-17 15,3-3-53-15,-4-2-23 0,4 3-66 16,0-2-8-16,0 1-55 0,0-4 18 15,0 6-228-15,4-3 79 0,-4-6-122 0,3 7-87 16,-3-6-185-16,0-1-578 0,7 6 101 0,-7-6 122 16,6 2 105-16,-6-2 56 0,0 0 97 0</inkml:trace>
  <inkml:trace contextRef="#ctx0" brushRef="#br0" timeOffset="-73925.49">20119 10665 107 0,'-6'-1'738'0,"-1"-4"-46"0,7 5 12 15,-14-1-60-15,4 2-26 0,0 4-7 0,-1-2-57 16,1 2-40-16,3 3-52 0,-7 2-41 0,8 1-4 16,-1-2-49-16,0 7-40 0,4-3-45 0,-2 0-30 15,2 2 37-15,6-5-115 16,-3 4-163-16,2-4-12 0,4 3 0 0,1-1 0 16,3 1-4-16,4-5-216 0,13 9-599 15,-13-12-156-15,6 2-198 0,-6-2 74 0,0-3 94 16,-1 0 97-16,2-1 137 0,1-1 52 0</inkml:trace>
  <inkml:trace contextRef="#ctx0" brushRef="#br0" timeOffset="-73652.54">20447 10901 115 0,'0'0'864'0,"0"0"-49"16,0 0-7-16,0 0-45 0,0 0-44 15,-30-1-27-15,20 0-7 0,-1-4-33 16,-2 3-34-16,3 1-93 0,-4-5-34 0,4 3-47 15,2-3-444-15,-2-1 0 0,4 2 0 0,2-4 0 16,1 1 0-16,0 0 0 0,6-2 0 0,-3 3 0 16,6-1 0-16,-2 1 0 0,2 1 0 0,1 5 0 15,0 0 0-15,-7 1 0 0,14 0 0 16,-3 2 0-16,-4 2 0 0,2-1 0 0,1 3 0 16,1-1 0-16,-1 2 0 0,0-2 0 0,1-1 0 15,6 4 0-15,-7 0-75 0,0-7-636 16,-3 3-596-16,3-2 101 0,-2-2 81 0,2-3 161 15,-1-1 70-15,2 0 116 0,-4-1 34 16</inkml:trace>
  <inkml:trace contextRef="#ctx0" brushRef="#br0" timeOffset="-73462.56">20642 10599 498 0,'4'-27'551'0,"-1"4"-7"16,4 1 26-16,-3 9 25 0,-4 0 61 0,3 3-53 16,-3 0-30-16,3 4-33 0,1-2-45 15,-4 8 30-15,6 0-52 0,2 13 443 16,-5-2-521-16,4 5-138 0,-1-1-257 0,1 4 0 15,1 1 0-15,-2 4 0 0,4-1 0 0,-3 1 0 16,4 2 0-16,-2-1 0 0,-2-1 0 0,0-5 0 16,1 2 0-16,-2-3 0 0,1 2 0 15,-1-5-853-15,2-1-484 0,-2-3 127 0,-2-3 116 16,2 0 122-16,-2-4 101 0,6 1 66 16,-3-4 102-16</inkml:trace>
  <inkml:trace contextRef="#ctx0" brushRef="#br0" timeOffset="-72903.71">21592 10886 443 0,'0'0'979'0,"0"0"-45"16,0 0-25-16,-20-1-5 0,20 1-47 0,-27 4-83 15,7-2-78-15,-1-2-37 0,-3 1-26 0,3 1-230 16,-2 1-403-16,1-1 0 0,0-1 0 16,1-1 0-16,3 0 0 0,2 0 0 0,5-3 0 15,1-2 0-15,3 4 0 0,4-5-313 16,-4 2-648-16,10-1-320 0,-2-4 109 0,5 1 96 15,-3 0 115-15,1-1 105 0,2 0 107 0,2-2 38 16</inkml:trace>
  <inkml:trace contextRef="#ctx0" brushRef="#br0" timeOffset="-72767.73">21402 10742 502 0,'3'-2'603'15,"-3"2"0"-15,13 7 593 16,-9-3-630-16,0 3 11 0,-1 2 11 0,3 0-48 16,-2 4-79-16,2-1-3 0,5 3-26 0,-4-4-63 15,3 3-101-15,4 0-104 0,-4-2-90 0,3 1-133 16,-2-3-113-16,2 0-99 0,2-2-213 15,-2 0-686-15,4-2 42 0,-3-2 97 16,3-3 108-16,-4 1 107 0,2 0 53 0</inkml:trace>
  <inkml:trace contextRef="#ctx0" brushRef="#br0" timeOffset="-72528.77">21784 10617 294 0,'-3'-9'804'0,"6"2"37"0,-3 3-89 0,0 4-33 15,0 0-49-15,0 0 4 0,0 0-75 0,0 0-66 16,7 13-12-16,-6 0-56 0,2-3-33 16,3 8-18-16,-2-2-87 0,-1 3-181 0,4 2-146 15,-4-2 0-15,5 2 0 0,-2 0 0 0,-2 3-131 16,5-6-491-16,-1 4-751 0,-1-3 133 0,-4-3 153 15,3-2 107-15,-5-3 87 0,2-2 107 0,0-2 60 16</inkml:trace>
  <inkml:trace contextRef="#ctx0" brushRef="#br0" timeOffset="-67746.89">22994 15234 204 0,'0'0'752'0,"0"0"-78"0,-10 6 577 15,10-6-685-15,7 10-45 0,-3-3-29 0,5 3-83 16,1 4-40-16,1 0-8 0,-4-1-70 0,6 4-12 15,-2-1-30-15,-1 1-37 0,-3-2 1 0,4 1-5 16,-5-4-22-16,1 3-44 0,-4-5 25 16,1 1-25-16,-1-1-1 0,-3-6 64 0,0 3-48 15,0-7-157-15,-4 4 0 0,4-4 0 0,0 0 0 16,-13-12 0-16,7 2 0 0,1-5 0 0,-4-6 0 16,5 0 0-16,-2-1 0 0,6 2 0 15,-1 2 0-15,2 0 0 0,2 0 0 0,0 2 0 16,4 2 0-16,2-2 0 0,2 7 0 15,0-1 0-15,0 1 0 0,5 1 0 0,-2 8 0 16,0-4-589-16,3 4-747 0,-1 3 96 0,2 0 112 16,-1 2 137-16,3 0 94 0,-3 1 97 0,1 2 62 15</inkml:trace>
  <inkml:trace contextRef="#ctx0" brushRef="#br0" timeOffset="-67519.93">23657 15454 59 0,'-13'3'838'0,"-1"1"-8"0,0-2-3 0,-6 1 10 16,3-3-36-16,0-3-45 0,-4 1-45 16,4-5-101-16,-3-6-44 15,-11-12 440-15,24 13-656 0,0 0-350 0,1 1 0 16,2 0 0-16,4 2 0 0,4 2 0 0,-1 0 0 16,4 1 0-16,0 1 0 0,2 3 0 0,2 2 0 15,3 0 0-15,0 2 0 0,-1 0 0 0,0 1 0 16,2 3 0-16,2 1 0 0,-4-5 0 15,-3 0-507-15,1 2-122 0,-1-1-52 0,0-2-42 16,1-1 42-16,-11 0 160 0</inkml:trace>
  <inkml:trace contextRef="#ctx0" brushRef="#br0" timeOffset="-67145.05">23685 15336 3574 0,'7'-10'-145'0,"-1"0"122"0,-2-1 46 15,-1-2 77-15,-2 4 53 0,-1 2 52 16,3-2 48-16,-3 3 56 0,3-1 26 16,-3 3 283-16,0-5-361 0,0 9 7 15,0 0-29-15,0 0-27 0,0 0-29 0,14 16-19 16,-7-10-19-16,0 2 8 0,2 0-26 0,-2 0-41 15,4-3 48-15,-1 4-40 0,0-3 3 0,-2 0-22 16,1-2-8-16,-2 2-11 0,0-3 26 0,2 2-3 16,-4-4 7-16,2 1-12 0,-7-2-32 15,0 0 10-15,17-8 0 0,-13 4 5 0,2-3-53 16,-1 0 0-16,0 3 0 0,1-2 0 0,2-1 0 16,-1 2 0-16,0 2 0 0,2 1 0 15,-1 2 0-15,-8 0 0 0,20 2 0 0,-9 1 0 16,2 1 0-16,1-2 0 0,-4 4 0 0,6 0 0 15,-1-2 0-15,-5 3 0 0,4-5 0 16,-4 3 0-16,0-2 0 0,1-2 0 0,-1 2 0 16,-1-3 0-16,-1 0 0 0,-8 0 0 0,13-6 0 15,-9 3 0-15,3-5 0 0,0 1 0 0,-4 0 0 16,0-5 0-16,-2-1 0 0,-1 1 0 0,0-1 0 16,0-1 0-16,0 2 0 0,0-1 0 0,0 2 0 15,0 3 0-15,3 1 0 0,-3-1 0 16,3 3 0-16,1 1 0 0,2 0-1076 0,-6 4-257 15,11-4 137-15,-4 3 124 0,2 1 108 16,-9 0 96-16,15 2 72 0,-8 1 84 0</inkml:trace>
  <inkml:trace contextRef="#ctx0" brushRef="#br0" timeOffset="-66849.07">24875 15301 614 0,'-15'4'1106'0,"-4"2"-153"16,1 0-75-16,-1-1-81 0,-3-1-101 15,1 1-33-15,1-2-78 0,6 0-142 0,0 0-138 16,-6-7-100-16,14-1-250 16,2-1-74-16,4-3-30 0,4-2-7 0,3-2-57 15,3 4-110-15,2-4 32 0,-4 1 42 0,2 4-27 16,0-1 86-16,-2 2 79 0,-5 4 96 0,2-2 56 15,-5 4 18-15,0 1 57 0,0 0 29 0,0 0 19 16,-32 5-12-16,17-1-14 0,-4 0-4 16,1-1-78-16,1 3-56 0,3-5-127 0,1 1-118 15,2-2-426-15,5-3-445 0,6 3 95 0,0-7 102 16,0 7 88-16,12-14 98 0</inkml:trace>
  <inkml:trace contextRef="#ctx0" brushRef="#br0" timeOffset="-66417.16">25094 15050 681 0,'-11'-2'797'0,"4"1"-83"0,3-5-77 0,4 2-52 0,0 4-83 16,4-14-29-16,3 7-34 0,4-2-62 15,2 0-1-15,4 0-60 0,-3 0-78 16,3 1 23-16,0 2-67 0,3-1-8 0,-6 4 4 16,3 1-27-16,-1 2 20 0,-8 0-38 0,2 3 15 15,0-1-44-15,-2 5 36 0,-2-2 16 0,-2 3-30 16,-4-4-138-16,0 5 0 0,0 0 0 16,0 2 0-16,-1 0 0 0,2 0 0 0,-1-4 0 15,3 6 0-15,0-1 0 0,1 1 0 0,7-1 0 16,-1-2 0-16,1 4 0 0,1-3 0 0,-1 4 0 15,3-6 0-15,2 7 0 0,-2-2 0 0,0 1 0 16,-4-2 0-16,4 1 0 0,-7-2 0 16,-1 4 0-16,-2-1 0 0,-1 0 0 0,-6 1 0 15,-1 0 0-15,-6 4 0 0,0-2 0 16,-10 7 0-16,2-5 0 0,-2 0 0 0,-7-3 0 16,2-1 0-16,-2-2 0 0,3-6 0 0,4 1 0 15,-1-8-477-15,8-2-912 0,2-6 161 16,1-3 96-16,4-4 119 0,6-4 93 0,3-8 71 15,6-8 142-15</inkml:trace>
  <inkml:trace contextRef="#ctx0" brushRef="#br0" timeOffset="-66256.16">25672 14923 7 0,'9'18'1080'0,"-2"0"-105"16,0 6-85-16,0-3-82 15,-3 4-49-15,2 0-92 0,-3 4-105 0,1 5-130 16,2 3-272-16,-2-1-149 0,7 12-48 0,2 0 26 15,7-2-15-15,-3-3-56 0,4 2-190 0,3-4-659 16,3-4-163-16,-2-1 85 0,6 1 115 0,3-1 82 16,0-2 75-16</inkml:trace>
  <inkml:trace contextRef="#ctx0" brushRef="#br0" timeOffset="-65728.24">23894 16541 227 0,'-21'-12'871'0,"-3"0"-67"16,4 4-22-16,-4 4-15 0,1 1-60 0,-9 4-44 16,-2 5-37-16,-4 2-64 0,-7 13-15 15,1 1-104-15,4 4-33 0,6 4-64 16,6 1 4-16,7-1-264 0,11-1-86 15,-1 27 0-15,14-32 0 0,5 1 0 0,6 0 0 16,9-4 0-16,2-1 0 0,19-1 0 0,1-3-38 16,-4-6-732-16,2-5-500 0,-1-1 86 0,2-1 119 15,17 1 71-15,-12-4 108 0,-2 3 108 0,-2-3 67 16</inkml:trace>
  <inkml:trace contextRef="#ctx0" brushRef="#br0" timeOffset="-65520.28">24355 17009 465 0,'-6'6'726'0,"-5"-4"-37"0,0 3 3 0,-6-1 45 15,0-1-22-15,-4-2-15 0,-3 0-18 16,1-2-42-16,-7-2-56 0,2-3-44 16,1-2-26-16,-1-6-34 0,9 4-453 0,1-3-27 15,4-1 0-15,7 0 0 0,4 2 0 0,3-1 0 16,3 2 0-16,4 2 0 0,4 1 0 0,-1 3 0 16,3 1 0-16,1 1 0 0,3 5 0 0,0 0 0 15,1 1 0-15,-2 3 0 0,2 1 0 16,1 1 0-16,-4-2 0 0,-2 3-1397 0,4-3 128 15,-5-3 103-15,-4 0 94 0,6-2 134 0,-7-1 104 16,-7 0 52-16,17-4 93 0</inkml:trace>
  <inkml:trace contextRef="#ctx0" brushRef="#br0" timeOffset="-65300.59">24498 16362 26 0,'0'-9'867'15,"-3"1"-40"-15,3 1 18 0,0 7-89 0,0 0-12 16,0 0-33-16,0 0-55 0,-2 32-53 16,3-12-45-16,-1 10 23 0,8 58 357 15,-1-35-859-15,0-2-79 0,3-1 0 0,0 0 0 16,0-4 0-16,0-7 0 0,-2-5 0 16,2-3 0-16,3 14 0 0,-5-13-1222 0,2-8-81 15,-4-4 142-15,-2-6 96 0,2-2 104 0,2-4 90 16,-5 1 115-16,4-5 56 0</inkml:trace>
  <inkml:trace contextRef="#ctx0" brushRef="#br0" timeOffset="-64940.63">25638 16908 856 0,'-18'1'834'0,"8"1"-45"0,-4 0-55 16,1 1-46-16,-8 2-62 0,3 0-49 16,-2-1-52-16,-1 0-71 0,-3 0-52 0,7-3-63 15,0 1-41-15,1-2-93 0,-2-2-41 0,5 1-34 16,2-5-22-16,4 0-15 0,1-3 0 0,5 0-33 15,0-1-49-15,1 2 59 0,0-1-14 0,1 0-4 16,0 2-25-16,-1-1-27 0,0 3 0 0,0 0 0 16,0 5 0-16,-1-9 0 0,1 9 0 15,-13-2 0-15,13 2 0 0,-14-1 0 0,14 1-56 16,-13 3-320-16,13-3-313 0,-11-2-611 16,11 2 120-16,-3-7 130 0,6 0 82 0,3-2 101 15,5 1 77-15,0-5 94 0</inkml:trace>
  <inkml:trace contextRef="#ctx0" brushRef="#br0" timeOffset="-64536.67">25586 16516 40 0,'-4'-7'648'0,"1"3"-52"0,3-3-38 16,0 7-96-16,4-8-49 0,2 5-33 0,4-1-22 15,1 1-34-15,2-3-53 0,4 4-3 0,0 0-67 16,1-1 8-16,2 1-23 0,-3 2-18 0,0 1-12 16,0 0 12-16,-4 3-38 0,1-1 0 15,-4 4-18-15,-3 1 11 0,-2-1-23 0,-2 2 1 16,0 2 3-16,-6 0-7 0,0 2 7 0,-2 1 8 16,-2-1 11-16,1 1-12 0,1 0-44 0,-3-2 0 15,8-2 8-15,-4 2-49 0,8-3 4 0,2 0-19 16,1-2-22-16,6-1-79 0,1 0-10 15,0-1-16-15,3 3 23 0,0-4 4 0,3 3-23 16,-2 0 60-16,-1 2-4 0,0 0-14 16,-4 1 66-16,0 1-11 0,-5 0 34 0,-1 3 33 15,-4-2 33-15,-3 4 27 0,-6 1-4 0,-1 2-4 16,-7 1-11-16,0 1-7 0,-6-1-4 16,0-3-23-16,-1 1 5 0,-16 6-135 15,24-17-111-15,2-3-79 0,4-2-186 0,7-2-223 16,0 0-454-16,3-13 103 0,4 3 65 0,10-8 103 15,-3 3 60-15,6-6 104 0</inkml:trace>
  <inkml:trace contextRef="#ctx0" brushRef="#br0" timeOffset="-64375.68">26283 16503 193 0,'7'-1'849'0,"-1"2"-78"16,-6-1-27-16,9 10-3 0,-7-2-48 0,4 3-64 15,-2 4-48-15,3 21 446 0,-3-13-591 16,2 2-79-16,4 25 83 15,-3-25-422-15,-3 0-118 0,2-2-142 0,-2-1-246 16,6-1-216-16,-1-1-498 0,-1-1 115 0,-1-6 104 16,4 0 112-16,-1-4 63 0,-1-1 104 0</inkml:trace>
  <inkml:trace contextRef="#ctx0" brushRef="#br0" timeOffset="-63800.68">27032 15861 376 0,'0'0'536'16,"0"0"-19"-16,0 0-40 0,0 0-30 16,41 0-45-16,-14-3-30 0,7 1 26 0,24-3-48 15,7 1-52-15,3-2-7 0,5 5-27 0,1-3-18 16,1 2-45-16,-2 0-93 0,-5 2-45 0,-13 0-108 16,-11 0-74-16,1 0-86 0,-11 2-148 0,-3-4-563 15,1 1-41-15,-9 0 82 0,-2-3 104 16,-5 1 49-16</inkml:trace>
  <inkml:trace contextRef="#ctx0" brushRef="#br0" timeOffset="-63615.69">27952 15625 599 0,'-1'-8'570'16,"-3"4"-38"-16,4 4-22 0,8-8-30 0,-1 6-37 16,-1 0-14-16,8 2-61 0,0 2-10 0,6 0-27 15,0 6-11-15,4 1-22 0,1 5-30 0,-1 1-7 16,-4 4-16-16,2 1-47 0,-10-2 3 0,-1 5-60 15,-5-3-59-15,-2 1-4 0,-4-1-70 16,-4 5-94-16,-2-1-204 0,-5 2-492 16,1-3-387-16,-3-5 123 0,2 0 107 0,4-6 102 15,0-3 66-15,1-5 86 0</inkml:trace>
  <inkml:trace contextRef="#ctx0" brushRef="#br0" timeOffset="-63259.78">28319 15017 260 0,'0'0'655'0,"-9"17"-37"0,9-3-37 15,-3 5-30-15,3 6-26 0,0 3-59 0,3 2-20 16,0 3-62-16,3 5-15 0,4 8-38 0,0 0-37 16,3-3-48-16,0-1-41 0,4-10-34 0,-7-5-45 15,3-1-44-15,0-4-33 16,-5-2-38-16,-1-5-33 0,0-1-75 0,0-1-26 15,0-4-74-15,1-2-116 0,-3 2-108 0,3-5-18 16,-2-1-485-16,1-1-36 0,-1-2 74 16,-6 0-648-16</inkml:trace>
  <inkml:trace contextRef="#ctx0" brushRef="#br0" timeOffset="-63004.82">28525 15575 48 0,'3'-8'421'16,"-2"4"11"-16,-1-3-42 0,0 1 61 0,0-3 33 16,0 0-19-16,-1-1 1 0,-2-4 25 0,3 4-29 15,0-1-38-15,0 0-22 0,0 0 30 0,0 0-67 16,4-2-15-16,-1 4-37 0,4-1-38 0,0 1-3 15,3 3-45-15,4 0-11 0,2 3-7 16,-1 3-45-16,1 1 18 0,2 1-52 0,-1 5-29 16,6 2-82-16,-2 3-19 0,-7 0 0 15,0 3 0-15,-1-1 0 0,-6-1 0 0,-4 3 0 16,1 2 0-16,-8-1 0 0,-2 3 0 16,-4 1 0-16,-2-4 0 0,-10 6 0 0,0-4 0 15,-5-2 0-15,0-1 0 0,2-2 0 0,-1-5 0 16,5-2 0-16,1-3 0 0,9-4 0 0,-2 0 0 15,4-5-56-15,4-1-588 0,2-4-667 0,6 0 127 16,3-3 108-16,5-3 86 0,0 1 122 16,6-3 45-16,6 0 56 0</inkml:trace>
  <inkml:trace contextRef="#ctx0" brushRef="#br0" timeOffset="-62507.9">28836 15390 696 0,'0'0'670'16,"4"8"-45"-16,0-2-48 0,-4-2-44 0,3 5-27 15,2-1-59-15,-3 1-45 0,4-2-33 0,4 3-60 16,-2-3-15-16,5 2-33 0,-3-1-12 0,7-2-14 16,8 2 137-16,-12-6-205 0,1-2 5 15,2 0-31-15,-4-1-29 0,1-3 11 16,0-1-34-16,1-1-7 0,-4-2 22 0,1-1-52 16,-4 2 8-16,3-4-1 0,-2 1 20 15,-6 2-9-15,5-1-51 0,-4 3 18 0,-2 0-11 16,2 3-18-16,-3 3-1 0,3-7-29 0,-3 7-8 15,0 0-48-15,0 0 0 0,0 0-27 16,0 0-25-16,0 0 4 0,0 17 10 0,-3-10 8 16,6-1 11-16,-3-1-22 0,0 3 11 0,0-4-67 15,0 3 4-15,0-2-30 0,0-1-4 0,0-4-3 16,3 9-8-16,-3-5 37 0,0-4-41 16,1 6 53-16,-1-6 18 0,0 6 11 0,0-6 23 15,0 0 22-15,0 0-8 0,0 0 27 0,0 0 29 16,0 0 0-16,0 0-11 0,0 0-7 15,0 0-19-15,0 0-7 0,0 0-49 0,0 0 8 16,0 0 7-16,0 0-48 0,0 0 22 16,0 0-34-16,0 0 60 0,0 0 4 0,0 0 4 15,0 0 18-15,0 0 67 0,-21-8 75 0,21 8 41 16,0 0 29-16,0 0 4 0,0 0-3 0,0 0 10 16,0 0-18-16,0 0 52 0,0 0-18 0,0 0 40 15,0 8-18-15,0-8-30 0,4 8 11 16,-1 0-37-16,1 0-26 0,-1 1 7 0,4 0-3 15,-1 1-11-15,1 0-90 0,0 0-179 0,0 2-223 16,3-2-547-16,-2-2 59 0,-2 1 82 0,1-4 64 16,3-1 115-16</inkml:trace>
  <inkml:trace contextRef="#ctx0" brushRef="#br0" timeOffset="-62212.99">29407 15348 282 0,'-3'-10'801'0,"0"2"-42"16,-3 1-33-16,-9-5 589 0,8 8-712 16,-3 1-97-16,0 0-37 0,10 3-52 0,-14 3-33 15,4-2-38-15,6 2-22 0,-2 2-52 0,2-1-12 16,4 5-29-16,0-3-59 0,4 3-31 0,2-2-3 16,1 3-93-16,3 2-45 15,0-1 0-15,0 0 0 0,-2 2 0 0,2-1 0 16,-3 2 0-16,1 0 0 0,-2-1 0 0,-3 4 0 15,0-1 0-15,-6-2 0 0,0 3 0 0,-1-1 0 16,-6 0 0-16,0 1 0 0,0-5 0 0,-1 2 0 16,1-4 0-16,0-1 0 0,2-3 0 15,2-2-287-15,3-1-350 0,3-3-655 0,0 0 90 16,0 0 122-16,9-18 116 0,-1 4 115 0,2-4 59 16,6-3 87-16</inkml:trace>
  <inkml:trace contextRef="#ctx0" brushRef="#br0" timeOffset="-61866.96">29558 15332 431 0,'10'-6'633'0,"-5"3"-22"15,-3 2-4-15,-2 1-11 0,0 0-57 16,10 8-36-16,-9-4-34 0,2 3-30 0,5 2-62 0,-3 2-20 16,2-2-70-16,2 1-27 0,-4-1-40 15,2 0-15-15,4-2-27 0,0 0-51 16,-3-2-34-16,2 0-22 0,-2-1-49 0,2-1-44 16,0-2-15-16,-1-1-23 0,-9 0 23 0,15-5-8 15,-6 1 12-15,-1-1-5 0,-4 0 12 0,5-2 4 16,-5-2-19-16,3 1 34 0,-3 1 40 0,2 0 27 15,-2 1 51-15,-1 1 20 0,2 0 14 16,-3 2 4-16,-2 3-26 0,3-4-15 0,-3 4 33 16,0 0 30-16,0 0 38 0,0 0-56 0,0 13-153 15,-3-3 0-15,-1 6 0 0,-2 0 0 16,2 5 0-16,-6 7 0 0,0 1 0 16,-1 17 0-16,-1 0 0 0,-3 2 0 0,1 1 0 15,0 4 0-15,-6-2 0 0,6 4 0 0,-6 0 0 16,6-3 0-16,-6-1 0 0,6-2 0 0,-6-7 0 15,9-7 0-15,-2-9 0 0,3-4 0 0,3-9 0 16,1 3-1203-16,-2-6-74 0,7-5 85 16,-2-3 146-16,3-2 97 0,0 0 85 0,0 0 86 15,4-24 59-15</inkml:trace>
  <inkml:trace contextRef="#ctx0" brushRef="#br0" timeOffset="-61551.96">30365 15470 685 0,'-7'2'860'16,"-7"1"-41"-16,1 1-82 0,-5 0-37 0,2-1-108 15,-5 0-41-15,9-1-89 0,-4-1-127 16,-2-3 30-16,9-1-347 15,8-1-33-15,1 4-26 0,4-16-163 0,2 7-42 0,2-2-41 16,2-2 64-16,1 2-4 0,-1 1-8 16,-3 1 101-16,2 3 97 0,-4-1 81 0,-2 2 1 15,0 2 30-15,-3 3-23 0,0 0 11 0,-20 0 23 16,9 0 37-16,-9 4 22 0,5 0 11 16,-7 0-14-16,1-1-68 0,4 0-81 15,-10 0-530-15,16-3-568 0,11 0 114 0,-4-5 105 16,4 5 60-16,0 0 133 0</inkml:trace>
  <inkml:trace contextRef="#ctx0" brushRef="#br0" timeOffset="-60856.88">30789 15441 40 0,'-11'7'924'15,"-2"-1"36"-15,-2-2-66 0,-4 3-27 0,-2-2-44 16,1-3-78-16,-1 2-49 0,-3-1-44 16,6-1-57-16,1-2-55 0,0 0-85 0,4-2-455 15,0-4 0-15,2 0 0 0,4 1 0 0,1-6 0 16,5 1 0-16,2-2 0 0,2-4 0 16,4 1 0-16,5 0 0 0,0 2 0 0,1 1 0 15,4 4 0-15,-5-1 0 0,0 6 0 16,-2 1 0-16,0 2 0 0,3 1 0 0,-3 3 0 15,0 2 0-15,-1 3 0 0,-2-2 0 0,2 5 0 16,-5-4 0-16,4 1 0 0,-2 0-432 0,-2 1-931 16,-1-4 123-16,3 3 119 0,-3-4 168 0,-2-2 30 15,-1-3 152-15,3 7 45 0,-3-7 71 16</inkml:trace>
  <inkml:trace contextRef="#ctx0" brushRef="#br0" timeOffset="-60427.74">30279 15273 454 0,'0'0'774'0,"0"-6"-33"0,0 6-78 0,-4-1-23 16,4 1-81-16,0 0-5 0,-13 1-40 15,3 3 4-15,0 0-83 0,0 0-14 0,-5 3-30 16,-1 2-45-16,0 1-22 0,-6 2-59 0,2 2-9 15,-4 2-40-15,6-1-96 0,1 2-120 0,0-1 0 16,4 0 0-16,1-1 0 0,3 0 0 16,6 2 0-16,2 11 0 0,5-15 0 15,7 0 0-15,2 1 0 0,5 1 0 0,1-5 0 16,2 4 0-16,0-4 0 0,2-2 0 16,-2 1-496-16,-3 0-833 0,-2-3 93 0,2 0 127 15,-5 2 100-15,-3-3 130 0,1 0 75 16,-3 1 74-16</inkml:trace>
  <inkml:trace contextRef="#ctx0" brushRef="#br0" timeOffset="-59324.55">28650 16977 227 0,'1'-7'621'0,"-1"7"-32"16,8-10-57-16,-1 4-14 0,17-14 465 15,-7 8-544-15,13-5-15 0,-3 1 4 16,8-8-40-16,-1 4-35 0,-7 5 12 0,-2-2-22 16,-1 1 29-16,-8 2 23 0,0-3-30 0,-5-1-12 15,-4 2-10-15,-4-1-190 0,-2-1-153 0,-5-3 0 16,-2-1 0-16,-4 0 0 0,-5-1 0 16,-1 4 0-16,1 3 0 0,-4 3 0 15,1 1 0-15,-2 4 0 0,3 7 0 0,2 1 0 16,-4 1 0-16,5 11 0 0,0 2 0 0,0 8 0 15,4 5 0-15,3 6 0 0,-2 17 0 0,9 3 0 16,3 2 0-16,2 5 0 0,24 71 0 16,-13-73 0-16,6 7 0 15,29 45 0-15,-23-65 0 0,-5-4 0 0,4 0 0 16,-9-14-641-16,1-6-692 0,-7-5 101 0,1-5 126 16,-3-5 138-16,0-1 63 0,-3-5 90 0,-7 0 111 15</inkml:trace>
  <inkml:trace contextRef="#ctx0" brushRef="#br0" timeOffset="-59195.46">29075 17242 685 0,'-13'-3'688'0,"-4"2"-73"16,0 2-79-16,-7 2-11 0,3 0-49 0,-6 1-18 15,0 1-56-15,-1-1-37 0,5 0-115 0,2 1-64 16,0-2-115-16,5-1-224 0,5 0-160 0,1 0-707 16,6-2 48-16,4 0 86 0,0 0 82 15,-6-6 115-15</inkml:trace>
  <inkml:trace contextRef="#ctx0" brushRef="#br0" timeOffset="-58864.53">29199 17172 81 0,'6'8'674'16,"-2"-1"-11"-16,6 2-41 0,-3 4-38 0,0 1-48 16,4 2-37-16,-1 3-63 0,-2 0-26 0,0 0-64 15,0 1-37-15,-1 0-11 0,-1-2-34 0,-1-2-41 16,0 1-40-16,1-5-27 0,-4 1-37 15,1-3-44-15,0 0-27 0,-3-3-7 0,4-1-48 16,-4-3-8-16,0-3 7 0,0 0-10 16,0 0 14-16,9-13 8 0,-8 1-15 0,2 1 18 15,1-2-14-15,1 3-16 0,-3 0 23 0,1 0 0 16,0 1 38-16,1 1-27 16,-1 3 15-16,3 2-4 0,-1 1-7 0,-5 2-4 15,16 2-3-15,-6-1 14 0,1 2 4 0,-1 3-26 16,4-2 11-16,-1 3-41 0,-3-1-37 0,3-1-7 15,-3 0-23-15,0 1-18 0,-1-3-34 0,-2 0-4 16,2-1-63-16,-2-1-82 0,1 0-93 16,-8-1-126-16,13-1-488 0,8-8-831 15,-14 5 1065-15,2-3 79 0</inkml:trace>
  <inkml:trace contextRef="#ctx0" brushRef="#br0" timeOffset="-58608.5">29701 17331 279 0,'6'2'327'16,"-6"-2"8"-16,8 6-26 0,-4-1-14 0,2-2-27 15,1 2 0-15,4 1-30 0,-2-1 8 0,-2 1-56 16,4-1 0-16,-4 1-30 0,3 1-34 0,0-1-3 16,-3-1-22-16,3 0-27 0,-3 1-26 0,2 0-36 15,-4-2-27-15,2-2-37 0,-1 2 22 16,1-3-11-16,0 0 15 0,-7-1 3 0,13 0 38 16,-13 0-41-16,11 0-18 0,-11 0 51 0,14-2 1 15,-5 0-1-15,-2 0-3 0,-7 2-4 0,14-1 26 16,-7 1-8-16,-7 0 16 0,14 0 25 0,-7 1-10 15,-7-1-8-15,13 4 11 0,-6 0-30 16,1-1 34-16,3 3-15 0,-1 0-22 16,-1-1-38-16,11 8-201 0,-9-8 8 15,-4 0-123-15,6-1-514 0,-2 0 49 0,2-1 104 16</inkml:trace>
  <inkml:trace contextRef="#ctx0" brushRef="#br0" timeOffset="-58315.39">30355 17420 223 0,'-5'-7'584'16,"5"7"-55"-16,0 0-67 0,0 0-68 0,0 0-14 16,0 0-63-16,0-6-49 0,0 6-41 0,0 0-15 15,0 0-29-15,0 0 21 0,0 0-58 0,0 0-20 16,0 0 4-16,24 9-33 0,-20-8-19 15,3 2-11-15,-7-3-22 0,14 7 48 16,-8-3-41-16,-3 0 0 0,2 0 4 0,0 2-11 16,-3-3-4-16,1 3-8 0,-3 1 20 0,0-1-13 15,0 1-13-15,-3-2-24 0,1 1 1 0,-3-1 37 16,1 1-82-16,2 0-60 0,-3-2-155 16,5-4-158-16,-3 3 8 0,3-3-59 0,0 0 104 15,0 0 11-15,0 0 37 0</inkml:trace>
  <inkml:trace contextRef="#ctx0" brushRef="#br0" timeOffset="-58068.44">30462 17458 2003 0,'16'-13'-67'0,"0"6"70"15,-2-1 94-15,-2 1 78 0,-2 1 75 0,-1 2 77 16,-2-1 16-16,-1 3 14 0,-5-1 8 16,-1 3-37-16,0 0 3 0,0 0-26 0,0 0-3 15,-14-6-4-15,5 7-30 0,-1-1 0 0,-3 0-26 16,0 1-49-16,0 2-25 0,2-3-49 0,1 0-22 16,2 0-15-16,8 0-26 0,-16-4-30 0,16 4-30 15,-7-4-7-15,4 0-11 16,6-5-64-16,1 4 75 0,-1-2 18 0,5 0-37 15,-5 2 30-15,3 0 15 0,-2 0-11 0,-4 0 26 16,0 5 22-16,0-6-33 0,0 6 22 16,-10-4-4-16,-1 4 15 0,-2 1-45 0,-1 2-7 15,3-1 8-15,-5-1-42 0,2 4-33 16,1-4-63-16,2 2-71 0,1-2-153 0,5-1-89 16,5 0-249-16,-11 0-388 0,11 0 52 0,0 0 127 15,0 0 75-15,0 0 96 0</inkml:trace>
  <inkml:trace contextRef="#ctx0" brushRef="#br0" timeOffset="-57756.52">30340 17265 487 0,'-11'-3'708'16,"3"2"-49"-16,8 1-38 0,-11-1-77 0,11 1 7 15,-10 3-112-15,3 3-51 0,-1-1-27 16,-1 4-60-16,-1 2-7 0,-1 1-3 0,-2 1-57 16,2 3-33-16,-3 3 4 0,4-2-41 0,1 2-63 15,-2-1-27-15,9 0-22 0,0 1-15 16,4-2-70-16,0 0-42 0,7-2-40 0,2-2-75 15,2 2-74-15,2-1-49 0,1-2-130 16,-1-4-205-16,-2-4-376 0,1-1 75 0,1 0 74 16,-2-3 86-16,0-1 100 0</inkml:trace>
  <inkml:trace contextRef="#ctx0" brushRef="#br0" timeOffset="-57464.53">30731 17122 394 0,'6'-11'838'0,"-1"3"37"16,-4 1-26-16,0 3-12 0,2 1-58 0,-3 3-20 15,0 0-63-15,0 0-14 0,11 8-12 0,-4 4-11 16,-1 6-506-16,1 3-153 0,4 8 0 15,-1 2 0-15,7 12 0 0,0 1 0 0,4-1 0 16,1 2 0-16,0-1 0 0,2 0 0 0,0-4 0 16,0-3 0-16,-4 0 0 0,-1-7 0 0,-7-6-1184 15,-3-5-134-15,-7-3 152 0,1-1 135 0,-7-1 93 16,-6-4 89-16,-7 3 93 16,-10-1 82-16</inkml:trace>
  <inkml:trace contextRef="#ctx0" brushRef="#br0" timeOffset="-44260.52">6230 14041 495 0,'3'2'856'15,"-3"-2"-85"-15,0 7-49 0,0-7-115 0,4 7-19 16,-4-7-55-16,0 5-61 0,0-5-29 16,0 0-29-16,4 4-57 0,-4-4-70 0,0 0 14 15,0 0 5-15,16-8-90 0,-13 4 18 0,5-1-44 16,-4-3 0-16,2-1-11 0,-2 3-149 0,2-3-30 15,-3 0 0-15,-2 2 0 0,2-1 0 0,1 4 0 16,-4-2 0-16,0 2 0 0,3-2 0 16,-3 6 0-16,-3-7 0 0,3 7 0 0,0 0 0 15,-4-4 0-15,4 4 0 0,0 0 0 16,0 0 0-16,0 0 0 0,0 0 0 0,-20 9 0 16,13-5 0-16,0 1 0 0,0 0 0 0,0 1 0 15,-3 1 0-15,0-1 0 0,-1 2 0 0,2-3 0 16,-2 3 0-16,1-3 0 0,-5 2 0 15,2-1 0-15,0-2 0 0,-1-1 0 0,4 1 0 16,-7-2 0-16,6-1 0 0,-3 0 0 0,1-2 0 16,0-1 0-16,-1-3 0 0,1-2 0 0,1-2 0 15,-1 1 0-15,6 3 0 0,-4-4 0 0,1-2 0 16,1 2 0-16,1 0 0 16,1 2 0-16,4-2 0 0,-4 0 0 0,1 1 0 0,2-1 0 15,0-2 0-15,1-1 0 0,-3 2 0 16,5 0 0-16,1-5 0 0,0 3-414 0,0-2-208 15,0-3-178-15,0-1-310 0,4 0-14 0,-4-4 130 16,3-3 89-16,-3-2 373 0,0-4 301 16,0-2 75-16</inkml:trace>
  <inkml:trace contextRef="#ctx0" brushRef="#br0" timeOffset="-43544.65">5930 13508 1083 0,'3'-33'41'0,"0"8"78"0,-3 6 45 0,3 2 44 16,-2 1 64-16,2 5 19 0,-3 0 3 0,0 2-8 16,3 0-3-16,-3 5 34 0,3 0 29 0,-3 4 8 15,0 0-19-15,0 0-4 0,4 13-3 16,-4 0 7-16,-4 3-22 0,1 8-19 0,-4-1 0 15,-2 5-4-15,-2 3-7 0,-6 5-37 0,-3 3-11 16,-2-4-5-16,-1 0-28 0,-1 1-9 16,0-10 19-16,-17 19-200 0,20-24-12 15,-3-1 0-15,0-3 0 0,4-3 0 16,-3-2 0-16,1 1 0 0,3-5 0 0,1-1 0 16,1-2 0-16,0 1 0 0,3-3 0 0,0-3 0 15,2 3 0-15,1-3 0 0,1 1 0 0,3-1 0 16,7 0 0-16,-15 1 0 0,9 0 0 0,-1 0 0 15,7-1 0-15,-9 6 0 0,4-3 0 16,2 3 0-16,-1 0 0 0,1-1 0 0,0 4 0 16,0 2 0-16,-1-3 0 0,1 2 0 15,-8 6 0-15,5-8 0 0,2 0 0 16,-3-2 0-16,1 1 0 0,-1-1 0 0,3 0 0 16,-3-2 0-16,4-3 0 0,-4 4 0 15,0-3 0-15,7-2 0 0,-10 0 0 0,10 0 0 16,-13 0 0-16,13 0 0 0,-11-2 0 0,11 2 0 15,-10 0 0-15,10 0 0 0,0 0 0 0,-10 0 0 16,10 0 0-16,0 0 0 0,-7 7 0 16,10-2 0-16,-3 6 0 0,4 1 0 0,-1 2 0 15,4 4 0-15,-1 5 0 0,-2-1 0 0,4 8 0 16,1-1 0-16,-2 1 0 0,-4-2 0 0,-3 0 0 16,3 0 0-16,-9 4 0 0,-1-1 0 0,0-1 0 15,-6 3 0-15,-4 5 0 16,-4-6 0-16,-6 2 0 0,-4-5 0 0,3-6 0 15,1-6 0-15,-1 0 0 0,-5-3 0 0,2-3 0 16,3-6 0-16,-26-2 0 0,23-10 0 16,-2 0 0-16,5-10 0 0,-11-5 0 0,13-1 0 15,5-1 0-15,0-15 0 0,5 1 0 16,5-7 0-16,7 2 0 0,5-10 0 0,9-5 0 16,0-6 0-16,7-10-235 0,31-81-420 15,-23 69 271-15,5 1 16 0,-3-2-1 0,4-2 64 16,-3 6 33-16,-1 1-11 0,3 7 78 0,-5 8 38 15,-2 17 77-15,-5 6 79 16,-5 11 59-16,-3 8 72 0,-3 2 70 0,0 6-1 16,-4 2 35-16,-2 4-19 0,2 0 14 0,0 0-55 15,-6 3 0-15,3 4-8 0,0 4-33 0,0 0 15 16,0 0-19-16,-18 18-15 0,12-2-59 0,2 8-38 16,1 3-96-16,0 11-56 0,3 16-93 15,10 64-719-15,1-43-201 0,5-2 82 16,-1-2 111-16,1-15 109 0,2 13 56 0,1-15 96 15</inkml:trace>
  <inkml:trace contextRef="#ctx0" brushRef="#br0" timeOffset="-43394.7">5717 14383 156 0,'-2'13'819'16,"1"-2"-74"-16,-3-1-45 0,-3 2 14 0,-2-2-92 15,-1-1-67-15,-4 0-67 0,3 1-79 16,-3-2-144-16,-3-1-128 0,0-2-122 0,-2 0-216 15,1-2-193-15,0-3-627 0,-2-4 12 0,-4 0 71 16,-3-3 108-16,-1-6 100 0</inkml:trace>
  <inkml:trace contextRef="#ctx0" brushRef="#br0" timeOffset="-43259.71">5016 14122 454 0,'-3'-5'696'0,"-4"3"-52"0,3-4-44 0,4 6-42 0,-9-4-93 16,8 0-29-16,-5 1-101 0,3-2-93 15,3 5-138-15,-7-4-100 0,3 0-224 16,4 4-215-16,-7-5-496 0,1 1-4 0,2 3 135 16,4 1 52-16</inkml:trace>
  <inkml:trace contextRef="#ctx0" brushRef="#br0" timeOffset="-42896.67">4459 14191 454 0,'-24'-2'599'16,"4"-2"-14"-16,6 2-38 0,-3-2-26 0,3-3-55 15,0 1-23-15,1-2-52 0,0 0-30 0,2 1-41 16,1-2-7-16,3 1-41 0,-1-1-34 16,2 0-41-16,3 2-26 0,3-2-7 15,0 0-41-15,3 1 0 0,3-4-11 0,3 4-1 16,1-4-18-16,3 3-7 0,1-2 15 0,2 3-42 16,2 0-3-16,-1 0-11 0,-3 2-4 0,3 4-8 15,-4 0 4-15,-2 0 4 0,2 4-18 16,-3-1 10-16,-3 1-29 0,1 4 15 0,-5 0-1 15,0-2 8-15,-3 5 4 0,-3 0 33 0,-1 2-18 16,-3 1 15-16,-3-3 36 0,0 1 9 0,-4 2 40 16,0-3 11-16,-3 0 4 0,-2-3-55 0,1-2-105 15,0 0 0-15,1 0 0 0,0-3 0 16,0-1 0-16,0-2 0 0,-2-1 0 16,4-2 0-16,-1 2 0 0,1-3 0 0,2 0 0 15,-1-1 0-15,7 1 0 0,-6-1 0 0,2 0 0 16,1-3-324-16,0 2-235 0,-4-5-253 0,1 4-439 15,2-1 90-15,-3 0 144 0,1 3 83 16,-1-4 137-16,-4 3 26 0</inkml:trace>
  <inkml:trace contextRef="#ctx0" brushRef="#br0" timeOffset="-42495.7">3780 13854 316 0,'0'0'547'0,"0"0"-25"0,-4-4-94 0,4 4-4 15,0 0 12-15,23 17 372 0,-5-5-417 16,3 1-41-16,5 3-45 0,13 8-18 15,-2-1-34-15,-6-2-41 0,-4-5-11 0,-7 4 8 16,1-1-34-16,-4-3-12 0,-3 2-6 0,-1-2 14 16,-3-4 4-16,-3 3 0 0,-3-2 4 15,-1 0-19-15,0-4 11 0,-6 3 11 0,-1-4 12 16,1 1-34-16,-4-1 4 0,1-5-8 0,-5 4-36 16,1-5-120-16,0-1 0 0,0-1 0 0,0 3 0 15,2-3 0-15,-2 2 0 0,0-2 0 16,10 0 0-16,-14 0 0 0,7 1 0 0,7-1 0 15,-10 6 0-15,0 6 0 0,4-3 0 16,1-1 0-16,2 5 0 0,-4-1 0 16,0 5 0-16,-2 2 0 0,-8 3 0 0,-1 1 0 15,-2 2 0-15,-8 5 0 0,-6-3 0 16,-3 1 0-16,-4-2 0 0,3-1 0 16,-51 22 0-16,45-28 0 0,5-3 0 0,6-4 0 15,2-3 0-15,3-5 0 0,2-4 0 0,1 0 0 16,-2-4 0-16,-1-9 0 0,2-3 0 0,4-5 0 15,2-3 0-15,6-5 0 0,5 1-101 16,5-2-659-16,4-1-558 0,0-2 123 0,3 1 97 16,4 0 134-16,-3 0 137 0,3 3 30 0,3 1 79 15</inkml:trace>
  <inkml:trace contextRef="#ctx0" brushRef="#br0" timeOffset="-42359.67">3437 13918 726 0,'-13'4'793'0,"2"-1"-79"15,-10 2-58-15,5-1-64 0,-8 5-71 0,-3-2-22 16,2 2-82-16,4 0-101 0,-2 2-174 0,6-3-213 16,6-3-301-16,5 2-704 0,-2-1 85 15,5-3 94-15,3 4 89 0,0-7 90 0</inkml:trace>
  <inkml:trace contextRef="#ctx0" brushRef="#br0" timeOffset="-41884.72">7337 14140 457 0,'-55'17'782'16,"-16"9"-78"-16,-14 6-71 0,-5 3-60 16,-39 14-25-16,-8 2-76 0,-7 4-6 0,-6 5-12 15,-7 0-26-15,-4 4 8 0,-10 1-12 0,-3 6-18 16,-7 2-52-16,-1 4-38 16,-255 107 284-16,246-95-462 0,-49 21-138 0,52-27 0 15,4 6 0-15,2-2 0 0,14-6 0 0,15-4 0 16,10-14 0-16,17-6 0 0,33-18 0 15,7-10 0-15,8-9-816 0,22-11-535 0,12-9 137 16,10-2 127-16,10-5 134 0,-3-9 92 0,7-4 68 16,2-4 75-16</inkml:trace>
  <inkml:trace contextRef="#ctx0" brushRef="#br0" timeOffset="-41158.46">7666 13252 692 0,'-15'-3'745'0,"6"1"-83"0,2 4-55 15,1 1-56-15,5 4-26 0,5 5-59 0,-1 0-31 16,4 10-21-16,7-1-64 0,9 15-27 0,2 1-32 16,8-3-75-16,1 1-67 0,1 2-157 15,9-2 31-15,-3-4-68 0,4-1-190 16,40 27-1552-16,-40-30 760 0,-1-7 100 0,-6-7 70 15,-7-2 83-15,-4-6 81 0</inkml:trace>
  <inkml:trace contextRef="#ctx0" brushRef="#br0" timeOffset="-40866.49">8506 13787 368 0,'-33'11'600'0,"-2"-1"-1"15,-63 12 555-15,36-9-666 0,-10 0 0 16,-16-2-53-16,-1 3 5 0,-1-5-27 15,-5-1-45-15,12-8-6 0,-16 0-20 0,-3-7-18 16,6-2-30-16,0-6-26 0,7-9-26 0,8-10-7 16,2-4-16-16,11-15-21 0,9-7-19 0,8-6-34 15,7-8-115-15,13-1-30 0,13-1 0 16,12 10 0-16,12-17 0 0,19 6 0 16,15-2 0-16,18 7 0 0,28-6 0 0,-4 25 0 15,14 16 0-15,13 13 0 0,142 9 0 16,-85 33 0-16,-2 15 0 0,1 14 0 0,-11 5 0 15,115 83 0-15,-162-51 0 16,-15 7-224-16,-24 5-1124 0,-27-19 86 0,-17 6 149 16,-18-1 123-16,-12 2 55 0,-10 1 123 0,-12-6 60 15,-13-1 101-15</inkml:trace>
  <inkml:trace contextRef="#ctx0" brushRef="#br0" timeOffset="-37076.21">8749 15147 506 0,'-13'3'622'0,"2"1"-42"0,1-1-32 16,1-2-42-16,5 0-55 0,4-1-72 15,0 0-17-15,0 0 241 0,0 0-313 16,3-12-44-16,8 3-12 0,6 0-47 15,0-5 17-15,13-3-3 0,7-9-41 0,5 2-3 16,-1 6-23-16,-1-4 7 0,-6 9-33 0,-6 1-3 16,-4 4-5-16,-3 0-18 0,-1-1-4 0,-3 5-22 15,-7 4 22-15,4-4-22 0,-4 4 22 16,-3 6 23-16,-3 1-27 0,0 3 12 0,-4 4 11 16,-5 4-12-16,-4 6 16 0,-4 5-27 15,-5 11 12-15,1 0 26 0,0 3-19 0,-1 1-63 0,8-8-30 16,3-5 0-16,1 2 0 0,3-8 0 0,6 4 0 15,-3-4 0-15,4-3 0 16,5-1 0-16,-2-1 0 0,7-4 0 0,0-1 0 16,3-2 0-16,3-4 0 0,0-3 0 0,1-2-82 15,-1 0-160-15,4-4-97 0,0-2-37 0,1 0-138 16,2-2-123-16,-4-2-156 0,5 1-309 0,-1-3 104 16,-2 0 75-16,2 1 100 15</inkml:trace>
  <inkml:trace contextRef="#ctx0" brushRef="#br0" timeOffset="-36759.19">9751 15556 416 0,'-17'20'656'0,"-1"-4"-5"0,-2 0-29 16,-4 2 18-16,0 1-21 0,-16 3-68 0,5 3-41 16,-10-1-8-16,-2 0-14 0,-5-6-30 0,-2 0-34 15,-4 1-7-15,-7-3-59 0,0-4-38 16,-3-1-4-16,0-5-73 0,2-5-243 0,-1-1 0 15,5-10 0-15,4-5 0 0,-12-12 0 0,9-8 0 16,4-11 0-16,8-5 0 0,5-10 0 0,6-4 0 16,10-8 0-16,12-2 0 0,13 9 0 0,13-14 0 15,14 0 0-15,13 4 0 0,11 2 0 16,82-52 0-16,-47 76 0 0,5 9 0 16,8 9 0-16,3 13 0 0,3 6 0 15,0 12 0-15,-1 8 0 0,-3 11 0 0,-8 4 0 16,-1 7 0-16,-12 7 0 0,-9 6 0 0,-9 0-179 15,-8 2-1240-15,-20-4 138 0,-7 2 165 16,-4 2 84-16,-9-1 113 0,-8-5 129 16,-12 27-651-16</inkml:trace>
  <inkml:trace contextRef="#ctx0" brushRef="#br0" timeOffset="-36172.1">7820 15671 212 0,'9'12'711'0,"-2"-3"-52"0,7 6-75 16,-3 3-36-16,6 4-49 0,-1 2-79 15,-1 1-21-15,-2-1-53 0,4 1-41 0,-3-3-3 0,-7 1-23 16,3-1-48-16,-3 0-4 0,0-2-4 16,-4-1-48-16,0-2-3 0,-3 1 10 15,0-4-22-15,0-1-11 0,-3-1-4 0,-1-1-11 16,-2-2-14-16,2-3-9 0,-2-3-7 0,-2 0-10 15,-2-3-5-15,10 0-22 0,-16-4-4 0,16 4 8 16,-14-2 22-16,4 2 71 0,6 3-38 16,-3 2-99-16,3 3-27 0,1 2 0 15,-4 6 0-15,1 1 0 0,-1 2 0 0,0 3 0 16,-10 25 0-16,6-26 0 0,1 3 0 16,4-3-228-16,-1-2-218 0,-1-3-117 0,-1-5-702 15,5-2 118-15,1-5 101 0,-1-4 130 0,4 0 44 16,0 0 91-16,-10-19 69 0</inkml:trace>
  <inkml:trace contextRef="#ctx0" brushRef="#br0" timeOffset="-36016.11">7943 14981 212 0,'6'-8'711'0,"-2"6"-60"0,-1 4-59 15,-3-2-33-15,3 19-60 0,-6-3-41 0,-3 8-60 16,2 6-40-16,-3 3-146 0,-7 13-78 0,4 5-168 15,-3 4-200-15,2-1-261 0,-2 3-488 16,-14 57-741-16,12-57 1020 0</inkml:trace>
  <inkml:trace contextRef="#ctx0" brushRef="#br0" timeOffset="-35629.21">7604 16051 502 0,'3'3'566'16,"-2"5"-22"-16,2 0-38 0,-3 1-41 16,0 2-51-16,-3 0-27 0,0 3-22 15,-1-3 3-15,1 4-47 0,-5-2-20 0,1 3-29 16,-5-3-19-16,4 1-48 0,-6 1 11 0,1 0-23 15,2-2 1-15,-2-3-41 0,3-2-16 0,-1-1 9 16,1-5-20-16,0 1-7 0,0-3-14 16,3-4-20-16,0-1-18 0,1-2-11 0,2-2 7 15,3 2 23-15,1-1-19 0,0 3 0 0,4-3 15 16,3 6 26-16,-4-1 26 0,-3 3-26 0,0 0 52 16,17 11 4-16,-12 1-78 0,1 4-86 0,-3 3 0 15,0 6 0-15,-2 3 0 0,-1 3 0 16,-3 5 0-16,-1-1 0 0,-2 0 0 0,-2-3 0 15,4 2 0-15,-5-3-265 0,5-7-502 16,-6-3-528-16,6-6 84 0,-3-2 150 0,1-5 112 16,-1-5 59-16,-1 3 101 0,8-6 74 0</inkml:trace>
  <inkml:trace contextRef="#ctx0" brushRef="#br0" timeOffset="-35523.24">7351 15951 435 0,'1'-4'477'15,"-1"-2"-83"-15,-1 3-237 0,1 3-276 16,-7-7-581-16</inkml:trace>
  <inkml:trace contextRef="#ctx0" brushRef="#br0" timeOffset="-34956.36">7129 15879 212 0,'4'7'499'0,"-1"-3"-27"16,0 4-2-16,-3-1-35 0,1 0-36 15,-1 1-31-15,-1-3-33 0,1 1-44 0,-3-1-42 16,3 0-3-16,-3 1-34 0,-4 1-7 0,6-4-45 16,-5 1 4-16,2 1-19 0,4-5 0 15,-6 6-29-15,2-2-49 0,1 0 18 0,3-4-21 16,0 9 3-16,0-3 0 0,0 0-12 15,3 2 12-15,-2 0-18 0,2 1-8 0,0 3-4 16,0-2-15-16,0 2-22 0,1-1 19 0,-1 1 18 16,-3-3-29-16,0 2-1 0,1-2 19 0,1 0 8 15,-2 0-8-15,0-1 7 0,-3-1-7 16,3-1-3-16,-3 1 21 0,-1 0-14 0,-2-2 30 16,0-2 3-16,-2 0-3 0,1 4-8 0,-2-4 4 15,2 0 14-15,-1-2 1 0,-2 1 26 0,0 2-4 16,-1-2 30-16,1 2-8 0,0-1-14 0,-1 1 7 15,2 3-34-15,2-1 12 16,0 2-23-16,0 2-11 0,0 1 23 0,4 0-16 16,-1 4 31-16,1 0-23 0,3 5-26 0,-3 6 14 15,6-2-6-15,-3 4-19 0,3 4 22 0,-2 3 4 16,2-2-1-16,-3 3 42 0,0 3-33 0,0-2-64 16,-4 15 0-16,-2-10 0 0,-5 3 0 15,1 4 0-15,-3-1 0 0,-5-3 0 0,-1-3 0 16,-5-1 0-16,-1-1 0 0,-5-1 0 0,2-3 0 15,-6-5 0-15,-4-2 0 0,-3-4 0 0,3-2 0 16,1-9 0-16,3-4 0 0,6-4 0 0,-5-5 0 16,2-5 0-16,3-3 0 0,1-6 0 15,6 0-41-15,5-3-607 0,9-2-123 16,2 0-465-16,10-1 97 0,2-3 92 0,9-1 109 16,11-6 82-16,7-4 100 0,2 7 82 0</inkml:trace>
  <inkml:trace contextRef="#ctx0" brushRef="#br0" timeOffset="-34807.39">7327 16923 342 0,'-23'24'841'0,"-2"-1"-92"0,2-3-57 0,-15 6-74 16,-3-1-104-16,3 1-89 0,-40 12 33 16,50-30-466-16,2-4-360 0,2-4-135 0,2-2-465 15,-2-7 89-15,0-1 90 16,-2-5 74-16</inkml:trace>
  <inkml:trace contextRef="#ctx0" brushRef="#br0" timeOffset="-34336.34">6346 16329 707 0,'-9'-2'763'16,"0"1"-55"-16,-3 4-64 0,5 2-101 0,-3-1-10 15,-1 3-79-15,1 2-7 0,3 2-68 0,0-4-40 16,4 2-52-16,3 0-19 0,0-1-11 0,3-1-56 15,4 1 7-15,0-1-21 0,0-1-27 0,3 0 0 16,7 0-41-16,-4 1 11 0,1-1-48 16,14 10 67-16,-15-4-60 0,-2-2-10 15,-4 0-1-15,-1 2-15 0,-5-1-11 16,-1 2 45-16,-1-1-89 0,-2-2-8 0,-4 4 0 16,0-2 0-16,-3-3 0 0,0 1 0 0,-4-1 0 15,-2-3 0-15,4-2 0 0,-4-3 0 16,1-1 0-16,2-2 0 0,-4-5 0 0,0-4 0 15,0-1 0-15,0-4 0 0,3 0 0 0,4-1 0 16,-3-1 0-16,-8-15 0 0,14 20 0 16,-3-1 0-16,6 2 0 0,-2 2 0 0,-1 3-131 15,0 0-1224-15,-4 2 85 0,2 0 109 16,-2 5 92-16,-3 0 161 0,1 4 70 0,-1 0 86 16,-3 1 59-16</inkml:trace>
  <inkml:trace contextRef="#ctx0" brushRef="#br0" timeOffset="-34167.26">5977 16611 78 0,'21'6'640'15,"-4"2"-26"-15,0 1-59 0,-4-2-30 0,-5 6-45 16,-1-2-33-16,-1 3-48 0,-3 2-8 0,-2 0-79 16,-1 2 5-16,-1 1-57 0,-2-1-51 15,0 2-57-15,-1-3-103 0,-2 0-83 0,1-3-129 16,-1-1-98-16,2-3-108 0,-2-2-48 0,-1-2-7 15</inkml:trace>
  <inkml:trace contextRef="#ctx0" brushRef="#br0" timeOffset="-34142.27">6011 16876 3049 0,'0'0'-376'16,"-13"-5"37"-16,6-1 67 0,-4-5 45 0</inkml:trace>
  <inkml:trace contextRef="#ctx0" brushRef="#br0" timeOffset="-33808.31">5922 16776 1612 0,'-13'-22'108'15,"-2"3"74"-15,5 1 4 0,4 3 71 0,-4-1 37 16,2 0 12-16,-1 0-9 0,2 3 16 0,-4-1-30 16,1 2-7-16,-14-11 319 0,14 16-297 15,-3-1-15-15,-2 3-22 0,2 3-4 16,2-1-49-16,-2 3-29 0,-1 0-8 0,1 4 0 15,-1-1-29-15,3 3-38 0,2 0-7 0,5 3 11 16,-2 1-19-16,6 1 23 0,0 2-38 0,6 3 23 16,1 2-33-16,6 4-24 0,2 1 27 0,8 14-48 15,1-5 26-15,3 4 3 16,0-4-25-16,-2 4 36 0,-1-1-25 0,-4 1-12 16,-3-3 4-16,-7-5 8 0,1 4-8 15,2 25 63-15,-12-30-22 0,-1 0 41 0,-4 0-56 16,-3 1-44-16,-14 21-8 0,5-26 0 15,-2-3 0-15,-2-2 0 0,-7-3 0 16,6-6 0-16,-6-5 0 0,3-4 0 0,-4-5 0 16,-3-9 0-16,-9-11 0 0,3-6 0 0,6-5 0 15,0 0 0-15,7-1 0 0,-4-19 0 16,19 36 0-16,8 3-71 0,-2 3-406 0,6 1-204 16,-2 3-604-16,5 4 127 0,-2 3 90 15,-4 3 126-15,0 0 104 0,20 8 75 16,-13-1 97-16</inkml:trace>
  <inkml:trace contextRef="#ctx0" brushRef="#br0" timeOffset="-33562.35">5608 18138 681 0,'51'-16'778'0,"21"-12"-18"0,13-9-20 16,35-15-47-16,10-9-34 0,6-9-37 0,11-5-68 16,7-8-62-16,4-7-1 0,6-10-70 0,-6-5-45 15,5-4-22-15,1 2-49 0,-3-1-85 16,-3 6-175-16,-8-1-142 0,-14 3-261 0,-13 10-472 16,-17-3-440-16,-17 5 120 0,-27 18 89 0,-11 0 104 15,-13 0 108-15,-5-3 116 0,-12 1 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12/06/2021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8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3B5322F-D299-4AA6-9AB1-68D1A1B5751B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B02089-2E1E-4A97-A344-DAF2703AF40C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B9538E3-F87C-4185-8D1C-5AC149BBA796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BE3A20-6EBB-4B61-B305-1E8977DCFA5D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04BD3-D4D3-4C47-9C52-D0A4AE73B30B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EC1B8B-FFC7-4E4F-9FAD-B402B1037934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Miscellaneous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Ehsan</a:t>
            </a:r>
            <a:r>
              <a:rPr lang="en-GB" dirty="0"/>
              <a:t> </a:t>
            </a:r>
            <a:r>
              <a:rPr lang="en-GB" dirty="0" err="1"/>
              <a:t>Yazdian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 and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610600" cy="487375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They can be used to override assignments on both registers and nets. </a:t>
            </a:r>
          </a:p>
          <a:p>
            <a:r>
              <a:rPr lang="en-GB" dirty="0"/>
              <a:t>Typically used in the interactive debugging process.</a:t>
            </a:r>
          </a:p>
          <a:p>
            <a:r>
              <a:rPr lang="en-GB" dirty="0"/>
              <a:t>They should appear only in stimulus or as debug statements.</a:t>
            </a:r>
          </a:p>
          <a:p>
            <a:r>
              <a:rPr lang="en-GB" dirty="0"/>
              <a:t>Example</a:t>
            </a:r>
          </a:p>
          <a:p>
            <a:pPr lvl="1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 #50 force  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dff.q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= 1'b1; //force value of q to 1 at time 50.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 #50 release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dff.q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;        //release the value of q at time 100.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sz="21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assign out = a &amp; b &amp; c; 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 #50 force out = a | b &amp; c;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 #50 release out;</a:t>
            </a:r>
          </a:p>
          <a:p>
            <a:pPr lvl="1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81416" cy="48737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Generating multiple instances of modules, primitives, variables, nets, tasks, functions, continuous assignments, initial and always procedures.</a:t>
            </a:r>
          </a:p>
          <a:p>
            <a:r>
              <a:rPr lang="en-GB" dirty="0"/>
              <a:t>Keywords: </a:t>
            </a:r>
          </a:p>
          <a:p>
            <a:pPr lvl="1"/>
            <a:r>
              <a:rPr lang="en-GB" b="1" dirty="0"/>
              <a:t>generate</a:t>
            </a:r>
          </a:p>
          <a:p>
            <a:pPr lvl="1"/>
            <a:r>
              <a:rPr lang="en-GB" b="1" dirty="0" err="1"/>
              <a:t>endgenerate</a:t>
            </a:r>
            <a:endParaRPr lang="en-GB" b="1" dirty="0"/>
          </a:p>
          <a:p>
            <a:pPr lvl="1"/>
            <a:r>
              <a:rPr lang="en-GB" b="1" dirty="0" err="1"/>
              <a:t>genvar</a:t>
            </a:r>
            <a:r>
              <a:rPr lang="en-GB" b="1" dirty="0"/>
              <a:t>: </a:t>
            </a:r>
            <a:r>
              <a:rPr lang="en-GB" dirty="0"/>
              <a:t>a data type, which stores positive integer values</a:t>
            </a:r>
            <a:r>
              <a:rPr lang="en-GB" b="1" dirty="0"/>
              <a:t>.</a:t>
            </a:r>
          </a:p>
          <a:p>
            <a:endParaRPr lang="en-GB" dirty="0"/>
          </a:p>
          <a:p>
            <a:r>
              <a:rPr lang="en-GB" dirty="0"/>
              <a:t>A generate block can use </a:t>
            </a:r>
            <a:r>
              <a:rPr lang="en-GB" b="1" dirty="0"/>
              <a:t>for loops, if–else </a:t>
            </a:r>
            <a:r>
              <a:rPr lang="en-GB" dirty="0"/>
              <a:t>and</a:t>
            </a:r>
            <a:r>
              <a:rPr lang="en-GB" b="1" dirty="0"/>
              <a:t> case decisions.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index variable used in a generate loop must be declared as a </a:t>
            </a:r>
            <a:r>
              <a:rPr lang="en-GB" dirty="0" err="1"/>
              <a:t>genvar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Using generate to conditionally instance modules:</a:t>
            </a:r>
          </a:p>
          <a:p>
            <a:endParaRPr lang="en-US" dirty="0"/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module multiplier (a, b, product);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 [a_width-1:0] a;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 [b_width-1:0] b;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output [product_width-1:0] product;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8,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8;</a:t>
            </a:r>
          </a:p>
          <a:p>
            <a:pPr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localparam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product_width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a_width+b_width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generate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&lt; 8) || 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multiplier_type1 #(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mult_inst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(a, b, product);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multiplier_type2 #(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b_width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mult_inst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(a, b, product);</a:t>
            </a:r>
          </a:p>
          <a:p>
            <a:pPr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endgenerate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Generate Loop: </a:t>
            </a:r>
            <a:r>
              <a:rPr lang="en-GB" dirty="0"/>
              <a:t>Convert Gray code into binary code </a:t>
            </a:r>
          </a:p>
          <a:p>
            <a:pPr lvl="1"/>
            <a:r>
              <a:rPr lang="en-GB" sz="1900" dirty="0"/>
              <a:t>Dataflow Modeling </a:t>
            </a:r>
          </a:p>
          <a:p>
            <a:pPr lvl="3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parameter SIZE = 8;</a:t>
            </a:r>
          </a:p>
          <a:p>
            <a:pPr lvl="3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input 	[SIZE-1:0] gray;</a:t>
            </a:r>
          </a:p>
          <a:p>
            <a:pPr lvl="3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output 	[SIZE-1:0] bin;</a:t>
            </a:r>
          </a:p>
          <a:p>
            <a:pPr lvl="3">
              <a:buNone/>
            </a:pPr>
            <a:r>
              <a:rPr lang="en-GB" sz="1500" b="1" dirty="0" err="1">
                <a:latin typeface="Courier New" pitchFamily="49" charset="0"/>
                <a:cs typeface="Courier New" pitchFamily="49" charset="0"/>
              </a:rPr>
              <a:t>genvar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buNone/>
            </a:pPr>
            <a:r>
              <a:rPr lang="en-GB" sz="1500" b="1" dirty="0">
                <a:latin typeface="Courier New" pitchFamily="49" charset="0"/>
                <a:cs typeface="Courier New" pitchFamily="49" charset="0"/>
              </a:rPr>
              <a:t>generate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+ 1) begin: bit</a:t>
            </a:r>
          </a:p>
          <a:p>
            <a:pPr lvl="3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		assign bin[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] = ^gray[SIZE-1:i];</a:t>
            </a:r>
          </a:p>
          <a:p>
            <a:pPr lvl="3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	end </a:t>
            </a:r>
          </a:p>
          <a:p>
            <a:pPr lvl="3">
              <a:buNone/>
            </a:pPr>
            <a:r>
              <a:rPr lang="en-GB" sz="1500" b="1" dirty="0" err="1">
                <a:latin typeface="Courier New" pitchFamily="49" charset="0"/>
                <a:cs typeface="Courier New" pitchFamily="49" charset="0"/>
              </a:rPr>
              <a:t>endgenerate</a:t>
            </a:r>
            <a:endParaRPr lang="en-GB" sz="15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1900" dirty="0"/>
              <a:t>Using Behavioural Modeling</a:t>
            </a:r>
          </a:p>
          <a:p>
            <a:pPr lvl="3">
              <a:buNone/>
            </a:pPr>
            <a:r>
              <a:rPr lang="en-GB" sz="1300" b="1" dirty="0">
                <a:latin typeface="Courier New" pitchFamily="49" charset="0"/>
                <a:cs typeface="Courier New" pitchFamily="49" charset="0"/>
              </a:rPr>
              <a:t>generate </a:t>
            </a:r>
          </a:p>
          <a:p>
            <a:pPr lvl="3"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+ 1)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begin:bit</a:t>
            </a: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		always @(*)</a:t>
            </a:r>
          </a:p>
          <a:p>
            <a:pPr lvl="3"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			bin[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] = ^gray[SIZE - 1: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3"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	end </a:t>
            </a:r>
          </a:p>
          <a:p>
            <a:pPr lvl="3">
              <a:buNone/>
            </a:pPr>
            <a:r>
              <a:rPr lang="en-GB" sz="1300" b="1" dirty="0" err="1">
                <a:latin typeface="Courier New" pitchFamily="49" charset="0"/>
                <a:cs typeface="Courier New" pitchFamily="49" charset="0"/>
              </a:rPr>
              <a:t>endgenerate</a:t>
            </a:r>
            <a:endParaRPr lang="en-GB" sz="13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b="1" dirty="0">
                <a:latin typeface="+mj-lt"/>
                <a:cs typeface="Courier New" pitchFamily="49" charset="0"/>
              </a:rPr>
              <a:t>Important Note:  Generated begin-end blocks must be named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820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Building An Adder: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adder_nbit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#(parameter N=4)(x, y,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sum,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genvar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wire [N-2:0] c; // internal carries declared as nets.</a:t>
            </a:r>
          </a:p>
          <a:p>
            <a:pPr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generate 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+ 1) begin: adder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== 0) 	   // specify LSB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full_adder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(x[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y[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sum[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c[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== N-1)  // specify MSB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full_adder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(x[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y[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c[i-1], sum[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else 		   // specify other bits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full_adder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(x[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y[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c[i-1], sum[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], c[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end </a:t>
            </a:r>
          </a:p>
          <a:p>
            <a:pPr>
              <a:buNone/>
            </a:pP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endgenerate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cs typeface="Courier New" pitchFamily="49" charset="0"/>
              </a:rPr>
              <a:t>In this case the name of instances are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adder[0].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adder[1].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adder[2].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adder[3].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. </a:t>
            </a:r>
            <a:endParaRPr lang="en-US" sz="1600" b="1" dirty="0">
              <a:cs typeface="Courier New" pitchFamily="49" charset="0"/>
            </a:endParaRPr>
          </a:p>
          <a:p>
            <a:pPr>
              <a:buNone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syntax: `define</a:t>
            </a:r>
          </a:p>
          <a:p>
            <a:r>
              <a:rPr lang="en-GB" dirty="0"/>
              <a:t>used to define text macros in Verilog</a:t>
            </a:r>
          </a:p>
          <a:p>
            <a:r>
              <a:rPr lang="en-GB" dirty="0"/>
              <a:t>Verilog compiler substitutes the text of the macro wherever it encounters a `&lt;</a:t>
            </a:r>
            <a:r>
              <a:rPr lang="en-GB" dirty="0" err="1"/>
              <a:t>macro_name</a:t>
            </a:r>
            <a:r>
              <a:rPr lang="en-GB" dirty="0"/>
              <a:t>&gt;.</a:t>
            </a:r>
          </a:p>
          <a:p>
            <a:endParaRPr lang="en-GB" dirty="0"/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`define S $stop;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//define a frequently used text string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`define WORD_REG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[31:0]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// you can then define a 32-bit register as `WORD_REG reg32;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`define TRUE 1'b1;</a:t>
            </a:r>
          </a:p>
          <a:p>
            <a:pPr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continue = `TRUE;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Directives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dirty="0"/>
              <a:t>`</a:t>
            </a:r>
            <a:r>
              <a:rPr lang="en-US" sz="5000" dirty="0" err="1"/>
              <a:t>ifdef</a:t>
            </a:r>
            <a:r>
              <a:rPr lang="en-US" sz="5000" dirty="0"/>
              <a:t>, `</a:t>
            </a:r>
            <a:r>
              <a:rPr lang="en-US" sz="5000" dirty="0" err="1"/>
              <a:t>ifndef</a:t>
            </a:r>
            <a:r>
              <a:rPr lang="en-US" sz="5000" dirty="0"/>
              <a:t>, `else, `</a:t>
            </a:r>
            <a:r>
              <a:rPr lang="en-US" sz="5000" dirty="0" err="1"/>
              <a:t>elsif</a:t>
            </a:r>
            <a:r>
              <a:rPr lang="en-US" sz="5000" dirty="0"/>
              <a:t>, `</a:t>
            </a:r>
            <a:r>
              <a:rPr lang="en-US" sz="5000" dirty="0" err="1"/>
              <a:t>endif</a:t>
            </a:r>
            <a:endParaRPr lang="en-US" sz="5000" dirty="0"/>
          </a:p>
          <a:p>
            <a:r>
              <a:rPr lang="en-US" sz="5000" dirty="0"/>
              <a:t>Conditionally compiles Verilog code, depending on whether or not a specified macro is defined. </a:t>
            </a:r>
          </a:p>
          <a:p>
            <a:r>
              <a:rPr lang="en-US" sz="5000" dirty="0"/>
              <a:t>Can be used anywhere in the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testifdef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`define 10MHz</a:t>
            </a:r>
          </a:p>
          <a:p>
            <a:pPr marL="0" indent="0">
              <a:buNone/>
            </a:pP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20MHz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 always #25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= ~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10MHz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 always #50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= ~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`else 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 always #5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= ~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1039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Directives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`include </a:t>
            </a:r>
          </a:p>
          <a:p>
            <a:pPr lvl="1"/>
            <a:r>
              <a:rPr lang="en-US" dirty="0"/>
              <a:t>Insert the entire contents of a source file into another file during Verilog compilation.</a:t>
            </a:r>
          </a:p>
          <a:p>
            <a:r>
              <a:rPr lang="en-US" dirty="0"/>
              <a:t>Example</a:t>
            </a:r>
          </a:p>
          <a:p>
            <a:pPr marL="365760" lvl="1" indent="0">
              <a:buNone/>
            </a:pPr>
            <a:r>
              <a:rPr lang="en-US" dirty="0"/>
              <a:t>`include "</a:t>
            </a:r>
            <a:r>
              <a:rPr lang="en-US" dirty="0" err="1"/>
              <a:t>definitions.v</a:t>
            </a:r>
            <a:r>
              <a:rPr lang="en-US" dirty="0"/>
              <a:t>“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8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A453-818E-4822-90D8-D5130F23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885E-0E72-4562-ABAC-53EC927096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1E8-4298-45A5-8A6F-F6E5E61E9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0C0FFB-56B3-45AD-BCE5-54370650F100}"/>
                  </a:ext>
                </a:extLst>
              </p14:cNvPr>
              <p14:cNvContentPartPr/>
              <p14:nvPr/>
            </p14:nvContentPartPr>
            <p14:xfrm>
              <a:off x="258840" y="567360"/>
              <a:ext cx="11620800" cy="590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0C0FFB-56B3-45AD-BCE5-54370650F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80" y="558000"/>
                <a:ext cx="11639520" cy="59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A5AC99-71BA-4E2E-AC4D-32102EF12710}"/>
                  </a:ext>
                </a:extLst>
              </p14:cNvPr>
              <p14:cNvContentPartPr/>
              <p14:nvPr/>
            </p14:nvContentPartPr>
            <p14:xfrm>
              <a:off x="7068240" y="106920"/>
              <a:ext cx="5112360" cy="149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A5AC99-71BA-4E2E-AC4D-32102EF12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880" y="97560"/>
                <a:ext cx="5131080" cy="15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A50C87-F47F-4D61-882D-DE4D2A43C2DE}"/>
                  </a:ext>
                </a:extLst>
              </p14:cNvPr>
              <p14:cNvContentPartPr/>
              <p14:nvPr/>
            </p14:nvContentPartPr>
            <p14:xfrm>
              <a:off x="420480" y="894240"/>
              <a:ext cx="3022200" cy="121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A50C87-F47F-4D61-882D-DE4D2A43C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120" y="884880"/>
                <a:ext cx="304092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57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C658-00FB-4460-AE34-52E8D18B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5BBD-EFD8-4D34-B022-2F6F2E02FF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38AB9-A4A0-4CB9-90D8-D3A5674D4E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8DA619-1341-4E2A-9250-999D3666FF10}"/>
                  </a:ext>
                </a:extLst>
              </p14:cNvPr>
              <p14:cNvContentPartPr/>
              <p14:nvPr/>
            </p14:nvContentPartPr>
            <p14:xfrm>
              <a:off x="1064880" y="567000"/>
              <a:ext cx="10108080" cy="596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8DA619-1341-4E2A-9250-999D3666F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520" y="557640"/>
                <a:ext cx="1012680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82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81416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$random(&lt;seed&gt;);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Example: 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integer seed;	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initial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$random(seed);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value of &lt;seed&gt; is optional and is used to ensure the same random number sequence each time the test is run. </a:t>
            </a:r>
          </a:p>
          <a:p>
            <a:pPr lvl="1"/>
            <a:r>
              <a:rPr lang="en-GB" dirty="0"/>
              <a:t>The seed value should be assigned to this variable prior to calling $random. </a:t>
            </a:r>
          </a:p>
          <a:p>
            <a:pPr lvl="1"/>
            <a:r>
              <a:rPr lang="en-GB" dirty="0"/>
              <a:t>For each $random function, the seed parameter is an </a:t>
            </a:r>
            <a:r>
              <a:rPr lang="en-GB" dirty="0" err="1"/>
              <a:t>inout</a:t>
            </a:r>
            <a:r>
              <a:rPr lang="en-GB" dirty="0"/>
              <a:t> port; that is, a value is passed to the function  and a different value is returned. </a:t>
            </a:r>
          </a:p>
          <a:p>
            <a:endParaRPr lang="en-US" dirty="0"/>
          </a:p>
          <a:p>
            <a:r>
              <a:rPr lang="en-US" dirty="0"/>
              <a:t>Example with seed: </a:t>
            </a:r>
            <a:r>
              <a:rPr lang="en-GB" dirty="0"/>
              <a:t>initial begin</a:t>
            </a:r>
          </a:p>
          <a:p>
            <a:pPr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integer seed1=1 ,seed2=1254;	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always #10	rand1=$random(seed1);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always #10	rand2=$random(seed2);</a:t>
            </a:r>
          </a:p>
          <a:p>
            <a:pPr>
              <a:buNone/>
            </a:pPr>
            <a:r>
              <a:rPr lang="en-US" dirty="0">
                <a:solidFill>
                  <a:srgbClr val="007400"/>
                </a:solidFill>
              </a:rPr>
              <a:t>	// This code generates two different random sequences. New random variables and new seeds are generated each time the function is executed.</a:t>
            </a:r>
            <a:endParaRPr lang="en-GB" dirty="0">
              <a:solidFill>
                <a:srgbClr val="007400"/>
              </a:solidFill>
            </a:endParaRPr>
          </a:p>
          <a:p>
            <a:pPr lvl="1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GB" dirty="0"/>
              <a:t>Useful System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2473961"/>
            <a:ext cx="7467600" cy="438403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sz="3300" dirty="0"/>
              <a:t>$display (“format string”, argument list)</a:t>
            </a:r>
          </a:p>
          <a:p>
            <a:pPr>
              <a:buNone/>
            </a:pPr>
            <a:r>
              <a:rPr lang="en-GB" sz="3300" dirty="0"/>
              <a:t>$monitor (“format string”, argument list)</a:t>
            </a:r>
          </a:p>
          <a:p>
            <a:pPr>
              <a:buNone/>
            </a:pPr>
            <a:r>
              <a:rPr lang="en-GB" sz="3300" dirty="0"/>
              <a:t>$strobe (“format string”, argument list)</a:t>
            </a:r>
          </a:p>
          <a:p>
            <a:endParaRPr lang="en-GB" dirty="0"/>
          </a:p>
          <a:p>
            <a:r>
              <a:rPr lang="en-GB" sz="3300" dirty="0"/>
              <a:t>Examples</a:t>
            </a:r>
            <a:r>
              <a:rPr lang="en-GB" dirty="0"/>
              <a:t>: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$display("Hello Verilog World");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-- Hello Verilog World</a:t>
            </a:r>
          </a:p>
          <a:p>
            <a:pPr>
              <a:buNone/>
            </a:pPr>
            <a:endParaRPr lang="en-GB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 [4:0] 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port_id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$display("ID of the port is %b", 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port_id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 [0:40] 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virtual_addr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$display("At time %d virtual address is %h", $time, 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virtual_addr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-- At time 200 virtual address is 1fe0000001c</a:t>
            </a:r>
          </a:p>
          <a:p>
            <a:pPr>
              <a:buNone/>
            </a:pPr>
            <a:endParaRPr lang="en-GB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$display(“We are inside %m"); //Displaying Hierarchy 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Sample Output: We are inside 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top.fulladd_inst</a:t>
            </a:r>
            <a:endParaRPr lang="en-GB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929501"/>
              </p:ext>
            </p:extLst>
          </p:nvPr>
        </p:nvGraphicFramePr>
        <p:xfrm>
          <a:off x="4038600" y="924791"/>
          <a:ext cx="388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$display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  <a:r>
                        <a:rPr lang="en-GB" dirty="0" err="1"/>
                        <a:t>fdisplay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$monitor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  <a:r>
                        <a:rPr lang="en-GB" dirty="0" err="1"/>
                        <a:t>fmonitor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$strobe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  <a:r>
                        <a:rPr lang="en-GB" dirty="0" err="1"/>
                        <a:t>fstrobe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85195" y="3309044"/>
            <a:ext cx="3844913" cy="1683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Formatters can be used:</a:t>
            </a:r>
          </a:p>
          <a:p>
            <a:r>
              <a:rPr lang="en-GB" sz="2100" dirty="0"/>
              <a:t>Formatters: </a:t>
            </a:r>
          </a:p>
          <a:p>
            <a:pPr lvl="1"/>
            <a:r>
              <a:rPr lang="en-GB" sz="1700" dirty="0"/>
              <a:t>%b  %c  %h  %d  %t  %o  %s  %m</a:t>
            </a:r>
          </a:p>
          <a:p>
            <a:r>
              <a:rPr lang="en-GB" sz="2100" dirty="0"/>
              <a:t>Special </a:t>
            </a:r>
            <a:r>
              <a:rPr lang="en-GB" sz="2100" dirty="0" err="1"/>
              <a:t>Charachters</a:t>
            </a:r>
            <a:r>
              <a:rPr lang="en-GB" sz="2100" dirty="0"/>
              <a:t>: </a:t>
            </a:r>
          </a:p>
          <a:p>
            <a:pPr lvl="1"/>
            <a:r>
              <a:rPr lang="en-GB" sz="1700" dirty="0"/>
              <a:t>\” (double quote)     \n (new line)     \\(backslash)     \t(tab)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strobe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$monitor: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to monitor changes in the signal values in its argument list .</a:t>
            </a:r>
          </a:p>
          <a:p>
            <a:pPr lvl="1"/>
            <a:r>
              <a:rPr lang="en-GB" dirty="0"/>
              <a:t>Only one </a:t>
            </a:r>
            <a:r>
              <a:rPr lang="en-GB" b="1" dirty="0"/>
              <a:t>$monitor </a:t>
            </a:r>
            <a:r>
              <a:rPr lang="en-GB" dirty="0"/>
              <a:t>system task can be active. </a:t>
            </a:r>
          </a:p>
          <a:p>
            <a:endParaRPr lang="en-GB" dirty="0"/>
          </a:p>
          <a:p>
            <a:r>
              <a:rPr lang="en-GB" dirty="0"/>
              <a:t>Example: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$monitor(“Values are:%d,%d.",p1,p2);</a:t>
            </a:r>
          </a:p>
          <a:p>
            <a:pPr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We can enable or disable monitoring with 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monitoron</a:t>
            </a:r>
            <a:endParaRPr lang="en-GB" dirty="0"/>
          </a:p>
          <a:p>
            <a:pPr lvl="1"/>
            <a:r>
              <a:rPr lang="en-GB" dirty="0"/>
              <a:t>$</a:t>
            </a:r>
            <a:r>
              <a:rPr lang="en-GB" dirty="0" err="1"/>
              <a:t>monitoroff</a:t>
            </a:r>
            <a:endParaRPr lang="en-GB" dirty="0"/>
          </a:p>
          <a:p>
            <a:pPr>
              <a:buNone/>
            </a:pPr>
            <a:r>
              <a:rPr lang="en-GB" dirty="0"/>
              <a:t>	to restrict monitoring to intervals of time, rather than monitoring entire remainder of simulation session. </a:t>
            </a:r>
          </a:p>
          <a:p>
            <a:endParaRPr lang="en-GB" b="1" dirty="0"/>
          </a:p>
          <a:p>
            <a:r>
              <a:rPr lang="en-GB" b="1" dirty="0"/>
              <a:t>$strobe: </a:t>
            </a:r>
          </a:p>
          <a:p>
            <a:pPr lvl="1"/>
            <a:r>
              <a:rPr lang="en-GB" dirty="0"/>
              <a:t>Similar to the $display task. </a:t>
            </a:r>
          </a:p>
          <a:p>
            <a:pPr lvl="1"/>
            <a:r>
              <a:rPr lang="en-GB" dirty="0"/>
              <a:t>Always executed after all tasks in the same time.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US" b="1" dirty="0"/>
              <a:t>Writing to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Declaring an integer that is used to represent the file and then opening the file.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fopen</a:t>
            </a:r>
            <a:r>
              <a:rPr lang="en-US" dirty="0"/>
              <a:t> is used to open a file:</a:t>
            </a:r>
          </a:p>
          <a:p>
            <a:pPr lvl="1"/>
            <a:r>
              <a:rPr lang="en-US" dirty="0"/>
              <a:t> </a:t>
            </a:r>
            <a:r>
              <a:rPr lang="en-GB" b="1" dirty="0"/>
              <a:t>“r” 	Open for reading 	</a:t>
            </a:r>
          </a:p>
          <a:p>
            <a:pPr lvl="1"/>
            <a:r>
              <a:rPr lang="en-GB" b="1" dirty="0"/>
              <a:t>“w”	Truncate to zero length or create for writing 	</a:t>
            </a:r>
          </a:p>
          <a:p>
            <a:pPr lvl="1"/>
            <a:r>
              <a:rPr lang="en-GB" b="1" dirty="0"/>
              <a:t>“a”  	Append (open for writing at end of file) 	</a:t>
            </a:r>
          </a:p>
          <a:p>
            <a:endParaRPr lang="en-US" dirty="0"/>
          </a:p>
          <a:p>
            <a:r>
              <a:rPr lang="en-US" dirty="0"/>
              <a:t>The file is closed automatically at the end of simulation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$</a:t>
            </a:r>
            <a:r>
              <a:rPr lang="en-US" i="1" dirty="0" err="1"/>
              <a:t>fclose</a:t>
            </a:r>
            <a:r>
              <a:rPr lang="en-US" i="1" dirty="0"/>
              <a:t> </a:t>
            </a:r>
            <a:r>
              <a:rPr lang="en-US" dirty="0"/>
              <a:t>function can be called to close a file.</a:t>
            </a:r>
          </a:p>
          <a:p>
            <a:pPr lvl="1"/>
            <a:endParaRPr lang="en-US" dirty="0"/>
          </a:p>
          <a:p>
            <a:r>
              <a:rPr lang="en-US" b="1" dirty="0"/>
              <a:t>Example</a:t>
            </a:r>
            <a:endParaRPr lang="en-GB" b="1" dirty="0"/>
          </a:p>
          <a:p>
            <a:pPr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handle1, handle2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lvl="1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handle1 = $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("file1.out");   </a:t>
            </a:r>
            <a:r>
              <a:rPr lang="en-GB" sz="1700" dirty="0">
                <a:solidFill>
                  <a:srgbClr val="007400"/>
                </a:solidFill>
                <a:latin typeface="Courier New" pitchFamily="49" charset="0"/>
                <a:cs typeface="Courier New" pitchFamily="49" charset="0"/>
              </a:rPr>
              <a:t>// handle1 = 32'h0000_0002 (set bit 1)</a:t>
            </a:r>
          </a:p>
          <a:p>
            <a:pPr lvl="1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handle2 = $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("file2.out“);   </a:t>
            </a:r>
            <a:r>
              <a:rPr lang="en-GB" sz="1700" dirty="0">
                <a:solidFill>
                  <a:srgbClr val="007400"/>
                </a:solidFill>
                <a:latin typeface="Courier New" pitchFamily="49" charset="0"/>
                <a:cs typeface="Courier New" pitchFamily="49" charset="0"/>
              </a:rPr>
              <a:t>// handle2 = 32'h0000_0004 (set bit 2)</a:t>
            </a:r>
            <a:endParaRPr lang="en-GB" sz="17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700" dirty="0" err="1">
                <a:latin typeface="Courier New" pitchFamily="49" charset="0"/>
                <a:cs typeface="Courier New" pitchFamily="49" charset="0"/>
              </a:rPr>
              <a:t>fdisplay</a:t>
            </a:r>
            <a:r>
              <a:rPr lang="en-GB" sz="1700" dirty="0">
                <a:latin typeface="Courier New" pitchFamily="49" charset="0"/>
                <a:cs typeface="Courier New" pitchFamily="49" charset="0"/>
              </a:rPr>
              <a:t>(handle1, "Display file1.out");  </a:t>
            </a:r>
            <a:r>
              <a:rPr lang="en-GB" sz="1700" dirty="0">
                <a:solidFill>
                  <a:srgbClr val="007400"/>
                </a:solidFill>
                <a:latin typeface="Courier New" pitchFamily="49" charset="0"/>
                <a:cs typeface="Courier New" pitchFamily="49" charset="0"/>
              </a:rPr>
              <a:t>//write to file1.out</a:t>
            </a:r>
          </a:p>
          <a:p>
            <a:pPr lvl="1">
              <a:buNone/>
            </a:pPr>
            <a:r>
              <a:rPr lang="en-GB" sz="1700" dirty="0">
                <a:solidFill>
                  <a:srgbClr val="007400"/>
                </a:solidFill>
                <a:latin typeface="Courier New" pitchFamily="49" charset="0"/>
                <a:cs typeface="Courier New" pitchFamily="49" charset="0"/>
              </a:rPr>
              <a:t>... . . . 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#100 $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handle1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handle2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47800"/>
            <a:ext cx="8281416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single </a:t>
            </a:r>
            <a:r>
              <a:rPr lang="en-US" i="1" dirty="0"/>
              <a:t>$</a:t>
            </a:r>
            <a:r>
              <a:rPr lang="en-US" i="1" dirty="0" err="1"/>
              <a:t>fdisplay</a:t>
            </a:r>
            <a:r>
              <a:rPr lang="en-US" i="1" dirty="0"/>
              <a:t> </a:t>
            </a:r>
            <a:r>
              <a:rPr lang="en-US" dirty="0"/>
              <a:t>command can write to more than one file.</a:t>
            </a:r>
          </a:p>
          <a:p>
            <a:pPr lvl="1"/>
            <a:r>
              <a:rPr lang="en-US" dirty="0"/>
              <a:t>The trick is to use the symbol “|” to connect the file numbers</a:t>
            </a:r>
          </a:p>
          <a:p>
            <a:pPr lvl="1"/>
            <a:r>
              <a:rPr lang="en-US" dirty="0"/>
              <a:t>The integer number</a:t>
            </a:r>
            <a:r>
              <a:rPr lang="en-US" i="1" dirty="0"/>
              <a:t> 1 </a:t>
            </a:r>
            <a:r>
              <a:rPr lang="en-US" dirty="0"/>
              <a:t>is reserved for the screen and log file.</a:t>
            </a:r>
          </a:p>
          <a:p>
            <a:pPr lvl="1"/>
            <a:r>
              <a:rPr lang="en-US" dirty="0"/>
              <a:t>Only 31 files can be opened at a time.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desc1; 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handle1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handle2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,; 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handle1 = $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("file1.out"); //handle1 = 32'h0000_0002 (bit 1 set)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handle2 = $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("file2.out"); //handle2 = 32'h0000_0004 (bit 2 set)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fdisplay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(handle1 | 1 , "Display 1");//write to file1.out &amp;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stdout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desc1 = handle2 | handle1; //desc2 = 32'h0000_0006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fdisplay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(desc2, "Display 2");//write to file1.out &amp; file2.out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467600" cy="1143000"/>
          </a:xfrm>
        </p:spPr>
        <p:txBody>
          <a:bodyPr/>
          <a:lstStyle/>
          <a:p>
            <a:r>
              <a:rPr lang="en-US" dirty="0"/>
              <a:t>File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81416" cy="4873752"/>
          </a:xfrm>
        </p:spPr>
        <p:txBody>
          <a:bodyPr>
            <a:normAutofit fontScale="92500"/>
          </a:bodyPr>
          <a:lstStyle/>
          <a:p>
            <a:r>
              <a:rPr lang="en-GB" dirty="0"/>
              <a:t>$</a:t>
            </a:r>
            <a:r>
              <a:rPr lang="en-GB" dirty="0" err="1"/>
              <a:t>readmemb</a:t>
            </a:r>
            <a:r>
              <a:rPr lang="en-GB" dirty="0"/>
              <a:t>: Reads a file in binary and stores it in a </a:t>
            </a:r>
            <a:r>
              <a:rPr lang="en-GB" dirty="0" err="1"/>
              <a:t>reg</a:t>
            </a:r>
            <a:r>
              <a:rPr lang="en-GB" dirty="0"/>
              <a:t> variable </a:t>
            </a:r>
          </a:p>
          <a:p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readmemh</a:t>
            </a:r>
            <a:r>
              <a:rPr lang="en-GB" dirty="0"/>
              <a:t> :reads in hex </a:t>
            </a:r>
          </a:p>
          <a:p>
            <a:pPr lvl="1"/>
            <a:r>
              <a:rPr lang="en-US" dirty="0"/>
              <a:t>Input file must contain only numbers in the specified format. </a:t>
            </a:r>
          </a:p>
          <a:p>
            <a:pPr lvl="1"/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start_add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the starting address of the memory where the data is began to store.</a:t>
            </a:r>
            <a:endParaRPr lang="en-GB" dirty="0"/>
          </a:p>
          <a:p>
            <a:pPr lvl="1"/>
            <a:endParaRPr lang="en-GB" dirty="0"/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readmemb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(“file name”,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reg_name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start_add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finish_add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readmemh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(“file name”,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reg_name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start_add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finish_add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]);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FE8637"/>
              </a:buClr>
            </a:pPr>
            <a:r>
              <a:rPr lang="en-GB" dirty="0">
                <a:solidFill>
                  <a:prstClr val="black"/>
                </a:solidFill>
              </a:rPr>
              <a:t>Also </a:t>
            </a:r>
            <a:r>
              <a:rPr lang="en-GB" b="1" dirty="0">
                <a:solidFill>
                  <a:prstClr val="black"/>
                </a:solidFill>
              </a:rPr>
              <a:t>$</a:t>
            </a:r>
            <a:r>
              <a:rPr lang="en-GB" b="1" dirty="0" err="1">
                <a:solidFill>
                  <a:prstClr val="black"/>
                </a:solidFill>
              </a:rPr>
              <a:t>fscanf</a:t>
            </a:r>
            <a:r>
              <a:rPr lang="en-GB" dirty="0">
                <a:solidFill>
                  <a:prstClr val="black"/>
                </a:solidFill>
              </a:rPr>
              <a:t> can be used to read files similar to </a:t>
            </a:r>
            <a:r>
              <a:rPr lang="en-GB" dirty="0" err="1">
                <a:solidFill>
                  <a:prstClr val="black"/>
                </a:solidFill>
              </a:rPr>
              <a:t>matlab</a:t>
            </a:r>
            <a:r>
              <a:rPr lang="en-GB" dirty="0">
                <a:solidFill>
                  <a:prstClr val="black"/>
                </a:solidFill>
              </a:rPr>
              <a:t>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Exmaple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[7:0] mem [0:1023];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initial  $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readmemb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memory.txt",mem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memory.txt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//Comments are allowed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1100_1100   // This is first address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8'h00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1010_1010   // This is second address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8'h01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@5          // Jump to new address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0101_1010   // This is address 8'h55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0110_1001   // This is address 8'h56</a:t>
            </a:r>
            <a:endParaRPr lang="fa-I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Time: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$time</a:t>
            </a:r>
          </a:p>
          <a:p>
            <a:r>
              <a:rPr lang="en-GB" dirty="0"/>
              <a:t>A time variable is declared with the keyword time. </a:t>
            </a:r>
          </a:p>
          <a:p>
            <a:r>
              <a:rPr lang="en-GB" dirty="0"/>
              <a:t>The width for time register data types is implementation-specific but is at least 64 bits.</a:t>
            </a:r>
          </a:p>
          <a:p>
            <a:r>
              <a:rPr lang="en-GB" dirty="0"/>
              <a:t>The system function $time is invoked to get the current simulation time.</a:t>
            </a:r>
          </a:p>
          <a:p>
            <a:r>
              <a:rPr lang="en-GB" dirty="0"/>
              <a:t>Example:</a:t>
            </a: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save_sim_time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initial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save_sim_time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$time;</a:t>
            </a:r>
          </a:p>
          <a:p>
            <a:pPr lvl="1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$monitor($time, " In register value = %b\n", a[2:0]);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19425</TotalTime>
  <Words>1876</Words>
  <Application>Microsoft Office PowerPoint</Application>
  <PresentationFormat>Widescreen</PresentationFormat>
  <Paragraphs>283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Schoolbook</vt:lpstr>
      <vt:lpstr>Courier New</vt:lpstr>
      <vt:lpstr>Wingdings</vt:lpstr>
      <vt:lpstr>Wingdings 2</vt:lpstr>
      <vt:lpstr>Oriel</vt:lpstr>
      <vt:lpstr>Miscellaneous</vt:lpstr>
      <vt:lpstr>Random numbers</vt:lpstr>
      <vt:lpstr>Useful System Tasks</vt:lpstr>
      <vt:lpstr>Monitor and strobe</vt:lpstr>
      <vt:lpstr>Writing to Files</vt:lpstr>
      <vt:lpstr>Exampel</vt:lpstr>
      <vt:lpstr>File Reading</vt:lpstr>
      <vt:lpstr>PowerPoint Presentation</vt:lpstr>
      <vt:lpstr>Simulation Time: </vt:lpstr>
      <vt:lpstr>Force and Release</vt:lpstr>
      <vt:lpstr>Generate Statement</vt:lpstr>
      <vt:lpstr>Examples</vt:lpstr>
      <vt:lpstr>Examples</vt:lpstr>
      <vt:lpstr>Examples </vt:lpstr>
      <vt:lpstr>Define Command</vt:lpstr>
      <vt:lpstr>Compiler Directives</vt:lpstr>
      <vt:lpstr>Compiler Directives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Ehsan</cp:lastModifiedBy>
  <cp:revision>641</cp:revision>
  <dcterms:created xsi:type="dcterms:W3CDTF">2006-08-16T00:00:00Z</dcterms:created>
  <dcterms:modified xsi:type="dcterms:W3CDTF">2021-06-12T07:45:39Z</dcterms:modified>
</cp:coreProperties>
</file>