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</p:sldMasterIdLst>
  <p:notesMasterIdLst>
    <p:notesMasterId r:id="rId10"/>
  </p:notesMasterIdLst>
  <p:sldIdLst>
    <p:sldId id="256" r:id="rId2"/>
    <p:sldId id="283" r:id="rId3"/>
    <p:sldId id="307" r:id="rId4"/>
    <p:sldId id="311" r:id="rId5"/>
    <p:sldId id="310" r:id="rId6"/>
    <p:sldId id="309" r:id="rId7"/>
    <p:sldId id="306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343" autoAdjust="0"/>
  </p:normalViewPr>
  <p:slideViewPr>
    <p:cSldViewPr snapToGrid="0">
      <p:cViewPr varScale="1">
        <p:scale>
          <a:sx n="97" d="100"/>
          <a:sy n="97" d="100"/>
        </p:scale>
        <p:origin x="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Engineering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User Story </a:t>
            </a:r>
            <a:br>
              <a:rPr lang="en-US" b="1" dirty="0"/>
            </a:br>
            <a:r>
              <a:rPr lang="en-US" b="1" dirty="0"/>
              <a:t>&amp;</a:t>
            </a:r>
            <a:br>
              <a:rPr lang="en-US" b="1" dirty="0"/>
            </a:br>
            <a:r>
              <a:rPr lang="en-US" b="1" dirty="0"/>
              <a:t>Process Modelling</a:t>
            </a:r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</a:t>
            </a:r>
            <a:r>
              <a:rPr lang="en-US" dirty="0">
                <a:solidFill>
                  <a:srgbClr val="00B050"/>
                </a:solidFill>
              </a:rPr>
              <a:t>roles</a:t>
            </a:r>
            <a:r>
              <a:rPr lang="en-US" dirty="0"/>
              <a:t> of the system.</a:t>
            </a:r>
          </a:p>
          <a:p>
            <a:r>
              <a:rPr lang="en-US" dirty="0"/>
              <a:t>Put yourself as a user, </a:t>
            </a:r>
            <a:r>
              <a:rPr lang="en-US" dirty="0">
                <a:solidFill>
                  <a:srgbClr val="00B050"/>
                </a:solidFill>
              </a:rPr>
              <a:t>role</a:t>
            </a:r>
            <a:r>
              <a:rPr lang="en-US" dirty="0"/>
              <a:t>, of the system and navigate with the new system. </a:t>
            </a:r>
          </a:p>
          <a:p>
            <a:r>
              <a:rPr lang="en-US" dirty="0"/>
              <a:t>Is a convenient format for expressing the desired system specifications.</a:t>
            </a:r>
          </a:p>
          <a:p>
            <a:r>
              <a:rPr lang="en-US" dirty="0"/>
              <a:t>It is written for each user.</a:t>
            </a:r>
          </a:p>
          <a:p>
            <a:r>
              <a:rPr lang="en-US" dirty="0"/>
              <a:t>For example: for an online shopping, “As a buyer, I would like to search among all types of a product and see important features.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requirements determination,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dirty="0"/>
              <a:t>The requirements defined what the system should do. </a:t>
            </a:r>
          </a:p>
          <a:p>
            <a:pPr marL="0" indent="0" algn="ctr">
              <a:buNone/>
            </a:pPr>
            <a:r>
              <a:rPr lang="en-US" dirty="0"/>
              <a:t>Then, we try to write services in the form of processes in order to analyze the system.</a:t>
            </a:r>
          </a:p>
          <a:p>
            <a:pPr marL="0" indent="0" algn="ctr">
              <a:buNone/>
            </a:pPr>
            <a:r>
              <a:rPr lang="en-US" dirty="0"/>
              <a:t>So, we should first </a:t>
            </a:r>
            <a:r>
              <a:rPr lang="en-US" dirty="0">
                <a:solidFill>
                  <a:srgbClr val="00B050"/>
                </a:solidFill>
              </a:rPr>
              <a:t>Determine final goal </a:t>
            </a:r>
            <a:r>
              <a:rPr lang="en-US" dirty="0"/>
              <a:t>of the system and then </a:t>
            </a:r>
            <a:r>
              <a:rPr lang="en-US" dirty="0">
                <a:solidFill>
                  <a:srgbClr val="00B050"/>
                </a:solidFill>
              </a:rPr>
              <a:t>Determine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processes</a:t>
            </a:r>
            <a:r>
              <a:rPr lang="en-US" dirty="0"/>
              <a:t> of the system.</a:t>
            </a:r>
          </a:p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process?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Process is “the </a:t>
            </a:r>
            <a:r>
              <a:rPr lang="en-US" dirty="0">
                <a:solidFill>
                  <a:srgbClr val="00B050"/>
                </a:solidFill>
              </a:rPr>
              <a:t>sequencing of tasks</a:t>
            </a:r>
            <a:r>
              <a:rPr lang="en-US" dirty="0"/>
              <a:t>, that is done by at least one role, to produce the </a:t>
            </a:r>
            <a:r>
              <a:rPr lang="en-US" dirty="0">
                <a:solidFill>
                  <a:srgbClr val="00B050"/>
                </a:solidFill>
              </a:rPr>
              <a:t>end result</a:t>
            </a:r>
            <a:r>
              <a:rPr lang="en-US" dirty="0"/>
              <a:t>”.</a:t>
            </a:r>
          </a:p>
          <a:p>
            <a:r>
              <a:rPr lang="en-US" dirty="0"/>
              <a:t>The result of the process should not conflict with the final goal.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91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“Login” in online shopping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User enter her username.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enter her password.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click on the “Login” button.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User can visit the shopping page.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2">
                <a:lumMod val="75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should you do </a:t>
            </a:r>
            <a:r>
              <a:rPr lang="en-US" dirty="0"/>
              <a:t>for </a:t>
            </a:r>
            <a:r>
              <a:rPr lang="en-US"/>
              <a:t>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5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Prepare a list of </a:t>
            </a:r>
            <a:r>
              <a:rPr lang="en-US" u="sng" dirty="0"/>
              <a:t>requirements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about the </a:t>
            </a:r>
            <a:r>
              <a:rPr lang="en-US" u="sng" dirty="0"/>
              <a:t>users</a:t>
            </a:r>
            <a:r>
              <a:rPr lang="en-US" dirty="0"/>
              <a:t> and write </a:t>
            </a:r>
            <a:r>
              <a:rPr lang="en-US" u="sng" dirty="0"/>
              <a:t>roles</a:t>
            </a:r>
            <a:r>
              <a:rPr lang="en-US" dirty="0"/>
              <a:t> of the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</a:t>
            </a:r>
            <a:r>
              <a:rPr lang="en-US" u="sng" dirty="0"/>
              <a:t>story</a:t>
            </a:r>
            <a:r>
              <a:rPr lang="en-US" dirty="0"/>
              <a:t> for each role.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</a:t>
            </a:r>
            <a:r>
              <a:rPr lang="en-US" u="sng" dirty="0"/>
              <a:t>final goal </a:t>
            </a:r>
            <a:r>
              <a:rPr lang="en-US" dirty="0"/>
              <a:t>of the system.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Determine </a:t>
            </a:r>
            <a:r>
              <a:rPr lang="en-US" u="sng" dirty="0"/>
              <a:t>processes</a:t>
            </a:r>
            <a:r>
              <a:rPr lang="en-US" dirty="0"/>
              <a:t> of the system and list the </a:t>
            </a:r>
            <a:r>
              <a:rPr lang="en-US" u="sng" dirty="0"/>
              <a:t>sequential</a:t>
            </a:r>
            <a:r>
              <a:rPr lang="en-US" dirty="0"/>
              <a:t> </a:t>
            </a:r>
            <a:r>
              <a:rPr lang="en-US" u="sng" dirty="0"/>
              <a:t>activities</a:t>
            </a:r>
            <a:r>
              <a:rPr lang="en-US" dirty="0"/>
              <a:t>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We will work on these items in the lab.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6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talk about next…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Chapter 4, functional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25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2439</TotalTime>
  <Words>305</Words>
  <Application>Microsoft Office PowerPoint</Application>
  <PresentationFormat>Widescreen</PresentationFormat>
  <Paragraphs>45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Tw Cen MT</vt:lpstr>
      <vt:lpstr>Droplet</vt:lpstr>
      <vt:lpstr>Software Engineering I </vt:lpstr>
      <vt:lpstr>User Story  &amp; Process Modelling</vt:lpstr>
      <vt:lpstr>User Story</vt:lpstr>
      <vt:lpstr>After requirements determination,</vt:lpstr>
      <vt:lpstr>What is process?</vt:lpstr>
      <vt:lpstr>An example: “Login” in online shopping</vt:lpstr>
      <vt:lpstr>What should you do for your project?</vt:lpstr>
      <vt:lpstr>What we will talk about next…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elham mahmoudzadeh</cp:lastModifiedBy>
  <cp:revision>165</cp:revision>
  <dcterms:created xsi:type="dcterms:W3CDTF">2017-08-12T07:11:04Z</dcterms:created>
  <dcterms:modified xsi:type="dcterms:W3CDTF">2024-11-08T06:53:16Z</dcterms:modified>
</cp:coreProperties>
</file>