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 id="2147483896" r:id="rId2"/>
  </p:sldMasterIdLst>
  <p:notesMasterIdLst>
    <p:notesMasterId r:id="rId15"/>
  </p:notesMasterIdLst>
  <p:sldIdLst>
    <p:sldId id="256" r:id="rId3"/>
    <p:sldId id="518" r:id="rId4"/>
    <p:sldId id="519" r:id="rId5"/>
    <p:sldId id="520" r:id="rId6"/>
    <p:sldId id="521" r:id="rId7"/>
    <p:sldId id="522" r:id="rId8"/>
    <p:sldId id="523" r:id="rId9"/>
    <p:sldId id="524" r:id="rId10"/>
    <p:sldId id="525" r:id="rId11"/>
    <p:sldId id="527" r:id="rId12"/>
    <p:sldId id="516" r:id="rId13"/>
    <p:sldId id="51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99"/>
    <a:srgbClr val="009999"/>
    <a:srgbClr val="F4749C"/>
    <a:srgbClr val="9900CC"/>
    <a:srgbClr val="99663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343" autoAdjust="0"/>
  </p:normalViewPr>
  <p:slideViewPr>
    <p:cSldViewPr snapToGrid="0">
      <p:cViewPr varScale="1">
        <p:scale>
          <a:sx n="97" d="100"/>
          <a:sy n="97" d="100"/>
        </p:scale>
        <p:origin x="54" y="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9/30/2024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49"/>
        <p:cNvGrpSpPr/>
        <p:nvPr/>
      </p:nvGrpSpPr>
      <p:grpSpPr>
        <a:xfrm>
          <a:off x="0" y="0"/>
          <a:ext cx="0" cy="0"/>
          <a:chOff x="0" y="0"/>
          <a:chExt cx="0" cy="0"/>
        </a:xfrm>
      </p:grpSpPr>
      <p:sp>
        <p:nvSpPr>
          <p:cNvPr id="1050" name="Google Shape;1050;p18"/>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1051" name="Google Shape;1051;p18"/>
          <p:cNvSpPr txBox="1">
            <a:spLocks noGrp="1"/>
          </p:cNvSpPr>
          <p:nvPr>
            <p:ph type="body" idx="1"/>
          </p:nvPr>
        </p:nvSpPr>
        <p:spPr>
          <a:xfrm>
            <a:off x="2320800" y="1994600"/>
            <a:ext cx="7550400" cy="2868800"/>
          </a:xfrm>
          <a:prstGeom prst="rect">
            <a:avLst/>
          </a:prstGeom>
        </p:spPr>
        <p:txBody>
          <a:bodyPr spcFirstLastPara="1" wrap="square" lIns="91425" tIns="91425" rIns="91425" bIns="91425" anchor="ctr" anchorCtr="0">
            <a:noAutofit/>
          </a:bodyPr>
          <a:lstStyle>
            <a:lvl1pPr marL="609585" lvl="0" indent="-406390" rtl="0">
              <a:spcBef>
                <a:spcPts val="0"/>
              </a:spcBef>
              <a:spcAft>
                <a:spcPts val="0"/>
              </a:spcAft>
              <a:buSzPts val="1200"/>
              <a:buChar char="●"/>
              <a:defRPr sz="21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grpSp>
        <p:nvGrpSpPr>
          <p:cNvPr id="1052" name="Google Shape;1052;p18"/>
          <p:cNvGrpSpPr/>
          <p:nvPr/>
        </p:nvGrpSpPr>
        <p:grpSpPr>
          <a:xfrm rot="-3076494">
            <a:off x="11162777" y="5544743"/>
            <a:ext cx="1671193" cy="1748088"/>
            <a:chOff x="4385625" y="4289775"/>
            <a:chExt cx="983450" cy="1028700"/>
          </a:xfrm>
        </p:grpSpPr>
        <p:sp>
          <p:nvSpPr>
            <p:cNvPr id="1053" name="Google Shape;1053;p1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9" name="Google Shape;1059;p18"/>
          <p:cNvSpPr/>
          <p:nvPr/>
        </p:nvSpPr>
        <p:spPr>
          <a:xfrm rot="-1266272" flipH="1">
            <a:off x="10711513" y="603599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60" name="Google Shape;1060;p18"/>
          <p:cNvGrpSpPr/>
          <p:nvPr/>
        </p:nvGrpSpPr>
        <p:grpSpPr>
          <a:xfrm flipH="1">
            <a:off x="10904656" y="4444434"/>
            <a:ext cx="1190533" cy="1184967"/>
            <a:chOff x="3655725" y="3261075"/>
            <a:chExt cx="892900" cy="888725"/>
          </a:xfrm>
        </p:grpSpPr>
        <p:sp>
          <p:nvSpPr>
            <p:cNvPr id="1061" name="Google Shape;1061;p18"/>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8"/>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8"/>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8"/>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18"/>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8"/>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7" name="Google Shape;1067;p18"/>
          <p:cNvGrpSpPr/>
          <p:nvPr/>
        </p:nvGrpSpPr>
        <p:grpSpPr>
          <a:xfrm rot="2085203">
            <a:off x="-580042" y="-109993"/>
            <a:ext cx="1598019" cy="1658669"/>
            <a:chOff x="238125" y="3112025"/>
            <a:chExt cx="716000" cy="743175"/>
          </a:xfrm>
        </p:grpSpPr>
        <p:sp>
          <p:nvSpPr>
            <p:cNvPr id="1068" name="Google Shape;1068;p18"/>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18"/>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18"/>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1" name="Google Shape;1071;p18"/>
          <p:cNvGrpSpPr/>
          <p:nvPr/>
        </p:nvGrpSpPr>
        <p:grpSpPr>
          <a:xfrm flipH="1">
            <a:off x="1774025" y="260067"/>
            <a:ext cx="505200" cy="629667"/>
            <a:chOff x="2459875" y="3181675"/>
            <a:chExt cx="378900" cy="472250"/>
          </a:xfrm>
        </p:grpSpPr>
        <p:sp>
          <p:nvSpPr>
            <p:cNvPr id="1072" name="Google Shape;1072;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5" name="Google Shape;1075;p18"/>
          <p:cNvSpPr/>
          <p:nvPr/>
        </p:nvSpPr>
        <p:spPr>
          <a:xfrm rot="1005388" flipH="1">
            <a:off x="1653772" y="13563"/>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6" name="Google Shape;1076;p18"/>
          <p:cNvGrpSpPr/>
          <p:nvPr/>
        </p:nvGrpSpPr>
        <p:grpSpPr>
          <a:xfrm>
            <a:off x="235267" y="5919033"/>
            <a:ext cx="505200" cy="629667"/>
            <a:chOff x="2459875" y="3181675"/>
            <a:chExt cx="378900" cy="472250"/>
          </a:xfrm>
        </p:grpSpPr>
        <p:sp>
          <p:nvSpPr>
            <p:cNvPr id="1077" name="Google Shape;1077;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8738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0600" y="1872933"/>
            <a:ext cx="8461600" cy="255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6667"/>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80603" y="4715075"/>
            <a:ext cx="6700800" cy="2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Dosis"/>
              <a:buNone/>
              <a:defRPr sz="2400">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 name="Google Shape;11;p2"/>
          <p:cNvSpPr/>
          <p:nvPr/>
        </p:nvSpPr>
        <p:spPr>
          <a:xfrm rot="4285105">
            <a:off x="3666913" y="663677"/>
            <a:ext cx="395412" cy="34178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 name="Google Shape;12;p2"/>
          <p:cNvGrpSpPr/>
          <p:nvPr/>
        </p:nvGrpSpPr>
        <p:grpSpPr>
          <a:xfrm>
            <a:off x="4450567" y="359285"/>
            <a:ext cx="1190533" cy="1184967"/>
            <a:chOff x="3655725" y="3261075"/>
            <a:chExt cx="892900" cy="888725"/>
          </a:xfrm>
        </p:grpSpPr>
        <p:sp>
          <p:nvSpPr>
            <p:cNvPr id="13" name="Google Shape;13;p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 name="Google Shape;19;p2"/>
          <p:cNvGrpSpPr/>
          <p:nvPr/>
        </p:nvGrpSpPr>
        <p:grpSpPr>
          <a:xfrm>
            <a:off x="7293933" y="636933"/>
            <a:ext cx="505200" cy="629667"/>
            <a:chOff x="2459875" y="3181675"/>
            <a:chExt cx="378900" cy="472250"/>
          </a:xfrm>
        </p:grpSpPr>
        <p:sp>
          <p:nvSpPr>
            <p:cNvPr id="20" name="Google Shape;20;p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 name="Google Shape;23;p2"/>
          <p:cNvSpPr/>
          <p:nvPr/>
        </p:nvSpPr>
        <p:spPr>
          <a:xfrm rot="-1005388">
            <a:off x="8892899" y="2888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 name="Google Shape;24;p2"/>
          <p:cNvGrpSpPr/>
          <p:nvPr/>
        </p:nvGrpSpPr>
        <p:grpSpPr>
          <a:xfrm>
            <a:off x="7177819" y="719317"/>
            <a:ext cx="4862029" cy="5343627"/>
            <a:chOff x="5348750" y="2347100"/>
            <a:chExt cx="1108500" cy="1218300"/>
          </a:xfrm>
        </p:grpSpPr>
        <p:sp>
          <p:nvSpPr>
            <p:cNvPr id="25" name="Google Shape;25;p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 name="Google Shape;40;p2"/>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2"/>
          <p:cNvGrpSpPr/>
          <p:nvPr/>
        </p:nvGrpSpPr>
        <p:grpSpPr>
          <a:xfrm rot="-5400000">
            <a:off x="15767" y="4772167"/>
            <a:ext cx="3052333" cy="4079767"/>
            <a:chOff x="2215325" y="2417050"/>
            <a:chExt cx="2289250" cy="3059825"/>
          </a:xfrm>
        </p:grpSpPr>
        <p:sp>
          <p:nvSpPr>
            <p:cNvPr id="42" name="Google Shape;42;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 name="Google Shape;74;p2"/>
          <p:cNvSpPr/>
          <p:nvPr/>
        </p:nvSpPr>
        <p:spPr>
          <a:xfrm rot="-1004951">
            <a:off x="10750119" y="5388073"/>
            <a:ext cx="395583" cy="341676"/>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5" name="Google Shape;75;p2"/>
          <p:cNvGrpSpPr/>
          <p:nvPr/>
        </p:nvGrpSpPr>
        <p:grpSpPr>
          <a:xfrm>
            <a:off x="6489610" y="4985092"/>
            <a:ext cx="1671209" cy="1748104"/>
            <a:chOff x="4385625" y="4289775"/>
            <a:chExt cx="983450" cy="1028700"/>
          </a:xfrm>
        </p:grpSpPr>
        <p:sp>
          <p:nvSpPr>
            <p:cNvPr id="76" name="Google Shape;76;p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2"/>
          <p:cNvGrpSpPr/>
          <p:nvPr/>
        </p:nvGrpSpPr>
        <p:grpSpPr>
          <a:xfrm>
            <a:off x="1864600" y="140634"/>
            <a:ext cx="641733" cy="631500"/>
            <a:chOff x="1433950" y="3130850"/>
            <a:chExt cx="481300" cy="473625"/>
          </a:xfrm>
        </p:grpSpPr>
        <p:sp>
          <p:nvSpPr>
            <p:cNvPr id="83" name="Google Shape;83;p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9" name="Google Shape;89;p2"/>
          <p:cNvSpPr/>
          <p:nvPr/>
        </p:nvSpPr>
        <p:spPr>
          <a:xfrm rot="1265233">
            <a:off x="4866240" y="2070642"/>
            <a:ext cx="297953" cy="257689"/>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0" name="Google Shape;90;p2"/>
          <p:cNvGrpSpPr/>
          <p:nvPr/>
        </p:nvGrpSpPr>
        <p:grpSpPr>
          <a:xfrm rot="-5400000">
            <a:off x="15767" y="4772167"/>
            <a:ext cx="3052333" cy="4079767"/>
            <a:chOff x="2215325" y="2417050"/>
            <a:chExt cx="2289250" cy="3059825"/>
          </a:xfrm>
        </p:grpSpPr>
        <p:sp>
          <p:nvSpPr>
            <p:cNvPr id="91" name="Google Shape;91;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3" name="Google Shape;123;p2"/>
          <p:cNvSpPr/>
          <p:nvPr/>
        </p:nvSpPr>
        <p:spPr>
          <a:xfrm rot="4285105">
            <a:off x="395097" y="4925610"/>
            <a:ext cx="395412" cy="34178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013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7"/>
        <p:cNvGrpSpPr/>
        <p:nvPr/>
      </p:nvGrpSpPr>
      <p:grpSpPr>
        <a:xfrm>
          <a:off x="0" y="0"/>
          <a:ext cx="0" cy="0"/>
          <a:chOff x="0" y="0"/>
          <a:chExt cx="0" cy="0"/>
        </a:xfrm>
      </p:grpSpPr>
      <p:sp>
        <p:nvSpPr>
          <p:cNvPr id="318" name="Google Shape;318;p6"/>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319" name="Google Shape;319;p6"/>
          <p:cNvGrpSpPr/>
          <p:nvPr/>
        </p:nvGrpSpPr>
        <p:grpSpPr>
          <a:xfrm rot="-5400000">
            <a:off x="-551433" y="-2367333"/>
            <a:ext cx="3052333" cy="4079767"/>
            <a:chOff x="2215325" y="2417050"/>
            <a:chExt cx="2289250" cy="3059825"/>
          </a:xfrm>
        </p:grpSpPr>
        <p:sp>
          <p:nvSpPr>
            <p:cNvPr id="320" name="Google Shape;320;p6"/>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6"/>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6"/>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6"/>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6"/>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6"/>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6"/>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6"/>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6"/>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6"/>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6"/>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6"/>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6"/>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6"/>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6"/>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6"/>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6"/>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6"/>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6"/>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6"/>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6"/>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6"/>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6"/>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6"/>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6"/>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6"/>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6"/>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6"/>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6"/>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6"/>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6"/>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6"/>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6"/>
          <p:cNvGrpSpPr/>
          <p:nvPr/>
        </p:nvGrpSpPr>
        <p:grpSpPr>
          <a:xfrm rot="-2085203" flipH="1">
            <a:off x="10587181" y="-37927"/>
            <a:ext cx="1598019" cy="1658669"/>
            <a:chOff x="238125" y="3112025"/>
            <a:chExt cx="716000" cy="743175"/>
          </a:xfrm>
        </p:grpSpPr>
        <p:sp>
          <p:nvSpPr>
            <p:cNvPr id="353" name="Google Shape;353;p6"/>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6"/>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6"/>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6" name="Google Shape;356;p6"/>
          <p:cNvGrpSpPr/>
          <p:nvPr/>
        </p:nvGrpSpPr>
        <p:grpSpPr>
          <a:xfrm rot="-2700000">
            <a:off x="11370325" y="1645555"/>
            <a:ext cx="641727" cy="631493"/>
            <a:chOff x="1433950" y="3130850"/>
            <a:chExt cx="481300" cy="473625"/>
          </a:xfrm>
        </p:grpSpPr>
        <p:sp>
          <p:nvSpPr>
            <p:cNvPr id="357" name="Google Shape;357;p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3" name="Google Shape;363;p6"/>
          <p:cNvGrpSpPr/>
          <p:nvPr/>
        </p:nvGrpSpPr>
        <p:grpSpPr>
          <a:xfrm>
            <a:off x="9615234" y="257534"/>
            <a:ext cx="641733" cy="631500"/>
            <a:chOff x="1433950" y="3130850"/>
            <a:chExt cx="481300" cy="473625"/>
          </a:xfrm>
        </p:grpSpPr>
        <p:sp>
          <p:nvSpPr>
            <p:cNvPr id="364" name="Google Shape;364;p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0" name="Google Shape;370;p6"/>
          <p:cNvGrpSpPr/>
          <p:nvPr/>
        </p:nvGrpSpPr>
        <p:grpSpPr>
          <a:xfrm rot="1156429" flipH="1">
            <a:off x="10988118" y="5817791"/>
            <a:ext cx="505225" cy="629699"/>
            <a:chOff x="2459875" y="3181675"/>
            <a:chExt cx="378900" cy="472250"/>
          </a:xfrm>
        </p:grpSpPr>
        <p:sp>
          <p:nvSpPr>
            <p:cNvPr id="371" name="Google Shape;371;p6"/>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6"/>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6"/>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6"/>
          <p:cNvGrpSpPr/>
          <p:nvPr/>
        </p:nvGrpSpPr>
        <p:grpSpPr>
          <a:xfrm rot="3076494" flipH="1">
            <a:off x="-462279" y="4993227"/>
            <a:ext cx="1671193" cy="1748088"/>
            <a:chOff x="4385625" y="4289775"/>
            <a:chExt cx="983450" cy="1028700"/>
          </a:xfrm>
        </p:grpSpPr>
        <p:sp>
          <p:nvSpPr>
            <p:cNvPr id="375" name="Google Shape;375;p6"/>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6"/>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6"/>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6"/>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6"/>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6"/>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1" name="Google Shape;381;p6"/>
          <p:cNvSpPr/>
          <p:nvPr/>
        </p:nvSpPr>
        <p:spPr>
          <a:xfrm rot="1266272">
            <a:off x="457081" y="5484473"/>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058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957"/>
        <p:cNvGrpSpPr/>
        <p:nvPr/>
      </p:nvGrpSpPr>
      <p:grpSpPr>
        <a:xfrm>
          <a:off x="0" y="0"/>
          <a:ext cx="0" cy="0"/>
          <a:chOff x="0" y="0"/>
          <a:chExt cx="0" cy="0"/>
        </a:xfrm>
      </p:grpSpPr>
      <p:sp>
        <p:nvSpPr>
          <p:cNvPr id="958" name="Google Shape;958;p16"/>
          <p:cNvSpPr txBox="1">
            <a:spLocks noGrp="1"/>
          </p:cNvSpPr>
          <p:nvPr>
            <p:ph type="title"/>
          </p:nvPr>
        </p:nvSpPr>
        <p:spPr>
          <a:xfrm>
            <a:off x="950967" y="707133"/>
            <a:ext cx="102904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endParaRPr/>
          </a:p>
        </p:txBody>
      </p:sp>
      <p:sp>
        <p:nvSpPr>
          <p:cNvPr id="959" name="Google Shape;959;p16"/>
          <p:cNvSpPr txBox="1">
            <a:spLocks noGrp="1"/>
          </p:cNvSpPr>
          <p:nvPr>
            <p:ph type="body" idx="1"/>
          </p:nvPr>
        </p:nvSpPr>
        <p:spPr>
          <a:xfrm>
            <a:off x="3101000" y="1905000"/>
            <a:ext cx="5990000" cy="3048000"/>
          </a:xfrm>
          <a:prstGeom prst="rect">
            <a:avLst/>
          </a:prstGeom>
        </p:spPr>
        <p:txBody>
          <a:bodyPr spcFirstLastPara="1" wrap="square" lIns="91425" tIns="91425" rIns="91425" bIns="91425" anchor="ctr" anchorCtr="0">
            <a:noAutofit/>
          </a:bodyPr>
          <a:lstStyle>
            <a:lvl1pPr marL="609585" lvl="0" indent="-423323">
              <a:spcBef>
                <a:spcPts val="1333"/>
              </a:spcBef>
              <a:spcAft>
                <a:spcPts val="0"/>
              </a:spcAft>
              <a:buClr>
                <a:srgbClr val="2A2828"/>
              </a:buClr>
              <a:buSzPts val="1400"/>
              <a:buFont typeface="Open Sans"/>
              <a:buChar char="●"/>
              <a:defRPr/>
            </a:lvl1pPr>
            <a:lvl2pPr marL="1219170" lvl="1" indent="-423323">
              <a:spcBef>
                <a:spcPts val="0"/>
              </a:spcBef>
              <a:spcAft>
                <a:spcPts val="0"/>
              </a:spcAft>
              <a:buClr>
                <a:srgbClr val="2A2828"/>
              </a:buClr>
              <a:buSzPts val="1400"/>
              <a:buFont typeface="Open Sans"/>
              <a:buChar char="○"/>
              <a:defRPr/>
            </a:lvl2pPr>
            <a:lvl3pPr marL="1828754" lvl="2" indent="-423323">
              <a:spcBef>
                <a:spcPts val="0"/>
              </a:spcBef>
              <a:spcAft>
                <a:spcPts val="0"/>
              </a:spcAft>
              <a:buClr>
                <a:srgbClr val="2A2828"/>
              </a:buClr>
              <a:buSzPts val="1400"/>
              <a:buFont typeface="Open Sans"/>
              <a:buChar char="■"/>
              <a:defRPr/>
            </a:lvl3pPr>
            <a:lvl4pPr marL="2438339" lvl="3" indent="-423323">
              <a:spcBef>
                <a:spcPts val="0"/>
              </a:spcBef>
              <a:spcAft>
                <a:spcPts val="0"/>
              </a:spcAft>
              <a:buClr>
                <a:srgbClr val="2A2828"/>
              </a:buClr>
              <a:buSzPts val="1400"/>
              <a:buFont typeface="Open Sans"/>
              <a:buChar char="●"/>
              <a:defRPr/>
            </a:lvl4pPr>
            <a:lvl5pPr marL="3047924" lvl="4" indent="-423323">
              <a:spcBef>
                <a:spcPts val="0"/>
              </a:spcBef>
              <a:spcAft>
                <a:spcPts val="0"/>
              </a:spcAft>
              <a:buClr>
                <a:srgbClr val="2A2828"/>
              </a:buClr>
              <a:buSzPts val="1400"/>
              <a:buFont typeface="Open Sans"/>
              <a:buChar char="○"/>
              <a:defRPr/>
            </a:lvl5pPr>
            <a:lvl6pPr marL="3657509" lvl="5" indent="-423323">
              <a:spcBef>
                <a:spcPts val="0"/>
              </a:spcBef>
              <a:spcAft>
                <a:spcPts val="0"/>
              </a:spcAft>
              <a:buClr>
                <a:srgbClr val="2A2828"/>
              </a:buClr>
              <a:buSzPts val="1400"/>
              <a:buFont typeface="Open Sans"/>
              <a:buChar char="■"/>
              <a:defRPr/>
            </a:lvl6pPr>
            <a:lvl7pPr marL="4267093" lvl="6" indent="-423323">
              <a:spcBef>
                <a:spcPts val="0"/>
              </a:spcBef>
              <a:spcAft>
                <a:spcPts val="0"/>
              </a:spcAft>
              <a:buClr>
                <a:srgbClr val="2A2828"/>
              </a:buClr>
              <a:buSzPts val="1400"/>
              <a:buFont typeface="Open Sans"/>
              <a:buChar char="●"/>
              <a:defRPr/>
            </a:lvl7pPr>
            <a:lvl8pPr marL="4876678" lvl="7" indent="-423323">
              <a:spcBef>
                <a:spcPts val="0"/>
              </a:spcBef>
              <a:spcAft>
                <a:spcPts val="0"/>
              </a:spcAft>
              <a:buClr>
                <a:srgbClr val="2A2828"/>
              </a:buClr>
              <a:buSzPts val="1400"/>
              <a:buFont typeface="Open Sans"/>
              <a:buChar char="○"/>
              <a:defRPr/>
            </a:lvl8pPr>
            <a:lvl9pPr marL="5486263" lvl="8" indent="-423323">
              <a:spcBef>
                <a:spcPts val="0"/>
              </a:spcBef>
              <a:spcAft>
                <a:spcPts val="0"/>
              </a:spcAft>
              <a:buClr>
                <a:srgbClr val="2A2828"/>
              </a:buClr>
              <a:buSzPts val="1400"/>
              <a:buFont typeface="Open Sans"/>
              <a:buChar char="■"/>
              <a:defRPr/>
            </a:lvl9pPr>
          </a:lstStyle>
          <a:p>
            <a:endParaRPr/>
          </a:p>
        </p:txBody>
      </p:sp>
      <p:grpSp>
        <p:nvGrpSpPr>
          <p:cNvPr id="960" name="Google Shape;960;p16"/>
          <p:cNvGrpSpPr/>
          <p:nvPr/>
        </p:nvGrpSpPr>
        <p:grpSpPr>
          <a:xfrm rot="7723506">
            <a:off x="-290413" y="5277073"/>
            <a:ext cx="1671193" cy="1748088"/>
            <a:chOff x="4385625" y="4289775"/>
            <a:chExt cx="983450" cy="1028700"/>
          </a:xfrm>
        </p:grpSpPr>
        <p:sp>
          <p:nvSpPr>
            <p:cNvPr id="961" name="Google Shape;961;p16"/>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16"/>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16"/>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6"/>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6"/>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6"/>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7" name="Google Shape;967;p16"/>
          <p:cNvSpPr/>
          <p:nvPr/>
        </p:nvSpPr>
        <p:spPr>
          <a:xfrm rot="9533728" flipH="1">
            <a:off x="628948" y="5493796"/>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68" name="Google Shape;968;p16"/>
          <p:cNvGrpSpPr/>
          <p:nvPr/>
        </p:nvGrpSpPr>
        <p:grpSpPr>
          <a:xfrm rot="10800000" flipH="1">
            <a:off x="1775700" y="5967522"/>
            <a:ext cx="641733" cy="631500"/>
            <a:chOff x="1433950" y="3130850"/>
            <a:chExt cx="481300" cy="473625"/>
          </a:xfrm>
        </p:grpSpPr>
        <p:sp>
          <p:nvSpPr>
            <p:cNvPr id="969" name="Google Shape;969;p1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1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1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1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1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1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5" name="Google Shape;975;p16"/>
          <p:cNvGrpSpPr/>
          <p:nvPr/>
        </p:nvGrpSpPr>
        <p:grpSpPr>
          <a:xfrm rot="-2085203" flipH="1">
            <a:off x="10587181" y="165274"/>
            <a:ext cx="1598019" cy="1658669"/>
            <a:chOff x="238125" y="3112025"/>
            <a:chExt cx="716000" cy="743175"/>
          </a:xfrm>
        </p:grpSpPr>
        <p:sp>
          <p:nvSpPr>
            <p:cNvPr id="976" name="Google Shape;976;p16"/>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16"/>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16"/>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9" name="Google Shape;979;p16"/>
          <p:cNvGrpSpPr/>
          <p:nvPr/>
        </p:nvGrpSpPr>
        <p:grpSpPr>
          <a:xfrm rot="-2700000">
            <a:off x="438758" y="331222"/>
            <a:ext cx="641727" cy="631493"/>
            <a:chOff x="1433950" y="3130850"/>
            <a:chExt cx="481300" cy="473625"/>
          </a:xfrm>
        </p:grpSpPr>
        <p:sp>
          <p:nvSpPr>
            <p:cNvPr id="980" name="Google Shape;980;p1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1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1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1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6" name="Google Shape;986;p16"/>
          <p:cNvGrpSpPr/>
          <p:nvPr/>
        </p:nvGrpSpPr>
        <p:grpSpPr>
          <a:xfrm>
            <a:off x="438751" y="1198734"/>
            <a:ext cx="641733" cy="631500"/>
            <a:chOff x="1433950" y="3130850"/>
            <a:chExt cx="481300" cy="473625"/>
          </a:xfrm>
        </p:grpSpPr>
        <p:sp>
          <p:nvSpPr>
            <p:cNvPr id="987" name="Google Shape;987;p1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1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1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1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1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1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3" name="Google Shape;993;p16"/>
          <p:cNvGrpSpPr/>
          <p:nvPr/>
        </p:nvGrpSpPr>
        <p:grpSpPr>
          <a:xfrm rot="10800000">
            <a:off x="10849667" y="5438489"/>
            <a:ext cx="1190533" cy="1184967"/>
            <a:chOff x="3655725" y="3261075"/>
            <a:chExt cx="892900" cy="888725"/>
          </a:xfrm>
        </p:grpSpPr>
        <p:sp>
          <p:nvSpPr>
            <p:cNvPr id="994" name="Google Shape;994;p16"/>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16"/>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16"/>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16"/>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16"/>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16"/>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13798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49"/>
        <p:cNvGrpSpPr/>
        <p:nvPr/>
      </p:nvGrpSpPr>
      <p:grpSpPr>
        <a:xfrm>
          <a:off x="0" y="0"/>
          <a:ext cx="0" cy="0"/>
          <a:chOff x="0" y="0"/>
          <a:chExt cx="0" cy="0"/>
        </a:xfrm>
      </p:grpSpPr>
      <p:sp>
        <p:nvSpPr>
          <p:cNvPr id="1050" name="Google Shape;1050;p18"/>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1051" name="Google Shape;1051;p18"/>
          <p:cNvSpPr txBox="1">
            <a:spLocks noGrp="1"/>
          </p:cNvSpPr>
          <p:nvPr>
            <p:ph type="body" idx="1"/>
          </p:nvPr>
        </p:nvSpPr>
        <p:spPr>
          <a:xfrm>
            <a:off x="2320800" y="1994600"/>
            <a:ext cx="7550400" cy="2868800"/>
          </a:xfrm>
          <a:prstGeom prst="rect">
            <a:avLst/>
          </a:prstGeom>
        </p:spPr>
        <p:txBody>
          <a:bodyPr spcFirstLastPara="1" wrap="square" lIns="91425" tIns="91425" rIns="91425" bIns="91425" anchor="ctr" anchorCtr="0">
            <a:noAutofit/>
          </a:bodyPr>
          <a:lstStyle>
            <a:lvl1pPr marL="609585" lvl="0" indent="-406390" rtl="0">
              <a:spcBef>
                <a:spcPts val="0"/>
              </a:spcBef>
              <a:spcAft>
                <a:spcPts val="0"/>
              </a:spcAft>
              <a:buSzPts val="1200"/>
              <a:buChar char="●"/>
              <a:defRPr sz="21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grpSp>
        <p:nvGrpSpPr>
          <p:cNvPr id="1052" name="Google Shape;1052;p18"/>
          <p:cNvGrpSpPr/>
          <p:nvPr/>
        </p:nvGrpSpPr>
        <p:grpSpPr>
          <a:xfrm rot="-3076494">
            <a:off x="11162777" y="5544743"/>
            <a:ext cx="1671193" cy="1748088"/>
            <a:chOff x="4385625" y="4289775"/>
            <a:chExt cx="983450" cy="1028700"/>
          </a:xfrm>
        </p:grpSpPr>
        <p:sp>
          <p:nvSpPr>
            <p:cNvPr id="1053" name="Google Shape;1053;p1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9" name="Google Shape;1059;p18"/>
          <p:cNvSpPr/>
          <p:nvPr/>
        </p:nvSpPr>
        <p:spPr>
          <a:xfrm rot="-1266272" flipH="1">
            <a:off x="10711513" y="603599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60" name="Google Shape;1060;p18"/>
          <p:cNvGrpSpPr/>
          <p:nvPr/>
        </p:nvGrpSpPr>
        <p:grpSpPr>
          <a:xfrm flipH="1">
            <a:off x="10904656" y="4444434"/>
            <a:ext cx="1190533" cy="1184967"/>
            <a:chOff x="3655725" y="3261075"/>
            <a:chExt cx="892900" cy="888725"/>
          </a:xfrm>
        </p:grpSpPr>
        <p:sp>
          <p:nvSpPr>
            <p:cNvPr id="1061" name="Google Shape;1061;p18"/>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8"/>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8"/>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8"/>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18"/>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8"/>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7" name="Google Shape;1067;p18"/>
          <p:cNvGrpSpPr/>
          <p:nvPr/>
        </p:nvGrpSpPr>
        <p:grpSpPr>
          <a:xfrm rot="2085203">
            <a:off x="-580042" y="-109993"/>
            <a:ext cx="1598019" cy="1658669"/>
            <a:chOff x="238125" y="3112025"/>
            <a:chExt cx="716000" cy="743175"/>
          </a:xfrm>
        </p:grpSpPr>
        <p:sp>
          <p:nvSpPr>
            <p:cNvPr id="1068" name="Google Shape;1068;p18"/>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18"/>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18"/>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1" name="Google Shape;1071;p18"/>
          <p:cNvGrpSpPr/>
          <p:nvPr/>
        </p:nvGrpSpPr>
        <p:grpSpPr>
          <a:xfrm flipH="1">
            <a:off x="1774025" y="260067"/>
            <a:ext cx="505200" cy="629667"/>
            <a:chOff x="2459875" y="3181675"/>
            <a:chExt cx="378900" cy="472250"/>
          </a:xfrm>
        </p:grpSpPr>
        <p:sp>
          <p:nvSpPr>
            <p:cNvPr id="1072" name="Google Shape;1072;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5" name="Google Shape;1075;p18"/>
          <p:cNvSpPr/>
          <p:nvPr/>
        </p:nvSpPr>
        <p:spPr>
          <a:xfrm rot="1005388" flipH="1">
            <a:off x="1653772" y="13563"/>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6" name="Google Shape;1076;p18"/>
          <p:cNvGrpSpPr/>
          <p:nvPr/>
        </p:nvGrpSpPr>
        <p:grpSpPr>
          <a:xfrm>
            <a:off x="235267" y="5919033"/>
            <a:ext cx="505200" cy="629667"/>
            <a:chOff x="2459875" y="3181675"/>
            <a:chExt cx="378900" cy="472250"/>
          </a:xfrm>
        </p:grpSpPr>
        <p:sp>
          <p:nvSpPr>
            <p:cNvPr id="1077" name="Google Shape;1077;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6041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827"/>
        <p:cNvGrpSpPr/>
        <p:nvPr/>
      </p:nvGrpSpPr>
      <p:grpSpPr>
        <a:xfrm>
          <a:off x="0" y="0"/>
          <a:ext cx="0" cy="0"/>
          <a:chOff x="0" y="0"/>
          <a:chExt cx="0" cy="0"/>
        </a:xfrm>
      </p:grpSpPr>
      <p:sp>
        <p:nvSpPr>
          <p:cNvPr id="1828" name="Google Shape;1828;p31"/>
          <p:cNvSpPr/>
          <p:nvPr/>
        </p:nvSpPr>
        <p:spPr>
          <a:xfrm rot="-1852365">
            <a:off x="10660446" y="5679067"/>
            <a:ext cx="1598025" cy="1381868"/>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9" name="Google Shape;1829;p31"/>
          <p:cNvSpPr/>
          <p:nvPr/>
        </p:nvSpPr>
        <p:spPr>
          <a:xfrm rot="-1853654">
            <a:off x="11574678" y="6407898"/>
            <a:ext cx="395751" cy="342105"/>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0" name="Google Shape;1830;p31"/>
          <p:cNvGrpSpPr/>
          <p:nvPr/>
        </p:nvGrpSpPr>
        <p:grpSpPr>
          <a:xfrm rot="-2085203" flipH="1">
            <a:off x="10587181" y="63674"/>
            <a:ext cx="1598019" cy="1658669"/>
            <a:chOff x="238125" y="3112025"/>
            <a:chExt cx="716000" cy="743175"/>
          </a:xfrm>
        </p:grpSpPr>
        <p:sp>
          <p:nvSpPr>
            <p:cNvPr id="1831" name="Google Shape;1831;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4" name="Google Shape;1834;p31"/>
          <p:cNvGrpSpPr/>
          <p:nvPr/>
        </p:nvGrpSpPr>
        <p:grpSpPr>
          <a:xfrm>
            <a:off x="235267" y="5919033"/>
            <a:ext cx="505200" cy="629667"/>
            <a:chOff x="2459875" y="3181675"/>
            <a:chExt cx="378900" cy="472250"/>
          </a:xfrm>
        </p:grpSpPr>
        <p:sp>
          <p:nvSpPr>
            <p:cNvPr id="1835" name="Google Shape;1835;p31"/>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31"/>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31"/>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8" name="Google Shape;1838;p31"/>
          <p:cNvGrpSpPr/>
          <p:nvPr/>
        </p:nvGrpSpPr>
        <p:grpSpPr>
          <a:xfrm rot="-2700000">
            <a:off x="11157558" y="3903788"/>
            <a:ext cx="641727" cy="631493"/>
            <a:chOff x="1433950" y="3130850"/>
            <a:chExt cx="481300" cy="473625"/>
          </a:xfrm>
        </p:grpSpPr>
        <p:sp>
          <p:nvSpPr>
            <p:cNvPr id="1839" name="Google Shape;1839;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0" name="Google Shape;1840;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1" name="Google Shape;1841;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2" name="Google Shape;1842;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3" name="Google Shape;1843;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4" name="Google Shape;1844;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45" name="Google Shape;1845;p31"/>
          <p:cNvGrpSpPr/>
          <p:nvPr/>
        </p:nvGrpSpPr>
        <p:grpSpPr>
          <a:xfrm rot="3076494" flipH="1">
            <a:off x="-404713" y="-285507"/>
            <a:ext cx="1671193" cy="1748088"/>
            <a:chOff x="4385625" y="4289775"/>
            <a:chExt cx="983450" cy="1028700"/>
          </a:xfrm>
        </p:grpSpPr>
        <p:sp>
          <p:nvSpPr>
            <p:cNvPr id="1846" name="Google Shape;1846;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7" name="Google Shape;1847;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8" name="Google Shape;1848;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9" name="Google Shape;1849;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0" name="Google Shape;1850;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1" name="Google Shape;1851;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52" name="Google Shape;1852;p31"/>
          <p:cNvGrpSpPr/>
          <p:nvPr/>
        </p:nvGrpSpPr>
        <p:grpSpPr>
          <a:xfrm rot="-5400000">
            <a:off x="4744467" y="-2974866"/>
            <a:ext cx="3052333" cy="4079767"/>
            <a:chOff x="2215325" y="2417050"/>
            <a:chExt cx="2289250" cy="3059825"/>
          </a:xfrm>
        </p:grpSpPr>
        <p:sp>
          <p:nvSpPr>
            <p:cNvPr id="1853" name="Google Shape;1853;p31"/>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4" name="Google Shape;1854;p31"/>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5" name="Google Shape;1855;p31"/>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6" name="Google Shape;1856;p31"/>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7" name="Google Shape;1857;p31"/>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8" name="Google Shape;1858;p31"/>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9" name="Google Shape;1859;p31"/>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0" name="Google Shape;1860;p31"/>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1" name="Google Shape;1861;p31"/>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2" name="Google Shape;1862;p31"/>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3" name="Google Shape;1863;p31"/>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4" name="Google Shape;1864;p31"/>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5" name="Google Shape;1865;p31"/>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6" name="Google Shape;1866;p31"/>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7" name="Google Shape;1867;p31"/>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8" name="Google Shape;1868;p31"/>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9" name="Google Shape;1869;p31"/>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0" name="Google Shape;1870;p31"/>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1" name="Google Shape;1871;p31"/>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2" name="Google Shape;1872;p31"/>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3" name="Google Shape;1873;p31"/>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4" name="Google Shape;1874;p31"/>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5" name="Google Shape;1875;p31"/>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6" name="Google Shape;1876;p31"/>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7" name="Google Shape;1877;p31"/>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8" name="Google Shape;1878;p31"/>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9" name="Google Shape;1879;p31"/>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0" name="Google Shape;1880;p31"/>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31"/>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31"/>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3" name="Google Shape;1883;p31"/>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4" name="Google Shape;1884;p31"/>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85" name="Google Shape;1885;p31"/>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6" name="Google Shape;1886;p31"/>
          <p:cNvGrpSpPr/>
          <p:nvPr/>
        </p:nvGrpSpPr>
        <p:grpSpPr>
          <a:xfrm>
            <a:off x="1864600" y="140634"/>
            <a:ext cx="641733" cy="631500"/>
            <a:chOff x="1433950" y="3130850"/>
            <a:chExt cx="481300" cy="473625"/>
          </a:xfrm>
        </p:grpSpPr>
        <p:sp>
          <p:nvSpPr>
            <p:cNvPr id="1887" name="Google Shape;1887;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8" name="Google Shape;1888;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9" name="Google Shape;1889;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0" name="Google Shape;1890;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1" name="Google Shape;1891;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2" name="Google Shape;1892;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3" name="Google Shape;1893;p31"/>
          <p:cNvGrpSpPr/>
          <p:nvPr/>
        </p:nvGrpSpPr>
        <p:grpSpPr>
          <a:xfrm>
            <a:off x="174904" y="4545622"/>
            <a:ext cx="1598016" cy="1658668"/>
            <a:chOff x="238125" y="3112025"/>
            <a:chExt cx="716000" cy="743175"/>
          </a:xfrm>
        </p:grpSpPr>
        <p:sp>
          <p:nvSpPr>
            <p:cNvPr id="1894" name="Google Shape;1894;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7" name="Google Shape;1897;p31"/>
          <p:cNvGrpSpPr/>
          <p:nvPr/>
        </p:nvGrpSpPr>
        <p:grpSpPr>
          <a:xfrm rot="3076494" flipH="1">
            <a:off x="10630421" y="5315193"/>
            <a:ext cx="1671193" cy="1748088"/>
            <a:chOff x="4385625" y="4289775"/>
            <a:chExt cx="983450" cy="1028700"/>
          </a:xfrm>
        </p:grpSpPr>
        <p:sp>
          <p:nvSpPr>
            <p:cNvPr id="1898" name="Google Shape;1898;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9" name="Google Shape;1899;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0" name="Google Shape;1900;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1" name="Google Shape;1901;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2" name="Google Shape;1902;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3" name="Google Shape;1903;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61599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904"/>
        <p:cNvGrpSpPr/>
        <p:nvPr/>
      </p:nvGrpSpPr>
      <p:grpSpPr>
        <a:xfrm>
          <a:off x="0" y="0"/>
          <a:ext cx="0" cy="0"/>
          <a:chOff x="0" y="0"/>
          <a:chExt cx="0" cy="0"/>
        </a:xfrm>
      </p:grpSpPr>
      <p:grpSp>
        <p:nvGrpSpPr>
          <p:cNvPr id="1905" name="Google Shape;1905;p32"/>
          <p:cNvGrpSpPr/>
          <p:nvPr/>
        </p:nvGrpSpPr>
        <p:grpSpPr>
          <a:xfrm>
            <a:off x="168567" y="330118"/>
            <a:ext cx="641733" cy="631500"/>
            <a:chOff x="1433950" y="3130850"/>
            <a:chExt cx="481300" cy="473625"/>
          </a:xfrm>
        </p:grpSpPr>
        <p:sp>
          <p:nvSpPr>
            <p:cNvPr id="1906" name="Google Shape;1906;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7" name="Google Shape;1907;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8" name="Google Shape;1908;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2" name="Google Shape;1912;p32"/>
          <p:cNvGrpSpPr/>
          <p:nvPr/>
        </p:nvGrpSpPr>
        <p:grpSpPr>
          <a:xfrm>
            <a:off x="735067" y="-280916"/>
            <a:ext cx="1190533" cy="1184967"/>
            <a:chOff x="3655725" y="3261075"/>
            <a:chExt cx="892900" cy="888725"/>
          </a:xfrm>
        </p:grpSpPr>
        <p:sp>
          <p:nvSpPr>
            <p:cNvPr id="1913" name="Google Shape;1913;p3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4" name="Google Shape;1914;p3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5" name="Google Shape;1915;p3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6" name="Google Shape;1916;p3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7" name="Google Shape;1917;p3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8" name="Google Shape;1918;p3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9" name="Google Shape;1919;p32"/>
          <p:cNvGrpSpPr/>
          <p:nvPr/>
        </p:nvGrpSpPr>
        <p:grpSpPr>
          <a:xfrm rot="-2085203" flipH="1">
            <a:off x="10739581" y="5130974"/>
            <a:ext cx="1598019" cy="1658669"/>
            <a:chOff x="238125" y="3112025"/>
            <a:chExt cx="716000" cy="743175"/>
          </a:xfrm>
        </p:grpSpPr>
        <p:sp>
          <p:nvSpPr>
            <p:cNvPr id="1920" name="Google Shape;1920;p32"/>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32"/>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32"/>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23" name="Google Shape;1923;p32"/>
          <p:cNvSpPr/>
          <p:nvPr/>
        </p:nvSpPr>
        <p:spPr>
          <a:xfrm rot="-1005388">
            <a:off x="11039199" y="42766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24" name="Google Shape;1924;p32"/>
          <p:cNvGrpSpPr/>
          <p:nvPr/>
        </p:nvGrpSpPr>
        <p:grpSpPr>
          <a:xfrm rot="-2700000">
            <a:off x="9798658" y="6011988"/>
            <a:ext cx="641727" cy="631493"/>
            <a:chOff x="1433950" y="3130850"/>
            <a:chExt cx="481300" cy="473625"/>
          </a:xfrm>
        </p:grpSpPr>
        <p:sp>
          <p:nvSpPr>
            <p:cNvPr id="1925" name="Google Shape;1925;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6" name="Google Shape;1926;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7" name="Google Shape;1927;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8" name="Google Shape;1928;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9" name="Google Shape;1929;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0" name="Google Shape;1930;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31" name="Google Shape;1931;p32"/>
          <p:cNvGrpSpPr/>
          <p:nvPr/>
        </p:nvGrpSpPr>
        <p:grpSpPr>
          <a:xfrm rot="3748678">
            <a:off x="4754385" y="5923453"/>
            <a:ext cx="2683233" cy="2949015"/>
            <a:chOff x="5348750" y="2347100"/>
            <a:chExt cx="1108500" cy="1218300"/>
          </a:xfrm>
        </p:grpSpPr>
        <p:sp>
          <p:nvSpPr>
            <p:cNvPr id="1932" name="Google Shape;1932;p3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3" name="Google Shape;1933;p3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4" name="Google Shape;1934;p3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5" name="Google Shape;1935;p3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6" name="Google Shape;1936;p3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7" name="Google Shape;1937;p3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8" name="Google Shape;1938;p3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9" name="Google Shape;1939;p3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0" name="Google Shape;1940;p3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1" name="Google Shape;1941;p3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2" name="Google Shape;1942;p3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3" name="Google Shape;1943;p3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4" name="Google Shape;1944;p3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5" name="Google Shape;1945;p3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6" name="Google Shape;1946;p3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7" name="Google Shape;1947;p32"/>
          <p:cNvGrpSpPr/>
          <p:nvPr/>
        </p:nvGrpSpPr>
        <p:grpSpPr>
          <a:xfrm>
            <a:off x="6654710" y="5734392"/>
            <a:ext cx="1671209" cy="1748104"/>
            <a:chOff x="4385625" y="4289775"/>
            <a:chExt cx="983450" cy="1028700"/>
          </a:xfrm>
        </p:grpSpPr>
        <p:sp>
          <p:nvSpPr>
            <p:cNvPr id="1948" name="Google Shape;1948;p3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9" name="Google Shape;1949;p3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0" name="Google Shape;1950;p3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1" name="Google Shape;1951;p3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2" name="Google Shape;1952;p3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3" name="Google Shape;1953;p3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4" name="Google Shape;1954;p32"/>
          <p:cNvGrpSpPr/>
          <p:nvPr/>
        </p:nvGrpSpPr>
        <p:grpSpPr>
          <a:xfrm>
            <a:off x="10785233" y="214300"/>
            <a:ext cx="505200" cy="629667"/>
            <a:chOff x="2459875" y="3181675"/>
            <a:chExt cx="378900" cy="472250"/>
          </a:xfrm>
        </p:grpSpPr>
        <p:sp>
          <p:nvSpPr>
            <p:cNvPr id="1955" name="Google Shape;1955;p3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6" name="Google Shape;1956;p3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7" name="Google Shape;1957;p3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58" name="Google Shape;1958;p32"/>
          <p:cNvSpPr/>
          <p:nvPr/>
        </p:nvSpPr>
        <p:spPr>
          <a:xfrm rot="-1005388">
            <a:off x="11331299" y="82096"/>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59" name="Google Shape;1959;p32"/>
          <p:cNvGrpSpPr/>
          <p:nvPr/>
        </p:nvGrpSpPr>
        <p:grpSpPr>
          <a:xfrm rot="-1205478">
            <a:off x="-448326" y="4022127"/>
            <a:ext cx="3052183" cy="4079565"/>
            <a:chOff x="2215325" y="2417050"/>
            <a:chExt cx="2289250" cy="3059825"/>
          </a:xfrm>
        </p:grpSpPr>
        <p:sp>
          <p:nvSpPr>
            <p:cNvPr id="1960" name="Google Shape;1960;p3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1" name="Google Shape;1961;p3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2" name="Google Shape;1962;p3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3" name="Google Shape;1963;p3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4" name="Google Shape;1964;p3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5" name="Google Shape;1965;p3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6" name="Google Shape;1966;p3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7" name="Google Shape;1967;p3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8" name="Google Shape;1968;p3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9" name="Google Shape;1969;p3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0" name="Google Shape;1970;p3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1" name="Google Shape;1971;p3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2" name="Google Shape;1972;p3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3" name="Google Shape;1973;p3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4" name="Google Shape;1974;p3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5" name="Google Shape;1975;p3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6" name="Google Shape;1976;p3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7" name="Google Shape;1977;p3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8" name="Google Shape;1978;p3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9" name="Google Shape;1979;p3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0" name="Google Shape;1980;p3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1" name="Google Shape;1981;p3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2" name="Google Shape;1982;p3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3" name="Google Shape;1983;p3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4" name="Google Shape;1984;p3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5" name="Google Shape;1985;p3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6" name="Google Shape;1986;p3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7" name="Google Shape;1987;p3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8" name="Google Shape;1988;p3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9" name="Google Shape;1989;p3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0" name="Google Shape;1990;p3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1" name="Google Shape;1991;p3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6518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p:txBody>
          <a:bodyPr/>
          <a:lstStyle>
            <a:lvl1pPr algn="r" rtl="1">
              <a:defRPr>
                <a:latin typeface="+mn-lt"/>
                <a:cs typeface="B Nazanin" panose="00000400000000000000" pitchFamily="2" charset="-78"/>
              </a:defRPr>
            </a:lvl1pPr>
            <a:lvl2pPr algn="r" rtl="1">
              <a:defRPr>
                <a:latin typeface="+mn-lt"/>
                <a:cs typeface="B Nazanin" panose="00000400000000000000" pitchFamily="2" charset="-78"/>
              </a:defRPr>
            </a:lvl2pPr>
            <a:lvl3pPr algn="r" rtl="1">
              <a:defRPr>
                <a:latin typeface="+mn-lt"/>
                <a:cs typeface="B Nazanin" panose="00000400000000000000" pitchFamily="2" charset="-78"/>
              </a:defRPr>
            </a:lvl3pPr>
            <a:lvl4pPr algn="r" rtl="1">
              <a:defRPr>
                <a:latin typeface="+mn-lt"/>
                <a:cs typeface="B Nazanin" panose="00000400000000000000" pitchFamily="2" charset="-78"/>
              </a:defRPr>
            </a:lvl4pPr>
            <a:lvl5pPr algn="r" rtl="1">
              <a:defRPr>
                <a:latin typeface="+mn-lt"/>
                <a:cs typeface="B Nazanin" panose="00000400000000000000"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lgn="r" defTabSz="914377">
              <a:defRPr/>
            </a:pPr>
            <a:endParaRPr lang="en-US" sz="1200">
              <a:solidFill>
                <a:srgbClr val="121316">
                  <a:lumMod val="75000"/>
                  <a:lumOff val="25000"/>
                </a:srgbClr>
              </a:solidFill>
              <a:latin typeface="Century Schoolbook" panose="02040604050505020304"/>
            </a:endParaRPr>
          </a:p>
        </p:txBody>
      </p:sp>
      <p:sp>
        <p:nvSpPr>
          <p:cNvPr id="5" name="Footer Placeholder 4"/>
          <p:cNvSpPr>
            <a:spLocks noGrp="1"/>
          </p:cNvSpPr>
          <p:nvPr>
            <p:ph type="ftr" sz="quarter" idx="11"/>
          </p:nvPr>
        </p:nvSpPr>
        <p:spPr/>
        <p:txBody>
          <a:bodyPr/>
          <a:lstStyle/>
          <a:p>
            <a:pPr defTabSz="914377">
              <a:defRPr/>
            </a:pPr>
            <a:endParaRPr lang="en-US" sz="1200">
              <a:solidFill>
                <a:srgbClr val="121316">
                  <a:lumMod val="75000"/>
                  <a:lumOff val="25000"/>
                </a:srgbClr>
              </a:solidFill>
              <a:latin typeface="Century Schoolbook" panose="02040604050505020304"/>
            </a:endParaRPr>
          </a:p>
        </p:txBody>
      </p:sp>
      <p:sp>
        <p:nvSpPr>
          <p:cNvPr id="6" name="Slide Number Placeholder 5"/>
          <p:cNvSpPr>
            <a:spLocks noGrp="1"/>
          </p:cNvSpPr>
          <p:nvPr>
            <p:ph type="sldNum" sz="quarter" idx="12"/>
          </p:nvPr>
        </p:nvSpPr>
        <p:spPr>
          <a:xfrm>
            <a:off x="10307653" y="6253732"/>
            <a:ext cx="1884348" cy="604269"/>
          </a:xfrm>
        </p:spPr>
        <p:txBody>
          <a:bodyPr/>
          <a:lstStyle>
            <a:lvl1pPr>
              <a:defRPr sz="2500" baseline="0">
                <a:cs typeface="B Nazanin" panose="00000400000000000000" pitchFamily="2" charset="-78"/>
              </a:defRPr>
            </a:lvl1pPr>
          </a:lstStyle>
          <a:p>
            <a:pPr algn="r" defTabSz="914377">
              <a:defRPr/>
            </a:pPr>
            <a:fld id="{5EC107CF-78C8-480A-96D6-3E402B47AB4A}" type="slidenum">
              <a:rPr lang="en-US" smtClean="0">
                <a:solidFill>
                  <a:srgbClr val="121316">
                    <a:lumMod val="75000"/>
                    <a:lumOff val="25000"/>
                  </a:srgbClr>
                </a:solidFill>
                <a:latin typeface="Century Schoolbook" panose="02040604050505020304"/>
              </a:rPr>
              <a:pPr algn="r" defTabSz="914377">
                <a:defRPr/>
              </a:pPr>
              <a:t>‹#›</a:t>
            </a:fld>
            <a:endParaRPr lang="en-US" dirty="0">
              <a:solidFill>
                <a:srgbClr val="121316">
                  <a:lumMod val="75000"/>
                  <a:lumOff val="25000"/>
                </a:srgbClr>
              </a:solidFill>
              <a:latin typeface="Century Schoolbook" panose="02040604050505020304"/>
            </a:endParaRPr>
          </a:p>
        </p:txBody>
      </p:sp>
    </p:spTree>
    <p:extLst>
      <p:ext uri="{BB962C8B-B14F-4D97-AF65-F5344CB8AC3E}">
        <p14:creationId xmlns:p14="http://schemas.microsoft.com/office/powerpoint/2010/main" val="112371248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76224"/>
            <a:ext cx="102900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1959293188"/>
      </p:ext>
    </p:extLst>
  </p:cSld>
  <p:clrMap bg1="lt1" tx1="dk1" bg2="dk2" tx2="lt2" accent1="accent1" accent2="accent2" accent3="accent3" accent4="accent4" accent5="accent5" accent6="accent6" hlink="hlink" folHlink="folHlink"/>
  <p:sldLayoutIdLst>
    <p:sldLayoutId id="214748389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76224"/>
            <a:ext cx="102900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2878341672"/>
      </p:ext>
    </p:extLst>
  </p:cSld>
  <p:clrMap bg1="lt1" tx1="dk1" bg2="dk2" tx2="lt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iut.ac.i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ctrTitle"/>
          </p:nvPr>
        </p:nvSpPr>
        <p:spPr>
          <a:xfrm>
            <a:off x="980600" y="1872933"/>
            <a:ext cx="10241581" cy="2551600"/>
          </a:xfrm>
          <a:prstGeom prst="rect">
            <a:avLst/>
          </a:prstGeom>
        </p:spPr>
        <p:txBody>
          <a:bodyPr spcFirstLastPara="1" wrap="square" lIns="0" tIns="121900" rIns="0" bIns="121900" anchor="ctr" anchorCtr="0">
            <a:noAutofit/>
          </a:bodyPr>
          <a:lstStyle/>
          <a:p>
            <a:pPr lvl="0"/>
            <a:r>
              <a:rPr lang="en-US" dirty="0">
                <a:ea typeface="Nunito Sans"/>
                <a:cs typeface="Nunito Sans"/>
              </a:rPr>
              <a:t>Software Engineering I</a:t>
            </a:r>
            <a:br>
              <a:rPr lang="en-US" dirty="0">
                <a:ea typeface="Nunito Sans"/>
                <a:cs typeface="Nunito Sans"/>
              </a:rPr>
            </a:br>
            <a:r>
              <a:rPr lang="en-US" sz="3733" dirty="0">
                <a:ea typeface="Nunito Sans"/>
                <a:cs typeface="Nunito Sans"/>
              </a:rPr>
              <a:t>Object-Oriented Principles</a:t>
            </a:r>
            <a:endParaRPr sz="3733" dirty="0">
              <a:latin typeface="Nunito Sans"/>
              <a:ea typeface="Nunito Sans"/>
              <a:cs typeface="Nunito Sans"/>
              <a:sym typeface="Nunito Sans"/>
            </a:endParaRPr>
          </a:p>
        </p:txBody>
      </p:sp>
      <p:sp>
        <p:nvSpPr>
          <p:cNvPr id="2001" name="Google Shape;2001;p35"/>
          <p:cNvSpPr txBox="1">
            <a:spLocks noGrp="1"/>
          </p:cNvSpPr>
          <p:nvPr>
            <p:ph type="subTitle" idx="1"/>
          </p:nvPr>
        </p:nvSpPr>
        <p:spPr>
          <a:xfrm>
            <a:off x="980600" y="4424533"/>
            <a:ext cx="6700800" cy="1945164"/>
          </a:xfrm>
          <a:prstGeom prst="rect">
            <a:avLst/>
          </a:prstGeom>
        </p:spPr>
        <p:txBody>
          <a:bodyPr spcFirstLastPara="1" wrap="square" lIns="0" tIns="121900" rIns="0" bIns="121900" anchor="ctr" anchorCtr="0">
            <a:noAutofit/>
          </a:bodyPr>
          <a:lstStyle/>
          <a:p>
            <a:pPr marL="457189" indent="-457189">
              <a:spcBef>
                <a:spcPct val="20000"/>
              </a:spcBef>
              <a:defRPr/>
            </a:pPr>
            <a:r>
              <a:rPr lang="en-GB" dirty="0" err="1">
                <a:solidFill>
                  <a:schemeClr val="bg1">
                    <a:lumMod val="95000"/>
                  </a:schemeClr>
                </a:solidFill>
              </a:rPr>
              <a:t>Dr.</a:t>
            </a:r>
            <a:r>
              <a:rPr lang="en-GB" dirty="0">
                <a:solidFill>
                  <a:schemeClr val="bg1">
                    <a:lumMod val="95000"/>
                  </a:schemeClr>
                </a:solidFill>
              </a:rPr>
              <a:t> </a:t>
            </a:r>
            <a:r>
              <a:rPr lang="en-GB" dirty="0" err="1">
                <a:solidFill>
                  <a:schemeClr val="bg1">
                    <a:lumMod val="95000"/>
                  </a:schemeClr>
                </a:solidFill>
              </a:rPr>
              <a:t>Elham</a:t>
            </a:r>
            <a:r>
              <a:rPr lang="en-GB" dirty="0">
                <a:solidFill>
                  <a:schemeClr val="bg1">
                    <a:lumMod val="95000"/>
                  </a:schemeClr>
                </a:solidFill>
              </a:rPr>
              <a:t> Mahmoudzadeh</a:t>
            </a:r>
          </a:p>
          <a:p>
            <a:pPr marL="457189" indent="-457189">
              <a:spcBef>
                <a:spcPct val="20000"/>
              </a:spcBef>
              <a:defRPr/>
            </a:pPr>
            <a:r>
              <a:rPr lang="en-GB" dirty="0">
                <a:solidFill>
                  <a:schemeClr val="bg1">
                    <a:lumMod val="95000"/>
                  </a:schemeClr>
                </a:solidFill>
              </a:rPr>
              <a:t>Isfahan University of Technology</a:t>
            </a:r>
          </a:p>
          <a:p>
            <a:pPr marL="457189" indent="-457189">
              <a:spcBef>
                <a:spcPct val="20000"/>
              </a:spcBef>
              <a:defRPr/>
            </a:pPr>
            <a:r>
              <a:rPr lang="en-GB" dirty="0">
                <a:solidFill>
                  <a:schemeClr val="bg1">
                    <a:lumMod val="95000"/>
                  </a:schemeClr>
                </a:solidFill>
                <a:hlinkClick r:id="rId3"/>
              </a:rPr>
              <a:t>mahmoudzadeh@iut.ac.ir</a:t>
            </a:r>
            <a:endParaRPr lang="en-GB" dirty="0">
              <a:solidFill>
                <a:schemeClr val="bg1">
                  <a:lumMod val="95000"/>
                </a:schemeClr>
              </a:solidFill>
            </a:endParaRPr>
          </a:p>
          <a:p>
            <a:pPr marL="457189" indent="-457189">
              <a:spcBef>
                <a:spcPct val="20000"/>
              </a:spcBef>
              <a:defRPr/>
            </a:pPr>
            <a:r>
              <a:rPr lang="en-US" dirty="0">
                <a:solidFill>
                  <a:schemeClr val="bg1">
                    <a:lumMod val="95000"/>
                  </a:schemeClr>
                </a:solidFill>
              </a:rPr>
              <a:t>1403-1, 2024</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124848" y="404236"/>
            <a:ext cx="1655472" cy="16554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Object-Oriented Systems Analysis and Design</a:t>
            </a:r>
          </a:p>
        </p:txBody>
      </p:sp>
      <p:sp>
        <p:nvSpPr>
          <p:cNvPr id="3" name="Text Placeholder 2"/>
          <p:cNvSpPr>
            <a:spLocks noGrp="1"/>
          </p:cNvSpPr>
          <p:nvPr>
            <p:ph type="body" idx="1"/>
          </p:nvPr>
        </p:nvSpPr>
        <p:spPr>
          <a:xfrm>
            <a:off x="748937" y="1994599"/>
            <a:ext cx="10276114" cy="4571663"/>
          </a:xfrm>
        </p:spPr>
        <p:txBody>
          <a:bodyPr/>
          <a:lstStyle/>
          <a:p>
            <a:pPr algn="just"/>
            <a:r>
              <a:rPr lang="en-US" dirty="0"/>
              <a:t>Concepts in the object-oriented approach enable analysts to break a complex system into </a:t>
            </a:r>
            <a:r>
              <a:rPr lang="en-US" u="sng" dirty="0"/>
              <a:t>smaller</a:t>
            </a:r>
            <a:r>
              <a:rPr lang="en-US" dirty="0"/>
              <a:t>, </a:t>
            </a:r>
            <a:r>
              <a:rPr lang="en-US" u="sng" dirty="0"/>
              <a:t>more-manageable</a:t>
            </a:r>
            <a:r>
              <a:rPr lang="en-US" dirty="0"/>
              <a:t> </a:t>
            </a:r>
            <a:r>
              <a:rPr lang="en-US" u="sng" dirty="0"/>
              <a:t>modules</a:t>
            </a:r>
            <a:r>
              <a:rPr lang="en-US" dirty="0"/>
              <a:t>, work on the modules individually, and easily piece the modules back together to form an information system. </a:t>
            </a:r>
          </a:p>
          <a:p>
            <a:pPr algn="just"/>
            <a:endParaRPr lang="en-US" dirty="0"/>
          </a:p>
          <a:p>
            <a:pPr algn="just"/>
            <a:r>
              <a:rPr lang="en-US" dirty="0"/>
              <a:t>The modularity makes systems development easier to </a:t>
            </a:r>
            <a:r>
              <a:rPr lang="en-US" u="sng" dirty="0"/>
              <a:t>grasp</a:t>
            </a:r>
            <a:r>
              <a:rPr lang="en-US" dirty="0"/>
              <a:t>, easier to </a:t>
            </a:r>
            <a:r>
              <a:rPr lang="en-US" u="sng" dirty="0"/>
              <a:t>share</a:t>
            </a:r>
            <a:r>
              <a:rPr lang="en-US" dirty="0"/>
              <a:t> among members of a project team, and easier to </a:t>
            </a:r>
            <a:r>
              <a:rPr lang="en-US" u="sng" dirty="0"/>
              <a:t>communicate</a:t>
            </a:r>
            <a:r>
              <a:rPr lang="en-US" dirty="0"/>
              <a:t> to users, who are needed to provide requirements and confirm how well the system meets the requirements throughout the systems development process. </a:t>
            </a:r>
          </a:p>
          <a:p>
            <a:pPr marL="203195" indent="0" algn="just">
              <a:buNone/>
            </a:pPr>
            <a:endParaRPr lang="en-US" dirty="0"/>
          </a:p>
          <a:p>
            <a:pPr algn="just"/>
            <a:r>
              <a:rPr lang="en-US" dirty="0"/>
              <a:t>By modularizing, the project, team actually is creating reusable pieces that can be plugged into other systems or used as starting points for other projects. This can save time because new projects don’t have to start completely from scratch.</a:t>
            </a:r>
          </a:p>
          <a:p>
            <a:pPr marL="0" indent="0" algn="just">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7635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7" name="Content Placeholder 2"/>
          <p:cNvSpPr txBox="1">
            <a:spLocks/>
          </p:cNvSpPr>
          <p:nvPr/>
        </p:nvSpPr>
        <p:spPr>
          <a:xfrm>
            <a:off x="913774" y="2367092"/>
            <a:ext cx="10363826" cy="313672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lgn="just">
              <a:buClr>
                <a:schemeClr val="bg1">
                  <a:lumMod val="95000"/>
                </a:schemeClr>
              </a:buClr>
              <a:buFont typeface="Arial" panose="020B0604020202020204" pitchFamily="34" charset="0"/>
              <a:buChar char="•"/>
            </a:pPr>
            <a:r>
              <a:rPr lang="en-GB" altLang="en-US" b="1" dirty="0">
                <a:solidFill>
                  <a:schemeClr val="bg1">
                    <a:lumMod val="95000"/>
                  </a:schemeClr>
                </a:solidFill>
              </a:rPr>
              <a:t>Dennis, </a:t>
            </a:r>
            <a:r>
              <a:rPr lang="en-GB" altLang="en-US" b="1" dirty="0" err="1">
                <a:solidFill>
                  <a:schemeClr val="bg1">
                    <a:lumMod val="95000"/>
                  </a:schemeClr>
                </a:solidFill>
              </a:rPr>
              <a:t>Wixon</a:t>
            </a:r>
            <a:r>
              <a:rPr lang="en-GB" altLang="en-US" b="1" dirty="0">
                <a:solidFill>
                  <a:schemeClr val="bg1">
                    <a:lumMod val="95000"/>
                  </a:schemeClr>
                </a:solidFill>
              </a:rPr>
              <a:t>, </a:t>
            </a:r>
            <a:r>
              <a:rPr lang="en-GB" altLang="en-US" b="1" dirty="0" err="1">
                <a:solidFill>
                  <a:schemeClr val="bg1">
                    <a:lumMod val="95000"/>
                  </a:schemeClr>
                </a:solidFill>
              </a:rPr>
              <a:t>Tegarden</a:t>
            </a:r>
            <a:r>
              <a:rPr lang="en-US" altLang="en-US" dirty="0">
                <a:solidFill>
                  <a:schemeClr val="bg1">
                    <a:lumMod val="95000"/>
                  </a:schemeClr>
                </a:solidFill>
              </a:rPr>
              <a:t>, “</a:t>
            </a:r>
            <a:r>
              <a:rPr lang="en-US" b="1" dirty="0">
                <a:solidFill>
                  <a:schemeClr val="bg1">
                    <a:lumMod val="95000"/>
                  </a:schemeClr>
                </a:solidFill>
              </a:rPr>
              <a:t>System Analysis and Design, An Object Oriented Approach with UML”, 5</a:t>
            </a:r>
            <a:r>
              <a:rPr lang="pt-BR" altLang="en-US" b="1" dirty="0">
                <a:solidFill>
                  <a:schemeClr val="bg1">
                    <a:lumMod val="95000"/>
                  </a:schemeClr>
                </a:solidFill>
              </a:rPr>
              <a:t>th Edition, 2015.</a:t>
            </a:r>
            <a:endParaRPr lang="fa-IR" altLang="en-US" b="1" dirty="0">
              <a:solidFill>
                <a:schemeClr val="bg1">
                  <a:lumMod val="95000"/>
                </a:schemeClr>
              </a:solidFill>
            </a:endParaRPr>
          </a:p>
          <a:p>
            <a:pPr algn="just">
              <a:buClr>
                <a:schemeClr val="bg1">
                  <a:lumMod val="95000"/>
                </a:schemeClr>
              </a:buClr>
            </a:pPr>
            <a:endParaRPr lang="fa-IR" altLang="en-US" b="1" dirty="0">
              <a:solidFill>
                <a:schemeClr val="bg1">
                  <a:lumMod val="9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15763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talk about next…</a:t>
            </a:r>
          </a:p>
        </p:txBody>
      </p:sp>
      <p:sp>
        <p:nvSpPr>
          <p:cNvPr id="3" name="Text Placeholder 2"/>
          <p:cNvSpPr>
            <a:spLocks noGrp="1"/>
          </p:cNvSpPr>
          <p:nvPr>
            <p:ph type="body" idx="1"/>
          </p:nvPr>
        </p:nvSpPr>
        <p:spPr>
          <a:xfrm>
            <a:off x="1256145" y="1994600"/>
            <a:ext cx="9531928" cy="2868800"/>
          </a:xfrm>
        </p:spPr>
        <p:txBody>
          <a:bodyPr/>
          <a:lstStyle/>
          <a:p>
            <a:r>
              <a:rPr lang="en-US" dirty="0"/>
              <a:t>Object-Oriented approach</a:t>
            </a:r>
          </a:p>
          <a:p>
            <a:pPr marL="203195" indent="0">
              <a:buNone/>
            </a:pPr>
            <a:endParaRPr lang="en-US" dirty="0"/>
          </a:p>
          <a:p>
            <a:pPr marL="203195"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70356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systems</a:t>
            </a:r>
          </a:p>
        </p:txBody>
      </p:sp>
      <p:sp>
        <p:nvSpPr>
          <p:cNvPr id="3" name="Text Placeholder 2"/>
          <p:cNvSpPr>
            <a:spLocks noGrp="1"/>
          </p:cNvSpPr>
          <p:nvPr>
            <p:ph type="body" idx="1"/>
          </p:nvPr>
        </p:nvSpPr>
        <p:spPr>
          <a:xfrm>
            <a:off x="2320800" y="1994600"/>
            <a:ext cx="7550400" cy="3526634"/>
          </a:xfrm>
        </p:spPr>
        <p:txBody>
          <a:bodyPr/>
          <a:lstStyle/>
          <a:p>
            <a:pPr algn="just"/>
            <a:r>
              <a:rPr lang="en-US" dirty="0"/>
              <a:t>Focus on capturing the structure and behavior of information systems in little modules that encompass both data and process, called </a:t>
            </a:r>
            <a:r>
              <a:rPr lang="en-US" i="1" dirty="0">
                <a:solidFill>
                  <a:srgbClr val="00FF99"/>
                </a:solidFill>
              </a:rPr>
              <a:t>objects</a:t>
            </a:r>
            <a:r>
              <a:rPr lang="en-US" i="1" dirty="0"/>
              <a:t>.</a:t>
            </a:r>
          </a:p>
          <a:p>
            <a:pPr marL="0" indent="0">
              <a:buNone/>
            </a:pPr>
            <a:endParaRPr lang="en-US" dirty="0"/>
          </a:p>
          <a:p>
            <a:r>
              <a:rPr lang="en-US" dirty="0"/>
              <a:t>A </a:t>
            </a:r>
            <a:r>
              <a:rPr lang="en-US" i="1" dirty="0"/>
              <a:t>class </a:t>
            </a:r>
            <a:r>
              <a:rPr lang="en-US" dirty="0"/>
              <a:t>is the general template we use to define and create specific instances, or objects. </a:t>
            </a:r>
          </a:p>
          <a:p>
            <a:pPr marL="203195" indent="0">
              <a:buNone/>
            </a:pPr>
            <a:endParaRPr lang="en-US" dirty="0"/>
          </a:p>
          <a:p>
            <a:r>
              <a:rPr lang="en-US" dirty="0"/>
              <a:t>Every object is associated with a class.</a:t>
            </a:r>
            <a:br>
              <a:rPr lang="en-US" dirty="0"/>
            </a:b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0096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parts of an object</a:t>
            </a:r>
          </a:p>
        </p:txBody>
      </p:sp>
      <p:sp>
        <p:nvSpPr>
          <p:cNvPr id="3" name="Text Placeholder 2"/>
          <p:cNvSpPr>
            <a:spLocks noGrp="1"/>
          </p:cNvSpPr>
          <p:nvPr>
            <p:ph type="body" idx="1"/>
          </p:nvPr>
        </p:nvSpPr>
        <p:spPr/>
        <p:txBody>
          <a:bodyPr/>
          <a:lstStyle/>
          <a:p>
            <a:r>
              <a:rPr lang="en-US" dirty="0">
                <a:solidFill>
                  <a:srgbClr val="00FF99"/>
                </a:solidFill>
              </a:rPr>
              <a:t>Attributes</a:t>
            </a:r>
            <a:r>
              <a:rPr lang="en-US" dirty="0"/>
              <a:t>: describe information about the object.</a:t>
            </a:r>
            <a:br>
              <a:rPr lang="en-US" dirty="0"/>
            </a:br>
            <a:endParaRPr lang="en-US" dirty="0"/>
          </a:p>
          <a:p>
            <a:r>
              <a:rPr lang="en-US" dirty="0">
                <a:solidFill>
                  <a:srgbClr val="00FF99"/>
                </a:solidFill>
              </a:rPr>
              <a:t>Behavior</a:t>
            </a:r>
            <a:r>
              <a:rPr lang="en-US" dirty="0"/>
              <a:t>: specify what the object can do.</a:t>
            </a:r>
            <a:br>
              <a:rPr lang="en-US" dirty="0"/>
            </a:br>
            <a:endParaRPr lang="en-US" dirty="0"/>
          </a:p>
          <a:p>
            <a:pPr algn="just"/>
            <a:r>
              <a:rPr lang="en-US" dirty="0">
                <a:solidFill>
                  <a:srgbClr val="00FF99"/>
                </a:solidFill>
              </a:rPr>
              <a:t>State</a:t>
            </a:r>
            <a:r>
              <a:rPr lang="en-US" dirty="0"/>
              <a:t>: defined by the value of its attributes and its relationships with other objects at a particular point in time.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18231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a:t>
            </a:r>
          </a:p>
        </p:txBody>
      </p:sp>
      <p:sp>
        <p:nvSpPr>
          <p:cNvPr id="3" name="Text Placeholder 2"/>
          <p:cNvSpPr>
            <a:spLocks noGrp="1"/>
          </p:cNvSpPr>
          <p:nvPr>
            <p:ph type="body" idx="1"/>
          </p:nvPr>
        </p:nvSpPr>
        <p:spPr/>
        <p:txBody>
          <a:bodyPr/>
          <a:lstStyle/>
          <a:p>
            <a:r>
              <a:rPr lang="en-US" dirty="0"/>
              <a:t>Abstraction</a:t>
            </a:r>
          </a:p>
          <a:p>
            <a:r>
              <a:rPr lang="en-US" dirty="0"/>
              <a:t>Encapsulation </a:t>
            </a:r>
          </a:p>
          <a:p>
            <a:r>
              <a:rPr lang="en-US" dirty="0"/>
              <a:t>Modularity</a:t>
            </a:r>
          </a:p>
          <a:p>
            <a:r>
              <a:rPr lang="en-US" dirty="0"/>
              <a:t>Inheritance   </a:t>
            </a:r>
          </a:p>
          <a:p>
            <a:pPr marL="203195"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41575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sp>
        <p:nvSpPr>
          <p:cNvPr id="3" name="Text Placeholder 2"/>
          <p:cNvSpPr>
            <a:spLocks noGrp="1"/>
          </p:cNvSpPr>
          <p:nvPr>
            <p:ph type="body" idx="1"/>
          </p:nvPr>
        </p:nvSpPr>
        <p:spPr>
          <a:xfrm>
            <a:off x="2320800" y="1994599"/>
            <a:ext cx="7550400" cy="4049149"/>
          </a:xfrm>
        </p:spPr>
        <p:txBody>
          <a:bodyPr/>
          <a:lstStyle/>
          <a:p>
            <a:pPr algn="just"/>
            <a:r>
              <a:rPr lang="en-US" dirty="0"/>
              <a:t>Is the process of taking away or removing characteristics from something in order to reduce it to a set of essential characteristics.</a:t>
            </a:r>
          </a:p>
          <a:p>
            <a:pPr marL="203195" indent="0" algn="just">
              <a:buNone/>
            </a:pPr>
            <a:endParaRPr lang="en-US" dirty="0"/>
          </a:p>
          <a:p>
            <a:pPr algn="just"/>
            <a:r>
              <a:rPr lang="en-US" dirty="0"/>
              <a:t>When you face with the problem, </a:t>
            </a:r>
            <a:r>
              <a:rPr lang="en-US" dirty="0">
                <a:solidFill>
                  <a:srgbClr val="00FF99"/>
                </a:solidFill>
              </a:rPr>
              <a:t>look at the most important things</a:t>
            </a:r>
            <a:r>
              <a:rPr lang="en-US" dirty="0"/>
              <a:t>. </a:t>
            </a:r>
            <a:endParaRPr lang="fa-IR" dirty="0"/>
          </a:p>
          <a:p>
            <a:pPr algn="just"/>
            <a:endParaRPr lang="fa-IR" dirty="0"/>
          </a:p>
          <a:p>
            <a:pPr algn="just"/>
            <a:r>
              <a:rPr lang="en-US" dirty="0"/>
              <a:t>Reduce the complexity to understand.</a:t>
            </a:r>
            <a:r>
              <a:rPr lang="fa-IR" dirty="0"/>
              <a:t> </a:t>
            </a:r>
            <a:r>
              <a:rPr lang="en-US" dirty="0"/>
              <a:t> Then, refine the problem and focus on the second level of the features.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68214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Text Placeholder 2"/>
          <p:cNvSpPr>
            <a:spLocks noGrp="1"/>
          </p:cNvSpPr>
          <p:nvPr>
            <p:ph type="body" idx="1"/>
          </p:nvPr>
        </p:nvSpPr>
        <p:spPr>
          <a:xfrm>
            <a:off x="766354" y="1681091"/>
            <a:ext cx="10474613" cy="4327823"/>
          </a:xfrm>
        </p:spPr>
        <p:txBody>
          <a:bodyPr/>
          <a:lstStyle/>
          <a:p>
            <a:r>
              <a:rPr lang="en-US" dirty="0"/>
              <a:t>Is the combination of process and data into a single entity. </a:t>
            </a:r>
          </a:p>
          <a:p>
            <a:r>
              <a:rPr lang="en-US" dirty="0"/>
              <a:t>See the class as a black box.  </a:t>
            </a:r>
          </a:p>
          <a:p>
            <a:pPr algn="just"/>
            <a:r>
              <a:rPr lang="en-US" dirty="0"/>
              <a:t>Information required to be passed to the module and the information returned from the module are published. </a:t>
            </a:r>
          </a:p>
          <a:p>
            <a:pPr algn="just"/>
            <a:r>
              <a:rPr lang="en-US" dirty="0"/>
              <a:t>Exactly how the module implements the required functionality is not relevant. We really do not care how the object performs its functions, as long as the functions occur.</a:t>
            </a:r>
          </a:p>
          <a:p>
            <a:r>
              <a:rPr lang="en-US" dirty="0"/>
              <a:t>It is used to hide the internal representation of an </a:t>
            </a:r>
            <a:r>
              <a:rPr lang="en-US" b="1" dirty="0"/>
              <a:t>object</a:t>
            </a:r>
            <a:r>
              <a:rPr lang="en-US" dirty="0"/>
              <a:t> from the outside.</a:t>
            </a:r>
          </a:p>
          <a:p>
            <a:r>
              <a:rPr lang="en-US" dirty="0"/>
              <a:t>You cannot access to data of a class directly, but try to request to the class.</a:t>
            </a:r>
          </a:p>
          <a:p>
            <a:r>
              <a:rPr lang="en-US" dirty="0"/>
              <a:t>Access level is very important.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944296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r>
              <a:rPr lang="en-US" dirty="0" err="1"/>
              <a:t>Cnt’d</a:t>
            </a:r>
            <a:r>
              <a:rPr lang="en-US" dirty="0"/>
              <a:t>)</a:t>
            </a:r>
          </a:p>
        </p:txBody>
      </p:sp>
      <p:sp>
        <p:nvSpPr>
          <p:cNvPr id="3" name="Text Placeholder 2"/>
          <p:cNvSpPr>
            <a:spLocks noGrp="1"/>
          </p:cNvSpPr>
          <p:nvPr>
            <p:ph type="body" idx="1"/>
          </p:nvPr>
        </p:nvSpPr>
        <p:spPr>
          <a:xfrm>
            <a:off x="0" y="1959765"/>
            <a:ext cx="7480662" cy="4118817"/>
          </a:xfrm>
        </p:spPr>
        <p:txBody>
          <a:bodyPr/>
          <a:lstStyle/>
          <a:p>
            <a:pPr algn="just"/>
            <a:r>
              <a:rPr lang="en-US" dirty="0"/>
              <a:t>The fact that we can use an object by calling methods is the key to </a:t>
            </a:r>
            <a:r>
              <a:rPr lang="en-US" dirty="0">
                <a:solidFill>
                  <a:srgbClr val="00B050"/>
                </a:solidFill>
              </a:rPr>
              <a:t>reusability</a:t>
            </a:r>
            <a:r>
              <a:rPr lang="en-US" dirty="0"/>
              <a:t> because it shields the internal workings of the object from changes in the outside system, and it keeps the system from being affected when changes are made to an object.</a:t>
            </a:r>
          </a:p>
          <a:p>
            <a:pPr marL="203195" indent="0" algn="just">
              <a:buNone/>
            </a:pPr>
            <a:endParaRPr lang="en-US" dirty="0"/>
          </a:p>
          <a:p>
            <a:pPr algn="just"/>
            <a:r>
              <a:rPr lang="en-US" dirty="0"/>
              <a:t>The only information that an object needs to know is the </a:t>
            </a:r>
            <a:r>
              <a:rPr lang="en-US" u="sng" dirty="0"/>
              <a:t>set of operations</a:t>
            </a:r>
            <a:r>
              <a:rPr lang="en-US" dirty="0"/>
              <a:t>, or </a:t>
            </a:r>
            <a:r>
              <a:rPr lang="en-US" u="sng" dirty="0"/>
              <a:t>methods</a:t>
            </a:r>
            <a:r>
              <a:rPr lang="en-US" dirty="0"/>
              <a:t>, that other objects can perform and </a:t>
            </a:r>
            <a:r>
              <a:rPr lang="en-US" u="sng" dirty="0"/>
              <a:t>what messages need to be sent to trigger them</a:t>
            </a:r>
            <a:r>
              <a:rPr lang="en-US" dirty="0"/>
              <a:t>.</a:t>
            </a:r>
          </a:p>
          <a:p>
            <a:pPr lvl="1" algn="just"/>
            <a:r>
              <a:rPr lang="en-US" i="1" dirty="0"/>
              <a:t>Messages </a:t>
            </a:r>
            <a:r>
              <a:rPr lang="en-US" dirty="0"/>
              <a:t>are information sent to objects to trigger methods. </a:t>
            </a:r>
          </a:p>
          <a:p>
            <a:endParaRPr lang="en-US" dirty="0"/>
          </a:p>
        </p:txBody>
      </p:sp>
      <p:pic>
        <p:nvPicPr>
          <p:cNvPr id="4" name="Picture 3"/>
          <p:cNvPicPr>
            <a:picLocks noChangeAspect="1"/>
          </p:cNvPicPr>
          <p:nvPr/>
        </p:nvPicPr>
        <p:blipFill>
          <a:blip r:embed="rId2"/>
          <a:stretch>
            <a:fillRect/>
          </a:stretch>
        </p:blipFill>
        <p:spPr>
          <a:xfrm>
            <a:off x="7632024" y="2078456"/>
            <a:ext cx="4396105" cy="30596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22802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Modularity</a:t>
            </a:r>
          </a:p>
        </p:txBody>
      </p:sp>
      <p:sp>
        <p:nvSpPr>
          <p:cNvPr id="3" name="Text Placeholder 2"/>
          <p:cNvSpPr>
            <a:spLocks noGrp="1"/>
          </p:cNvSpPr>
          <p:nvPr>
            <p:ph type="body" idx="1"/>
          </p:nvPr>
        </p:nvSpPr>
        <p:spPr>
          <a:xfrm>
            <a:off x="544251" y="2334233"/>
            <a:ext cx="7550400" cy="3988189"/>
          </a:xfrm>
        </p:spPr>
        <p:txBody>
          <a:bodyPr/>
          <a:lstStyle/>
          <a:p>
            <a:pPr marL="609585" lvl="1" indent="-406390" algn="just">
              <a:buSzPts val="1200"/>
              <a:buFont typeface="Lato"/>
              <a:buChar char="●"/>
            </a:pPr>
            <a:r>
              <a:rPr lang="en-US" altLang="en-US" sz="2000" dirty="0">
                <a:solidFill>
                  <a:schemeClr val="bg1">
                    <a:lumMod val="95000"/>
                  </a:schemeClr>
                </a:solidFill>
              </a:rPr>
              <a:t>Modularity is the degree to which a system’s components are made up of relatively independent components or parts which can be combined.</a:t>
            </a:r>
            <a:r>
              <a:rPr lang="en-US" dirty="0"/>
              <a:t>  </a:t>
            </a:r>
          </a:p>
          <a:p>
            <a:pPr algn="just"/>
            <a:r>
              <a:rPr lang="en-US" dirty="0"/>
              <a:t>Decompose a system into the objects that are loosely coupled with each other, </a:t>
            </a:r>
            <a:r>
              <a:rPr lang="en-US" dirty="0">
                <a:solidFill>
                  <a:srgbClr val="F4749C"/>
                </a:solidFill>
              </a:rPr>
              <a:t>connection should be as weak as possible</a:t>
            </a:r>
            <a:r>
              <a:rPr lang="en-US" dirty="0"/>
              <a:t>. </a:t>
            </a:r>
          </a:p>
          <a:p>
            <a:r>
              <a:rPr lang="en-US" dirty="0"/>
              <a:t>  Objects should be </a:t>
            </a:r>
            <a:r>
              <a:rPr lang="en-US" dirty="0">
                <a:solidFill>
                  <a:srgbClr val="009999"/>
                </a:solidFill>
              </a:rPr>
              <a:t>highly cohesive</a:t>
            </a:r>
            <a:r>
              <a:rPr lang="en-US" dirty="0"/>
              <a:t>, it is better for an object to be a single minded entity.</a:t>
            </a:r>
          </a:p>
          <a:p>
            <a:pPr marL="0" indent="0">
              <a:buNone/>
            </a:pPr>
            <a:endParaRPr lang="en-US" dirty="0"/>
          </a:p>
          <a:p>
            <a:endParaRPr lang="en-US" dirty="0"/>
          </a:p>
          <a:p>
            <a:endParaRPr lang="en-US" dirty="0"/>
          </a:p>
          <a:p>
            <a:pPr marL="203195" indent="0">
              <a:buNone/>
            </a:pPr>
            <a:endParaRPr lang="en-US" dirty="0"/>
          </a:p>
        </p:txBody>
      </p:sp>
      <p:pic>
        <p:nvPicPr>
          <p:cNvPr id="4" name="Picture 3"/>
          <p:cNvPicPr/>
          <p:nvPr/>
        </p:nvPicPr>
        <p:blipFill rotWithShape="1">
          <a:blip r:embed="rId2"/>
          <a:srcRect l="29765" t="40375" r="43681" b="30970"/>
          <a:stretch/>
        </p:blipFill>
        <p:spPr bwMode="auto">
          <a:xfrm>
            <a:off x="8647611" y="3193038"/>
            <a:ext cx="3152503" cy="2270578"/>
          </a:xfrm>
          <a:prstGeom prst="rect">
            <a:avLst/>
          </a:prstGeom>
          <a:ln>
            <a:noFill/>
          </a:ln>
          <a:extLst>
            <a:ext uri="{53640926-AAD7-44D8-BBD7-CCE9431645EC}">
              <a14:shadowObscured xmlns:a14="http://schemas.microsoft.com/office/drawing/2010/main"/>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63157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t>
            </a:r>
          </a:p>
        </p:txBody>
      </p:sp>
      <p:sp>
        <p:nvSpPr>
          <p:cNvPr id="3" name="Text Placeholder 2"/>
          <p:cNvSpPr>
            <a:spLocks noGrp="1"/>
          </p:cNvSpPr>
          <p:nvPr>
            <p:ph type="body" idx="1"/>
          </p:nvPr>
        </p:nvSpPr>
        <p:spPr>
          <a:xfrm>
            <a:off x="65279" y="2385630"/>
            <a:ext cx="7550400" cy="2868800"/>
          </a:xfrm>
        </p:spPr>
        <p:txBody>
          <a:bodyPr/>
          <a:lstStyle/>
          <a:p>
            <a:pPr algn="just"/>
            <a:r>
              <a:rPr lang="en-US" dirty="0"/>
              <a:t>Common sets of attributes and methods can be organized into </a:t>
            </a:r>
            <a:r>
              <a:rPr lang="en-US" i="1" dirty="0"/>
              <a:t>super classes. </a:t>
            </a:r>
            <a:endParaRPr lang="en-US" dirty="0"/>
          </a:p>
          <a:p>
            <a:pPr algn="just"/>
            <a:r>
              <a:rPr lang="en-US" dirty="0"/>
              <a:t>Try to inherit data and operation from </a:t>
            </a:r>
            <a:r>
              <a:rPr lang="en-US" i="1" dirty="0"/>
              <a:t>superclass</a:t>
            </a:r>
            <a:r>
              <a:rPr lang="en-US" dirty="0"/>
              <a:t>.</a:t>
            </a:r>
          </a:p>
          <a:p>
            <a:pPr algn="just"/>
            <a:r>
              <a:rPr lang="en-US" dirty="0"/>
              <a:t>Makes it simpler to define classes. Instead of repeating the attributes and methods in the </a:t>
            </a:r>
            <a:r>
              <a:rPr lang="en-US" i="1" dirty="0"/>
              <a:t>subclasses</a:t>
            </a:r>
            <a:r>
              <a:rPr lang="en-US" dirty="0"/>
              <a:t>, the attributes and methods that are common are placed in </a:t>
            </a:r>
            <a:r>
              <a:rPr lang="en-US" i="1" dirty="0"/>
              <a:t>superclass</a:t>
            </a:r>
            <a:r>
              <a:rPr lang="en-US" dirty="0"/>
              <a:t> and inherited by the classes below it.</a:t>
            </a:r>
          </a:p>
        </p:txBody>
      </p:sp>
      <p:pic>
        <p:nvPicPr>
          <p:cNvPr id="4" name="Picture 3"/>
          <p:cNvPicPr>
            <a:picLocks noChangeAspect="1"/>
          </p:cNvPicPr>
          <p:nvPr/>
        </p:nvPicPr>
        <p:blipFill>
          <a:blip r:embed="rId2"/>
          <a:stretch>
            <a:fillRect/>
          </a:stretch>
        </p:blipFill>
        <p:spPr>
          <a:xfrm>
            <a:off x="7746308" y="2195751"/>
            <a:ext cx="4354235" cy="30586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347939419"/>
      </p:ext>
    </p:extLst>
  </p:cSld>
  <p:clrMapOvr>
    <a:masterClrMapping/>
  </p:clrMapOvr>
</p:sld>
</file>

<file path=ppt/theme/theme1.xml><?xml version="1.0" encoding="utf-8"?>
<a:theme xmlns:a="http://schemas.openxmlformats.org/drawingml/2006/main" name="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4520</TotalTime>
  <Words>686</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Arial</vt:lpstr>
      <vt:lpstr>B Nazanin</vt:lpstr>
      <vt:lpstr>Calibri</vt:lpstr>
      <vt:lpstr>Century Schoolbook</vt:lpstr>
      <vt:lpstr>Dosis</vt:lpstr>
      <vt:lpstr>Lato</vt:lpstr>
      <vt:lpstr>Nunito Sans</vt:lpstr>
      <vt:lpstr>Nunito Sans Black</vt:lpstr>
      <vt:lpstr>Open Sans</vt:lpstr>
      <vt:lpstr>System Administrator Appreciation Day by Slidesgo</vt:lpstr>
      <vt:lpstr>1_System Administrator Appreciation Day by Slidesgo</vt:lpstr>
      <vt:lpstr>Software Engineering I Object-Oriented Principles</vt:lpstr>
      <vt:lpstr>Object-oriented systems</vt:lpstr>
      <vt:lpstr>Three parts of an object</vt:lpstr>
      <vt:lpstr>Principles</vt:lpstr>
      <vt:lpstr>Abstraction</vt:lpstr>
      <vt:lpstr>Encapsulation</vt:lpstr>
      <vt:lpstr>Encapsulation(Cnt’d)</vt:lpstr>
      <vt:lpstr>Modularity</vt:lpstr>
      <vt:lpstr>Inheritance </vt:lpstr>
      <vt:lpstr>Benefits of Object-Oriented Systems Analysis and Design</vt:lpstr>
      <vt:lpstr>References </vt:lpstr>
      <vt:lpstr>What we will talk about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elham mahmoudzadeh</cp:lastModifiedBy>
  <cp:revision>325</cp:revision>
  <dcterms:created xsi:type="dcterms:W3CDTF">2017-08-12T07:11:04Z</dcterms:created>
  <dcterms:modified xsi:type="dcterms:W3CDTF">2024-09-30T03:24:08Z</dcterms:modified>
</cp:coreProperties>
</file>