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Old Standard TT" panose="020B0604020202020204" charset="0"/>
      <p:regular r:id="rId25"/>
      <p:bold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96" autoAdjust="0"/>
  </p:normalViewPr>
  <p:slideViewPr>
    <p:cSldViewPr snapToGrid="0">
      <p:cViewPr varScale="1">
        <p:scale>
          <a:sx n="109" d="100"/>
          <a:sy n="109" d="100"/>
        </p:scale>
        <p:origin x="1212" y="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67464c6b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67464c6b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7ca98678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7ca98678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7ca9867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7ca98678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مقیاس پذیری،‌ انعطاف و شخصی سازی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7ca98678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7ca98678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7ca98678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7ca98678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7ca98678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7ca98678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7ca98678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7ca98678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7ca9867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7ca9867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7ca98678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7ca98678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7ca98678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7ca98678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7ca98678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7ca98678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7ca98678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7ca98678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Companies are increasingly adopting hybrid and multi-cloud strategies to leverage the benefits of different cloud providers and architectures. This enables them to choose the best-fit cloud solution for their specific business needs, while avoiding vendor lock-in.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AutoNum type="arabicPeriod"/>
            </a:pPr>
            <a:r>
              <a:rPr lang="en" sz="1800" dirty="0">
                <a:solidFill>
                  <a:schemeClr val="dk1"/>
                </a:solidFill>
                <a:latin typeface="Old Standard TT"/>
                <a:sym typeface="Old Standard TT"/>
              </a:rPr>
              <a:t>Kubernetes manages resources, automates deployment, etc. docker is the container itself that allows consistent applications through different oses and platforms, etc.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به دریافت در لحظه‌ی منابع، داده‌ها، نرم‌افزارها و گزارشات از یک سیستم “ابری” گفته می‌شود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a global network of remote servers that operates as a single ecosystem, commonly associated with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the Internet</a:t>
            </a:r>
            <a:endParaRPr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باعث میشه که انعطاف بالاتر بره، شرکت‌ها هزینه‌ی زیرساخت برای خودشون ندن. باعث بهینگی و کاهش هزینه از لحاظ آی‌تی میشه. (اسلاید بعدی)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Scalability: With cloud computing, organizations can easily scale up or down their computing resources based on their current needs. This flexibility helps reduce costs associated with underutilized resources.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Cost Savings: Cloud computing eliminates the need for capital expenditures in the form of physical hardware and maintenance costs. Pay-as-you-go models also help organizations save costs.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Security: Cloud service providers invest heavily in security measures to protect their clients' data. The chances of data loss or theft are reduced as compared to traditional on-premises setups.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Mobility: Cloud computing enables employees to access data and applications from anywhere in the world, provided they have an internet connectio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7ca9867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7ca9867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7ca98678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7ca98678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Security: Although cloud providers invest heavily in security measures, there is always a risk of data loss or theft.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Dependence on Internet Connectivity: Cloud computing relies heavily on stable internet connectivity. Any disruptions in internet connectivity can cause downtime and loss of productivity.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Compliance: Organizations must ensure compliance with regulations such as GDPR and HIPAA when storing and processing sensitive data on the cloud.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GDPR: قوانین عمومی محافظت از داده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HIPAA: جنبش محافظت از داده‌های سلامتی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7ca98678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7ca98678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1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Cloud Computing, an introduction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Alireza Mirzaei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Fundamentals, Dr. Basiri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types (1)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172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Public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Virtually limitless scalability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Very cost-effective.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maintenance.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Reliability worries due to dependency on another company.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Security problems due to being “public”.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This being the go-to way for starting companies, the popularity of this method will keep growing.</a:t>
            </a:r>
            <a:endParaRPr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BFE7C9-758C-E0D3-A4E1-0E529B2F64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types (2)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79392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 dirty="0"/>
              <a:t>Private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Enhanced security, as secure as the company needs it to be.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Customizable for the company needs.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Can be on-premises or third-party managed.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Much higher costs for the company.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And way less scalable.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4C4CCB-1FD6-CD9D-FB84-268E200D29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types (3)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44655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 dirty="0"/>
              <a:t>Hybrid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Best of both worlds!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Scalability and flexibility are both there.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And it’s cost-effective too, but…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Integration means complexity.</a:t>
            </a:r>
            <a:endParaRPr sz="1800" dirty="0"/>
          </a:p>
          <a:p>
            <a:pPr lvl="1" indent="-342900">
              <a:buSzPts val="1800"/>
              <a:buFont typeface="Old Standard TT"/>
              <a:buChar char="●"/>
            </a:pPr>
            <a:r>
              <a:rPr lang="en-MY" sz="1800" dirty="0"/>
              <a:t>Security between two worlds.</a:t>
            </a:r>
            <a:endParaRPr lang="fa-IR"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Dependency on third-party companies.</a:t>
            </a:r>
            <a:endParaRPr sz="1800" dirty="0"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489" y="1058225"/>
            <a:ext cx="3970259" cy="33971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5DD0C-7DF1-0A8C-6534-19F224589E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15726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the types of cloud computing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88" y="174675"/>
            <a:ext cx="7775616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8235AF-D155-3EA3-98E3-5ABC6CF11F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Services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172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7000"/>
              <a:buFont typeface="Wingdings" panose="05000000000000000000" pitchFamily="2" charset="2"/>
              <a:buChar char="Ø"/>
            </a:pPr>
            <a:r>
              <a:rPr lang="en-US" sz="1800" dirty="0"/>
              <a:t>4</a:t>
            </a:r>
            <a:r>
              <a:rPr lang="en" sz="1800" dirty="0"/>
              <a:t> Levels of service are defined</a:t>
            </a:r>
            <a:endParaRPr sz="18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Infrastructure as a Service (IaaS)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Platform as a Service (PaaS)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Serverless Computing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Software as a Service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C2C66-56E9-BCAD-AA8B-6959CFEFCE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Services (1)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172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IaaS (Infrastructure as a service)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Raw virtualized resources provided.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Complete control over OS, software, networking, etc.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infrastructure maintenance.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AWS, Azure, Google compute engine, etc. are some of the providers.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Being “raw” means less default security measures.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Requires more technical expertise in different fields, specially DevOps.</a:t>
            </a:r>
            <a:endParaRPr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6E8366-050F-0929-6B20-85C998BB5C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Services (2)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172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PaaS (Platform as a service)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Shared hardware for clients, reducing hardware costs.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Platform pre-configured with tools for developing and deploying apps.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Quick scaling down and up options.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Heroku, Google App Engine, and Azure are some providers.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Locks and limits on tools and proprietary tech.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Security risks.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Internet speed limits on some areas.</a:t>
            </a:r>
            <a:endParaRPr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A63060-E766-BD64-4DCC-B360F24117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Services (3)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172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Serverless Computing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Exactly like PaaS in terms of Infrastructure.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Lack of resources isn’t a problem anymore!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 don’t pay for idle times.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Better for apps with unpredictable traffic patterns.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Exactly like PaaS</a:t>
            </a:r>
            <a:endParaRPr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F4B407-52E0-06A5-32E9-AEFB5860A3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Services (4)</a:t>
            </a: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172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SaaS (Software as a service)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Office 365, E-Mail, CRM and ERP services are some examples of this.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Accessed through a web-page or an application.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worry about the underlying infrastructure.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Very easily and cheaply deployed.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Proprietary apps are not very customizable.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Performance issues exist very often.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Dependency always causes worries.</a:t>
            </a:r>
            <a:endParaRPr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583C0-A231-A285-B0CA-9481BF5694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5726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the services of cloud computing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350" y="267875"/>
            <a:ext cx="4121301" cy="396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E124E7-B3E0-FA75-1348-96BCC687AC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9051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Presentation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Outline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 of cloud computing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computing challenges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computing services and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computing trends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C6EFC-A23E-1448-216A-72E46ED92F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4777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trends of “☁️”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D8EB9-368C-6D0B-081C-A8BF1DCD50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172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Hybrid and Multi-Cloud Adoption.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Edge Computing.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Serverless Computing.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Artificial Intelligence.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Containerization, Docker and Kubernetes.</a:t>
            </a:r>
            <a:endParaRPr sz="1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05E56-02FC-90F7-8C9D-54A70B70AC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11"/>
              <a:t>Conclusion</a:t>
            </a:r>
            <a:endParaRPr sz="3111"/>
          </a:p>
        </p:txBody>
      </p:sp>
      <p:sp>
        <p:nvSpPr>
          <p:cNvPr id="183" name="Google Shape;183;p3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/>
              <a:t>Cloud computing has already revolutionized the IT industry in many ways, and it is expected to continue doing so in the future. Cloud computing will continue to play a significant role in shaping the IT industry in the future too. Its’ ability to provide scalable, cost-effective, and flexible IT resources will enable businesses to innovate and compete in an ever-changing digital landscape.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endParaRPr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endParaRPr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endParaRPr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B8F892-6973-DA85-56C3-7E7F2F2171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CBFC89-B0AB-3D2E-C21D-C9BA95DE3F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Cloud?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Cloud Computing definition.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Why?</a:t>
            </a:r>
            <a:endParaRPr sz="1600" dirty="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t="5986" b="5977"/>
          <a:stretch/>
        </p:blipFill>
        <p:spPr>
          <a:xfrm>
            <a:off x="4430875" y="1171675"/>
            <a:ext cx="4401425" cy="28658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D5B2AE-DB46-9879-0548-0DB991DC7C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4777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benefits of “☁️”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AD97E6-0A3A-4A88-C54A-959217AED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79365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Scalable</a:t>
            </a:r>
            <a:endParaRPr sz="18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Scaling up and down is very easy and fast for companies.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Cost-saver</a:t>
            </a:r>
            <a:endParaRPr sz="18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Physical hardware and maintenance are removed. Pay-as-you-go saves costs.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Secure</a:t>
            </a:r>
            <a:endParaRPr sz="18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Big Investments in security done by cloud service providers for protecting clients data.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Mobile</a:t>
            </a:r>
            <a:endParaRPr sz="18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With just an internet connection, employees can access data and applications from all around the world.</a:t>
            </a:r>
            <a:endParaRPr sz="1800"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cloud computing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53987A-6B54-BF60-A555-AD7451192E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4777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“☁️”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94CFC-1893-6C40-3F52-C946D64F3D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79365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MY" sz="1800" dirty="0"/>
              <a:t>Compliance</a:t>
            </a:r>
          </a:p>
          <a:p>
            <a:pPr marL="914400" indent="-342900">
              <a:buSzPts val="1800"/>
              <a:buFont typeface="Old Standard TT"/>
              <a:buChar char="○"/>
            </a:pPr>
            <a:r>
              <a:rPr lang="en-MY" sz="1800" dirty="0"/>
              <a:t>Processing sensitive data on the internet.</a:t>
            </a: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MY" sz="1800" dirty="0"/>
              <a:t>GDPR, HIPAA.</a:t>
            </a:r>
            <a:endParaRPr lang="en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Security</a:t>
            </a:r>
            <a:endParaRPr sz="18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There’s always the danger of data loss or theft.</a:t>
            </a:r>
            <a:endParaRPr sz="18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Attacks on the provider can cause downtime.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Internet connectivity</a:t>
            </a:r>
            <a:endParaRPr sz="18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Disruption in connection means downtime and productivity (money) loss.</a:t>
            </a:r>
            <a:endParaRPr sz="1800" dirty="0"/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cloud computing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FA4124-C112-D792-0282-2C4939F5CE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47772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“☁️”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and types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0F6796-A0DA-6820-EDC5-D6475907B0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1051</Words>
  <Application>Microsoft Office PowerPoint</Application>
  <PresentationFormat>On-screen Show (16:9)</PresentationFormat>
  <Paragraphs>151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Wingdings</vt:lpstr>
      <vt:lpstr>arial</vt:lpstr>
      <vt:lpstr>arial</vt:lpstr>
      <vt:lpstr>Old Standard TT</vt:lpstr>
      <vt:lpstr>Paperback</vt:lpstr>
      <vt:lpstr>Cloud Computing, an introduction</vt:lpstr>
      <vt:lpstr>Presentation Outline</vt:lpstr>
      <vt:lpstr>Introduction</vt:lpstr>
      <vt:lpstr>Introduction</vt:lpstr>
      <vt:lpstr>The benefits of “☁️”</vt:lpstr>
      <vt:lpstr>Benefits of cloud computing</vt:lpstr>
      <vt:lpstr>Challenges of “☁️”</vt:lpstr>
      <vt:lpstr>Challenges of cloud computing</vt:lpstr>
      <vt:lpstr>“☁️” Services and types</vt:lpstr>
      <vt:lpstr>Cloud types (1)</vt:lpstr>
      <vt:lpstr>Cloud types (2)</vt:lpstr>
      <vt:lpstr>Cloud types (3)</vt:lpstr>
      <vt:lpstr>PowerPoint Presentation</vt:lpstr>
      <vt:lpstr>Cloud Services</vt:lpstr>
      <vt:lpstr>Cloud Services (1)</vt:lpstr>
      <vt:lpstr>Cloud Services (2)</vt:lpstr>
      <vt:lpstr>Cloud Services (3)</vt:lpstr>
      <vt:lpstr>Cloud Services (4)</vt:lpstr>
      <vt:lpstr>PowerPoint Presentation</vt:lpstr>
      <vt:lpstr>The trends of “☁️”</vt:lpstr>
      <vt:lpstr>Trends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Computing, an introduction</dc:title>
  <cp:lastModifiedBy>Alireza Mirzaei</cp:lastModifiedBy>
  <cp:revision>5</cp:revision>
  <dcterms:modified xsi:type="dcterms:W3CDTF">2023-05-22T07:02:25Z</dcterms:modified>
</cp:coreProperties>
</file>