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335" r:id="rId2"/>
    <p:sldId id="460" r:id="rId3"/>
    <p:sldId id="459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56" r:id="rId29"/>
    <p:sldId id="454" r:id="rId30"/>
    <p:sldId id="447" r:id="rId31"/>
    <p:sldId id="448" r:id="rId32"/>
    <p:sldId id="449" r:id="rId33"/>
    <p:sldId id="450" r:id="rId34"/>
    <p:sldId id="451" r:id="rId35"/>
    <p:sldId id="452" r:id="rId36"/>
    <p:sldId id="453" r:id="rId37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67" d="100"/>
          <a:sy n="67" d="100"/>
        </p:scale>
        <p:origin x="1332" y="6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5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7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Grading </a:t>
            </a:r>
            <a:r>
              <a:rPr lang="en-US" altLang="en-US" sz="2800"/>
              <a:t>(approximate)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Assignments			25%</a:t>
            </a:r>
          </a:p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3600" dirty="0"/>
              <a:t>Midterm				</a:t>
            </a:r>
            <a:r>
              <a:rPr lang="en-US" altLang="en-US" sz="3600" dirty="0">
                <a:solidFill>
                  <a:srgbClr val="FF0000"/>
                </a:solidFill>
              </a:rPr>
              <a:t>30%</a:t>
            </a:r>
          </a:p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3600" dirty="0"/>
              <a:t>Final					45% </a:t>
            </a:r>
            <a:r>
              <a:rPr lang="en-US" altLang="en-US" sz="3600" dirty="0">
                <a:solidFill>
                  <a:srgbClr val="FF0000"/>
                </a:solidFill>
              </a:rPr>
              <a:t>75%</a:t>
            </a:r>
            <a:endParaRPr lang="en-US" altLang="en-US" sz="3600" dirty="0"/>
          </a:p>
          <a:p>
            <a:pPr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888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Questions?	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406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Email me at: hamid.ravaee@gmail.com</a:t>
            </a:r>
          </a:p>
          <a:p>
            <a:pPr eaLnBrk="1" hangingPunct="1"/>
            <a:r>
              <a:rPr lang="en-US" altLang="en-US" dirty="0"/>
              <a:t>Telegram : @hamidravaee</a:t>
            </a:r>
          </a:p>
        </p:txBody>
      </p:sp>
    </p:spTree>
    <p:extLst>
      <p:ext uri="{BB962C8B-B14F-4D97-AF65-F5344CB8AC3E}">
        <p14:creationId xmlns:p14="http://schemas.microsoft.com/office/powerpoint/2010/main" val="2173392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96254</TotalTime>
  <Words>1983</Words>
  <Application>Microsoft Office PowerPoint</Application>
  <PresentationFormat>On-screen Show (4:3)</PresentationFormat>
  <Paragraphs>282</Paragraphs>
  <Slides>36</Slides>
  <Notes>33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  <vt:variant>
        <vt:lpstr>Custom Shows</vt:lpstr>
      </vt:variant>
      <vt:variant>
        <vt:i4>1</vt:i4>
      </vt:variant>
    </vt:vector>
  </HeadingPairs>
  <TitlesOfParts>
    <vt:vector size="46" baseType="lpstr"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1: Introduction</vt:lpstr>
      <vt:lpstr>Grading (approximate)</vt:lpstr>
      <vt:lpstr>Questions? 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hamid ravaee</cp:lastModifiedBy>
  <cp:revision>460</cp:revision>
  <cp:lastPrinted>1999-06-28T19:27:31Z</cp:lastPrinted>
  <dcterms:created xsi:type="dcterms:W3CDTF">2009-12-21T15:40:22Z</dcterms:created>
  <dcterms:modified xsi:type="dcterms:W3CDTF">2024-02-13T08:46:08Z</dcterms:modified>
</cp:coreProperties>
</file>