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4"/>
  </p:notesMasterIdLst>
  <p:handoutMasterIdLst>
    <p:handoutMasterId r:id="rId65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356" r:id="rId23"/>
    <p:sldId id="357" r:id="rId24"/>
    <p:sldId id="358" r:id="rId25"/>
    <p:sldId id="359" r:id="rId26"/>
    <p:sldId id="403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404" r:id="rId35"/>
    <p:sldId id="370" r:id="rId36"/>
    <p:sldId id="371" r:id="rId37"/>
    <p:sldId id="402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7" d="100"/>
          <a:sy n="67" d="100"/>
        </p:scale>
        <p:origin x="1332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4: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92681</TotalTime>
  <Words>5269</Words>
  <Application>Microsoft Office PowerPoint</Application>
  <PresentationFormat>On-screen Show (4:3)</PresentationFormat>
  <Paragraphs>589</Paragraphs>
  <Slides>62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  <vt:variant>
        <vt:lpstr>Custom Shows</vt:lpstr>
      </vt:variant>
      <vt:variant>
        <vt:i4>1</vt:i4>
      </vt:variant>
    </vt:vector>
  </HeadingPairs>
  <TitlesOfParts>
    <vt:vector size="72" baseType="lpstr"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4: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hamid ravaee</cp:lastModifiedBy>
  <cp:revision>475</cp:revision>
  <cp:lastPrinted>1999-06-28T19:27:31Z</cp:lastPrinted>
  <dcterms:created xsi:type="dcterms:W3CDTF">2009-12-21T15:40:22Z</dcterms:created>
  <dcterms:modified xsi:type="dcterms:W3CDTF">2024-02-13T09:07:59Z</dcterms:modified>
</cp:coreProperties>
</file>