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047" r:id="rId3"/>
    <p:sldId id="1048" r:id="rId4"/>
    <p:sldId id="1049" r:id="rId5"/>
    <p:sldId id="1051" r:id="rId6"/>
    <p:sldId id="1225" r:id="rId7"/>
    <p:sldId id="1055" r:id="rId8"/>
    <p:sldId id="1057" r:id="rId9"/>
    <p:sldId id="1058" r:id="rId10"/>
    <p:sldId id="1226" r:id="rId11"/>
    <p:sldId id="1195" r:id="rId12"/>
    <p:sldId id="1199" r:id="rId13"/>
    <p:sldId id="1200" r:id="rId14"/>
    <p:sldId id="1201" r:id="rId15"/>
    <p:sldId id="1202" r:id="rId16"/>
    <p:sldId id="1061" r:id="rId17"/>
    <p:sldId id="1066" r:id="rId18"/>
    <p:sldId id="1062" r:id="rId19"/>
    <p:sldId id="1063" r:id="rId20"/>
    <p:sldId id="1064" r:id="rId21"/>
    <p:sldId id="1203" r:id="rId22"/>
    <p:sldId id="1067" r:id="rId23"/>
    <p:sldId id="1068" r:id="rId24"/>
    <p:sldId id="1069" r:id="rId25"/>
    <p:sldId id="1070" r:id="rId26"/>
    <p:sldId id="1072" r:id="rId27"/>
    <p:sldId id="120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1348"/>
    <p:restoredTop sz="62941"/>
  </p:normalViewPr>
  <p:slideViewPr>
    <p:cSldViewPr snapToGrid="0" snapToObjects="1">
      <p:cViewPr varScale="1">
        <p:scale>
          <a:sx n="80" d="100"/>
          <a:sy n="80" d="100"/>
        </p:scale>
        <p:origin x="82" y="139"/>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1921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87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10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4-</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921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253087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be </a:t>
            </a:r>
            <a:r>
              <a:rPr kumimoji="0" lang="en-US" sz="3200" b="0" i="0" u="none" strike="noStrike" kern="1200" cap="none" spc="0" normalizeH="0" baseline="0" noProof="0" smtClean="0">
                <a:ln>
                  <a:noFill/>
                </a:ln>
                <a:solidFill>
                  <a:prstClr val="black"/>
                </a:solidFill>
                <a:effectLst/>
                <a:uLnTx/>
                <a:uFillTx/>
                <a:latin typeface="Calibri" panose="020F0502020204030204"/>
                <a:ea typeface="+mn-ea"/>
                <a:cs typeface="+mn-cs"/>
              </a:rPr>
              <a:t>transferred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a:t>
            </a:r>
            <a:r>
              <a:rPr kumimoji="0" lang="en-US" sz="3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transfered</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2069123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616870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err="1">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Tbps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t>
              </a:r>
              <a:r>
                <a:rPr kumimoji="0" lang="en-US" altLang="en-US" sz="20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abric</a:t>
              </a:r>
              <a:endPar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3807879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a:t>
            </a:r>
            <a:r>
              <a:rPr lang="en-US" altLang="en-US" sz="2800" dirty="0" smtClean="0">
                <a:ea typeface="ＭＳ Ｐゴシック" panose="020B0600070205080204" pitchFamily="34" charset="-128"/>
                <a:cs typeface="ＭＳ Ｐゴシック" panose="020B0600070205080204" pitchFamily="34" charset="-128"/>
              </a:rPr>
              <a:t>served</a:t>
            </a:r>
            <a:endParaRPr lang="en-US" altLang="en-US" sz="28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82832" y="351307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3137317" y="2215552"/>
            <a:ext cx="7370788" cy="4076700"/>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888584" y="1413891"/>
            <a:ext cx="7534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3127792" y="5768661"/>
            <a:ext cx="7395303" cy="108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3156367" y="524486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7184669" y="2927915"/>
            <a:ext cx="3136903" cy="1276350"/>
            <a:chOff x="102" y="1294"/>
            <a:chExt cx="1976" cy="804"/>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IP protocol</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datagram format</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addressing</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packet handling conventions</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7723368" y="4279825"/>
            <a:ext cx="2376099" cy="885011"/>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7779352" y="4233489"/>
            <a:ext cx="245538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ICMP protocol</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error reporting</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router “</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signaling”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3156367" y="282551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5347325" y="2318922"/>
            <a:ext cx="28376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transport layer: TCP, UDP</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6161947" y="5335692"/>
            <a:ext cx="1128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link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6039527" y="584457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physical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664488" y="3618902"/>
            <a:ext cx="14061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a:t>
            </a:r>
            <a:endPar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880142" y="2845789"/>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894578" y="4512664"/>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3407866" y="3093438"/>
            <a:ext cx="3656521" cy="1988228"/>
            <a:chOff x="3407866" y="3093438"/>
            <a:chExt cx="3656521"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31569" y="3657572"/>
              <a:ext cx="1332818" cy="1171575"/>
              <a:chOff x="3972" y="2910"/>
              <a:chExt cx="64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72" y="3071"/>
                <a:ext cx="6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6" y="3128879"/>
              <a:ext cx="212521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Path-selection  algorithms: </a:t>
              </a:r>
              <a:r>
                <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implemented in </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routing protocols (OSPF, BGP</a:t>
              </a:r>
              <a:r>
                <a:rPr kumimoji="0" lang="en-US" altLang="en-US" sz="1800" b="0" i="0" u="none" strike="noStrike" kern="0" cap="none" spc="0" normalizeH="0" baseline="0" noProof="0" dirty="0" smtClean="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 name="Slide Number Placeholder 3">
            <a:extLst>
              <a:ext uri="{FF2B5EF4-FFF2-40B4-BE49-F238E27FC236}">
                <a16:creationId xmlns:a16="http://schemas.microsoft.com/office/drawing/2014/main" id="{2ED44C56-FED1-2249-B378-3FF1836635D7}"/>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Network Layer: 4-</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35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0803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r>
              <a:rPr kumimoji="0" lang="en-US" altLang="en-US" sz="2400" b="0" i="0" u="none" strike="noStrike" kern="1200" cap="none" spc="0" normalizeH="0" baseline="0" noProof="0" dirty="0" smtClean="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827209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13150</TotalTime>
  <Words>2146</Words>
  <Application>Microsoft Office PowerPoint</Application>
  <PresentationFormat>Widescreen</PresentationFormat>
  <Paragraphs>596</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ＭＳ Ｐゴシック</vt:lpstr>
      <vt:lpstr>ＭＳ Ｐゴシック</vt:lpstr>
      <vt:lpstr>Arial</vt:lpstr>
      <vt:lpstr>Calibri</vt:lpstr>
      <vt:lpstr>Calibri Light</vt:lpstr>
      <vt:lpstr>Comic Sans MS</vt:lpstr>
      <vt:lpstr>Courier New</vt:lpstr>
      <vt:lpstr>Gill Sans MT</vt:lpstr>
      <vt:lpstr>Tahoma</vt:lpstr>
      <vt:lpstr>Times</vt:lpstr>
      <vt:lpstr>Wingdings</vt:lpstr>
      <vt:lpstr>Office Theme</vt:lpstr>
      <vt:lpstr>PowerPoint Presentation</vt:lpstr>
      <vt:lpstr>Network-layer  services and protocols</vt:lpstr>
      <vt:lpstr>Two key network-layer functions</vt:lpstr>
      <vt:lpstr>Network layer: data plane, control plane</vt:lpstr>
      <vt:lpstr>Per-router control plane</vt:lpstr>
      <vt:lpstr>Network Layer: Internet</vt:lpstr>
      <vt:lpstr>Router architecture overview</vt:lpstr>
      <vt:lpstr>Input port functions</vt:lpstr>
      <vt:lpstr>Input port functions</vt:lpstr>
      <vt:lpstr>IP Datagram format</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Buffer Management</vt:lpstr>
      <vt:lpstr>Packet Scheduling: FCFS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Massoud Hashemi</cp:lastModifiedBy>
  <cp:revision>534</cp:revision>
  <dcterms:created xsi:type="dcterms:W3CDTF">2020-01-18T07:24:59Z</dcterms:created>
  <dcterms:modified xsi:type="dcterms:W3CDTF">2024-03-06T08:46:16Z</dcterms:modified>
</cp:coreProperties>
</file>