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5" r:id="rId3"/>
    <p:sldMasterId id="2147483670" r:id="rId4"/>
    <p:sldMasterId id="2147483675" r:id="rId5"/>
    <p:sldMasterId id="2147483688" r:id="rId6"/>
  </p:sldMasterIdLst>
  <p:notesMasterIdLst>
    <p:notesMasterId r:id="rId30"/>
  </p:notesMasterIdLst>
  <p:sldIdLst>
    <p:sldId id="960" r:id="rId7"/>
    <p:sldId id="1173" r:id="rId8"/>
    <p:sldId id="1174" r:id="rId9"/>
    <p:sldId id="1177" r:id="rId10"/>
    <p:sldId id="1136" r:id="rId11"/>
    <p:sldId id="1175" r:id="rId12"/>
    <p:sldId id="1178" r:id="rId13"/>
    <p:sldId id="1176" r:id="rId14"/>
    <p:sldId id="1138" r:id="rId15"/>
    <p:sldId id="1161" r:id="rId16"/>
    <p:sldId id="1142" r:id="rId17"/>
    <p:sldId id="1143" r:id="rId18"/>
    <p:sldId id="1168" r:id="rId19"/>
    <p:sldId id="1169" r:id="rId20"/>
    <p:sldId id="1170" r:id="rId21"/>
    <p:sldId id="1171" r:id="rId22"/>
    <p:sldId id="1172" r:id="rId23"/>
    <p:sldId id="1179" r:id="rId24"/>
    <p:sldId id="1180" r:id="rId25"/>
    <p:sldId id="1181" r:id="rId26"/>
    <p:sldId id="1182" r:id="rId27"/>
    <p:sldId id="1183" r:id="rId28"/>
    <p:sldId id="11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5557"/>
    <p:restoredTop sz="79613"/>
  </p:normalViewPr>
  <p:slideViewPr>
    <p:cSldViewPr snapToGrid="0" snapToObjects="1">
      <p:cViewPr varScale="1">
        <p:scale>
          <a:sx n="90" d="100"/>
          <a:sy n="90" d="100"/>
        </p:scale>
        <p:origin x="773" y="53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10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055C75-516E-F048-AC12-D7BD8EDDF1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97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367D95-D362-D649-B882-5B02885D069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6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681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34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884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409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732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7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419889-A0E6-614C-8257-F8C6A6B0043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39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30813-E359-894C-BEE3-DBB31D2D9DA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96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7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09583C-989B-4E47-8E71-D8EEB6EF5E7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1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D93550-72F2-6941-92F8-0E87818ED0C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74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62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5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48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11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8A261-6287-43FF-8845-F8A13763B6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922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7E455-3EF7-40F0-A0B0-832E5847D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49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D8E37-F39A-4B61-897B-357143F72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5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28764-55C4-4570-BAB2-61E6842AB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07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1B6F-2526-4E70-AB1B-E55E07D06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528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AE1BC-5C60-4B16-B0F5-603F78430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275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A5EA8-60D6-487D-8973-C13B95A1A5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508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C1216-A2BE-463F-BBE4-F41041E29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122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F14BF-43FB-4A4B-8AB0-67249AD1B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74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CD1E0-164B-430A-B85C-F26AD8D09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40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B1F5-F8CB-48C7-98D3-75550C509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8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55C41-7ADF-4F96-A66E-03EEE03DF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973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0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7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9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3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9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4872" y="6512522"/>
            <a:ext cx="917128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442082" y="6508280"/>
            <a:ext cx="961877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4872" y="6512522"/>
            <a:ext cx="917128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442082" y="6508280"/>
            <a:ext cx="961877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6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4872" y="6512522"/>
            <a:ext cx="917128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442082" y="6508280"/>
            <a:ext cx="961877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9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B8EE4EA-14BD-46FB-B672-8BCEC024A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5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9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grpSp>
        <p:nvGrpSpPr>
          <p:cNvPr id="266" name="Group 249">
            <a:extLst>
              <a:ext uri="{FF2B5EF4-FFF2-40B4-BE49-F238E27FC236}">
                <a16:creationId xmlns:a16="http://schemas.microsoft.com/office/drawing/2014/main" id="{AEF99E4D-FC62-9E44-84B6-19BBBFEFF1DB}"/>
              </a:ext>
            </a:extLst>
          </p:cNvPr>
          <p:cNvGrpSpPr>
            <a:grpSpLocks/>
          </p:cNvGrpSpPr>
          <p:nvPr/>
        </p:nvGrpSpPr>
        <p:grpSpPr bwMode="auto">
          <a:xfrm>
            <a:off x="3788806" y="4809551"/>
            <a:ext cx="427037" cy="785812"/>
            <a:chOff x="4140" y="429"/>
            <a:chExt cx="1425" cy="2396"/>
          </a:xfrm>
        </p:grpSpPr>
        <p:sp>
          <p:nvSpPr>
            <p:cNvPr id="267" name="Freeform 250">
              <a:extLst>
                <a:ext uri="{FF2B5EF4-FFF2-40B4-BE49-F238E27FC236}">
                  <a16:creationId xmlns:a16="http://schemas.microsoft.com/office/drawing/2014/main" id="{152BA2F1-00EA-F348-896B-A5C53F1E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251">
              <a:extLst>
                <a:ext uri="{FF2B5EF4-FFF2-40B4-BE49-F238E27FC236}">
                  <a16:creationId xmlns:a16="http://schemas.microsoft.com/office/drawing/2014/main" id="{300E6F11-612F-A14C-87F7-A8851BB4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69" name="Freeform 252">
              <a:extLst>
                <a:ext uri="{FF2B5EF4-FFF2-40B4-BE49-F238E27FC236}">
                  <a16:creationId xmlns:a16="http://schemas.microsoft.com/office/drawing/2014/main" id="{826227F8-DADF-1E4A-9A6E-834CD4D3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53">
              <a:extLst>
                <a:ext uri="{FF2B5EF4-FFF2-40B4-BE49-F238E27FC236}">
                  <a16:creationId xmlns:a16="http://schemas.microsoft.com/office/drawing/2014/main" id="{D7185AF3-6DE0-EB40-87C6-269CBC3D7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254">
              <a:extLst>
                <a:ext uri="{FF2B5EF4-FFF2-40B4-BE49-F238E27FC236}">
                  <a16:creationId xmlns:a16="http://schemas.microsoft.com/office/drawing/2014/main" id="{2B2FED80-6596-EF4F-BE23-37718C861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2" name="Group 255">
              <a:extLst>
                <a:ext uri="{FF2B5EF4-FFF2-40B4-BE49-F238E27FC236}">
                  <a16:creationId xmlns:a16="http://schemas.microsoft.com/office/drawing/2014/main" id="{A9BE197D-0488-3C45-8D78-A04741AC7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7" name="AutoShape 256">
                <a:extLst>
                  <a:ext uri="{FF2B5EF4-FFF2-40B4-BE49-F238E27FC236}">
                    <a16:creationId xmlns:a16="http://schemas.microsoft.com/office/drawing/2014/main" id="{8AEACE4E-2F2E-074E-944A-FD899A8CC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8" name="AutoShape 257">
                <a:extLst>
                  <a:ext uri="{FF2B5EF4-FFF2-40B4-BE49-F238E27FC236}">
                    <a16:creationId xmlns:a16="http://schemas.microsoft.com/office/drawing/2014/main" id="{47728FA0-225D-FB46-B5EE-A10208785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3" name="Rectangle 258">
              <a:extLst>
                <a:ext uri="{FF2B5EF4-FFF2-40B4-BE49-F238E27FC236}">
                  <a16:creationId xmlns:a16="http://schemas.microsoft.com/office/drawing/2014/main" id="{5835E575-F49C-344B-9FDD-DA2C3607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4" name="Group 259">
              <a:extLst>
                <a:ext uri="{FF2B5EF4-FFF2-40B4-BE49-F238E27FC236}">
                  <a16:creationId xmlns:a16="http://schemas.microsoft.com/office/drawing/2014/main" id="{AA22B6E8-7F7A-CB4E-8291-401102CED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5" name="AutoShape 260">
                <a:extLst>
                  <a:ext uri="{FF2B5EF4-FFF2-40B4-BE49-F238E27FC236}">
                    <a16:creationId xmlns:a16="http://schemas.microsoft.com/office/drawing/2014/main" id="{C1C77C6E-EED3-394E-B167-C41757211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6" name="AutoShape 261">
                <a:extLst>
                  <a:ext uri="{FF2B5EF4-FFF2-40B4-BE49-F238E27FC236}">
                    <a16:creationId xmlns:a16="http://schemas.microsoft.com/office/drawing/2014/main" id="{AA09AEA7-1D87-B24F-B374-BDBF7482B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5" name="Rectangle 262">
              <a:extLst>
                <a:ext uri="{FF2B5EF4-FFF2-40B4-BE49-F238E27FC236}">
                  <a16:creationId xmlns:a16="http://schemas.microsoft.com/office/drawing/2014/main" id="{3F42A0BC-CF2E-E24A-A739-845C15EC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76" name="Rectangle 263">
              <a:extLst>
                <a:ext uri="{FF2B5EF4-FFF2-40B4-BE49-F238E27FC236}">
                  <a16:creationId xmlns:a16="http://schemas.microsoft.com/office/drawing/2014/main" id="{E64B3966-F003-C44C-9B00-0FD0B4E8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7" name="Group 264">
              <a:extLst>
                <a:ext uri="{FF2B5EF4-FFF2-40B4-BE49-F238E27FC236}">
                  <a16:creationId xmlns:a16="http://schemas.microsoft.com/office/drawing/2014/main" id="{EF07E87F-184A-DE45-8C7F-573AF2537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3" name="AutoShape 265">
                <a:extLst>
                  <a:ext uri="{FF2B5EF4-FFF2-40B4-BE49-F238E27FC236}">
                    <a16:creationId xmlns:a16="http://schemas.microsoft.com/office/drawing/2014/main" id="{E5E61D30-25AE-8741-9618-75C55AD79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4" name="AutoShape 266">
                <a:extLst>
                  <a:ext uri="{FF2B5EF4-FFF2-40B4-BE49-F238E27FC236}">
                    <a16:creationId xmlns:a16="http://schemas.microsoft.com/office/drawing/2014/main" id="{CF8FF070-F087-7840-9F19-7200142B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8" name="Freeform 267">
              <a:extLst>
                <a:ext uri="{FF2B5EF4-FFF2-40B4-BE49-F238E27FC236}">
                  <a16:creationId xmlns:a16="http://schemas.microsoft.com/office/drawing/2014/main" id="{4672D609-04BB-4646-8153-695039806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9" name="Group 268">
              <a:extLst>
                <a:ext uri="{FF2B5EF4-FFF2-40B4-BE49-F238E27FC236}">
                  <a16:creationId xmlns:a16="http://schemas.microsoft.com/office/drawing/2014/main" id="{521FCA2B-F1A7-DA40-B114-691482740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1" name="AutoShape 269">
                <a:extLst>
                  <a:ext uri="{FF2B5EF4-FFF2-40B4-BE49-F238E27FC236}">
                    <a16:creationId xmlns:a16="http://schemas.microsoft.com/office/drawing/2014/main" id="{9DDABA87-8024-3345-81DC-B285EC1C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2" name="AutoShape 270">
                <a:extLst>
                  <a:ext uri="{FF2B5EF4-FFF2-40B4-BE49-F238E27FC236}">
                    <a16:creationId xmlns:a16="http://schemas.microsoft.com/office/drawing/2014/main" id="{314CD0E5-F403-E245-A748-507AF5E0B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80" name="Rectangle 271">
              <a:extLst>
                <a:ext uri="{FF2B5EF4-FFF2-40B4-BE49-F238E27FC236}">
                  <a16:creationId xmlns:a16="http://schemas.microsoft.com/office/drawing/2014/main" id="{B559F645-7351-C144-9AE2-DCA74DB2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1" name="Freeform 272">
              <a:extLst>
                <a:ext uri="{FF2B5EF4-FFF2-40B4-BE49-F238E27FC236}">
                  <a16:creationId xmlns:a16="http://schemas.microsoft.com/office/drawing/2014/main" id="{BDBAE511-74F9-3244-94BC-D6E8C23A4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273">
              <a:extLst>
                <a:ext uri="{FF2B5EF4-FFF2-40B4-BE49-F238E27FC236}">
                  <a16:creationId xmlns:a16="http://schemas.microsoft.com/office/drawing/2014/main" id="{F24246BA-27AC-EC49-8B17-EBFCCF1E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74">
              <a:extLst>
                <a:ext uri="{FF2B5EF4-FFF2-40B4-BE49-F238E27FC236}">
                  <a16:creationId xmlns:a16="http://schemas.microsoft.com/office/drawing/2014/main" id="{AE61D6B1-7441-3042-851B-64FDF1B9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4" name="Freeform 275">
              <a:extLst>
                <a:ext uri="{FF2B5EF4-FFF2-40B4-BE49-F238E27FC236}">
                  <a16:creationId xmlns:a16="http://schemas.microsoft.com/office/drawing/2014/main" id="{949FFF87-993A-424E-B000-F5B7857D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AutoShape 276">
              <a:extLst>
                <a:ext uri="{FF2B5EF4-FFF2-40B4-BE49-F238E27FC236}">
                  <a16:creationId xmlns:a16="http://schemas.microsoft.com/office/drawing/2014/main" id="{4730E002-A069-AD40-BDAF-BCE034E2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6" name="AutoShape 277">
              <a:extLst>
                <a:ext uri="{FF2B5EF4-FFF2-40B4-BE49-F238E27FC236}">
                  <a16:creationId xmlns:a16="http://schemas.microsoft.com/office/drawing/2014/main" id="{6A5BF613-0ADA-FE48-97C8-62954257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7" name="Oval 278">
              <a:extLst>
                <a:ext uri="{FF2B5EF4-FFF2-40B4-BE49-F238E27FC236}">
                  <a16:creationId xmlns:a16="http://schemas.microsoft.com/office/drawing/2014/main" id="{93CD8B37-7AC2-934F-A6E3-3F0FBCB0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8" name="Oval 279">
              <a:extLst>
                <a:ext uri="{FF2B5EF4-FFF2-40B4-BE49-F238E27FC236}">
                  <a16:creationId xmlns:a16="http://schemas.microsoft.com/office/drawing/2014/main" id="{51EF5D37-9B48-6343-A5F5-69AB8533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9" name="Oval 280">
              <a:extLst>
                <a:ext uri="{FF2B5EF4-FFF2-40B4-BE49-F238E27FC236}">
                  <a16:creationId xmlns:a16="http://schemas.microsoft.com/office/drawing/2014/main" id="{6B00B086-5270-394E-9B40-A976F059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90" name="Rectangle 281">
              <a:extLst>
                <a:ext uri="{FF2B5EF4-FFF2-40B4-BE49-F238E27FC236}">
                  <a16:creationId xmlns:a16="http://schemas.microsoft.com/office/drawing/2014/main" id="{14B0BF53-3A29-964D-B23D-4740369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</p:grpSp>
      <p:grpSp>
        <p:nvGrpSpPr>
          <p:cNvPr id="299" name="Group 134">
            <a:extLst>
              <a:ext uri="{FF2B5EF4-FFF2-40B4-BE49-F238E27FC236}">
                <a16:creationId xmlns:a16="http://schemas.microsoft.com/office/drawing/2014/main" id="{035EEFA2-3531-EF4E-A6EF-BC8C83C2B5B5}"/>
              </a:ext>
            </a:extLst>
          </p:cNvPr>
          <p:cNvGrpSpPr>
            <a:grpSpLocks/>
          </p:cNvGrpSpPr>
          <p:nvPr/>
        </p:nvGrpSpPr>
        <p:grpSpPr bwMode="auto">
          <a:xfrm>
            <a:off x="3361768" y="4441251"/>
            <a:ext cx="1281113" cy="363537"/>
            <a:chOff x="3621" y="3265"/>
            <a:chExt cx="1776" cy="744"/>
          </a:xfrm>
        </p:grpSpPr>
        <p:pic>
          <p:nvPicPr>
            <p:cNvPr id="300" name="Picture 135" descr="reellogo">
              <a:extLst>
                <a:ext uri="{FF2B5EF4-FFF2-40B4-BE49-F238E27FC236}">
                  <a16:creationId xmlns:a16="http://schemas.microsoft.com/office/drawing/2014/main" id="{14DC10E9-52C9-8142-A6BD-FA98F27C7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Freeform 136">
              <a:extLst>
                <a:ext uri="{FF2B5EF4-FFF2-40B4-BE49-F238E27FC236}">
                  <a16:creationId xmlns:a16="http://schemas.microsoft.com/office/drawing/2014/main" id="{E8A0CF9D-AEF9-274D-8B33-ACF3DD6B2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2" name="Freeform 137">
              <a:extLst>
                <a:ext uri="{FF2B5EF4-FFF2-40B4-BE49-F238E27FC236}">
                  <a16:creationId xmlns:a16="http://schemas.microsoft.com/office/drawing/2014/main" id="{DE9583DA-16F1-2D4B-929C-271789F62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303" name="Picture 138" descr="video1">
              <a:extLst>
                <a:ext uri="{FF2B5EF4-FFF2-40B4-BE49-F238E27FC236}">
                  <a16:creationId xmlns:a16="http://schemas.microsoft.com/office/drawing/2014/main" id="{34AB05AF-3A1D-5E4A-AF17-1A795E8C6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4" name="Line 168">
            <a:extLst>
              <a:ext uri="{FF2B5EF4-FFF2-40B4-BE49-F238E27FC236}">
                <a16:creationId xmlns:a16="http://schemas.microsoft.com/office/drawing/2014/main" id="{482428A4-15BB-F740-B74C-16D5589A5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443" y="1371026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05" name="Group 357">
            <a:extLst>
              <a:ext uri="{FF2B5EF4-FFF2-40B4-BE49-F238E27FC236}">
                <a16:creationId xmlns:a16="http://schemas.microsoft.com/office/drawing/2014/main" id="{581A8529-F504-3846-8B36-89B971CA7477}"/>
              </a:ext>
            </a:extLst>
          </p:cNvPr>
          <p:cNvGrpSpPr>
            <a:grpSpLocks/>
          </p:cNvGrpSpPr>
          <p:nvPr/>
        </p:nvGrpSpPr>
        <p:grpSpPr bwMode="auto">
          <a:xfrm>
            <a:off x="2056843" y="3347465"/>
            <a:ext cx="1662113" cy="1489076"/>
            <a:chOff x="944" y="2184"/>
            <a:chExt cx="1047" cy="938"/>
          </a:xfrm>
        </p:grpSpPr>
        <p:sp>
          <p:nvSpPr>
            <p:cNvPr id="306" name="Freeform 207">
              <a:extLst>
                <a:ext uri="{FF2B5EF4-FFF2-40B4-BE49-F238E27FC236}">
                  <a16:creationId xmlns:a16="http://schemas.microsoft.com/office/drawing/2014/main" id="{FB5DBF6C-CEEB-DA4C-8661-582EC8619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7" name="Text Box 208">
              <a:extLst>
                <a:ext uri="{FF2B5EF4-FFF2-40B4-BE49-F238E27FC236}">
                  <a16:creationId xmlns:a16="http://schemas.microsoft.com/office/drawing/2014/main" id="{814C88A0-3287-EB46-9C41-FEA42D1A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236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308" name="Group 262">
            <a:extLst>
              <a:ext uri="{FF2B5EF4-FFF2-40B4-BE49-F238E27FC236}">
                <a16:creationId xmlns:a16="http://schemas.microsoft.com/office/drawing/2014/main" id="{CECCA62F-4456-C34B-9177-029B14A96C8F}"/>
              </a:ext>
            </a:extLst>
          </p:cNvPr>
          <p:cNvGrpSpPr>
            <a:grpSpLocks/>
          </p:cNvGrpSpPr>
          <p:nvPr/>
        </p:nvGrpSpPr>
        <p:grpSpPr bwMode="auto">
          <a:xfrm>
            <a:off x="1586943" y="1691701"/>
            <a:ext cx="2552700" cy="2525712"/>
            <a:chOff x="648" y="1147"/>
            <a:chExt cx="1608" cy="1591"/>
          </a:xfrm>
        </p:grpSpPr>
        <p:grpSp>
          <p:nvGrpSpPr>
            <p:cNvPr id="309" name="Group 206">
              <a:extLst>
                <a:ext uri="{FF2B5EF4-FFF2-40B4-BE49-F238E27FC236}">
                  <a16:creationId xmlns:a16="http://schemas.microsoft.com/office/drawing/2014/main" id="{C77333BA-89DD-5D42-B008-4B67B599C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5" name="Group 189">
                <a:extLst>
                  <a:ext uri="{FF2B5EF4-FFF2-40B4-BE49-F238E27FC236}">
                    <a16:creationId xmlns:a16="http://schemas.microsoft.com/office/drawing/2014/main" id="{8A85A2D3-A990-8B41-B23F-258454EAA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36" name="Group 181">
                  <a:extLst>
                    <a:ext uri="{FF2B5EF4-FFF2-40B4-BE49-F238E27FC236}">
                      <a16:creationId xmlns:a16="http://schemas.microsoft.com/office/drawing/2014/main" id="{7BDB39B8-53B4-9640-A017-C997019C6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4" name="Group 177">
                    <a:extLst>
                      <a:ext uri="{FF2B5EF4-FFF2-40B4-BE49-F238E27FC236}">
                        <a16:creationId xmlns:a16="http://schemas.microsoft.com/office/drawing/2014/main" id="{8EEE6973-A2DA-CC47-BBFC-6F5DF3C1820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8" name="Line 173">
                      <a:extLst>
                        <a:ext uri="{FF2B5EF4-FFF2-40B4-BE49-F238E27FC236}">
                          <a16:creationId xmlns:a16="http://schemas.microsoft.com/office/drawing/2014/main" id="{EA80EC66-00D7-FA43-A803-FB245F2B60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9" name="Line 176">
                      <a:extLst>
                        <a:ext uri="{FF2B5EF4-FFF2-40B4-BE49-F238E27FC236}">
                          <a16:creationId xmlns:a16="http://schemas.microsoft.com/office/drawing/2014/main" id="{F568A800-6A4E-6E4C-A167-13E4AE46AF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45" name="Group 178">
                    <a:extLst>
                      <a:ext uri="{FF2B5EF4-FFF2-40B4-BE49-F238E27FC236}">
                        <a16:creationId xmlns:a16="http://schemas.microsoft.com/office/drawing/2014/main" id="{302EE25B-7A88-5F4B-B370-A03D1B2E52E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6" name="Line 179">
                      <a:extLst>
                        <a:ext uri="{FF2B5EF4-FFF2-40B4-BE49-F238E27FC236}">
                          <a16:creationId xmlns:a16="http://schemas.microsoft.com/office/drawing/2014/main" id="{40C6F382-C5D0-DC4C-9C98-5B6A9F97A1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7" name="Line 180">
                      <a:extLst>
                        <a:ext uri="{FF2B5EF4-FFF2-40B4-BE49-F238E27FC236}">
                          <a16:creationId xmlns:a16="http://schemas.microsoft.com/office/drawing/2014/main" id="{8060F88C-6D9A-F042-9854-C307CF9849B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37" name="Group 182">
                  <a:extLst>
                    <a:ext uri="{FF2B5EF4-FFF2-40B4-BE49-F238E27FC236}">
                      <a16:creationId xmlns:a16="http://schemas.microsoft.com/office/drawing/2014/main" id="{D0EB01A1-2EA5-0244-A29B-7580513BED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38" name="Group 183">
                    <a:extLst>
                      <a:ext uri="{FF2B5EF4-FFF2-40B4-BE49-F238E27FC236}">
                        <a16:creationId xmlns:a16="http://schemas.microsoft.com/office/drawing/2014/main" id="{DBF9543B-F39B-274E-978C-E4A708F0B5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2" name="Line 184">
                      <a:extLst>
                        <a:ext uri="{FF2B5EF4-FFF2-40B4-BE49-F238E27FC236}">
                          <a16:creationId xmlns:a16="http://schemas.microsoft.com/office/drawing/2014/main" id="{F7E287B9-5EBA-D74E-B700-9B84F2EC57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3" name="Line 185">
                      <a:extLst>
                        <a:ext uri="{FF2B5EF4-FFF2-40B4-BE49-F238E27FC236}">
                          <a16:creationId xmlns:a16="http://schemas.microsoft.com/office/drawing/2014/main" id="{C9CC3AA3-BDCE-0744-85DB-208F60B23A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39" name="Group 186">
                    <a:extLst>
                      <a:ext uri="{FF2B5EF4-FFF2-40B4-BE49-F238E27FC236}">
                        <a16:creationId xmlns:a16="http://schemas.microsoft.com/office/drawing/2014/main" id="{8734C907-441E-C244-A935-5A9EB6ADD3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0" name="Line 187">
                      <a:extLst>
                        <a:ext uri="{FF2B5EF4-FFF2-40B4-BE49-F238E27FC236}">
                          <a16:creationId xmlns:a16="http://schemas.microsoft.com/office/drawing/2014/main" id="{AC34B541-4E74-6E49-BE49-1368881037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1" name="Line 188">
                      <a:extLst>
                        <a:ext uri="{FF2B5EF4-FFF2-40B4-BE49-F238E27FC236}">
                          <a16:creationId xmlns:a16="http://schemas.microsoft.com/office/drawing/2014/main" id="{C37337D0-1B0B-F845-B482-8E0EF9CEDC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6" name="Group 191">
                <a:extLst>
                  <a:ext uri="{FF2B5EF4-FFF2-40B4-BE49-F238E27FC236}">
                    <a16:creationId xmlns:a16="http://schemas.microsoft.com/office/drawing/2014/main" id="{7BAA7828-347D-144C-A484-CBD99CA1A1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30" name="Group 192">
                  <a:extLst>
                    <a:ext uri="{FF2B5EF4-FFF2-40B4-BE49-F238E27FC236}">
                      <a16:creationId xmlns:a16="http://schemas.microsoft.com/office/drawing/2014/main" id="{080D745B-F776-FE43-B32E-EC1B13E0B7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34" name="Line 193">
                    <a:extLst>
                      <a:ext uri="{FF2B5EF4-FFF2-40B4-BE49-F238E27FC236}">
                        <a16:creationId xmlns:a16="http://schemas.microsoft.com/office/drawing/2014/main" id="{F073E972-0C07-B94E-84EB-F8A969E54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5" name="Line 194">
                    <a:extLst>
                      <a:ext uri="{FF2B5EF4-FFF2-40B4-BE49-F238E27FC236}">
                        <a16:creationId xmlns:a16="http://schemas.microsoft.com/office/drawing/2014/main" id="{BF80B266-F6B9-2A4A-AD3E-D1EF434B78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31" name="Group 195">
                  <a:extLst>
                    <a:ext uri="{FF2B5EF4-FFF2-40B4-BE49-F238E27FC236}">
                      <a16:creationId xmlns:a16="http://schemas.microsoft.com/office/drawing/2014/main" id="{BEFF0755-D770-E64E-BB14-71631F6530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32" name="Line 196">
                    <a:extLst>
                      <a:ext uri="{FF2B5EF4-FFF2-40B4-BE49-F238E27FC236}">
                        <a16:creationId xmlns:a16="http://schemas.microsoft.com/office/drawing/2014/main" id="{9970CA13-0D4D-6C45-B64C-ECA2953D29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3" name="Line 197">
                    <a:extLst>
                      <a:ext uri="{FF2B5EF4-FFF2-40B4-BE49-F238E27FC236}">
                        <a16:creationId xmlns:a16="http://schemas.microsoft.com/office/drawing/2014/main" id="{544A36AB-3BBC-2940-8CEB-E11FCED7C0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" name="Group 199">
                <a:extLst>
                  <a:ext uri="{FF2B5EF4-FFF2-40B4-BE49-F238E27FC236}">
                    <a16:creationId xmlns:a16="http://schemas.microsoft.com/office/drawing/2014/main" id="{55C303CA-BC99-6643-8004-D37635DAFB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28" name="Line 200">
                  <a:extLst>
                    <a:ext uri="{FF2B5EF4-FFF2-40B4-BE49-F238E27FC236}">
                      <a16:creationId xmlns:a16="http://schemas.microsoft.com/office/drawing/2014/main" id="{D7E3913D-9FDC-F340-A052-D88746D12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329" name="Line 201">
                  <a:extLst>
                    <a:ext uri="{FF2B5EF4-FFF2-40B4-BE49-F238E27FC236}">
                      <a16:creationId xmlns:a16="http://schemas.microsoft.com/office/drawing/2014/main" id="{142EF7B4-50D8-2943-AD1B-C33500981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310" name="Group 237">
              <a:extLst>
                <a:ext uri="{FF2B5EF4-FFF2-40B4-BE49-F238E27FC236}">
                  <a16:creationId xmlns:a16="http://schemas.microsoft.com/office/drawing/2014/main" id="{9B34BEB4-4FF9-8B40-B66D-4EDCA35D7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11" name="Group 238">
                <a:extLst>
                  <a:ext uri="{FF2B5EF4-FFF2-40B4-BE49-F238E27FC236}">
                    <a16:creationId xmlns:a16="http://schemas.microsoft.com/office/drawing/2014/main" id="{0D1959A2-DB88-6F4B-8C5B-3061C8A94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19" name="Group 239">
                  <a:extLst>
                    <a:ext uri="{FF2B5EF4-FFF2-40B4-BE49-F238E27FC236}">
                      <a16:creationId xmlns:a16="http://schemas.microsoft.com/office/drawing/2014/main" id="{3C6F65E0-86EC-1641-A410-19EF004957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23" name="Line 240">
                    <a:extLst>
                      <a:ext uri="{FF2B5EF4-FFF2-40B4-BE49-F238E27FC236}">
                        <a16:creationId xmlns:a16="http://schemas.microsoft.com/office/drawing/2014/main" id="{A4A03A53-563D-2E4E-B447-0601F752DE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4" name="Line 241">
                    <a:extLst>
                      <a:ext uri="{FF2B5EF4-FFF2-40B4-BE49-F238E27FC236}">
                        <a16:creationId xmlns:a16="http://schemas.microsoft.com/office/drawing/2014/main" id="{4272D3B1-5096-A24D-9784-DFE7C5ED00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20" name="Group 242">
                  <a:extLst>
                    <a:ext uri="{FF2B5EF4-FFF2-40B4-BE49-F238E27FC236}">
                      <a16:creationId xmlns:a16="http://schemas.microsoft.com/office/drawing/2014/main" id="{B2D22486-FFD1-1042-8AF1-5A878A82D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21" name="Line 243">
                    <a:extLst>
                      <a:ext uri="{FF2B5EF4-FFF2-40B4-BE49-F238E27FC236}">
                        <a16:creationId xmlns:a16="http://schemas.microsoft.com/office/drawing/2014/main" id="{597BFF9E-F6C6-C84E-8FFA-8CFC0406DB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2" name="Line 244">
                    <a:extLst>
                      <a:ext uri="{FF2B5EF4-FFF2-40B4-BE49-F238E27FC236}">
                        <a16:creationId xmlns:a16="http://schemas.microsoft.com/office/drawing/2014/main" id="{964E8744-6FF4-724B-A203-2418454DE5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12" name="Group 245">
                <a:extLst>
                  <a:ext uri="{FF2B5EF4-FFF2-40B4-BE49-F238E27FC236}">
                    <a16:creationId xmlns:a16="http://schemas.microsoft.com/office/drawing/2014/main" id="{47D01BA6-9852-834A-B5F1-D93F8DCE2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13" name="Group 246">
                  <a:extLst>
                    <a:ext uri="{FF2B5EF4-FFF2-40B4-BE49-F238E27FC236}">
                      <a16:creationId xmlns:a16="http://schemas.microsoft.com/office/drawing/2014/main" id="{A27FE7C3-AFCC-BD42-B31C-4050EDEC47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17" name="Line 247">
                    <a:extLst>
                      <a:ext uri="{FF2B5EF4-FFF2-40B4-BE49-F238E27FC236}">
                        <a16:creationId xmlns:a16="http://schemas.microsoft.com/office/drawing/2014/main" id="{C9007E8A-3559-C441-BD8C-B8D23A4202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8" name="Line 248">
                    <a:extLst>
                      <a:ext uri="{FF2B5EF4-FFF2-40B4-BE49-F238E27FC236}">
                        <a16:creationId xmlns:a16="http://schemas.microsoft.com/office/drawing/2014/main" id="{79923FA7-D368-3A45-9EB3-81814AFFC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14" name="Group 249">
                  <a:extLst>
                    <a:ext uri="{FF2B5EF4-FFF2-40B4-BE49-F238E27FC236}">
                      <a16:creationId xmlns:a16="http://schemas.microsoft.com/office/drawing/2014/main" id="{59663083-2325-5045-AACD-16293E50C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15" name="Line 250">
                    <a:extLst>
                      <a:ext uri="{FF2B5EF4-FFF2-40B4-BE49-F238E27FC236}">
                        <a16:creationId xmlns:a16="http://schemas.microsoft.com/office/drawing/2014/main" id="{3DA93C20-E9D3-5F48-8A08-30C0C6E0D0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6" name="Line 251">
                    <a:extLst>
                      <a:ext uri="{FF2B5EF4-FFF2-40B4-BE49-F238E27FC236}">
                        <a16:creationId xmlns:a16="http://schemas.microsoft.com/office/drawing/2014/main" id="{E7B69FBE-F697-5843-A2CF-1BC0FB43C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350" name="Group 358">
            <a:extLst>
              <a:ext uri="{FF2B5EF4-FFF2-40B4-BE49-F238E27FC236}">
                <a16:creationId xmlns:a16="http://schemas.microsoft.com/office/drawing/2014/main" id="{B1A75650-3CD8-7F42-A19F-FB22F9C5426D}"/>
              </a:ext>
            </a:extLst>
          </p:cNvPr>
          <p:cNvGrpSpPr>
            <a:grpSpLocks/>
          </p:cNvGrpSpPr>
          <p:nvPr/>
        </p:nvGrpSpPr>
        <p:grpSpPr bwMode="auto">
          <a:xfrm>
            <a:off x="3723718" y="3122038"/>
            <a:ext cx="1373188" cy="1296988"/>
            <a:chOff x="1994" y="2042"/>
            <a:chExt cx="865" cy="817"/>
          </a:xfrm>
        </p:grpSpPr>
        <p:sp>
          <p:nvSpPr>
            <p:cNvPr id="351" name="Freeform 209">
              <a:extLst>
                <a:ext uri="{FF2B5EF4-FFF2-40B4-BE49-F238E27FC236}">
                  <a16:creationId xmlns:a16="http://schemas.microsoft.com/office/drawing/2014/main" id="{726DD585-FDAA-D146-A36E-E461C4F3AF0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2" name="Text Box 305">
              <a:extLst>
                <a:ext uri="{FF2B5EF4-FFF2-40B4-BE49-F238E27FC236}">
                  <a16:creationId xmlns:a16="http://schemas.microsoft.com/office/drawing/2014/main" id="{0ADC53BD-DC1E-0447-B68F-69D1E40B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042"/>
              <a:ext cx="63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2.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sent</a:t>
              </a:r>
            </a:p>
          </p:txBody>
        </p:sp>
      </p:grpSp>
      <p:sp>
        <p:nvSpPr>
          <p:cNvPr id="353" name="Text Box 354">
            <a:extLst>
              <a:ext uri="{FF2B5EF4-FFF2-40B4-BE49-F238E27FC236}">
                <a16:creationId xmlns:a16="http://schemas.microsoft.com/office/drawing/2014/main" id="{42A079BA-138E-2D44-8617-F62E7B879731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45493" y="2518789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Cumulative data</a:t>
            </a:r>
          </a:p>
        </p:txBody>
      </p:sp>
      <p:grpSp>
        <p:nvGrpSpPr>
          <p:cNvPr id="354" name="Group 365">
            <a:extLst>
              <a:ext uri="{FF2B5EF4-FFF2-40B4-BE49-F238E27FC236}">
                <a16:creationId xmlns:a16="http://schemas.microsoft.com/office/drawing/2014/main" id="{9B87CE31-DB37-9A44-A229-BC284C3E993B}"/>
              </a:ext>
            </a:extLst>
          </p:cNvPr>
          <p:cNvGrpSpPr>
            <a:grpSpLocks/>
          </p:cNvGrpSpPr>
          <p:nvPr/>
        </p:nvGrpSpPr>
        <p:grpSpPr bwMode="auto">
          <a:xfrm>
            <a:off x="5009593" y="1507551"/>
            <a:ext cx="5768976" cy="4732339"/>
            <a:chOff x="2804" y="903"/>
            <a:chExt cx="3634" cy="2981"/>
          </a:xfrm>
        </p:grpSpPr>
        <p:sp>
          <p:nvSpPr>
            <p:cNvPr id="355" name="Line 360">
              <a:extLst>
                <a:ext uri="{FF2B5EF4-FFF2-40B4-BE49-F238E27FC236}">
                  <a16:creationId xmlns:a16="http://schemas.microsoft.com/office/drawing/2014/main" id="{F2FACE5B-2598-2B4B-A1C2-C2BAFF668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903"/>
              <a:ext cx="0" cy="2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6" name="Text Box 361">
              <a:extLst>
                <a:ext uri="{FF2B5EF4-FFF2-40B4-BE49-F238E27FC236}">
                  <a16:creationId xmlns:a16="http://schemas.microsoft.com/office/drawing/2014/main" id="{D1AB6A8D-7F02-5641-A31E-07D5852A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3198"/>
              <a:ext cx="3634" cy="6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streaming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: at this time, client  playing out early part of video, while server still sending later part of video</a:t>
              </a:r>
            </a:p>
          </p:txBody>
        </p:sp>
      </p:grpSp>
      <p:sp>
        <p:nvSpPr>
          <p:cNvPr id="360" name="Text Box 366">
            <a:extLst>
              <a:ext uri="{FF2B5EF4-FFF2-40B4-BE49-F238E27FC236}">
                <a16:creationId xmlns:a16="http://schemas.microsoft.com/office/drawing/2014/main" id="{58466624-90AF-9D42-9091-9FAEB77A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668" y="4236463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</a:p>
        </p:txBody>
      </p:sp>
      <p:grpSp>
        <p:nvGrpSpPr>
          <p:cNvPr id="362" name="Group 263">
            <a:extLst>
              <a:ext uri="{FF2B5EF4-FFF2-40B4-BE49-F238E27FC236}">
                <a16:creationId xmlns:a16="http://schemas.microsoft.com/office/drawing/2014/main" id="{EA56C58B-56AC-834F-849E-EA54C767221C}"/>
              </a:ext>
            </a:extLst>
          </p:cNvPr>
          <p:cNvGrpSpPr>
            <a:grpSpLocks/>
          </p:cNvGrpSpPr>
          <p:nvPr/>
        </p:nvGrpSpPr>
        <p:grpSpPr bwMode="auto">
          <a:xfrm>
            <a:off x="4478338" y="1693820"/>
            <a:ext cx="2552700" cy="2525713"/>
            <a:chOff x="648" y="1147"/>
            <a:chExt cx="1608" cy="1591"/>
          </a:xfrm>
        </p:grpSpPr>
        <p:grpSp>
          <p:nvGrpSpPr>
            <p:cNvPr id="411" name="Group 264">
              <a:extLst>
                <a:ext uri="{FF2B5EF4-FFF2-40B4-BE49-F238E27FC236}">
                  <a16:creationId xmlns:a16="http://schemas.microsoft.com/office/drawing/2014/main" id="{A10C73EE-575B-0448-A214-6B59FB271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427" name="Group 265">
                <a:extLst>
                  <a:ext uri="{FF2B5EF4-FFF2-40B4-BE49-F238E27FC236}">
                    <a16:creationId xmlns:a16="http://schemas.microsoft.com/office/drawing/2014/main" id="{F163D769-B2B9-5944-B2D0-4C48E895A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438" name="Group 266">
                  <a:extLst>
                    <a:ext uri="{FF2B5EF4-FFF2-40B4-BE49-F238E27FC236}">
                      <a16:creationId xmlns:a16="http://schemas.microsoft.com/office/drawing/2014/main" id="{47CE18EE-DF25-8F4A-9956-7FA1F500B1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6" name="Group 267">
                    <a:extLst>
                      <a:ext uri="{FF2B5EF4-FFF2-40B4-BE49-F238E27FC236}">
                        <a16:creationId xmlns:a16="http://schemas.microsoft.com/office/drawing/2014/main" id="{3BB4504D-1A2B-9343-8787-5B23B12136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50" name="Line 268">
                      <a:extLst>
                        <a:ext uri="{FF2B5EF4-FFF2-40B4-BE49-F238E27FC236}">
                          <a16:creationId xmlns:a16="http://schemas.microsoft.com/office/drawing/2014/main" id="{47C9C95F-7187-0B4A-8496-E31A38F679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51" name="Line 269">
                      <a:extLst>
                        <a:ext uri="{FF2B5EF4-FFF2-40B4-BE49-F238E27FC236}">
                          <a16:creationId xmlns:a16="http://schemas.microsoft.com/office/drawing/2014/main" id="{33A91F87-4A1F-2D40-8D8C-B09DE01590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7" name="Group 270">
                    <a:extLst>
                      <a:ext uri="{FF2B5EF4-FFF2-40B4-BE49-F238E27FC236}">
                        <a16:creationId xmlns:a16="http://schemas.microsoft.com/office/drawing/2014/main" id="{500194A4-54C5-0641-B353-57816A0363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8" name="Line 271">
                      <a:extLst>
                        <a:ext uri="{FF2B5EF4-FFF2-40B4-BE49-F238E27FC236}">
                          <a16:creationId xmlns:a16="http://schemas.microsoft.com/office/drawing/2014/main" id="{1FDA36DA-2649-534C-B0C6-3320116F46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9" name="Line 272">
                      <a:extLst>
                        <a:ext uri="{FF2B5EF4-FFF2-40B4-BE49-F238E27FC236}">
                          <a16:creationId xmlns:a16="http://schemas.microsoft.com/office/drawing/2014/main" id="{ED38F4B9-ADDD-1740-ACAD-6B7D2291F3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39" name="Group 273">
                  <a:extLst>
                    <a:ext uri="{FF2B5EF4-FFF2-40B4-BE49-F238E27FC236}">
                      <a16:creationId xmlns:a16="http://schemas.microsoft.com/office/drawing/2014/main" id="{DBA0E83F-92A1-3B41-828B-8B2BBBBAA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0" name="Group 274">
                    <a:extLst>
                      <a:ext uri="{FF2B5EF4-FFF2-40B4-BE49-F238E27FC236}">
                        <a16:creationId xmlns:a16="http://schemas.microsoft.com/office/drawing/2014/main" id="{ADE50871-4E66-4249-9CD5-5873E4222F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4" name="Line 275">
                      <a:extLst>
                        <a:ext uri="{FF2B5EF4-FFF2-40B4-BE49-F238E27FC236}">
                          <a16:creationId xmlns:a16="http://schemas.microsoft.com/office/drawing/2014/main" id="{6105385D-B8C1-9E47-B0C5-FD41228A2B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5" name="Line 276">
                      <a:extLst>
                        <a:ext uri="{FF2B5EF4-FFF2-40B4-BE49-F238E27FC236}">
                          <a16:creationId xmlns:a16="http://schemas.microsoft.com/office/drawing/2014/main" id="{E47EBE3F-A869-2749-9EBA-837F378EC1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1" name="Group 277">
                    <a:extLst>
                      <a:ext uri="{FF2B5EF4-FFF2-40B4-BE49-F238E27FC236}">
                        <a16:creationId xmlns:a16="http://schemas.microsoft.com/office/drawing/2014/main" id="{C321EA68-449A-194D-B714-57BECE8706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2" name="Line 278">
                      <a:extLst>
                        <a:ext uri="{FF2B5EF4-FFF2-40B4-BE49-F238E27FC236}">
                          <a16:creationId xmlns:a16="http://schemas.microsoft.com/office/drawing/2014/main" id="{0BC1D629-7CBF-4947-BBB5-DF0E6A1B00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3" name="Line 279">
                      <a:extLst>
                        <a:ext uri="{FF2B5EF4-FFF2-40B4-BE49-F238E27FC236}">
                          <a16:creationId xmlns:a16="http://schemas.microsoft.com/office/drawing/2014/main" id="{E702AD42-70DB-5441-87E9-BC7872AFFF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428" name="Group 280">
                <a:extLst>
                  <a:ext uri="{FF2B5EF4-FFF2-40B4-BE49-F238E27FC236}">
                    <a16:creationId xmlns:a16="http://schemas.microsoft.com/office/drawing/2014/main" id="{BE071EE1-B986-0248-B7C6-E944D585D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432" name="Group 281">
                  <a:extLst>
                    <a:ext uri="{FF2B5EF4-FFF2-40B4-BE49-F238E27FC236}">
                      <a16:creationId xmlns:a16="http://schemas.microsoft.com/office/drawing/2014/main" id="{7229A489-CAC6-274F-AF69-A101419B76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36" name="Line 282">
                    <a:extLst>
                      <a:ext uri="{FF2B5EF4-FFF2-40B4-BE49-F238E27FC236}">
                        <a16:creationId xmlns:a16="http://schemas.microsoft.com/office/drawing/2014/main" id="{74E31333-2568-0642-8D3B-1650F159FC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7" name="Line 283">
                    <a:extLst>
                      <a:ext uri="{FF2B5EF4-FFF2-40B4-BE49-F238E27FC236}">
                        <a16:creationId xmlns:a16="http://schemas.microsoft.com/office/drawing/2014/main" id="{98BA3F1E-08EE-4746-B16D-A5A2FB8E92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33" name="Group 284">
                  <a:extLst>
                    <a:ext uri="{FF2B5EF4-FFF2-40B4-BE49-F238E27FC236}">
                      <a16:creationId xmlns:a16="http://schemas.microsoft.com/office/drawing/2014/main" id="{199D0F45-97C2-344B-85F5-3E8B9657CF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34" name="Line 285">
                    <a:extLst>
                      <a:ext uri="{FF2B5EF4-FFF2-40B4-BE49-F238E27FC236}">
                        <a16:creationId xmlns:a16="http://schemas.microsoft.com/office/drawing/2014/main" id="{B2664896-9A99-934B-910D-7193C0DAD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5" name="Line 286">
                    <a:extLst>
                      <a:ext uri="{FF2B5EF4-FFF2-40B4-BE49-F238E27FC236}">
                        <a16:creationId xmlns:a16="http://schemas.microsoft.com/office/drawing/2014/main" id="{E43C55B4-FF96-6947-854C-72D13A1075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29" name="Group 287">
                <a:extLst>
                  <a:ext uri="{FF2B5EF4-FFF2-40B4-BE49-F238E27FC236}">
                    <a16:creationId xmlns:a16="http://schemas.microsoft.com/office/drawing/2014/main" id="{E773068B-72AF-1E4E-805C-FB886AD66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430" name="Line 288">
                  <a:extLst>
                    <a:ext uri="{FF2B5EF4-FFF2-40B4-BE49-F238E27FC236}">
                      <a16:creationId xmlns:a16="http://schemas.microsoft.com/office/drawing/2014/main" id="{016DE7C6-744C-CF4D-9603-B9B056797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431" name="Line 289">
                  <a:extLst>
                    <a:ext uri="{FF2B5EF4-FFF2-40B4-BE49-F238E27FC236}">
                      <a16:creationId xmlns:a16="http://schemas.microsoft.com/office/drawing/2014/main" id="{3936F322-2E52-8A48-98FB-C4941C484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412" name="Group 290">
              <a:extLst>
                <a:ext uri="{FF2B5EF4-FFF2-40B4-BE49-F238E27FC236}">
                  <a16:creationId xmlns:a16="http://schemas.microsoft.com/office/drawing/2014/main" id="{F68B663C-2198-094C-B28B-2828EAAB8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13" name="Group 291">
                <a:extLst>
                  <a:ext uri="{FF2B5EF4-FFF2-40B4-BE49-F238E27FC236}">
                    <a16:creationId xmlns:a16="http://schemas.microsoft.com/office/drawing/2014/main" id="{5A97AB60-18EF-0243-A1FF-2BF42CBB2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421" name="Group 292">
                  <a:extLst>
                    <a:ext uri="{FF2B5EF4-FFF2-40B4-BE49-F238E27FC236}">
                      <a16:creationId xmlns:a16="http://schemas.microsoft.com/office/drawing/2014/main" id="{2B4B77F7-854F-F143-9436-9C80F2238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25" name="Line 293">
                    <a:extLst>
                      <a:ext uri="{FF2B5EF4-FFF2-40B4-BE49-F238E27FC236}">
                        <a16:creationId xmlns:a16="http://schemas.microsoft.com/office/drawing/2014/main" id="{2FF0E93C-F1F9-7B49-8B1B-8BAD10F67A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6" name="Line 294">
                    <a:extLst>
                      <a:ext uri="{FF2B5EF4-FFF2-40B4-BE49-F238E27FC236}">
                        <a16:creationId xmlns:a16="http://schemas.microsoft.com/office/drawing/2014/main" id="{44E6EFCD-AE01-414D-8B02-800D0BCBAB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22" name="Group 295">
                  <a:extLst>
                    <a:ext uri="{FF2B5EF4-FFF2-40B4-BE49-F238E27FC236}">
                      <a16:creationId xmlns:a16="http://schemas.microsoft.com/office/drawing/2014/main" id="{F14A7FE1-7840-A04E-8A45-1602A0A5CB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23" name="Line 296">
                    <a:extLst>
                      <a:ext uri="{FF2B5EF4-FFF2-40B4-BE49-F238E27FC236}">
                        <a16:creationId xmlns:a16="http://schemas.microsoft.com/office/drawing/2014/main" id="{0C44817A-8DE7-E74C-8DEF-886B482227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4" name="Line 297">
                    <a:extLst>
                      <a:ext uri="{FF2B5EF4-FFF2-40B4-BE49-F238E27FC236}">
                        <a16:creationId xmlns:a16="http://schemas.microsoft.com/office/drawing/2014/main" id="{C7FE7A0E-E74D-E840-B1B1-ED9C2641F6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14" name="Group 298">
                <a:extLst>
                  <a:ext uri="{FF2B5EF4-FFF2-40B4-BE49-F238E27FC236}">
                    <a16:creationId xmlns:a16="http://schemas.microsoft.com/office/drawing/2014/main" id="{BAE76EE8-D72E-7B46-9B65-1BDDB9243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415" name="Group 299">
                  <a:extLst>
                    <a:ext uri="{FF2B5EF4-FFF2-40B4-BE49-F238E27FC236}">
                      <a16:creationId xmlns:a16="http://schemas.microsoft.com/office/drawing/2014/main" id="{83CD0457-8AD2-E843-AAF8-B0F1829FB9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19" name="Line 300">
                    <a:extLst>
                      <a:ext uri="{FF2B5EF4-FFF2-40B4-BE49-F238E27FC236}">
                        <a16:creationId xmlns:a16="http://schemas.microsoft.com/office/drawing/2014/main" id="{A755790D-3242-B64C-B9BA-B6E2166A5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0" name="Line 301">
                    <a:extLst>
                      <a:ext uri="{FF2B5EF4-FFF2-40B4-BE49-F238E27FC236}">
                        <a16:creationId xmlns:a16="http://schemas.microsoft.com/office/drawing/2014/main" id="{EE069ECB-9B06-9247-8CA7-98D070E6CE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16" name="Group 302">
                  <a:extLst>
                    <a:ext uri="{FF2B5EF4-FFF2-40B4-BE49-F238E27FC236}">
                      <a16:creationId xmlns:a16="http://schemas.microsoft.com/office/drawing/2014/main" id="{65323115-99B2-2B48-9A17-90D66814A4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17" name="Line 303">
                    <a:extLst>
                      <a:ext uri="{FF2B5EF4-FFF2-40B4-BE49-F238E27FC236}">
                        <a16:creationId xmlns:a16="http://schemas.microsoft.com/office/drawing/2014/main" id="{19BED610-B77A-0442-981F-B9C075A789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18" name="Line 304">
                    <a:extLst>
                      <a:ext uri="{FF2B5EF4-FFF2-40B4-BE49-F238E27FC236}">
                        <a16:creationId xmlns:a16="http://schemas.microsoft.com/office/drawing/2014/main" id="{66FBF5F5-B319-504D-8CF7-D8606838A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6649D5-E4EE-4F43-8952-3DE73D1995E6}"/>
              </a:ext>
            </a:extLst>
          </p:cNvPr>
          <p:cNvGrpSpPr/>
          <p:nvPr/>
        </p:nvGrpSpPr>
        <p:grpSpPr>
          <a:xfrm>
            <a:off x="6369579" y="1703345"/>
            <a:ext cx="4535488" cy="2581276"/>
            <a:chOff x="7656512" y="-921322"/>
            <a:chExt cx="4535488" cy="2581276"/>
          </a:xfrm>
        </p:grpSpPr>
        <p:grpSp>
          <p:nvGrpSpPr>
            <p:cNvPr id="363" name="Group 306">
              <a:extLst>
                <a:ext uri="{FF2B5EF4-FFF2-40B4-BE49-F238E27FC236}">
                  <a16:creationId xmlns:a16="http://schemas.microsoft.com/office/drawing/2014/main" id="{0516F032-FE9D-2B4F-8986-B4FAAF3F0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512" y="-921322"/>
              <a:ext cx="2552700" cy="2525713"/>
              <a:chOff x="648" y="1147"/>
              <a:chExt cx="1608" cy="1591"/>
            </a:xfrm>
          </p:grpSpPr>
          <p:grpSp>
            <p:nvGrpSpPr>
              <p:cNvPr id="370" name="Group 307">
                <a:extLst>
                  <a:ext uri="{FF2B5EF4-FFF2-40B4-BE49-F238E27FC236}">
                    <a16:creationId xmlns:a16="http://schemas.microsoft.com/office/drawing/2014/main" id="{FCE877C4-30B2-B143-B2B5-3F9FC5C20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86" name="Group 308">
                  <a:extLst>
                    <a:ext uri="{FF2B5EF4-FFF2-40B4-BE49-F238E27FC236}">
                      <a16:creationId xmlns:a16="http://schemas.microsoft.com/office/drawing/2014/main" id="{FAA05A91-979A-6E4C-A6D3-AF67FC0465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97" name="Group 309">
                    <a:extLst>
                      <a:ext uri="{FF2B5EF4-FFF2-40B4-BE49-F238E27FC236}">
                        <a16:creationId xmlns:a16="http://schemas.microsoft.com/office/drawing/2014/main" id="{6021DC4E-9A45-C14C-A354-9C1D3F32B8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405" name="Group 310">
                      <a:extLst>
                        <a:ext uri="{FF2B5EF4-FFF2-40B4-BE49-F238E27FC236}">
                          <a16:creationId xmlns:a16="http://schemas.microsoft.com/office/drawing/2014/main" id="{47E1CFDB-4FDB-1C44-93F6-7ABDF732EA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9" name="Line 311">
                        <a:extLst>
                          <a:ext uri="{FF2B5EF4-FFF2-40B4-BE49-F238E27FC236}">
                            <a16:creationId xmlns:a16="http://schemas.microsoft.com/office/drawing/2014/main" id="{52426066-BE78-FA40-BA19-55914C827C4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10" name="Line 312">
                        <a:extLst>
                          <a:ext uri="{FF2B5EF4-FFF2-40B4-BE49-F238E27FC236}">
                            <a16:creationId xmlns:a16="http://schemas.microsoft.com/office/drawing/2014/main" id="{E2F7B2B2-36A4-CA4B-A8CF-83716F4F674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6" name="Group 313">
                      <a:extLst>
                        <a:ext uri="{FF2B5EF4-FFF2-40B4-BE49-F238E27FC236}">
                          <a16:creationId xmlns:a16="http://schemas.microsoft.com/office/drawing/2014/main" id="{4755E447-E81B-0944-A9A7-DF6C99CDB0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7" name="Line 314">
                        <a:extLst>
                          <a:ext uri="{FF2B5EF4-FFF2-40B4-BE49-F238E27FC236}">
                            <a16:creationId xmlns:a16="http://schemas.microsoft.com/office/drawing/2014/main" id="{F1EF30CE-F055-0149-B8A3-9DEF6EF73A8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8" name="Line 315">
                        <a:extLst>
                          <a:ext uri="{FF2B5EF4-FFF2-40B4-BE49-F238E27FC236}">
                            <a16:creationId xmlns:a16="http://schemas.microsoft.com/office/drawing/2014/main" id="{0BB5EB04-9952-174C-99CD-3427A06864B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98" name="Group 316">
                    <a:extLst>
                      <a:ext uri="{FF2B5EF4-FFF2-40B4-BE49-F238E27FC236}">
                        <a16:creationId xmlns:a16="http://schemas.microsoft.com/office/drawing/2014/main" id="{58F1F43C-1F32-F443-BAEB-492023EFC8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99" name="Group 317">
                      <a:extLst>
                        <a:ext uri="{FF2B5EF4-FFF2-40B4-BE49-F238E27FC236}">
                          <a16:creationId xmlns:a16="http://schemas.microsoft.com/office/drawing/2014/main" id="{90824723-F5D4-E244-8DF6-AE09CB2E7F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3" name="Line 318">
                        <a:extLst>
                          <a:ext uri="{FF2B5EF4-FFF2-40B4-BE49-F238E27FC236}">
                            <a16:creationId xmlns:a16="http://schemas.microsoft.com/office/drawing/2014/main" id="{ACB7FC2A-303F-4648-9F38-4CCCB1BB39B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4" name="Line 319">
                        <a:extLst>
                          <a:ext uri="{FF2B5EF4-FFF2-40B4-BE49-F238E27FC236}">
                            <a16:creationId xmlns:a16="http://schemas.microsoft.com/office/drawing/2014/main" id="{09ABC1E4-7543-A340-914F-466169FB48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0" name="Group 320">
                      <a:extLst>
                        <a:ext uri="{FF2B5EF4-FFF2-40B4-BE49-F238E27FC236}">
                          <a16:creationId xmlns:a16="http://schemas.microsoft.com/office/drawing/2014/main" id="{D7DAEDF4-8339-8F41-B87B-88131AEDDC5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1" name="Line 321">
                        <a:extLst>
                          <a:ext uri="{FF2B5EF4-FFF2-40B4-BE49-F238E27FC236}">
                            <a16:creationId xmlns:a16="http://schemas.microsoft.com/office/drawing/2014/main" id="{E0F86CC7-DAB8-AD47-9235-069B9F5E298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2" name="Line 322">
                        <a:extLst>
                          <a:ext uri="{FF2B5EF4-FFF2-40B4-BE49-F238E27FC236}">
                            <a16:creationId xmlns:a16="http://schemas.microsoft.com/office/drawing/2014/main" id="{8BE66779-1A50-884A-851D-35266CBCC86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7" name="Group 323">
                  <a:extLst>
                    <a:ext uri="{FF2B5EF4-FFF2-40B4-BE49-F238E27FC236}">
                      <a16:creationId xmlns:a16="http://schemas.microsoft.com/office/drawing/2014/main" id="{BE59FF33-CDA5-7244-B201-8AAE14DC6D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91" name="Group 324">
                    <a:extLst>
                      <a:ext uri="{FF2B5EF4-FFF2-40B4-BE49-F238E27FC236}">
                        <a16:creationId xmlns:a16="http://schemas.microsoft.com/office/drawing/2014/main" id="{3E3B7537-9F96-EE42-A049-F8C1ACA68B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5" name="Line 325">
                      <a:extLst>
                        <a:ext uri="{FF2B5EF4-FFF2-40B4-BE49-F238E27FC236}">
                          <a16:creationId xmlns:a16="http://schemas.microsoft.com/office/drawing/2014/main" id="{E1F9D205-0879-BF4E-BAAF-622A6E7051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6" name="Line 326">
                      <a:extLst>
                        <a:ext uri="{FF2B5EF4-FFF2-40B4-BE49-F238E27FC236}">
                          <a16:creationId xmlns:a16="http://schemas.microsoft.com/office/drawing/2014/main" id="{2EE9D9A7-6728-744E-806D-B66ED0F15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92" name="Group 327">
                    <a:extLst>
                      <a:ext uri="{FF2B5EF4-FFF2-40B4-BE49-F238E27FC236}">
                        <a16:creationId xmlns:a16="http://schemas.microsoft.com/office/drawing/2014/main" id="{CF99EC66-E905-E94E-9D9A-19C9F943BB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3" name="Line 328">
                      <a:extLst>
                        <a:ext uri="{FF2B5EF4-FFF2-40B4-BE49-F238E27FC236}">
                          <a16:creationId xmlns:a16="http://schemas.microsoft.com/office/drawing/2014/main" id="{F9B5BC5E-33FB-D349-A3DD-AE03FB3C1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4" name="Line 329">
                      <a:extLst>
                        <a:ext uri="{FF2B5EF4-FFF2-40B4-BE49-F238E27FC236}">
                          <a16:creationId xmlns:a16="http://schemas.microsoft.com/office/drawing/2014/main" id="{CBD9259E-F38C-E54B-B7E4-98FDD08A91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88" name="Group 330">
                  <a:extLst>
                    <a:ext uri="{FF2B5EF4-FFF2-40B4-BE49-F238E27FC236}">
                      <a16:creationId xmlns:a16="http://schemas.microsoft.com/office/drawing/2014/main" id="{5323BDFE-0961-3146-B4B4-FC0E9736C8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89" name="Line 331">
                    <a:extLst>
                      <a:ext uri="{FF2B5EF4-FFF2-40B4-BE49-F238E27FC236}">
                        <a16:creationId xmlns:a16="http://schemas.microsoft.com/office/drawing/2014/main" id="{6115D713-81B5-6747-96FA-0F9C8C60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90" name="Line 332">
                    <a:extLst>
                      <a:ext uri="{FF2B5EF4-FFF2-40B4-BE49-F238E27FC236}">
                        <a16:creationId xmlns:a16="http://schemas.microsoft.com/office/drawing/2014/main" id="{B9642549-AB85-A04B-8EC5-ADCFF9097C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71" name="Group 333">
                <a:extLst>
                  <a:ext uri="{FF2B5EF4-FFF2-40B4-BE49-F238E27FC236}">
                    <a16:creationId xmlns:a16="http://schemas.microsoft.com/office/drawing/2014/main" id="{CAC31C7D-05D6-2F4D-A00D-F83483273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72" name="Group 334">
                  <a:extLst>
                    <a:ext uri="{FF2B5EF4-FFF2-40B4-BE49-F238E27FC236}">
                      <a16:creationId xmlns:a16="http://schemas.microsoft.com/office/drawing/2014/main" id="{71C7249F-3067-1F4D-8F66-1B5B1094A3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80" name="Group 335">
                    <a:extLst>
                      <a:ext uri="{FF2B5EF4-FFF2-40B4-BE49-F238E27FC236}">
                        <a16:creationId xmlns:a16="http://schemas.microsoft.com/office/drawing/2014/main" id="{C5A6F622-F154-BF45-9F94-C3B10DC0A8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4" name="Line 336">
                      <a:extLst>
                        <a:ext uri="{FF2B5EF4-FFF2-40B4-BE49-F238E27FC236}">
                          <a16:creationId xmlns:a16="http://schemas.microsoft.com/office/drawing/2014/main" id="{DD57CCE3-92DB-3247-9E4F-34ADAD46C1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5" name="Line 337">
                      <a:extLst>
                        <a:ext uri="{FF2B5EF4-FFF2-40B4-BE49-F238E27FC236}">
                          <a16:creationId xmlns:a16="http://schemas.microsoft.com/office/drawing/2014/main" id="{CCEF5726-C82F-2140-91D2-989A78841E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81" name="Group 338">
                    <a:extLst>
                      <a:ext uri="{FF2B5EF4-FFF2-40B4-BE49-F238E27FC236}">
                        <a16:creationId xmlns:a16="http://schemas.microsoft.com/office/drawing/2014/main" id="{A14C6AF9-8449-1549-B8F5-37FD02854E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2" name="Line 339">
                      <a:extLst>
                        <a:ext uri="{FF2B5EF4-FFF2-40B4-BE49-F238E27FC236}">
                          <a16:creationId xmlns:a16="http://schemas.microsoft.com/office/drawing/2014/main" id="{E22E39A0-17D3-5348-8C6E-A704BE850B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3" name="Line 340">
                      <a:extLst>
                        <a:ext uri="{FF2B5EF4-FFF2-40B4-BE49-F238E27FC236}">
                          <a16:creationId xmlns:a16="http://schemas.microsoft.com/office/drawing/2014/main" id="{5846B49D-0E13-4949-B39E-580AB2FACA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73" name="Group 341">
                  <a:extLst>
                    <a:ext uri="{FF2B5EF4-FFF2-40B4-BE49-F238E27FC236}">
                      <a16:creationId xmlns:a16="http://schemas.microsoft.com/office/drawing/2014/main" id="{4D3495D5-9154-054B-BBB9-65F4FEE5F5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4" name="Group 342">
                    <a:extLst>
                      <a:ext uri="{FF2B5EF4-FFF2-40B4-BE49-F238E27FC236}">
                        <a16:creationId xmlns:a16="http://schemas.microsoft.com/office/drawing/2014/main" id="{E8975124-5DEB-2042-8ABB-BA0BC8FC6E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8" name="Line 343">
                      <a:extLst>
                        <a:ext uri="{FF2B5EF4-FFF2-40B4-BE49-F238E27FC236}">
                          <a16:creationId xmlns:a16="http://schemas.microsoft.com/office/drawing/2014/main" id="{ADD7229B-D47C-E645-BBB5-A8204AC76F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9" name="Line 344">
                      <a:extLst>
                        <a:ext uri="{FF2B5EF4-FFF2-40B4-BE49-F238E27FC236}">
                          <a16:creationId xmlns:a16="http://schemas.microsoft.com/office/drawing/2014/main" id="{93FA844C-058B-B945-9BEC-1FC4A08EC3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5" name="Group 345">
                    <a:extLst>
                      <a:ext uri="{FF2B5EF4-FFF2-40B4-BE49-F238E27FC236}">
                        <a16:creationId xmlns:a16="http://schemas.microsoft.com/office/drawing/2014/main" id="{936A7715-A350-CD4E-AD3B-646C2FC0EB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6" name="Line 346">
                      <a:extLst>
                        <a:ext uri="{FF2B5EF4-FFF2-40B4-BE49-F238E27FC236}">
                          <a16:creationId xmlns:a16="http://schemas.microsoft.com/office/drawing/2014/main" id="{45FC6DFA-C931-4E4B-9342-F3BF4820A7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7" name="Line 347">
                      <a:extLst>
                        <a:ext uri="{FF2B5EF4-FFF2-40B4-BE49-F238E27FC236}">
                          <a16:creationId xmlns:a16="http://schemas.microsoft.com/office/drawing/2014/main" id="{1ABA2EAC-0A2B-D945-84F7-2973AB6D7D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64" name="Text Box 348">
              <a:extLst>
                <a:ext uri="{FF2B5EF4-FFF2-40B4-BE49-F238E27FC236}">
                  <a16:creationId xmlns:a16="http://schemas.microsoft.com/office/drawing/2014/main" id="{1EE074AD-465E-A046-A879-EADCFBBA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6412" y="951929"/>
              <a:ext cx="4065588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3.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 received, played out at client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(30 frames/sec)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grpSp>
          <p:nvGrpSpPr>
            <p:cNvPr id="365" name="Group 349">
              <a:extLst>
                <a:ext uri="{FF2B5EF4-FFF2-40B4-BE49-F238E27FC236}">
                  <a16:creationId xmlns:a16="http://schemas.microsoft.com/office/drawing/2014/main" id="{0388287B-726E-2B4E-A59D-B016F4430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2275" y="210566"/>
              <a:ext cx="677863" cy="663575"/>
              <a:chOff x="4437" y="1472"/>
              <a:chExt cx="427" cy="418"/>
            </a:xfrm>
          </p:grpSpPr>
          <p:sp>
            <p:nvSpPr>
              <p:cNvPr id="366" name="Rectangle 350">
                <a:extLst>
                  <a:ext uri="{FF2B5EF4-FFF2-40B4-BE49-F238E27FC236}">
                    <a16:creationId xmlns:a16="http://schemas.microsoft.com/office/drawing/2014/main" id="{BFCF8F0E-EC75-D24F-AAFC-E0B1D527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7" name="Rectangle 351">
                <a:extLst>
                  <a:ext uri="{FF2B5EF4-FFF2-40B4-BE49-F238E27FC236}">
                    <a16:creationId xmlns:a16="http://schemas.microsoft.com/office/drawing/2014/main" id="{14E93C87-60E1-B54D-BE05-A6BA7A645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8" name="Rectangle 352">
                <a:extLst>
                  <a:ext uri="{FF2B5EF4-FFF2-40B4-BE49-F238E27FC236}">
                    <a16:creationId xmlns:a16="http://schemas.microsoft.com/office/drawing/2014/main" id="{F78CE801-66E6-3847-8195-5DFE1E22B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9" name="Rectangle 353">
                <a:extLst>
                  <a:ext uri="{FF2B5EF4-FFF2-40B4-BE49-F238E27FC236}">
                    <a16:creationId xmlns:a16="http://schemas.microsoft.com/office/drawing/2014/main" id="{28642E6F-604C-1A49-B871-85987CBF8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rgbClr val="0000A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</p:grpSp>
      <p:sp>
        <p:nvSpPr>
          <p:cNvPr id="452" name="Line 169">
            <a:extLst>
              <a:ext uri="{FF2B5EF4-FFF2-40B4-BE49-F238E27FC236}">
                <a16:creationId xmlns:a16="http://schemas.microsoft.com/office/drawing/2014/main" id="{DA225847-8F7D-9F44-BA01-7DC68D99A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6918" y="4214238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0D6503-9562-024F-BE70-62D92EDC5180}"/>
              </a:ext>
            </a:extLst>
          </p:cNvPr>
          <p:cNvGrpSpPr/>
          <p:nvPr/>
        </p:nvGrpSpPr>
        <p:grpSpPr>
          <a:xfrm>
            <a:off x="3779783" y="4034727"/>
            <a:ext cx="249757" cy="291754"/>
            <a:chOff x="9055510" y="606165"/>
            <a:chExt cx="249757" cy="2917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913BD-3831-124B-83EB-5B289E761C4D}"/>
                </a:ext>
              </a:extLst>
            </p:cNvPr>
            <p:cNvSpPr/>
            <p:nvPr/>
          </p:nvSpPr>
          <p:spPr>
            <a:xfrm rot="1596992">
              <a:off x="9109854" y="606165"/>
              <a:ext cx="133240" cy="291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7BA7FC-5B58-E045-9862-35230DAF716C}"/>
                </a:ext>
              </a:extLst>
            </p:cNvPr>
            <p:cNvCxnSpPr/>
            <p:nvPr/>
          </p:nvCxnSpPr>
          <p:spPr>
            <a:xfrm flipH="1">
              <a:off x="9055510" y="634181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989452D-2D4A-884A-9775-581E405FF2DD}"/>
                </a:ext>
              </a:extLst>
            </p:cNvPr>
            <p:cNvCxnSpPr/>
            <p:nvPr/>
          </p:nvCxnSpPr>
          <p:spPr>
            <a:xfrm flipH="1">
              <a:off x="9176862" y="638677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FDC198-9A1E-FB42-8983-6DE13CE8C154}"/>
              </a:ext>
            </a:extLst>
          </p:cNvPr>
          <p:cNvGrpSpPr/>
          <p:nvPr/>
        </p:nvGrpSpPr>
        <p:grpSpPr>
          <a:xfrm>
            <a:off x="4470401" y="4318000"/>
            <a:ext cx="1930400" cy="869908"/>
            <a:chOff x="6858000" y="237067"/>
            <a:chExt cx="1930400" cy="869908"/>
          </a:xfrm>
        </p:grpSpPr>
        <p:sp>
          <p:nvSpPr>
            <p:cNvPr id="358" name="Text Box 362">
              <a:extLst>
                <a:ext uri="{FF2B5EF4-FFF2-40B4-BE49-F238E27FC236}">
                  <a16:creationId xmlns:a16="http://schemas.microsoft.com/office/drawing/2014/main" id="{33CCCA46-E288-AE45-B982-2DDD8E2B0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260" y="267187"/>
              <a:ext cx="1616075" cy="839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 delay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(fixed in this example)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638F084-4052-604E-8890-A35DAF4397B3}"/>
                </a:ext>
              </a:extLst>
            </p:cNvPr>
            <p:cNvCxnSpPr/>
            <p:nvPr/>
          </p:nvCxnSpPr>
          <p:spPr>
            <a:xfrm>
              <a:off x="6858000" y="237067"/>
              <a:ext cx="193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Slide Number Placeholder 2">
            <a:extLst>
              <a:ext uri="{FF2B5EF4-FFF2-40B4-BE49-F238E27FC236}">
                <a16:creationId xmlns:a16="http://schemas.microsoft.com/office/drawing/2014/main" id="{200F8D35-5C8A-854F-A1A3-1381940E7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challenges</a:t>
            </a:r>
          </a:p>
        </p:txBody>
      </p:sp>
      <p:sp>
        <p:nvSpPr>
          <p:cNvPr id="195" name="Rectangle 153">
            <a:extLst>
              <a:ext uri="{FF2B5EF4-FFF2-40B4-BE49-F238E27FC236}">
                <a16:creationId xmlns:a16="http://schemas.microsoft.com/office/drawing/2014/main" id="{F0360033-494E-BF42-811C-9015EDCF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1389828"/>
            <a:ext cx="8553400" cy="448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playout constraint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during client video playout, playout timing must match original timing 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but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delays are variable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(jitter), so will need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match continuous playout constraint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4" name="Picture 2" descr="Image result for netflix rebuffering">
            <a:extLst>
              <a:ext uri="{FF2B5EF4-FFF2-40B4-BE49-F238E27FC236}">
                <a16:creationId xmlns:a16="http://schemas.microsoft.com/office/drawing/2014/main" id="{781B3964-3F60-B74D-87BD-9FF56B02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93" y="3044149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3">
            <a:extLst>
              <a:ext uri="{FF2B5EF4-FFF2-40B4-BE49-F238E27FC236}">
                <a16:creationId xmlns:a16="http://schemas.microsoft.com/office/drawing/2014/main" id="{2D8ACF56-1254-EA43-AF00-B0937780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4167220"/>
            <a:ext cx="8171815" cy="1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challenges: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interactivity: pause, fast-forward, rewind, jump through video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packets may be lost, retransmitted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5D2AE2C-F374-234F-A82C-47425405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playout buffering</a:t>
            </a:r>
          </a:p>
        </p:txBody>
      </p:sp>
      <p:sp>
        <p:nvSpPr>
          <p:cNvPr id="195" name="Line 9">
            <a:extLst>
              <a:ext uri="{FF2B5EF4-FFF2-40B4-BE49-F238E27FC236}">
                <a16:creationId xmlns:a16="http://schemas.microsoft.com/office/drawing/2014/main" id="{A2879A06-676B-2645-9200-7687B4C31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774" y="166764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6" name="Line 10">
            <a:extLst>
              <a:ext uri="{FF2B5EF4-FFF2-40B4-BE49-F238E27FC236}">
                <a16:creationId xmlns:a16="http://schemas.microsoft.com/office/drawing/2014/main" id="{0C277100-E592-BE4A-81BB-FCEE0F16D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249" y="4510856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7" name="Text Box 58">
            <a:extLst>
              <a:ext uri="{FF2B5EF4-FFF2-40B4-BE49-F238E27FC236}">
                <a16:creationId xmlns:a16="http://schemas.microsoft.com/office/drawing/2014/main" id="{28926672-6078-6B4D-A3A9-0F8C03FF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99" y="1770831"/>
            <a:ext cx="18845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 constant bit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rate video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transmission</a:t>
            </a:r>
          </a:p>
        </p:txBody>
      </p:sp>
      <p:grpSp>
        <p:nvGrpSpPr>
          <p:cNvPr id="198" name="Group 60">
            <a:extLst>
              <a:ext uri="{FF2B5EF4-FFF2-40B4-BE49-F238E27FC236}">
                <a16:creationId xmlns:a16="http://schemas.microsoft.com/office/drawing/2014/main" id="{6210DD39-CD82-1A47-A671-C6E1E92DF70E}"/>
              </a:ext>
            </a:extLst>
          </p:cNvPr>
          <p:cNvGrpSpPr>
            <a:grpSpLocks/>
          </p:cNvGrpSpPr>
          <p:nvPr/>
        </p:nvGrpSpPr>
        <p:grpSpPr bwMode="auto">
          <a:xfrm>
            <a:off x="2826774" y="1997844"/>
            <a:ext cx="2552700" cy="2525712"/>
            <a:chOff x="648" y="1147"/>
            <a:chExt cx="1608" cy="1591"/>
          </a:xfrm>
        </p:grpSpPr>
        <p:grpSp>
          <p:nvGrpSpPr>
            <p:cNvPr id="199" name="Group 61">
              <a:extLst>
                <a:ext uri="{FF2B5EF4-FFF2-40B4-BE49-F238E27FC236}">
                  <a16:creationId xmlns:a16="http://schemas.microsoft.com/office/drawing/2014/main" id="{ABD85516-4FF1-C344-BFB9-73A3F6FA6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15" name="Group 62">
                <a:extLst>
                  <a:ext uri="{FF2B5EF4-FFF2-40B4-BE49-F238E27FC236}">
                    <a16:creationId xmlns:a16="http://schemas.microsoft.com/office/drawing/2014/main" id="{086027DC-6B25-C241-B8C9-FEBDD311A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6" name="Group 63">
                  <a:extLst>
                    <a:ext uri="{FF2B5EF4-FFF2-40B4-BE49-F238E27FC236}">
                      <a16:creationId xmlns:a16="http://schemas.microsoft.com/office/drawing/2014/main" id="{28E8BE44-A8E6-2B43-940A-815DCEC4C3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4" name="Group 64">
                    <a:extLst>
                      <a:ext uri="{FF2B5EF4-FFF2-40B4-BE49-F238E27FC236}">
                        <a16:creationId xmlns:a16="http://schemas.microsoft.com/office/drawing/2014/main" id="{6B9BE568-EF77-CD4A-9005-22142300C8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8" name="Line 65">
                      <a:extLst>
                        <a:ext uri="{FF2B5EF4-FFF2-40B4-BE49-F238E27FC236}">
                          <a16:creationId xmlns:a16="http://schemas.microsoft.com/office/drawing/2014/main" id="{0687693B-9E3C-F04D-9053-65D5D8F93D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9" name="Line 66">
                      <a:extLst>
                        <a:ext uri="{FF2B5EF4-FFF2-40B4-BE49-F238E27FC236}">
                          <a16:creationId xmlns:a16="http://schemas.microsoft.com/office/drawing/2014/main" id="{DD417D04-76E1-A948-AC8A-D4CA4D6CB3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35" name="Group 67">
                    <a:extLst>
                      <a:ext uri="{FF2B5EF4-FFF2-40B4-BE49-F238E27FC236}">
                        <a16:creationId xmlns:a16="http://schemas.microsoft.com/office/drawing/2014/main" id="{A7A42189-5DDA-0545-BE4F-EFA25AAF3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6" name="Line 68">
                      <a:extLst>
                        <a:ext uri="{FF2B5EF4-FFF2-40B4-BE49-F238E27FC236}">
                          <a16:creationId xmlns:a16="http://schemas.microsoft.com/office/drawing/2014/main" id="{50AC0BCB-A3E3-AB4C-A202-1D77C93E17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7" name="Line 69">
                      <a:extLst>
                        <a:ext uri="{FF2B5EF4-FFF2-40B4-BE49-F238E27FC236}">
                          <a16:creationId xmlns:a16="http://schemas.microsoft.com/office/drawing/2014/main" id="{BE6AC399-19AF-C649-B200-4C0B9FF64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27" name="Group 70">
                  <a:extLst>
                    <a:ext uri="{FF2B5EF4-FFF2-40B4-BE49-F238E27FC236}">
                      <a16:creationId xmlns:a16="http://schemas.microsoft.com/office/drawing/2014/main" id="{2CB93727-C3F2-764D-92C8-69C0B80B29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8" name="Group 71">
                    <a:extLst>
                      <a:ext uri="{FF2B5EF4-FFF2-40B4-BE49-F238E27FC236}">
                        <a16:creationId xmlns:a16="http://schemas.microsoft.com/office/drawing/2014/main" id="{A186A73E-EB20-7248-8BB6-E12926A2D0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2" name="Line 72">
                      <a:extLst>
                        <a:ext uri="{FF2B5EF4-FFF2-40B4-BE49-F238E27FC236}">
                          <a16:creationId xmlns:a16="http://schemas.microsoft.com/office/drawing/2014/main" id="{294595A7-42B6-F544-BABC-C613EC7218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3" name="Line 73">
                      <a:extLst>
                        <a:ext uri="{FF2B5EF4-FFF2-40B4-BE49-F238E27FC236}">
                          <a16:creationId xmlns:a16="http://schemas.microsoft.com/office/drawing/2014/main" id="{103FB363-2880-8749-B505-9206119219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29" name="Group 74">
                    <a:extLst>
                      <a:ext uri="{FF2B5EF4-FFF2-40B4-BE49-F238E27FC236}">
                        <a16:creationId xmlns:a16="http://schemas.microsoft.com/office/drawing/2014/main" id="{0C2A5C19-D154-BA4B-B77F-BAC13B85C4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0" name="Line 75">
                      <a:extLst>
                        <a:ext uri="{FF2B5EF4-FFF2-40B4-BE49-F238E27FC236}">
                          <a16:creationId xmlns:a16="http://schemas.microsoft.com/office/drawing/2014/main" id="{AA436D38-A4BD-9F48-ACB6-71E3584679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1" name="Line 76">
                      <a:extLst>
                        <a:ext uri="{FF2B5EF4-FFF2-40B4-BE49-F238E27FC236}">
                          <a16:creationId xmlns:a16="http://schemas.microsoft.com/office/drawing/2014/main" id="{AD5E16CE-9C60-924E-AEA8-771C8F7BE9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16" name="Group 77">
                <a:extLst>
                  <a:ext uri="{FF2B5EF4-FFF2-40B4-BE49-F238E27FC236}">
                    <a16:creationId xmlns:a16="http://schemas.microsoft.com/office/drawing/2014/main" id="{590906C3-8438-564F-A18A-B01F4CBAC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78">
                  <a:extLst>
                    <a:ext uri="{FF2B5EF4-FFF2-40B4-BE49-F238E27FC236}">
                      <a16:creationId xmlns:a16="http://schemas.microsoft.com/office/drawing/2014/main" id="{90B7B172-FE74-474A-860F-950A4E5E2F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79">
                    <a:extLst>
                      <a:ext uri="{FF2B5EF4-FFF2-40B4-BE49-F238E27FC236}">
                        <a16:creationId xmlns:a16="http://schemas.microsoft.com/office/drawing/2014/main" id="{DA98A219-B383-CD4D-8C19-E7062BA1C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5" name="Line 80">
                    <a:extLst>
                      <a:ext uri="{FF2B5EF4-FFF2-40B4-BE49-F238E27FC236}">
                        <a16:creationId xmlns:a16="http://schemas.microsoft.com/office/drawing/2014/main" id="{99DDF2C7-4BB4-444F-88C9-EC97B73784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81">
                  <a:extLst>
                    <a:ext uri="{FF2B5EF4-FFF2-40B4-BE49-F238E27FC236}">
                      <a16:creationId xmlns:a16="http://schemas.microsoft.com/office/drawing/2014/main" id="{9E407ECB-B0DD-2542-84E4-67E112276A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82">
                    <a:extLst>
                      <a:ext uri="{FF2B5EF4-FFF2-40B4-BE49-F238E27FC236}">
                        <a16:creationId xmlns:a16="http://schemas.microsoft.com/office/drawing/2014/main" id="{7A966565-D20D-BC4D-BFEF-684E75D823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3" name="Line 83">
                    <a:extLst>
                      <a:ext uri="{FF2B5EF4-FFF2-40B4-BE49-F238E27FC236}">
                        <a16:creationId xmlns:a16="http://schemas.microsoft.com/office/drawing/2014/main" id="{DE790389-F96F-3645-8B5C-56C99B7A62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7" name="Group 84">
                <a:extLst>
                  <a:ext uri="{FF2B5EF4-FFF2-40B4-BE49-F238E27FC236}">
                    <a16:creationId xmlns:a16="http://schemas.microsoft.com/office/drawing/2014/main" id="{B44615B9-9107-AE4B-B6B2-5C8842A57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18" name="Line 85">
                  <a:extLst>
                    <a:ext uri="{FF2B5EF4-FFF2-40B4-BE49-F238E27FC236}">
                      <a16:creationId xmlns:a16="http://schemas.microsoft.com/office/drawing/2014/main" id="{3A621BC4-A685-9B4E-914E-9C7F23251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19" name="Line 86">
                  <a:extLst>
                    <a:ext uri="{FF2B5EF4-FFF2-40B4-BE49-F238E27FC236}">
                      <a16:creationId xmlns:a16="http://schemas.microsoft.com/office/drawing/2014/main" id="{71296EA3-B1E3-434E-B779-CC6E8E612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200" name="Group 87">
              <a:extLst>
                <a:ext uri="{FF2B5EF4-FFF2-40B4-BE49-F238E27FC236}">
                  <a16:creationId xmlns:a16="http://schemas.microsoft.com/office/drawing/2014/main" id="{B2EFB5FC-1592-8042-A1C0-0B36516D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32E73C25-B702-224F-854F-9E057ECBE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09" name="Group 89">
                  <a:extLst>
                    <a:ext uri="{FF2B5EF4-FFF2-40B4-BE49-F238E27FC236}">
                      <a16:creationId xmlns:a16="http://schemas.microsoft.com/office/drawing/2014/main" id="{1B7CB7E1-B153-E14D-8D8A-11207424B6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3" name="Line 90">
                    <a:extLst>
                      <a:ext uri="{FF2B5EF4-FFF2-40B4-BE49-F238E27FC236}">
                        <a16:creationId xmlns:a16="http://schemas.microsoft.com/office/drawing/2014/main" id="{27A6C125-E096-AC4A-9964-A490991328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4" name="Line 91">
                    <a:extLst>
                      <a:ext uri="{FF2B5EF4-FFF2-40B4-BE49-F238E27FC236}">
                        <a16:creationId xmlns:a16="http://schemas.microsoft.com/office/drawing/2014/main" id="{DE0BE3B6-14E9-DF42-B4CC-2E8405F58F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10" name="Group 92">
                  <a:extLst>
                    <a:ext uri="{FF2B5EF4-FFF2-40B4-BE49-F238E27FC236}">
                      <a16:creationId xmlns:a16="http://schemas.microsoft.com/office/drawing/2014/main" id="{877C2484-7A5E-604F-9B08-1724B41CAC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1" name="Line 93">
                    <a:extLst>
                      <a:ext uri="{FF2B5EF4-FFF2-40B4-BE49-F238E27FC236}">
                        <a16:creationId xmlns:a16="http://schemas.microsoft.com/office/drawing/2014/main" id="{D9C04E3F-D0AB-1745-91FE-A097CA11D7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2" name="Line 94">
                    <a:extLst>
                      <a:ext uri="{FF2B5EF4-FFF2-40B4-BE49-F238E27FC236}">
                        <a16:creationId xmlns:a16="http://schemas.microsoft.com/office/drawing/2014/main" id="{EDC1866B-DE17-3A44-A7FF-A42ACFA6A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02" name="Group 95">
                <a:extLst>
                  <a:ext uri="{FF2B5EF4-FFF2-40B4-BE49-F238E27FC236}">
                    <a16:creationId xmlns:a16="http://schemas.microsoft.com/office/drawing/2014/main" id="{B3FD2508-1A3B-F545-BB35-F836D08E5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03" name="Group 96">
                  <a:extLst>
                    <a:ext uri="{FF2B5EF4-FFF2-40B4-BE49-F238E27FC236}">
                      <a16:creationId xmlns:a16="http://schemas.microsoft.com/office/drawing/2014/main" id="{63FA1812-A241-CA46-94C2-4E003FA31F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07" name="Line 97">
                    <a:extLst>
                      <a:ext uri="{FF2B5EF4-FFF2-40B4-BE49-F238E27FC236}">
                        <a16:creationId xmlns:a16="http://schemas.microsoft.com/office/drawing/2014/main" id="{5DD14580-BC6A-434D-9D65-4334BD0BCF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8" name="Line 98">
                    <a:extLst>
                      <a:ext uri="{FF2B5EF4-FFF2-40B4-BE49-F238E27FC236}">
                        <a16:creationId xmlns:a16="http://schemas.microsoft.com/office/drawing/2014/main" id="{A48F997B-99F2-154D-9314-2BC629216B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04" name="Group 99">
                  <a:extLst>
                    <a:ext uri="{FF2B5EF4-FFF2-40B4-BE49-F238E27FC236}">
                      <a16:creationId xmlns:a16="http://schemas.microsoft.com/office/drawing/2014/main" id="{F8264A2E-19A3-B54A-AAE8-CE725258FF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05" name="Line 100">
                    <a:extLst>
                      <a:ext uri="{FF2B5EF4-FFF2-40B4-BE49-F238E27FC236}">
                        <a16:creationId xmlns:a16="http://schemas.microsoft.com/office/drawing/2014/main" id="{BF8CE0C4-18BD-2D42-A867-062C10FB60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6" name="Line 101">
                    <a:extLst>
                      <a:ext uri="{FF2B5EF4-FFF2-40B4-BE49-F238E27FC236}">
                        <a16:creationId xmlns:a16="http://schemas.microsoft.com/office/drawing/2014/main" id="{1417D3B3-BCF8-4444-B762-8DA06CB37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40" name="Text Box 150">
            <a:extLst>
              <a:ext uri="{FF2B5EF4-FFF2-40B4-BE49-F238E27FC236}">
                <a16:creationId xmlns:a16="http://schemas.microsoft.com/office/drawing/2014/main" id="{F48E0A72-EE06-8747-9412-C085A5FC1DC0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194824" y="2814097"/>
            <a:ext cx="1957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Cumulative data</a:t>
            </a:r>
          </a:p>
        </p:txBody>
      </p:sp>
      <p:sp>
        <p:nvSpPr>
          <p:cNvPr id="241" name="Text Box 154">
            <a:extLst>
              <a:ext uri="{FF2B5EF4-FFF2-40B4-BE49-F238E27FC236}">
                <a16:creationId xmlns:a16="http://schemas.microsoft.com/office/drawing/2014/main" id="{8132C866-C3A3-F54B-8107-0983C1BB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999" y="4533081"/>
            <a:ext cx="66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time</a:t>
            </a:r>
          </a:p>
        </p:txBody>
      </p:sp>
      <p:grpSp>
        <p:nvGrpSpPr>
          <p:cNvPr id="242" name="Group 201">
            <a:extLst>
              <a:ext uri="{FF2B5EF4-FFF2-40B4-BE49-F238E27FC236}">
                <a16:creationId xmlns:a16="http://schemas.microsoft.com/office/drawing/2014/main" id="{98B35B39-6845-B44A-A9E2-DDF3A24FBA05}"/>
              </a:ext>
            </a:extLst>
          </p:cNvPr>
          <p:cNvGrpSpPr>
            <a:grpSpLocks/>
          </p:cNvGrpSpPr>
          <p:nvPr/>
        </p:nvGrpSpPr>
        <p:grpSpPr bwMode="auto">
          <a:xfrm>
            <a:off x="4103124" y="2012131"/>
            <a:ext cx="3500438" cy="2520950"/>
            <a:chOff x="1572" y="1156"/>
            <a:chExt cx="2205" cy="1588"/>
          </a:xfrm>
        </p:grpSpPr>
        <p:grpSp>
          <p:nvGrpSpPr>
            <p:cNvPr id="243" name="Group 198">
              <a:extLst>
                <a:ext uri="{FF2B5EF4-FFF2-40B4-BE49-F238E27FC236}">
                  <a16:creationId xmlns:a16="http://schemas.microsoft.com/office/drawing/2014/main" id="{03EED693-FDB3-0940-BE24-338512144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247" name="Group 106">
                <a:extLst>
                  <a:ext uri="{FF2B5EF4-FFF2-40B4-BE49-F238E27FC236}">
                    <a16:creationId xmlns:a16="http://schemas.microsoft.com/office/drawing/2014/main" id="{249BAAF5-FA7A-D147-ABC6-E05F52DB1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469" name="Line 107">
                  <a:extLst>
                    <a:ext uri="{FF2B5EF4-FFF2-40B4-BE49-F238E27FC236}">
                      <a16:creationId xmlns:a16="http://schemas.microsoft.com/office/drawing/2014/main" id="{BCEB014D-84F6-CC4F-B058-2BB9795CA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70" name="Line 108">
                  <a:extLst>
                    <a:ext uri="{FF2B5EF4-FFF2-40B4-BE49-F238E27FC236}">
                      <a16:creationId xmlns:a16="http://schemas.microsoft.com/office/drawing/2014/main" id="{A731394B-CB70-DC48-82B7-B15FFCD67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8" name="Group 109">
                <a:extLst>
                  <a:ext uri="{FF2B5EF4-FFF2-40B4-BE49-F238E27FC236}">
                    <a16:creationId xmlns:a16="http://schemas.microsoft.com/office/drawing/2014/main" id="{ABBCE7F6-E0A4-9C46-85D9-7B00EE2A1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467" name="Line 110">
                  <a:extLst>
                    <a:ext uri="{FF2B5EF4-FFF2-40B4-BE49-F238E27FC236}">
                      <a16:creationId xmlns:a16="http://schemas.microsoft.com/office/drawing/2014/main" id="{413794F4-A4DC-BA41-B5A9-710F6654F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68" name="Line 111">
                  <a:extLst>
                    <a:ext uri="{FF2B5EF4-FFF2-40B4-BE49-F238E27FC236}">
                      <a16:creationId xmlns:a16="http://schemas.microsoft.com/office/drawing/2014/main" id="{C1AA099D-2573-154E-82E2-DCE650510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9" name="Group 112">
                <a:extLst>
                  <a:ext uri="{FF2B5EF4-FFF2-40B4-BE49-F238E27FC236}">
                    <a16:creationId xmlns:a16="http://schemas.microsoft.com/office/drawing/2014/main" id="{C42BB911-E80C-A34F-974F-1C46657BB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461" name="Group 113">
                  <a:extLst>
                    <a:ext uri="{FF2B5EF4-FFF2-40B4-BE49-F238E27FC236}">
                      <a16:creationId xmlns:a16="http://schemas.microsoft.com/office/drawing/2014/main" id="{0DFA3004-ECFE-DC44-A8A1-99A4A7737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65" name="Line 114">
                    <a:extLst>
                      <a:ext uri="{FF2B5EF4-FFF2-40B4-BE49-F238E27FC236}">
                        <a16:creationId xmlns:a16="http://schemas.microsoft.com/office/drawing/2014/main" id="{3DEB4882-8A2F-A547-B051-38774E313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6" name="Line 115">
                    <a:extLst>
                      <a:ext uri="{FF2B5EF4-FFF2-40B4-BE49-F238E27FC236}">
                        <a16:creationId xmlns:a16="http://schemas.microsoft.com/office/drawing/2014/main" id="{B6148270-BC4A-FE49-89B7-92782BEE02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62" name="Group 116">
                  <a:extLst>
                    <a:ext uri="{FF2B5EF4-FFF2-40B4-BE49-F238E27FC236}">
                      <a16:creationId xmlns:a16="http://schemas.microsoft.com/office/drawing/2014/main" id="{8586C9B8-424B-834D-869E-BC829A7C5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63" name="Line 117">
                    <a:extLst>
                      <a:ext uri="{FF2B5EF4-FFF2-40B4-BE49-F238E27FC236}">
                        <a16:creationId xmlns:a16="http://schemas.microsoft.com/office/drawing/2014/main" id="{1FD5AE65-BCFC-EC43-865A-187EBD2DD2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4" name="Line 118">
                    <a:extLst>
                      <a:ext uri="{FF2B5EF4-FFF2-40B4-BE49-F238E27FC236}">
                        <a16:creationId xmlns:a16="http://schemas.microsoft.com/office/drawing/2014/main" id="{33DFFECE-C171-2749-A0BE-91786BD553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0" name="Group 119">
                <a:extLst>
                  <a:ext uri="{FF2B5EF4-FFF2-40B4-BE49-F238E27FC236}">
                    <a16:creationId xmlns:a16="http://schemas.microsoft.com/office/drawing/2014/main" id="{1F5518E3-719F-B14E-B055-6113FFA0D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455" name="Group 120">
                  <a:extLst>
                    <a:ext uri="{FF2B5EF4-FFF2-40B4-BE49-F238E27FC236}">
                      <a16:creationId xmlns:a16="http://schemas.microsoft.com/office/drawing/2014/main" id="{20B31051-705E-9542-AFFC-72559BB0F9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59" name="Line 121">
                    <a:extLst>
                      <a:ext uri="{FF2B5EF4-FFF2-40B4-BE49-F238E27FC236}">
                        <a16:creationId xmlns:a16="http://schemas.microsoft.com/office/drawing/2014/main" id="{01BB5816-7204-6647-BB2C-26310485E1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0" name="Line 122">
                    <a:extLst>
                      <a:ext uri="{FF2B5EF4-FFF2-40B4-BE49-F238E27FC236}">
                        <a16:creationId xmlns:a16="http://schemas.microsoft.com/office/drawing/2014/main" id="{4F4B0D82-EAE7-2242-8DF1-F7B4FFACA8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56" name="Group 123">
                  <a:extLst>
                    <a:ext uri="{FF2B5EF4-FFF2-40B4-BE49-F238E27FC236}">
                      <a16:creationId xmlns:a16="http://schemas.microsoft.com/office/drawing/2014/main" id="{83006F75-5500-5748-938E-5D5C5F1A94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7" name="Line 124">
                    <a:extLst>
                      <a:ext uri="{FF2B5EF4-FFF2-40B4-BE49-F238E27FC236}">
                        <a16:creationId xmlns:a16="http://schemas.microsoft.com/office/drawing/2014/main" id="{A2CE2AD8-EED8-BB46-AAA0-229AB680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58" name="Line 125">
                    <a:extLst>
                      <a:ext uri="{FF2B5EF4-FFF2-40B4-BE49-F238E27FC236}">
                        <a16:creationId xmlns:a16="http://schemas.microsoft.com/office/drawing/2014/main" id="{9CA3C61B-AAE4-644C-902C-0FB0031DD0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1" name="Group 126">
                <a:extLst>
                  <a:ext uri="{FF2B5EF4-FFF2-40B4-BE49-F238E27FC236}">
                    <a16:creationId xmlns:a16="http://schemas.microsoft.com/office/drawing/2014/main" id="{0D5BD217-3E68-D04C-A046-D2DF3EC87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65" name="Line 127">
                  <a:extLst>
                    <a:ext uri="{FF2B5EF4-FFF2-40B4-BE49-F238E27FC236}">
                      <a16:creationId xmlns:a16="http://schemas.microsoft.com/office/drawing/2014/main" id="{63421A91-A260-604C-B7EF-CE53173E9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54" name="Line 128">
                  <a:extLst>
                    <a:ext uri="{FF2B5EF4-FFF2-40B4-BE49-F238E27FC236}">
                      <a16:creationId xmlns:a16="http://schemas.microsoft.com/office/drawing/2014/main" id="{5ACCDE26-4AE7-474C-B0E6-D4317E90F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2" name="Group 131">
                <a:extLst>
                  <a:ext uri="{FF2B5EF4-FFF2-40B4-BE49-F238E27FC236}">
                    <a16:creationId xmlns:a16="http://schemas.microsoft.com/office/drawing/2014/main" id="{C1AC9525-5797-124E-A677-A0A962D77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63" name="Line 132">
                  <a:extLst>
                    <a:ext uri="{FF2B5EF4-FFF2-40B4-BE49-F238E27FC236}">
                      <a16:creationId xmlns:a16="http://schemas.microsoft.com/office/drawing/2014/main" id="{1B85E59A-4AA2-5647-9EEB-87D45C3C9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4" name="Line 133">
                  <a:extLst>
                    <a:ext uri="{FF2B5EF4-FFF2-40B4-BE49-F238E27FC236}">
                      <a16:creationId xmlns:a16="http://schemas.microsoft.com/office/drawing/2014/main" id="{82EE49D4-A79D-D041-AF79-59F7DB573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3" name="Group 134">
                <a:extLst>
                  <a:ext uri="{FF2B5EF4-FFF2-40B4-BE49-F238E27FC236}">
                    <a16:creationId xmlns:a16="http://schemas.microsoft.com/office/drawing/2014/main" id="{514EDBAD-45E8-C341-9B6D-21A7A489F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61" name="Line 135">
                  <a:extLst>
                    <a:ext uri="{FF2B5EF4-FFF2-40B4-BE49-F238E27FC236}">
                      <a16:creationId xmlns:a16="http://schemas.microsoft.com/office/drawing/2014/main" id="{C48631F1-3B13-5F46-8A45-26547347B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2" name="Line 136">
                  <a:extLst>
                    <a:ext uri="{FF2B5EF4-FFF2-40B4-BE49-F238E27FC236}">
                      <a16:creationId xmlns:a16="http://schemas.microsoft.com/office/drawing/2014/main" id="{2650A6FC-C4D0-F54D-8D69-65B6EC19F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4" name="Group 137">
                <a:extLst>
                  <a:ext uri="{FF2B5EF4-FFF2-40B4-BE49-F238E27FC236}">
                    <a16:creationId xmlns:a16="http://schemas.microsoft.com/office/drawing/2014/main" id="{E11AEF40-3AE5-6745-964C-3A95695364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255" name="Group 138">
                  <a:extLst>
                    <a:ext uri="{FF2B5EF4-FFF2-40B4-BE49-F238E27FC236}">
                      <a16:creationId xmlns:a16="http://schemas.microsoft.com/office/drawing/2014/main" id="{1A362898-74D2-1544-8CB1-95EA79C25F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59" name="Line 139">
                    <a:extLst>
                      <a:ext uri="{FF2B5EF4-FFF2-40B4-BE49-F238E27FC236}">
                        <a16:creationId xmlns:a16="http://schemas.microsoft.com/office/drawing/2014/main" id="{5C955EC5-AEF2-C840-94BF-ECDF7E721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0" name="Line 140">
                    <a:extLst>
                      <a:ext uri="{FF2B5EF4-FFF2-40B4-BE49-F238E27FC236}">
                        <a16:creationId xmlns:a16="http://schemas.microsoft.com/office/drawing/2014/main" id="{6DD8161A-D076-C84B-81F0-0A52F1549D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56" name="Group 141">
                  <a:extLst>
                    <a:ext uri="{FF2B5EF4-FFF2-40B4-BE49-F238E27FC236}">
                      <a16:creationId xmlns:a16="http://schemas.microsoft.com/office/drawing/2014/main" id="{C22A4CBA-7C11-AD40-BFCC-9555A0FC6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57" name="Line 142">
                    <a:extLst>
                      <a:ext uri="{FF2B5EF4-FFF2-40B4-BE49-F238E27FC236}">
                        <a16:creationId xmlns:a16="http://schemas.microsoft.com/office/drawing/2014/main" id="{D34B9002-AD10-5D4B-93B9-4CB7E3CFC3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8" name="Line 143">
                    <a:extLst>
                      <a:ext uri="{FF2B5EF4-FFF2-40B4-BE49-F238E27FC236}">
                        <a16:creationId xmlns:a16="http://schemas.microsoft.com/office/drawing/2014/main" id="{80DF59F4-160E-D045-8986-77B568B3A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44" name="Text Box 152">
              <a:extLst>
                <a:ext uri="{FF2B5EF4-FFF2-40B4-BE49-F238E27FC236}">
                  <a16:creationId xmlns:a16="http://schemas.microsoft.com/office/drawing/2014/main" id="{7EB75F6E-9A0B-7248-957A-DF95A2A9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724"/>
              <a:ext cx="66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variable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delay</a:t>
              </a:r>
            </a:p>
          </p:txBody>
        </p:sp>
        <p:sp>
          <p:nvSpPr>
            <p:cNvPr id="245" name="Line 153">
              <a:extLst>
                <a:ext uri="{FF2B5EF4-FFF2-40B4-BE49-F238E27FC236}">
                  <a16:creationId xmlns:a16="http://schemas.microsoft.com/office/drawing/2014/main" id="{A758800A-7C03-9644-8754-5F8514AC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246" name="Text Box 197">
              <a:extLst>
                <a:ext uri="{FF2B5EF4-FFF2-40B4-BE49-F238E27FC236}">
                  <a16:creationId xmlns:a16="http://schemas.microsoft.com/office/drawing/2014/main" id="{E2D57BCC-95D4-B846-8D60-50618136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196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client video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reception</a:t>
              </a:r>
            </a:p>
          </p:txBody>
        </p:sp>
      </p:grpSp>
      <p:grpSp>
        <p:nvGrpSpPr>
          <p:cNvPr id="471" name="Group 203">
            <a:extLst>
              <a:ext uri="{FF2B5EF4-FFF2-40B4-BE49-F238E27FC236}">
                <a16:creationId xmlns:a16="http://schemas.microsoft.com/office/drawing/2014/main" id="{0A5D4D99-D2D3-5145-8C99-4359533C8DB5}"/>
              </a:ext>
            </a:extLst>
          </p:cNvPr>
          <p:cNvGrpSpPr>
            <a:grpSpLocks/>
          </p:cNvGrpSpPr>
          <p:nvPr/>
        </p:nvGrpSpPr>
        <p:grpSpPr bwMode="auto">
          <a:xfrm>
            <a:off x="4582549" y="1983556"/>
            <a:ext cx="5226054" cy="3214688"/>
            <a:chOff x="1874" y="1138"/>
            <a:chExt cx="3292" cy="2025"/>
          </a:xfrm>
        </p:grpSpPr>
        <p:grpSp>
          <p:nvGrpSpPr>
            <p:cNvPr id="472" name="Group 155">
              <a:extLst>
                <a:ext uri="{FF2B5EF4-FFF2-40B4-BE49-F238E27FC236}">
                  <a16:creationId xmlns:a16="http://schemas.microsoft.com/office/drawing/2014/main" id="{07264358-3F6F-F34E-A331-1214EAB80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477" name="Group 156">
                <a:extLst>
                  <a:ext uri="{FF2B5EF4-FFF2-40B4-BE49-F238E27FC236}">
                    <a16:creationId xmlns:a16="http://schemas.microsoft.com/office/drawing/2014/main" id="{E2731D05-9C4A-504E-ADE0-6F211B66B5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493" name="Group 157">
                  <a:extLst>
                    <a:ext uri="{FF2B5EF4-FFF2-40B4-BE49-F238E27FC236}">
                      <a16:creationId xmlns:a16="http://schemas.microsoft.com/office/drawing/2014/main" id="{7FC78464-051F-134D-8FAE-FBAF0F550A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504" name="Group 158">
                    <a:extLst>
                      <a:ext uri="{FF2B5EF4-FFF2-40B4-BE49-F238E27FC236}">
                        <a16:creationId xmlns:a16="http://schemas.microsoft.com/office/drawing/2014/main" id="{3F92BA0B-BE53-FA46-BC59-59D252B71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12" name="Group 159">
                      <a:extLst>
                        <a:ext uri="{FF2B5EF4-FFF2-40B4-BE49-F238E27FC236}">
                          <a16:creationId xmlns:a16="http://schemas.microsoft.com/office/drawing/2014/main" id="{085B4E92-95EE-3643-A0DC-D7033658CC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6" name="Line 160">
                        <a:extLst>
                          <a:ext uri="{FF2B5EF4-FFF2-40B4-BE49-F238E27FC236}">
                            <a16:creationId xmlns:a16="http://schemas.microsoft.com/office/drawing/2014/main" id="{4CCBADDF-3AAD-244C-84F2-955713D33B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7" name="Line 161">
                        <a:extLst>
                          <a:ext uri="{FF2B5EF4-FFF2-40B4-BE49-F238E27FC236}">
                            <a16:creationId xmlns:a16="http://schemas.microsoft.com/office/drawing/2014/main" id="{60DD74BD-68A2-D642-9D61-2E97298246D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13" name="Group 162">
                      <a:extLst>
                        <a:ext uri="{FF2B5EF4-FFF2-40B4-BE49-F238E27FC236}">
                          <a16:creationId xmlns:a16="http://schemas.microsoft.com/office/drawing/2014/main" id="{C1989A72-D268-824D-9875-979E1F6D2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4" name="Line 163">
                        <a:extLst>
                          <a:ext uri="{FF2B5EF4-FFF2-40B4-BE49-F238E27FC236}">
                            <a16:creationId xmlns:a16="http://schemas.microsoft.com/office/drawing/2014/main" id="{E2822205-D42B-A942-A638-4E9E35216C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5" name="Line 164">
                        <a:extLst>
                          <a:ext uri="{FF2B5EF4-FFF2-40B4-BE49-F238E27FC236}">
                            <a16:creationId xmlns:a16="http://schemas.microsoft.com/office/drawing/2014/main" id="{CBDD1753-3892-2E48-9E57-9DF5FF1106E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05" name="Group 165">
                    <a:extLst>
                      <a:ext uri="{FF2B5EF4-FFF2-40B4-BE49-F238E27FC236}">
                        <a16:creationId xmlns:a16="http://schemas.microsoft.com/office/drawing/2014/main" id="{E13E93F8-7EEA-CD42-AF90-CE67AC1026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06" name="Group 166">
                      <a:extLst>
                        <a:ext uri="{FF2B5EF4-FFF2-40B4-BE49-F238E27FC236}">
                          <a16:creationId xmlns:a16="http://schemas.microsoft.com/office/drawing/2014/main" id="{40324903-D84E-FE42-8880-F5D6F8A53F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0" name="Line 167">
                        <a:extLst>
                          <a:ext uri="{FF2B5EF4-FFF2-40B4-BE49-F238E27FC236}">
                            <a16:creationId xmlns:a16="http://schemas.microsoft.com/office/drawing/2014/main" id="{B3E7679D-902C-D144-A1D7-B871E1CE6AC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1" name="Line 168">
                        <a:extLst>
                          <a:ext uri="{FF2B5EF4-FFF2-40B4-BE49-F238E27FC236}">
                            <a16:creationId xmlns:a16="http://schemas.microsoft.com/office/drawing/2014/main" id="{3CDD5500-6D60-1041-B4A6-4098D994E12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07" name="Group 169">
                      <a:extLst>
                        <a:ext uri="{FF2B5EF4-FFF2-40B4-BE49-F238E27FC236}">
                          <a16:creationId xmlns:a16="http://schemas.microsoft.com/office/drawing/2014/main" id="{9B075E85-842D-8943-A399-F54A797ECE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08" name="Line 170">
                        <a:extLst>
                          <a:ext uri="{FF2B5EF4-FFF2-40B4-BE49-F238E27FC236}">
                            <a16:creationId xmlns:a16="http://schemas.microsoft.com/office/drawing/2014/main" id="{9D762FA7-59F0-DA45-9D27-B2CF3B8BA56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09" name="Line 171">
                        <a:extLst>
                          <a:ext uri="{FF2B5EF4-FFF2-40B4-BE49-F238E27FC236}">
                            <a16:creationId xmlns:a16="http://schemas.microsoft.com/office/drawing/2014/main" id="{087EFDEE-BDC8-064C-88E6-C6513D297C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4" name="Group 172">
                  <a:extLst>
                    <a:ext uri="{FF2B5EF4-FFF2-40B4-BE49-F238E27FC236}">
                      <a16:creationId xmlns:a16="http://schemas.microsoft.com/office/drawing/2014/main" id="{647341C8-FCBB-8240-BABA-9DA1ABC3B5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98" name="Group 173">
                    <a:extLst>
                      <a:ext uri="{FF2B5EF4-FFF2-40B4-BE49-F238E27FC236}">
                        <a16:creationId xmlns:a16="http://schemas.microsoft.com/office/drawing/2014/main" id="{99A07B8A-25DE-DB4F-B10F-551AD57511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2" name="Line 174">
                      <a:extLst>
                        <a:ext uri="{FF2B5EF4-FFF2-40B4-BE49-F238E27FC236}">
                          <a16:creationId xmlns:a16="http://schemas.microsoft.com/office/drawing/2014/main" id="{459607AA-BBEC-A64A-A370-920FB0AA66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3" name="Line 175">
                      <a:extLst>
                        <a:ext uri="{FF2B5EF4-FFF2-40B4-BE49-F238E27FC236}">
                          <a16:creationId xmlns:a16="http://schemas.microsoft.com/office/drawing/2014/main" id="{A9BA5078-706D-CA40-8B4F-E87C7F4DED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99" name="Group 176">
                    <a:extLst>
                      <a:ext uri="{FF2B5EF4-FFF2-40B4-BE49-F238E27FC236}">
                        <a16:creationId xmlns:a16="http://schemas.microsoft.com/office/drawing/2014/main" id="{C5B29228-B2C4-104D-8F6E-7762235082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0" name="Line 177">
                      <a:extLst>
                        <a:ext uri="{FF2B5EF4-FFF2-40B4-BE49-F238E27FC236}">
                          <a16:creationId xmlns:a16="http://schemas.microsoft.com/office/drawing/2014/main" id="{AB6FB84E-6945-224D-9263-1A3379FADD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1" name="Line 178">
                      <a:extLst>
                        <a:ext uri="{FF2B5EF4-FFF2-40B4-BE49-F238E27FC236}">
                          <a16:creationId xmlns:a16="http://schemas.microsoft.com/office/drawing/2014/main" id="{EACF4AEF-2DA0-BF4C-860B-B166C57159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B94E0988-88DB-A949-B923-553FDE2D7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496" name="Line 180">
                    <a:extLst>
                      <a:ext uri="{FF2B5EF4-FFF2-40B4-BE49-F238E27FC236}">
                        <a16:creationId xmlns:a16="http://schemas.microsoft.com/office/drawing/2014/main" id="{7610B0EF-3671-9B47-8937-955B079514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97" name="Line 181">
                    <a:extLst>
                      <a:ext uri="{FF2B5EF4-FFF2-40B4-BE49-F238E27FC236}">
                        <a16:creationId xmlns:a16="http://schemas.microsoft.com/office/drawing/2014/main" id="{1BD97D86-FC68-8941-AE16-6F13A0D4B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78" name="Group 182">
                <a:extLst>
                  <a:ext uri="{FF2B5EF4-FFF2-40B4-BE49-F238E27FC236}">
                    <a16:creationId xmlns:a16="http://schemas.microsoft.com/office/drawing/2014/main" id="{91BD84F8-614F-EE49-8B30-EB628E008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479" name="Group 183">
                  <a:extLst>
                    <a:ext uri="{FF2B5EF4-FFF2-40B4-BE49-F238E27FC236}">
                      <a16:creationId xmlns:a16="http://schemas.microsoft.com/office/drawing/2014/main" id="{6B3D007C-D887-E846-ABE5-9D65BE55F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7" name="Group 184">
                    <a:extLst>
                      <a:ext uri="{FF2B5EF4-FFF2-40B4-BE49-F238E27FC236}">
                        <a16:creationId xmlns:a16="http://schemas.microsoft.com/office/drawing/2014/main" id="{0F4A8FB1-234D-A74B-A92E-F105987D2A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91" name="Line 185">
                      <a:extLst>
                        <a:ext uri="{FF2B5EF4-FFF2-40B4-BE49-F238E27FC236}">
                          <a16:creationId xmlns:a16="http://schemas.microsoft.com/office/drawing/2014/main" id="{D952B360-FBAF-2741-81A1-732D48B651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2" name="Line 186">
                      <a:extLst>
                        <a:ext uri="{FF2B5EF4-FFF2-40B4-BE49-F238E27FC236}">
                          <a16:creationId xmlns:a16="http://schemas.microsoft.com/office/drawing/2014/main" id="{AEAD8438-5EA8-234A-A2B5-555235A30D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8" name="Group 187">
                    <a:extLst>
                      <a:ext uri="{FF2B5EF4-FFF2-40B4-BE49-F238E27FC236}">
                        <a16:creationId xmlns:a16="http://schemas.microsoft.com/office/drawing/2014/main" id="{577925E6-FFEB-3A40-9E76-8B98C0C87A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9" name="Line 188">
                      <a:extLst>
                        <a:ext uri="{FF2B5EF4-FFF2-40B4-BE49-F238E27FC236}">
                          <a16:creationId xmlns:a16="http://schemas.microsoft.com/office/drawing/2014/main" id="{2E6E6815-69E5-D04B-9ABA-E40A83C882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0" name="Line 189">
                      <a:extLst>
                        <a:ext uri="{FF2B5EF4-FFF2-40B4-BE49-F238E27FC236}">
                          <a16:creationId xmlns:a16="http://schemas.microsoft.com/office/drawing/2014/main" id="{8BCCFECC-5324-5845-A48C-BB1D60CCAC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80" name="Group 190">
                  <a:extLst>
                    <a:ext uri="{FF2B5EF4-FFF2-40B4-BE49-F238E27FC236}">
                      <a16:creationId xmlns:a16="http://schemas.microsoft.com/office/drawing/2014/main" id="{61B305A6-EEB9-964C-9E04-C9D42306C3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1" name="Group 191">
                    <a:extLst>
                      <a:ext uri="{FF2B5EF4-FFF2-40B4-BE49-F238E27FC236}">
                        <a16:creationId xmlns:a16="http://schemas.microsoft.com/office/drawing/2014/main" id="{FCF6C6CD-53CA-294C-9163-FFBDA5D874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5" name="Line 192">
                      <a:extLst>
                        <a:ext uri="{FF2B5EF4-FFF2-40B4-BE49-F238E27FC236}">
                          <a16:creationId xmlns:a16="http://schemas.microsoft.com/office/drawing/2014/main" id="{710DA281-9270-3141-831A-EF64A8D11B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6" name="Line 193">
                      <a:extLst>
                        <a:ext uri="{FF2B5EF4-FFF2-40B4-BE49-F238E27FC236}">
                          <a16:creationId xmlns:a16="http://schemas.microsoft.com/office/drawing/2014/main" id="{D28C55A7-2B25-F842-9E06-6A5686B46B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2" name="Group 194">
                    <a:extLst>
                      <a:ext uri="{FF2B5EF4-FFF2-40B4-BE49-F238E27FC236}">
                        <a16:creationId xmlns:a16="http://schemas.microsoft.com/office/drawing/2014/main" id="{DEEA721B-C219-8245-A0C0-33633AEDE7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3" name="Line 195">
                      <a:extLst>
                        <a:ext uri="{FF2B5EF4-FFF2-40B4-BE49-F238E27FC236}">
                          <a16:creationId xmlns:a16="http://schemas.microsoft.com/office/drawing/2014/main" id="{0A50F111-740E-7940-AB52-4CFF0F471D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4" name="Line 196">
                      <a:extLst>
                        <a:ext uri="{FF2B5EF4-FFF2-40B4-BE49-F238E27FC236}">
                          <a16:creationId xmlns:a16="http://schemas.microsoft.com/office/drawing/2014/main" id="{90766983-5BAF-F14B-8DDD-484D026ADE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73" name="Text Box 199">
              <a:extLst>
                <a:ext uri="{FF2B5EF4-FFF2-40B4-BE49-F238E27FC236}">
                  <a16:creationId xmlns:a16="http://schemas.microsoft.com/office/drawing/2014/main" id="{3A6E3EE9-BAAF-5B45-BD91-B018F71B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225"/>
              <a:ext cx="121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  constant bit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rate 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playout at client</a:t>
              </a:r>
            </a:p>
          </p:txBody>
        </p:sp>
        <p:grpSp>
          <p:nvGrpSpPr>
            <p:cNvPr id="474" name="Group 202">
              <a:extLst>
                <a:ext uri="{FF2B5EF4-FFF2-40B4-BE49-F238E27FC236}">
                  <a16:creationId xmlns:a16="http://schemas.microsoft.com/office/drawing/2014/main" id="{B198ACDA-9CD7-7242-AB89-3C394AE5E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756"/>
              <a:ext cx="1059" cy="407"/>
              <a:chOff x="1874" y="2756"/>
              <a:chExt cx="1059" cy="407"/>
            </a:xfrm>
          </p:grpSpPr>
          <p:sp>
            <p:nvSpPr>
              <p:cNvPr id="475" name="Text Box 144">
                <a:extLst>
                  <a:ext uri="{FF2B5EF4-FFF2-40B4-BE49-F238E27FC236}">
                    <a16:creationId xmlns:a16="http://schemas.microsoft.com/office/drawing/2014/main" id="{42AFCD94-B607-E042-AA0B-D3DA37548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client playout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delay</a:t>
                </a:r>
              </a:p>
            </p:txBody>
          </p:sp>
          <p:sp>
            <p:nvSpPr>
              <p:cNvPr id="476" name="Line 200">
                <a:extLst>
                  <a:ext uri="{FF2B5EF4-FFF2-40B4-BE49-F238E27FC236}">
                    <a16:creationId xmlns:a16="http://schemas.microsoft.com/office/drawing/2014/main" id="{B2F37120-6CC9-8B41-A98D-BBB28D8C4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2952"/>
                <a:ext cx="905" cy="0"/>
              </a:xfrm>
              <a:prstGeom prst="line">
                <a:avLst/>
              </a:prstGeom>
              <a:noFill/>
              <a:ln w="19050">
                <a:solidFill>
                  <a:srgbClr val="01008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endParaRPr>
              </a:p>
            </p:txBody>
          </p:sp>
        </p:grpSp>
      </p:grpSp>
      <p:grpSp>
        <p:nvGrpSpPr>
          <p:cNvPr id="518" name="Group 206">
            <a:extLst>
              <a:ext uri="{FF2B5EF4-FFF2-40B4-BE49-F238E27FC236}">
                <a16:creationId xmlns:a16="http://schemas.microsoft.com/office/drawing/2014/main" id="{1D57C5D2-2C50-2F46-9BEF-96B0205E9727}"/>
              </a:ext>
            </a:extLst>
          </p:cNvPr>
          <p:cNvGrpSpPr>
            <a:grpSpLocks/>
          </p:cNvGrpSpPr>
          <p:nvPr/>
        </p:nvGrpSpPr>
        <p:grpSpPr bwMode="auto">
          <a:xfrm>
            <a:off x="6060511" y="3126165"/>
            <a:ext cx="534988" cy="923926"/>
            <a:chOff x="2822" y="1854"/>
            <a:chExt cx="337" cy="582"/>
          </a:xfrm>
        </p:grpSpPr>
        <p:sp>
          <p:nvSpPr>
            <p:cNvPr id="519" name="Line 204">
              <a:extLst>
                <a:ext uri="{FF2B5EF4-FFF2-40B4-BE49-F238E27FC236}">
                  <a16:creationId xmlns:a16="http://schemas.microsoft.com/office/drawing/2014/main" id="{2A631B38-97FE-2F4B-B874-714F6ADE1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00A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520" name="Text Box 205">
              <a:extLst>
                <a:ext uri="{FF2B5EF4-FFF2-40B4-BE49-F238E27FC236}">
                  <a16:creationId xmlns:a16="http://schemas.microsoft.com/office/drawing/2014/main" id="{F78B503E-7C5A-E04D-917B-32B040F9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707" y="1969"/>
              <a:ext cx="5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buffered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</p:grpSp>
      <p:sp>
        <p:nvSpPr>
          <p:cNvPr id="521" name="Rectangle 208">
            <a:extLst>
              <a:ext uri="{FF2B5EF4-FFF2-40B4-BE49-F238E27FC236}">
                <a16:creationId xmlns:a16="http://schemas.microsoft.com/office/drawing/2014/main" id="{19B23E15-1132-3D4B-A1F4-6A0D9B2054BA}"/>
              </a:ext>
            </a:extLst>
          </p:cNvPr>
          <p:cNvSpPr txBox="1">
            <a:spLocks noChangeArrowheads="1"/>
          </p:cNvSpPr>
          <p:nvPr/>
        </p:nvSpPr>
        <p:spPr>
          <a:xfrm>
            <a:off x="1252768" y="5367320"/>
            <a:ext cx="10515599" cy="88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buffering and playout delay: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compensate for network-added delay, delay jitter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F1384BB5-FDBF-D848-A676-BE0449CF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variable fill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rate,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client  application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playout rate,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e.g., CBR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buffer fill level,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video server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client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23739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variable fill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rate,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client  application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playout rate,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e.g., CBR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buffer fill level,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video server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client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089" y="4608514"/>
            <a:ext cx="670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1.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Initial fill of buffer until playout begins at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74901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2.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playout begins at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p, </a:t>
            </a:r>
          </a:p>
          <a:p>
            <a:pPr marL="282575" marR="0" lvl="0" indent="-282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3.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buffer fill level varies over time as fill rate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 x(t)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varies and playout rate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208607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2166938" y="3644901"/>
            <a:ext cx="7905750" cy="30337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i="1" dirty="0" smtClean="0">
                <a:solidFill>
                  <a:srgbClr val="CC0000"/>
                </a:solidFill>
              </a:rPr>
              <a:t>layout buffering: average fill rate (x), playout rate (r):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initial playout delay tradeoff: </a:t>
            </a:r>
            <a:r>
              <a:rPr lang="en-US" dirty="0" smtClean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variable fill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rate,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client  application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playout rate,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e.g., CBR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buffer fill level,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video server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6961189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29152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81126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</a:t>
            </a:r>
            <a:r>
              <a:rPr lang="en-US" dirty="0"/>
              <a:t>sends at rate appropriate for client </a:t>
            </a:r>
            <a:endParaRPr lang="en-US" dirty="0" smtClean="0"/>
          </a:p>
          <a:p>
            <a:pPr lvl="1">
              <a:defRPr/>
            </a:pPr>
            <a:r>
              <a:rPr lang="en-US" sz="2800" dirty="0"/>
              <a:t>often: send rate = encoding rate = constant rate</a:t>
            </a:r>
          </a:p>
          <a:p>
            <a:pPr lvl="1">
              <a:defRPr/>
            </a:pPr>
            <a:r>
              <a:rPr lang="en-US" sz="2800" dirty="0"/>
              <a:t>transmission rate can be oblivious to congestion levels</a:t>
            </a:r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recovery: application-level, time permitting</a:t>
            </a:r>
          </a:p>
          <a:p>
            <a:pPr>
              <a:defRPr/>
            </a:pPr>
            <a:r>
              <a:rPr lang="en-US" dirty="0" smtClean="0"/>
              <a:t>RTP [RFC 2326]: multimedia payload types</a:t>
            </a:r>
          </a:p>
          <a:p>
            <a:pPr>
              <a:defRPr/>
            </a:pPr>
            <a:r>
              <a:rPr lang="en-US" dirty="0" smtClean="0"/>
              <a:t>UDP may </a:t>
            </a:r>
            <a:r>
              <a:rPr lang="en-US" i="1" dirty="0" smtClean="0"/>
              <a:t>not</a:t>
            </a:r>
            <a:r>
              <a:rPr lang="en-US" dirty="0" smtClean="0"/>
              <a:t> go through firewalls</a:t>
            </a:r>
            <a:endParaRPr lang="en-US" dirty="0"/>
          </a:p>
        </p:txBody>
      </p:sp>
      <p:pic>
        <p:nvPicPr>
          <p:cNvPr id="4198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95726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6488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7475538" y="2817814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3484563" y="2747964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075" y="1381126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</a:t>
            </a:r>
            <a:r>
              <a:rPr lang="en-US" dirty="0" smtClean="0"/>
              <a:t>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</a:t>
            </a:r>
            <a:r>
              <a:rPr lang="en-US" dirty="0" smtClean="0"/>
              <a:t>control, retransmissions (in-order delivery)</a:t>
            </a:r>
            <a:endParaRPr lang="en-US" dirty="0"/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</a:t>
            </a:r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4403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95726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Freeform 1287"/>
          <p:cNvSpPr>
            <a:spLocks/>
          </p:cNvSpPr>
          <p:nvPr/>
        </p:nvSpPr>
        <p:spPr bwMode="auto">
          <a:xfrm>
            <a:off x="4376739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4073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6229351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6437314" y="2651126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variable rate,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8412164" y="2803526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2144714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3206750" y="3433764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TCP send buffer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2379663" y="3419476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video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file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3106739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7210425" y="3475039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TCP receive buffer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8370888" y="3475039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application playout buffer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3014664" y="396240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7999414" y="3976688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1832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Evolving transport-layer functionality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2B6E534-05AF-3F4E-8ECD-9B33089B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2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0574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marR="0" lvl="0" indent="-2825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analog audio signal sampled at constant rate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telephone: 8,000 samples/sec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CD music: 44,100 samples/sec</a:t>
            </a:r>
          </a:p>
          <a:p>
            <a:pPr marL="234950" marR="0" lvl="0" indent="-2349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each sample quantized, i.e., rounded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e.g., 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=256 possible quantized values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each quantized value represented by bits, e.g., 8 bits for 256 values</a:t>
            </a:r>
          </a:p>
        </p:txBody>
      </p:sp>
      <p:pic>
        <p:nvPicPr>
          <p:cNvPr id="20485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1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analog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quantized value of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33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sampling rate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33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006633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N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33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29981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FD449AB4-BB35-4340-ACBD-E3F11043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adopts approaches we’ve studied in this chapter for connection establishment, error control, congestion control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and congestion control: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“Readers familiar with TCP’s loss detection and congestion control will find algorithms here that parallel well-known TCP ones.”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[from QUIC specification]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connection establishment: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reliability, congestion control, authentication, encryption, state established in one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07038B-ED19-5842-A33E-2BCFB116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Connection establishment</a:t>
            </a:r>
            <a:endParaRPr lang="en-US" sz="4400" b="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(transport layer)</a:t>
            </a: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(security)</a:t>
            </a: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85D67011-CAAC-B04E-97F1-C640602C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8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QUIC: streams: parallelism, no HOL blocking</a:t>
            </a:r>
            <a:endParaRPr lang="en-US" sz="4400" b="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ong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Slide Number Placeholder 2">
            <a:extLst>
              <a:ext uri="{FF2B5EF4-FFF2-40B4-BE49-F238E27FC236}">
                <a16:creationId xmlns:a16="http://schemas.microsoft.com/office/drawing/2014/main" id="{610A18A4-A347-C644-9049-7E6828F7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9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085976" y="1433513"/>
            <a:ext cx="4149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marR="0" lvl="0" indent="-2825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example: 8,000 samples/sec, 256 quantized values:  64,000 bps</a:t>
            </a:r>
          </a:p>
          <a:p>
            <a:pPr marL="282575" marR="0" lvl="0" indent="-2825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receiver converts bits back to analog signal:</a:t>
            </a:r>
          </a:p>
          <a:p>
            <a:pPr marL="682625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some quality reduction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example rates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CD: 1.411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MP3: 96, 128, 160 kbps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Internet telephony: 5.3 kbps and up</a:t>
            </a:r>
          </a:p>
        </p:txBody>
      </p:sp>
      <p:pic>
        <p:nvPicPr>
          <p:cNvPr id="22533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1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analog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quantized value of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3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sampling rate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3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(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63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N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3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7425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Voice Packets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0956" y="4060825"/>
            <a:ext cx="8229600" cy="20113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Sampling, Encoding, </a:t>
            </a:r>
            <a:r>
              <a:rPr lang="en-US" altLang="en-US" sz="2400" dirty="0" err="1" smtClean="0"/>
              <a:t>Packetization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Typical </a:t>
            </a:r>
            <a:r>
              <a:rPr lang="en-US" altLang="en-US" sz="2400" dirty="0" err="1"/>
              <a:t>packetization</a:t>
            </a:r>
            <a:r>
              <a:rPr lang="en-US" altLang="en-US" sz="2400" dirty="0"/>
              <a:t> time of 10-20ms per audio frame.</a:t>
            </a:r>
          </a:p>
          <a:p>
            <a:pPr eaLnBrk="1" hangingPunct="1"/>
            <a:r>
              <a:rPr lang="en-US" altLang="en-US" sz="2400" dirty="0" smtClean="0"/>
              <a:t>Synchronous information stream</a:t>
            </a:r>
          </a:p>
          <a:p>
            <a:pPr eaLnBrk="1" hangingPunct="1"/>
            <a:r>
              <a:rPr lang="en-US" altLang="en-US" sz="2400" dirty="0" smtClean="0"/>
              <a:t>Various encoding standards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95236" name="Line 7"/>
          <p:cNvSpPr>
            <a:spLocks noChangeShapeType="1"/>
          </p:cNvSpPr>
          <p:nvPr/>
        </p:nvSpPr>
        <p:spPr bwMode="auto">
          <a:xfrm>
            <a:off x="4572001" y="2819400"/>
            <a:ext cx="58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95237" name="Group 9"/>
          <p:cNvGrpSpPr>
            <a:grpSpLocks/>
          </p:cNvGrpSpPr>
          <p:nvPr/>
        </p:nvGrpSpPr>
        <p:grpSpPr bwMode="auto">
          <a:xfrm>
            <a:off x="5334000" y="2590800"/>
            <a:ext cx="2254250" cy="306388"/>
            <a:chOff x="404" y="1667"/>
            <a:chExt cx="1420" cy="193"/>
          </a:xfrm>
        </p:grpSpPr>
        <p:sp>
          <p:nvSpPr>
            <p:cNvPr id="95240" name="Rectangle 10"/>
            <p:cNvSpPr>
              <a:spLocks noChangeArrowheads="1"/>
            </p:cNvSpPr>
            <p:nvPr/>
          </p:nvSpPr>
          <p:spPr bwMode="auto">
            <a:xfrm>
              <a:off x="469" y="1667"/>
              <a:ext cx="166" cy="18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a-I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5241" name="Line 11"/>
            <p:cNvSpPr>
              <a:spLocks noChangeShapeType="1"/>
            </p:cNvSpPr>
            <p:nvPr/>
          </p:nvSpPr>
          <p:spPr bwMode="auto">
            <a:xfrm>
              <a:off x="404" y="1852"/>
              <a:ext cx="1420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5242" name="Rectangle 12"/>
            <p:cNvSpPr>
              <a:spLocks noChangeArrowheads="1"/>
            </p:cNvSpPr>
            <p:nvPr/>
          </p:nvSpPr>
          <p:spPr bwMode="auto">
            <a:xfrm>
              <a:off x="821" y="1667"/>
              <a:ext cx="166" cy="18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a-I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5243" name="Rectangle 13"/>
            <p:cNvSpPr>
              <a:spLocks noChangeArrowheads="1"/>
            </p:cNvSpPr>
            <p:nvPr/>
          </p:nvSpPr>
          <p:spPr bwMode="auto">
            <a:xfrm>
              <a:off x="1172" y="1667"/>
              <a:ext cx="167" cy="18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a-I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5244" name="Rectangle 14"/>
            <p:cNvSpPr>
              <a:spLocks noChangeArrowheads="1"/>
            </p:cNvSpPr>
            <p:nvPr/>
          </p:nvSpPr>
          <p:spPr bwMode="auto">
            <a:xfrm>
              <a:off x="1533" y="1667"/>
              <a:ext cx="167" cy="18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a-I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95238" name="Rectangle 23"/>
          <p:cNvSpPr>
            <a:spLocks noChangeArrowheads="1"/>
          </p:cNvSpPr>
          <p:nvPr/>
        </p:nvSpPr>
        <p:spPr bwMode="auto">
          <a:xfrm>
            <a:off x="3429000" y="23622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39" name="Text Box 24"/>
          <p:cNvSpPr txBox="1">
            <a:spLocks noChangeArrowheads="1"/>
          </p:cNvSpPr>
          <p:nvPr/>
        </p:nvSpPr>
        <p:spPr bwMode="auto">
          <a:xfrm>
            <a:off x="3581400" y="26670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644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0D96511-8EAA-9E47-AC3E-FE198A32EB27}"/>
              </a:ext>
            </a:extLst>
          </p:cNvPr>
          <p:cNvSpPr txBox="1">
            <a:spLocks noChangeArrowheads="1"/>
          </p:cNvSpPr>
          <p:nvPr/>
        </p:nvSpPr>
        <p:spPr>
          <a:xfrm>
            <a:off x="864007" y="1452894"/>
            <a:ext cx="5710237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 sequence of images displayed at constant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24 images/sec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digital image: array of pixels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pixel represented by bits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coding: use redundancy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images to decrease # bits used to encode image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spatial (within image)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temporal (from one image to next)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85E706C-FCF7-AC4A-9E47-5DFF5109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60" y="2016918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5">
            <a:extLst>
              <a:ext uri="{FF2B5EF4-FFF2-40B4-BE49-F238E27FC236}">
                <a16:creationId xmlns:a16="http://schemas.microsoft.com/office/drawing/2014/main" id="{2AFDBD94-0A0F-514F-85AA-B38C47FEB64F}"/>
              </a:ext>
            </a:extLst>
          </p:cNvPr>
          <p:cNvGrpSpPr>
            <a:grpSpLocks/>
          </p:cNvGrpSpPr>
          <p:nvPr/>
        </p:nvGrpSpPr>
        <p:grpSpPr bwMode="auto">
          <a:xfrm>
            <a:off x="7728905" y="562768"/>
            <a:ext cx="3274430" cy="1730347"/>
            <a:chOff x="5345311" y="524250"/>
            <a:chExt cx="3274238" cy="1730214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C3AFF6B0-484E-4A4F-A21E-6EFE00895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63B989F6-9A2F-064B-A0D7-BF8ECA3B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0DD140F0-90AD-754F-A1E7-CA495B44B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180344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24" name="Straight Connector 10">
              <a:extLst>
                <a:ext uri="{FF2B5EF4-FFF2-40B4-BE49-F238E27FC236}">
                  <a16:creationId xmlns:a16="http://schemas.microsoft.com/office/drawing/2014/main" id="{5678A114-1893-1B47-8BF5-FA9D37D27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F235BCD2-CAC3-414C-B96D-3CE715DE6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517" y="3922158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478FF525-6EF9-2D42-9776-10197504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347" y="5878584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970339-7C15-1D44-9D1C-0D1C2D58B670}"/>
              </a:ext>
            </a:extLst>
          </p:cNvPr>
          <p:cNvGrpSpPr/>
          <p:nvPr/>
        </p:nvGrpSpPr>
        <p:grpSpPr>
          <a:xfrm>
            <a:off x="6722609" y="4288938"/>
            <a:ext cx="2646470" cy="2006293"/>
            <a:chOff x="6722609" y="4288938"/>
            <a:chExt cx="2646470" cy="2006293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51B74521-834E-524B-AAD9-D92F3C568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363" y="4074213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6403B6E8-FB16-964A-85D2-C2E978C0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662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1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charset="0"/>
                  <a:ea typeface="ＭＳ Ｐゴシック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spatial coding example: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instead of sending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N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values of same color (all purple), send only two values: color  value (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purple)  and number of repeated values 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charset="0"/>
                  <a:ea typeface="ＭＳ Ｐゴシック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frame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frame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5862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temporal coding example: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1822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CBR: (constant bit rate):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video encoding rate fixed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VBR:  (variable bit rate):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video encoding rate changes as amount of spatial, temporal coding changes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examples:</a:t>
            </a:r>
          </a:p>
          <a:p>
            <a:pPr marL="682625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MPEG 1 (CD-ROM) 1.5 Mbps</a:t>
            </a:r>
          </a:p>
          <a:p>
            <a:pPr marL="682625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MPEG2 (DVD) 3-6 Mbps</a:t>
            </a:r>
          </a:p>
          <a:p>
            <a:pPr marL="682625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MPEG4 (often used in Internet, &lt; 1 Mbps)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4026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Video Packets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4133275"/>
            <a:ext cx="6543964" cy="1454726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Sampling</a:t>
            </a:r>
            <a:r>
              <a:rPr lang="en-US" altLang="en-US" sz="2400" dirty="0"/>
              <a:t>, Encoding, </a:t>
            </a:r>
            <a:r>
              <a:rPr lang="en-US" altLang="en-US" sz="2400" dirty="0" err="1" smtClean="0"/>
              <a:t>Packetization</a:t>
            </a: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Variable bit rate information stream</a:t>
            </a:r>
          </a:p>
          <a:p>
            <a:pPr eaLnBrk="1" hangingPunct="1"/>
            <a:r>
              <a:rPr lang="en-US" altLang="en-US" sz="2400" dirty="0" smtClean="0"/>
              <a:t>Various </a:t>
            </a:r>
            <a:r>
              <a:rPr lang="en-US" altLang="en-US" sz="2400" dirty="0"/>
              <a:t>encoding standards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95236" name="Line 7"/>
          <p:cNvSpPr>
            <a:spLocks noChangeShapeType="1"/>
          </p:cNvSpPr>
          <p:nvPr/>
        </p:nvSpPr>
        <p:spPr bwMode="auto">
          <a:xfrm>
            <a:off x="4572001" y="2819400"/>
            <a:ext cx="58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40" name="Rectangle 10"/>
          <p:cNvSpPr>
            <a:spLocks noChangeArrowheads="1"/>
          </p:cNvSpPr>
          <p:nvPr/>
        </p:nvSpPr>
        <p:spPr bwMode="auto">
          <a:xfrm>
            <a:off x="5568861" y="2573987"/>
            <a:ext cx="599798" cy="2968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41" name="Line 11"/>
          <p:cNvSpPr>
            <a:spLocks noChangeShapeType="1"/>
          </p:cNvSpPr>
          <p:nvPr/>
        </p:nvSpPr>
        <p:spPr bwMode="auto">
          <a:xfrm>
            <a:off x="5334000" y="2867675"/>
            <a:ext cx="51308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42" name="Rectangle 12"/>
          <p:cNvSpPr>
            <a:spLocks noChangeArrowheads="1"/>
          </p:cNvSpPr>
          <p:nvPr/>
        </p:nvSpPr>
        <p:spPr bwMode="auto">
          <a:xfrm>
            <a:off x="6283007" y="2574276"/>
            <a:ext cx="599798" cy="2968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43" name="Rectangle 13"/>
          <p:cNvSpPr>
            <a:spLocks noChangeArrowheads="1"/>
          </p:cNvSpPr>
          <p:nvPr/>
        </p:nvSpPr>
        <p:spPr bwMode="auto">
          <a:xfrm>
            <a:off x="7342910" y="2573987"/>
            <a:ext cx="1369470" cy="2968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44" name="Rectangle 14"/>
          <p:cNvSpPr>
            <a:spLocks noChangeArrowheads="1"/>
          </p:cNvSpPr>
          <p:nvPr/>
        </p:nvSpPr>
        <p:spPr bwMode="auto">
          <a:xfrm>
            <a:off x="9172485" y="2573987"/>
            <a:ext cx="844273" cy="2968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38" name="Rectangle 23"/>
          <p:cNvSpPr>
            <a:spLocks noChangeArrowheads="1"/>
          </p:cNvSpPr>
          <p:nvPr/>
        </p:nvSpPr>
        <p:spPr bwMode="auto">
          <a:xfrm>
            <a:off x="3429000" y="23622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239" name="Text Box 24"/>
          <p:cNvSpPr txBox="1">
            <a:spLocks noChangeArrowheads="1"/>
          </p:cNvSpPr>
          <p:nvPr/>
        </p:nvSpPr>
        <p:spPr bwMode="auto">
          <a:xfrm>
            <a:off x="3581400" y="26670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920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Multimedia networking: 3 application types</a:t>
            </a:r>
          </a:p>
        </p:txBody>
      </p:sp>
      <p:pic>
        <p:nvPicPr>
          <p:cNvPr id="2867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055689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057401" y="14478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treaming, stored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</a:t>
            </a:r>
            <a:r>
              <a:rPr lang="en-US" i="1" dirty="0" smtClean="0">
                <a:solidFill>
                  <a:srgbClr val="000099"/>
                </a:solidFill>
              </a:rPr>
              <a:t>treaming: </a:t>
            </a:r>
            <a:r>
              <a:rPr lang="en-US" dirty="0" smtClean="0"/>
              <a:t>can begin playout before downloading entire file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9"/>
                </a:solidFill>
              </a:rPr>
              <a:t>stored (at server): </a:t>
            </a:r>
            <a:r>
              <a:rPr lang="en-US" dirty="0" smtClean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YouTube, Netflix, Hulu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conversational </a:t>
            </a:r>
            <a:r>
              <a:rPr lang="en-US" dirty="0" smtClean="0"/>
              <a:t>voice/video over IP </a:t>
            </a:r>
          </a:p>
          <a:p>
            <a:pPr lvl="1">
              <a:defRPr/>
            </a:pPr>
            <a:r>
              <a:rPr lang="en-US" dirty="0"/>
              <a:t>i</a:t>
            </a:r>
            <a:r>
              <a:rPr lang="en-US" dirty="0" smtClean="0"/>
              <a:t>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 live </a:t>
            </a:r>
            <a:r>
              <a:rPr lang="en-US" dirty="0" smtClean="0"/>
              <a:t>audio, video</a:t>
            </a:r>
          </a:p>
          <a:p>
            <a:pPr lvl="1">
              <a:defRPr/>
            </a:pPr>
            <a:r>
              <a:rPr lang="en-US" dirty="0" smtClean="0"/>
              <a:t>e.g., live sporting event (futbol)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40371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3BA9B-C174-AD4D-AD19-58B7018D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" y="4099627"/>
            <a:ext cx="10923837" cy="2543879"/>
          </a:xfrm>
        </p:spPr>
        <p:txBody>
          <a:bodyPr>
            <a:normAutofit lnSpcReduction="10000"/>
          </a:bodyPr>
          <a:lstStyle/>
          <a:p>
            <a:pPr marL="15875" indent="0">
              <a:buNone/>
            </a:pPr>
            <a:r>
              <a:rPr lang="en-US" sz="3000" dirty="0"/>
              <a:t>Main challenges: </a:t>
            </a:r>
          </a:p>
          <a:p>
            <a:pPr marL="471488" indent="-293688"/>
            <a:r>
              <a:rPr lang="en-US" dirty="0"/>
              <a:t>server-to-client bandwidth will </a:t>
            </a:r>
            <a:r>
              <a:rPr lang="en-US" i="1" dirty="0">
                <a:solidFill>
                  <a:srgbClr val="C00000"/>
                </a:solidFill>
              </a:rPr>
              <a:t>vary</a:t>
            </a:r>
            <a:r>
              <a:rPr lang="en-US" dirty="0"/>
              <a:t> over time, with changing network congestion levels (in house, access network, network core, video server)</a:t>
            </a:r>
          </a:p>
          <a:p>
            <a:pPr marL="471488" indent="-293688"/>
            <a:r>
              <a:rPr lang="en-US" dirty="0"/>
              <a:t>packet loss, delay due to congestion will delay playout, or result in poor video quality</a:t>
            </a: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sp>
        <p:nvSpPr>
          <p:cNvPr id="72" name="TextBox 1">
            <a:extLst>
              <a:ext uri="{FF2B5EF4-FFF2-40B4-BE49-F238E27FC236}">
                <a16:creationId xmlns:a16="http://schemas.microsoft.com/office/drawing/2014/main" id="{4CC3C510-CDC9-9A45-BB56-DAF1C396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42" y="1331912"/>
            <a:ext cx="2749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simple scenario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76" name="TextBox 64">
            <a:extLst>
              <a:ext uri="{FF2B5EF4-FFF2-40B4-BE49-F238E27FC236}">
                <a16:creationId xmlns:a16="http://schemas.microsoft.com/office/drawing/2014/main" id="{E7D816E0-AEC6-6141-B74F-CA3A687B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41" y="3132138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video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(stored video)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D16E8C-A39C-0341-8FF0-29E0FC72AA0F}"/>
              </a:ext>
            </a:extLst>
          </p:cNvPr>
          <p:cNvGrpSpPr>
            <a:grpSpLocks/>
          </p:cNvGrpSpPr>
          <p:nvPr/>
        </p:nvGrpSpPr>
        <p:grpSpPr bwMode="auto">
          <a:xfrm>
            <a:off x="4485341" y="1757362"/>
            <a:ext cx="1815446" cy="1481575"/>
            <a:chOff x="1842724" y="2867233"/>
            <a:chExt cx="5649912" cy="3416300"/>
          </a:xfrm>
        </p:grpSpPr>
        <p:sp>
          <p:nvSpPr>
            <p:cNvPr id="27" name="AutoShape 99">
              <a:extLst>
                <a:ext uri="{FF2B5EF4-FFF2-40B4-BE49-F238E27FC236}">
                  <a16:creationId xmlns:a16="http://schemas.microsoft.com/office/drawing/2014/main" id="{5F39FB43-6F0D-8346-B384-FE3F906F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87">
              <a:extLst>
                <a:ext uri="{FF2B5EF4-FFF2-40B4-BE49-F238E27FC236}">
                  <a16:creationId xmlns:a16="http://schemas.microsoft.com/office/drawing/2014/main" id="{B4A52C97-C542-D645-B17C-5AD21E35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" name="Group 249">
            <a:extLst>
              <a:ext uri="{FF2B5EF4-FFF2-40B4-BE49-F238E27FC236}">
                <a16:creationId xmlns:a16="http://schemas.microsoft.com/office/drawing/2014/main" id="{39ED9F48-D95A-6F4F-BDE3-A1E8105C4698}"/>
              </a:ext>
            </a:extLst>
          </p:cNvPr>
          <p:cNvGrpSpPr>
            <a:grpSpLocks/>
          </p:cNvGrpSpPr>
          <p:nvPr/>
        </p:nvGrpSpPr>
        <p:grpSpPr bwMode="auto">
          <a:xfrm>
            <a:off x="1538452" y="2381945"/>
            <a:ext cx="367460" cy="735587"/>
            <a:chOff x="4140" y="429"/>
            <a:chExt cx="1425" cy="2396"/>
          </a:xfrm>
        </p:grpSpPr>
        <p:sp>
          <p:nvSpPr>
            <p:cNvPr id="30" name="Freeform 250">
              <a:extLst>
                <a:ext uri="{FF2B5EF4-FFF2-40B4-BE49-F238E27FC236}">
                  <a16:creationId xmlns:a16="http://schemas.microsoft.com/office/drawing/2014/main" id="{76646FC7-F29F-1A45-9514-B09BE347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51">
              <a:extLst>
                <a:ext uri="{FF2B5EF4-FFF2-40B4-BE49-F238E27FC236}">
                  <a16:creationId xmlns:a16="http://schemas.microsoft.com/office/drawing/2014/main" id="{88A356D3-831C-D347-994A-F65A9508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Freeform 252">
              <a:extLst>
                <a:ext uri="{FF2B5EF4-FFF2-40B4-BE49-F238E27FC236}">
                  <a16:creationId xmlns:a16="http://schemas.microsoft.com/office/drawing/2014/main" id="{CE7B2044-F42D-C44D-8632-D955A3E6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53">
              <a:extLst>
                <a:ext uri="{FF2B5EF4-FFF2-40B4-BE49-F238E27FC236}">
                  <a16:creationId xmlns:a16="http://schemas.microsoft.com/office/drawing/2014/main" id="{722C4379-BF5B-0445-B9AE-9F5F717C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54">
              <a:extLst>
                <a:ext uri="{FF2B5EF4-FFF2-40B4-BE49-F238E27FC236}">
                  <a16:creationId xmlns:a16="http://schemas.microsoft.com/office/drawing/2014/main" id="{2C79221E-12AF-B24F-BB52-5E6E39C0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5" name="Group 255">
              <a:extLst>
                <a:ext uri="{FF2B5EF4-FFF2-40B4-BE49-F238E27FC236}">
                  <a16:creationId xmlns:a16="http://schemas.microsoft.com/office/drawing/2014/main" id="{BD880B28-AD46-9941-A2DF-357290A7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" name="AutoShape 256">
                <a:extLst>
                  <a:ext uri="{FF2B5EF4-FFF2-40B4-BE49-F238E27FC236}">
                    <a16:creationId xmlns:a16="http://schemas.microsoft.com/office/drawing/2014/main" id="{598FB7B1-3D02-6A46-8155-0C53677AC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" name="AutoShape 257">
                <a:extLst>
                  <a:ext uri="{FF2B5EF4-FFF2-40B4-BE49-F238E27FC236}">
                    <a16:creationId xmlns:a16="http://schemas.microsoft.com/office/drawing/2014/main" id="{95A6D50F-AA40-5E46-82D5-85FFB86B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6" name="Rectangle 258">
              <a:extLst>
                <a:ext uri="{FF2B5EF4-FFF2-40B4-BE49-F238E27FC236}">
                  <a16:creationId xmlns:a16="http://schemas.microsoft.com/office/drawing/2014/main" id="{3BBED6A9-E122-884A-BFCB-917467B1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7" name="Group 259">
              <a:extLst>
                <a:ext uri="{FF2B5EF4-FFF2-40B4-BE49-F238E27FC236}">
                  <a16:creationId xmlns:a16="http://schemas.microsoft.com/office/drawing/2014/main" id="{69E8B4EF-424D-7A4C-984C-DCF79BB34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" name="AutoShape 260">
                <a:extLst>
                  <a:ext uri="{FF2B5EF4-FFF2-40B4-BE49-F238E27FC236}">
                    <a16:creationId xmlns:a16="http://schemas.microsoft.com/office/drawing/2014/main" id="{E3C4D787-982A-0649-9FCF-FBC6AFF8D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" name="AutoShape 261">
                <a:extLst>
                  <a:ext uri="{FF2B5EF4-FFF2-40B4-BE49-F238E27FC236}">
                    <a16:creationId xmlns:a16="http://schemas.microsoft.com/office/drawing/2014/main" id="{D631F2FF-3CDB-FD4A-A123-AC04BDA7B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8" name="Rectangle 262">
              <a:extLst>
                <a:ext uri="{FF2B5EF4-FFF2-40B4-BE49-F238E27FC236}">
                  <a16:creationId xmlns:a16="http://schemas.microsoft.com/office/drawing/2014/main" id="{481E9B3A-8C3E-DF4C-AB1C-C8548080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" name="Rectangle 263">
              <a:extLst>
                <a:ext uri="{FF2B5EF4-FFF2-40B4-BE49-F238E27FC236}">
                  <a16:creationId xmlns:a16="http://schemas.microsoft.com/office/drawing/2014/main" id="{7B14BE57-C773-FD48-9B13-9F6F0BF7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" name="Group 264">
              <a:extLst>
                <a:ext uri="{FF2B5EF4-FFF2-40B4-BE49-F238E27FC236}">
                  <a16:creationId xmlns:a16="http://schemas.microsoft.com/office/drawing/2014/main" id="{9DF03BCD-626B-D94B-BE2A-09BBF3DAE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6" name="AutoShape 265">
                <a:extLst>
                  <a:ext uri="{FF2B5EF4-FFF2-40B4-BE49-F238E27FC236}">
                    <a16:creationId xmlns:a16="http://schemas.microsoft.com/office/drawing/2014/main" id="{1F479030-4D4B-E443-ABFA-C981D6192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" name="AutoShape 266">
                <a:extLst>
                  <a:ext uri="{FF2B5EF4-FFF2-40B4-BE49-F238E27FC236}">
                    <a16:creationId xmlns:a16="http://schemas.microsoft.com/office/drawing/2014/main" id="{FB0BC1AA-3E7B-FE44-A49C-699A13366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" name="Freeform 267">
              <a:extLst>
                <a:ext uri="{FF2B5EF4-FFF2-40B4-BE49-F238E27FC236}">
                  <a16:creationId xmlns:a16="http://schemas.microsoft.com/office/drawing/2014/main" id="{240F983A-C024-2946-A153-DCA336EE3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2" name="Group 268">
              <a:extLst>
                <a:ext uri="{FF2B5EF4-FFF2-40B4-BE49-F238E27FC236}">
                  <a16:creationId xmlns:a16="http://schemas.microsoft.com/office/drawing/2014/main" id="{AF71A7D5-DA6A-5A40-B62A-70C26F937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" name="AutoShape 269">
                <a:extLst>
                  <a:ext uri="{FF2B5EF4-FFF2-40B4-BE49-F238E27FC236}">
                    <a16:creationId xmlns:a16="http://schemas.microsoft.com/office/drawing/2014/main" id="{710A4673-BCCB-3C45-BADB-4394A01ED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AutoShape 270">
                <a:extLst>
                  <a:ext uri="{FF2B5EF4-FFF2-40B4-BE49-F238E27FC236}">
                    <a16:creationId xmlns:a16="http://schemas.microsoft.com/office/drawing/2014/main" id="{36881B2D-0EAD-6843-B634-4D64F4537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3" name="Rectangle 271">
              <a:extLst>
                <a:ext uri="{FF2B5EF4-FFF2-40B4-BE49-F238E27FC236}">
                  <a16:creationId xmlns:a16="http://schemas.microsoft.com/office/drawing/2014/main" id="{71D6C8F5-67D3-CE4E-B214-A0025B0E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" name="Freeform 272">
              <a:extLst>
                <a:ext uri="{FF2B5EF4-FFF2-40B4-BE49-F238E27FC236}">
                  <a16:creationId xmlns:a16="http://schemas.microsoft.com/office/drawing/2014/main" id="{658C6ACF-A2F8-3543-AD55-FBD67320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73">
              <a:extLst>
                <a:ext uri="{FF2B5EF4-FFF2-40B4-BE49-F238E27FC236}">
                  <a16:creationId xmlns:a16="http://schemas.microsoft.com/office/drawing/2014/main" id="{4000ABDF-9E28-2C48-9455-466517C6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74">
              <a:extLst>
                <a:ext uri="{FF2B5EF4-FFF2-40B4-BE49-F238E27FC236}">
                  <a16:creationId xmlns:a16="http://schemas.microsoft.com/office/drawing/2014/main" id="{20856062-F77E-B241-A4D9-A61D5EE1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" name="Freeform 275">
              <a:extLst>
                <a:ext uri="{FF2B5EF4-FFF2-40B4-BE49-F238E27FC236}">
                  <a16:creationId xmlns:a16="http://schemas.microsoft.com/office/drawing/2014/main" id="{2D221150-9A1E-9241-BFF6-B9E305FB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utoShape 276">
              <a:extLst>
                <a:ext uri="{FF2B5EF4-FFF2-40B4-BE49-F238E27FC236}">
                  <a16:creationId xmlns:a16="http://schemas.microsoft.com/office/drawing/2014/main" id="{ED49DD6F-7587-3A47-9598-505CAEC0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AutoShape 277">
              <a:extLst>
                <a:ext uri="{FF2B5EF4-FFF2-40B4-BE49-F238E27FC236}">
                  <a16:creationId xmlns:a16="http://schemas.microsoft.com/office/drawing/2014/main" id="{4D6E82C4-7463-5243-A940-AEED3C72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" name="Oval 278">
              <a:extLst>
                <a:ext uri="{FF2B5EF4-FFF2-40B4-BE49-F238E27FC236}">
                  <a16:creationId xmlns:a16="http://schemas.microsoft.com/office/drawing/2014/main" id="{899B1CB5-B227-724F-9170-35801961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Oval 279">
              <a:extLst>
                <a:ext uri="{FF2B5EF4-FFF2-40B4-BE49-F238E27FC236}">
                  <a16:creationId xmlns:a16="http://schemas.microsoft.com/office/drawing/2014/main" id="{C8289CCE-CFB0-374C-96C9-F65B1BC1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280">
              <a:extLst>
                <a:ext uri="{FF2B5EF4-FFF2-40B4-BE49-F238E27FC236}">
                  <a16:creationId xmlns:a16="http://schemas.microsoft.com/office/drawing/2014/main" id="{4587FD07-E1CE-7141-A608-1A7A0985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Rectangle 281">
              <a:extLst>
                <a:ext uri="{FF2B5EF4-FFF2-40B4-BE49-F238E27FC236}">
                  <a16:creationId xmlns:a16="http://schemas.microsoft.com/office/drawing/2014/main" id="{D5AE84CC-F42F-2C44-82F4-7AE6F437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2" name="Group 134">
            <a:extLst>
              <a:ext uri="{FF2B5EF4-FFF2-40B4-BE49-F238E27FC236}">
                <a16:creationId xmlns:a16="http://schemas.microsoft.com/office/drawing/2014/main" id="{261DAB2A-DE55-0E45-811B-AB29DEB3F9C5}"/>
              </a:ext>
            </a:extLst>
          </p:cNvPr>
          <p:cNvGrpSpPr>
            <a:grpSpLocks/>
          </p:cNvGrpSpPr>
          <p:nvPr/>
        </p:nvGrpSpPr>
        <p:grpSpPr bwMode="auto">
          <a:xfrm>
            <a:off x="1170991" y="2037185"/>
            <a:ext cx="1102382" cy="340302"/>
            <a:chOff x="3621" y="3265"/>
            <a:chExt cx="1776" cy="744"/>
          </a:xfrm>
        </p:grpSpPr>
        <p:pic>
          <p:nvPicPr>
            <p:cNvPr id="63" name="Picture 135" descr="reellogo">
              <a:extLst>
                <a:ext uri="{FF2B5EF4-FFF2-40B4-BE49-F238E27FC236}">
                  <a16:creationId xmlns:a16="http://schemas.microsoft.com/office/drawing/2014/main" id="{086D2B7E-1DCC-AB4D-9969-323F964B3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136">
              <a:extLst>
                <a:ext uri="{FF2B5EF4-FFF2-40B4-BE49-F238E27FC236}">
                  <a16:creationId xmlns:a16="http://schemas.microsoft.com/office/drawing/2014/main" id="{488D2B7B-AD72-6A4E-98F1-F409AF553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5 h 438"/>
                <a:gd name="T4" fmla="*/ 114 w 1401"/>
                <a:gd name="T5" fmla="*/ 382 h 438"/>
                <a:gd name="T6" fmla="*/ 132 w 1401"/>
                <a:gd name="T7" fmla="*/ 358 h 438"/>
                <a:gd name="T8" fmla="*/ 210 w 1401"/>
                <a:gd name="T9" fmla="*/ 403 h 438"/>
                <a:gd name="T10" fmla="*/ 450 w 1401"/>
                <a:gd name="T11" fmla="*/ 385 h 438"/>
                <a:gd name="T12" fmla="*/ 486 w 1401"/>
                <a:gd name="T13" fmla="*/ 394 h 438"/>
                <a:gd name="T14" fmla="*/ 690 w 1401"/>
                <a:gd name="T15" fmla="*/ 418 h 438"/>
                <a:gd name="T16" fmla="*/ 1075 w 1401"/>
                <a:gd name="T17" fmla="*/ 439 h 438"/>
                <a:gd name="T18" fmla="*/ 1402 w 1401"/>
                <a:gd name="T19" fmla="*/ 421 h 438"/>
                <a:gd name="T20" fmla="*/ 1393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37">
              <a:extLst>
                <a:ext uri="{FF2B5EF4-FFF2-40B4-BE49-F238E27FC236}">
                  <a16:creationId xmlns:a16="http://schemas.microsoft.com/office/drawing/2014/main" id="{5940D471-4A2E-EC49-9A0A-534664113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5 h 123"/>
                <a:gd name="T6" fmla="*/ 801 w 999"/>
                <a:gd name="T7" fmla="*/ 41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0 h 123"/>
                <a:gd name="T16" fmla="*/ 987 w 999"/>
                <a:gd name="T17" fmla="*/ 120 h 123"/>
                <a:gd name="T18" fmla="*/ 18 w 999"/>
                <a:gd name="T19" fmla="*/ 117 h 123"/>
                <a:gd name="T20" fmla="*/ 0 w 999"/>
                <a:gd name="T21" fmla="*/ 6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6" name="Picture 138" descr="video1">
              <a:extLst>
                <a:ext uri="{FF2B5EF4-FFF2-40B4-BE49-F238E27FC236}">
                  <a16:creationId xmlns:a16="http://schemas.microsoft.com/office/drawing/2014/main" id="{B2DF913B-0088-D047-8E12-A578FC3D3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349">
            <a:extLst>
              <a:ext uri="{FF2B5EF4-FFF2-40B4-BE49-F238E27FC236}">
                <a16:creationId xmlns:a16="http://schemas.microsoft.com/office/drawing/2014/main" id="{A8D2D0E4-8A9D-5F41-B48D-FC769689ADFF}"/>
              </a:ext>
            </a:extLst>
          </p:cNvPr>
          <p:cNvGrpSpPr>
            <a:grpSpLocks/>
          </p:cNvGrpSpPr>
          <p:nvPr/>
        </p:nvGrpSpPr>
        <p:grpSpPr bwMode="auto">
          <a:xfrm>
            <a:off x="5138301" y="2487004"/>
            <a:ext cx="583292" cy="621162"/>
            <a:chOff x="4437" y="1472"/>
            <a:chExt cx="427" cy="418"/>
          </a:xfrm>
        </p:grpSpPr>
        <p:sp>
          <p:nvSpPr>
            <p:cNvPr id="68" name="Rectangle 350">
              <a:extLst>
                <a:ext uri="{FF2B5EF4-FFF2-40B4-BE49-F238E27FC236}">
                  <a16:creationId xmlns:a16="http://schemas.microsoft.com/office/drawing/2014/main" id="{7C696386-B7C3-484A-867B-0D97C3E2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9" name="Rectangle 351">
              <a:extLst>
                <a:ext uri="{FF2B5EF4-FFF2-40B4-BE49-F238E27FC236}">
                  <a16:creationId xmlns:a16="http://schemas.microsoft.com/office/drawing/2014/main" id="{80E64DF2-CAD9-D44B-A4E7-34F5E1C0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2">
              <a:extLst>
                <a:ext uri="{FF2B5EF4-FFF2-40B4-BE49-F238E27FC236}">
                  <a16:creationId xmlns:a16="http://schemas.microsoft.com/office/drawing/2014/main" id="{1D8E5D70-F00A-BE4D-BC86-BB934A06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3">
              <a:extLst>
                <a:ext uri="{FF2B5EF4-FFF2-40B4-BE49-F238E27FC236}">
                  <a16:creationId xmlns:a16="http://schemas.microsoft.com/office/drawing/2014/main" id="{7D6F4F20-44DD-6543-9079-83C96AAA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73" name="Freeform 1287">
            <a:extLst>
              <a:ext uri="{FF2B5EF4-FFF2-40B4-BE49-F238E27FC236}">
                <a16:creationId xmlns:a16="http://schemas.microsoft.com/office/drawing/2014/main" id="{BE3F4D34-D002-FF47-ADC9-CAFBBDBBD046}"/>
              </a:ext>
            </a:extLst>
          </p:cNvPr>
          <p:cNvSpPr>
            <a:spLocks/>
          </p:cNvSpPr>
          <p:nvPr/>
        </p:nvSpPr>
        <p:spPr bwMode="auto">
          <a:xfrm>
            <a:off x="2405877" y="2063933"/>
            <a:ext cx="1997127" cy="1150190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45">
            <a:extLst>
              <a:ext uri="{FF2B5EF4-FFF2-40B4-BE49-F238E27FC236}">
                <a16:creationId xmlns:a16="http://schemas.microsoft.com/office/drawing/2014/main" id="{8A8560CF-513B-B545-88A5-17807275F8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7155" y="2592961"/>
            <a:ext cx="1068231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46">
            <a:extLst>
              <a:ext uri="{FF2B5EF4-FFF2-40B4-BE49-F238E27FC236}">
                <a16:creationId xmlns:a16="http://schemas.microsoft.com/office/drawing/2014/main" id="{49DD2A4D-3F1C-7743-9C44-C80C99333A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7908" y="2621196"/>
            <a:ext cx="104413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64">
            <a:extLst>
              <a:ext uri="{FF2B5EF4-FFF2-40B4-BE49-F238E27FC236}">
                <a16:creationId xmlns:a16="http://schemas.microsoft.com/office/drawing/2014/main" id="{7B2A481B-313E-CB4A-BBF3-C6B1CD4E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901" y="3249340"/>
            <a:ext cx="659790" cy="3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8EF78B8E-FFDC-3842-BA26-33E09649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79" y="2839643"/>
            <a:ext cx="790928" cy="31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Internet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E59B6253-15F0-6B43-92F4-CFCEFA71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10427</TotalTime>
  <Words>1746</Words>
  <Application>Microsoft Office PowerPoint</Application>
  <PresentationFormat>Widescreen</PresentationFormat>
  <Paragraphs>377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ＭＳ Ｐゴシック</vt:lpstr>
      <vt:lpstr>Arial</vt:lpstr>
      <vt:lpstr>Arial Narrow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ZapfDingbats</vt:lpstr>
      <vt:lpstr>Office Theme</vt:lpstr>
      <vt:lpstr>Default Design</vt:lpstr>
      <vt:lpstr>1_Default Design</vt:lpstr>
      <vt:lpstr>2_Default Design</vt:lpstr>
      <vt:lpstr>3_Default Design</vt:lpstr>
      <vt:lpstr>1_Office Theme</vt:lpstr>
      <vt:lpstr>PowerPoint Presentation</vt:lpstr>
      <vt:lpstr>Multimedia: audio</vt:lpstr>
      <vt:lpstr>Multimedia: audio</vt:lpstr>
      <vt:lpstr>Voice Packets</vt:lpstr>
      <vt:lpstr>Multimedia: video</vt:lpstr>
      <vt:lpstr>Multimedia: video</vt:lpstr>
      <vt:lpstr>Video Packets</vt:lpstr>
      <vt:lpstr>Multimedia networking: 3 application types</vt:lpstr>
      <vt:lpstr>Streaming stored video</vt:lpstr>
      <vt:lpstr>Streaming stored video</vt:lpstr>
      <vt:lpstr>Streaming stored video: challenges</vt:lpstr>
      <vt:lpstr>Streaming stored video: playout buffering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323</cp:revision>
  <dcterms:created xsi:type="dcterms:W3CDTF">2020-01-18T07:24:59Z</dcterms:created>
  <dcterms:modified xsi:type="dcterms:W3CDTF">2023-05-20T08:43:00Z</dcterms:modified>
</cp:coreProperties>
</file>